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8" r:id="rId2"/>
    <p:sldMasterId id="2147483720" r:id="rId3"/>
  </p:sldMasterIdLst>
  <p:notesMasterIdLst>
    <p:notesMasterId r:id="rId66"/>
  </p:notesMasterIdLst>
  <p:sldIdLst>
    <p:sldId id="267" r:id="rId4"/>
    <p:sldId id="331" r:id="rId5"/>
    <p:sldId id="268" r:id="rId6"/>
    <p:sldId id="279" r:id="rId7"/>
    <p:sldId id="280" r:id="rId8"/>
    <p:sldId id="281" r:id="rId9"/>
    <p:sldId id="269" r:id="rId10"/>
    <p:sldId id="272" r:id="rId11"/>
    <p:sldId id="271" r:id="rId12"/>
    <p:sldId id="274" r:id="rId13"/>
    <p:sldId id="275" r:id="rId14"/>
    <p:sldId id="309" r:id="rId15"/>
    <p:sldId id="311" r:id="rId16"/>
    <p:sldId id="312" r:id="rId17"/>
    <p:sldId id="313" r:id="rId18"/>
    <p:sldId id="314" r:id="rId19"/>
    <p:sldId id="306" r:id="rId20"/>
    <p:sldId id="276" r:id="rId21"/>
    <p:sldId id="282" r:id="rId22"/>
    <p:sldId id="283" r:id="rId23"/>
    <p:sldId id="284" r:id="rId24"/>
    <p:sldId id="310" r:id="rId25"/>
    <p:sldId id="285" r:id="rId26"/>
    <p:sldId id="305" r:id="rId27"/>
    <p:sldId id="286" r:id="rId28"/>
    <p:sldId id="287" r:id="rId29"/>
    <p:sldId id="262" r:id="rId30"/>
    <p:sldId id="319" r:id="rId31"/>
    <p:sldId id="320" r:id="rId32"/>
    <p:sldId id="318" r:id="rId33"/>
    <p:sldId id="263" r:id="rId34"/>
    <p:sldId id="256" r:id="rId35"/>
    <p:sldId id="265" r:id="rId36"/>
    <p:sldId id="261" r:id="rId37"/>
    <p:sldId id="288" r:id="rId38"/>
    <p:sldId id="321" r:id="rId39"/>
    <p:sldId id="289" r:id="rId40"/>
    <p:sldId id="290" r:id="rId41"/>
    <p:sldId id="291" r:id="rId42"/>
    <p:sldId id="322" r:id="rId43"/>
    <p:sldId id="293" r:id="rId44"/>
    <p:sldId id="294" r:id="rId45"/>
    <p:sldId id="295" r:id="rId46"/>
    <p:sldId id="296" r:id="rId47"/>
    <p:sldId id="323" r:id="rId48"/>
    <p:sldId id="317" r:id="rId49"/>
    <p:sldId id="307" r:id="rId50"/>
    <p:sldId id="324" r:id="rId51"/>
    <p:sldId id="308" r:id="rId52"/>
    <p:sldId id="325" r:id="rId53"/>
    <p:sldId id="326" r:id="rId54"/>
    <p:sldId id="300" r:id="rId55"/>
    <p:sldId id="327" r:id="rId56"/>
    <p:sldId id="304" r:id="rId57"/>
    <p:sldId id="298" r:id="rId58"/>
    <p:sldId id="297" r:id="rId59"/>
    <p:sldId id="328" r:id="rId60"/>
    <p:sldId id="329" r:id="rId61"/>
    <p:sldId id="330" r:id="rId62"/>
    <p:sldId id="334" r:id="rId63"/>
    <p:sldId id="333" r:id="rId64"/>
    <p:sldId id="332" r:id="rId65"/>
  </p:sldIdLst>
  <p:sldSz cx="9906000" cy="6858000" type="A4"/>
  <p:notesSz cx="6819900" cy="99187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94" userDrawn="1">
          <p15:clr>
            <a:srgbClr val="A4A3A4"/>
          </p15:clr>
        </p15:guide>
        <p15:guide id="2" pos="3914" userDrawn="1">
          <p15:clr>
            <a:srgbClr val="A4A3A4"/>
          </p15:clr>
        </p15:guide>
        <p15:guide id="3" pos="3868" userDrawn="1">
          <p15:clr>
            <a:srgbClr val="A4A3A4"/>
          </p15:clr>
        </p15:guide>
        <p15:guide id="4" orient="horz" pos="2432" userDrawn="1">
          <p15:clr>
            <a:srgbClr val="A4A3A4"/>
          </p15:clr>
        </p15:guide>
        <p15:guide id="5" pos="69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0" autoAdjust="0"/>
    <p:restoredTop sz="96331" autoAdjust="0"/>
  </p:normalViewPr>
  <p:slideViewPr>
    <p:cSldViewPr snapToGrid="0" showGuides="1">
      <p:cViewPr varScale="1">
        <p:scale>
          <a:sx n="110" d="100"/>
          <a:sy n="110" d="100"/>
        </p:scale>
        <p:origin x="114" y="276"/>
      </p:cViewPr>
      <p:guideLst>
        <p:guide orient="horz" pos="3294"/>
        <p:guide pos="3914"/>
        <p:guide pos="3868"/>
        <p:guide orient="horz" pos="2432"/>
        <p:guide pos="69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A4396424-E4FD-4E7A-9374-9E61F1B32A01}" type="datetimeFigureOut">
              <a:rPr lang="de-DE" smtClean="0"/>
              <a:t>15.02.2024</a:t>
            </a:fld>
            <a:endParaRPr lang="de-DE"/>
          </a:p>
        </p:txBody>
      </p:sp>
      <p:sp>
        <p:nvSpPr>
          <p:cNvPr id="4" name="Folienbildplatzhalter 3"/>
          <p:cNvSpPr>
            <a:spLocks noGrp="1" noRot="1" noChangeAspect="1"/>
          </p:cNvSpPr>
          <p:nvPr>
            <p:ph type="sldImg" idx="2"/>
          </p:nvPr>
        </p:nvSpPr>
        <p:spPr>
          <a:xfrm>
            <a:off x="992188" y="1239838"/>
            <a:ext cx="4835525" cy="334803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6CBEB034-05A9-4396-BE02-81B8D830AF17}" type="slidenum">
              <a:rPr lang="de-DE" smtClean="0"/>
              <a:t>‹Nr.›</a:t>
            </a:fld>
            <a:endParaRPr lang="de-DE"/>
          </a:p>
        </p:txBody>
      </p:sp>
    </p:spTree>
    <p:extLst>
      <p:ext uri="{BB962C8B-B14F-4D97-AF65-F5344CB8AC3E}">
        <p14:creationId xmlns:p14="http://schemas.microsoft.com/office/powerpoint/2010/main" val="2161476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6CBEB034-05A9-4396-BE02-81B8D830AF17}" type="slidenum">
              <a:rPr lang="de-DE" smtClean="0"/>
              <a:t>33</a:t>
            </a:fld>
            <a:endParaRPr lang="de-DE"/>
          </a:p>
        </p:txBody>
      </p:sp>
    </p:spTree>
    <p:extLst>
      <p:ext uri="{BB962C8B-B14F-4D97-AF65-F5344CB8AC3E}">
        <p14:creationId xmlns:p14="http://schemas.microsoft.com/office/powerpoint/2010/main" val="4143469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CBEB034-05A9-4396-BE02-81B8D830AF17}" type="slidenum">
              <a:rPr lang="de-DE" smtClean="0"/>
              <a:t>42</a:t>
            </a:fld>
            <a:endParaRPr lang="de-DE"/>
          </a:p>
        </p:txBody>
      </p:sp>
    </p:spTree>
    <p:extLst>
      <p:ext uri="{BB962C8B-B14F-4D97-AF65-F5344CB8AC3E}">
        <p14:creationId xmlns:p14="http://schemas.microsoft.com/office/powerpoint/2010/main" val="4158701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CBEB034-05A9-4396-BE02-81B8D830AF17}" type="slidenum">
              <a:rPr lang="de-DE" smtClean="0"/>
              <a:t>48</a:t>
            </a:fld>
            <a:endParaRPr lang="de-DE"/>
          </a:p>
        </p:txBody>
      </p:sp>
    </p:spTree>
    <p:extLst>
      <p:ext uri="{BB962C8B-B14F-4D97-AF65-F5344CB8AC3E}">
        <p14:creationId xmlns:p14="http://schemas.microsoft.com/office/powerpoint/2010/main" val="167991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6CBEB034-05A9-4396-BE02-81B8D830AF17}" type="slidenum">
              <a:rPr lang="de-DE" smtClean="0"/>
              <a:t>62</a:t>
            </a:fld>
            <a:endParaRPr lang="de-DE"/>
          </a:p>
        </p:txBody>
      </p:sp>
    </p:spTree>
    <p:extLst>
      <p:ext uri="{BB962C8B-B14F-4D97-AF65-F5344CB8AC3E}">
        <p14:creationId xmlns:p14="http://schemas.microsoft.com/office/powerpoint/2010/main" val="2837225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image" Target="../media/image4.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erste Seit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368424" y="1620000"/>
            <a:ext cx="7200000" cy="3600000"/>
          </a:xfrm>
        </p:spPr>
        <p:txBody>
          <a:bodyPr>
            <a:noAutofit/>
          </a:bodyPr>
          <a:lstStyle>
            <a:lvl1pPr marL="0" indent="0" algn="ctr">
              <a:spcBef>
                <a:spcPts val="0"/>
              </a:spcBef>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Formatvorlage des Untertitelmasters durch Klicken bearbeiten</a:t>
            </a:r>
          </a:p>
        </p:txBody>
      </p:sp>
      <p:sp>
        <p:nvSpPr>
          <p:cNvPr id="8" name="Titel 7"/>
          <p:cNvSpPr>
            <a:spLocks noGrp="1"/>
          </p:cNvSpPr>
          <p:nvPr>
            <p:ph type="title"/>
          </p:nvPr>
        </p:nvSpPr>
        <p:spPr/>
        <p:txBody>
          <a:bodyPr>
            <a:noAutofit/>
          </a:bodyPr>
          <a:lstStyle/>
          <a:p>
            <a:r>
              <a:rPr lang="de-DE" dirty="0"/>
              <a:t>Titelmasterformat durch Klicken bearbeiten</a:t>
            </a:r>
          </a:p>
        </p:txBody>
      </p:sp>
      <p:sp>
        <p:nvSpPr>
          <p:cNvPr id="10" name="Textplatzhalter 9"/>
          <p:cNvSpPr>
            <a:spLocks noGrp="1"/>
          </p:cNvSpPr>
          <p:nvPr>
            <p:ph type="body" sz="quarter" idx="11"/>
          </p:nvPr>
        </p:nvSpPr>
        <p:spPr>
          <a:xfrm>
            <a:off x="1368000" y="5580950"/>
            <a:ext cx="7200000" cy="540000"/>
          </a:xfrm>
        </p:spPr>
        <p:txBody>
          <a:bodyPr anchor="ctr">
            <a:noAutofit/>
          </a:bodyPr>
          <a:lstStyle>
            <a:lvl1pPr>
              <a:defRPr b="1"/>
            </a:lvl1pPr>
          </a:lstStyle>
          <a:p>
            <a:pPr lvl="0"/>
            <a:endParaRPr lang="de-DE" dirty="0"/>
          </a:p>
        </p:txBody>
      </p:sp>
      <p:sp>
        <p:nvSpPr>
          <p:cNvPr id="2" name="Foliennummernplatzhalter 1"/>
          <p:cNvSpPr>
            <a:spLocks noGrp="1"/>
          </p:cNvSpPr>
          <p:nvPr>
            <p:ph type="sldNum" sz="quarter" idx="12"/>
          </p:nvPr>
        </p:nvSpPr>
        <p:spPr/>
        <p:txBody>
          <a:bodyPr/>
          <a:lstStyle/>
          <a:p>
            <a:fld id="{512B0DB9-0322-4ED9-940E-5222A7C612BE}" type="slidenum">
              <a:rPr lang="de-DE" smtClean="0"/>
              <a:pPr/>
              <a:t>‹Nr.›</a:t>
            </a:fld>
            <a:endParaRPr lang="de-DE"/>
          </a:p>
        </p:txBody>
      </p:sp>
    </p:spTree>
    <p:extLst>
      <p:ext uri="{BB962C8B-B14F-4D97-AF65-F5344CB8AC3E}">
        <p14:creationId xmlns:p14="http://schemas.microsoft.com/office/powerpoint/2010/main" val="366705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Aufgabe 2">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indent="0">
              <a:defRPr/>
            </a:lvl1pPr>
          </a:lstStyle>
          <a:p>
            <a:r>
              <a:rPr lang="de-DE" dirty="0"/>
              <a:t>Titelmasterformat durch Klicken bearbeiten</a:t>
            </a:r>
          </a:p>
        </p:txBody>
      </p:sp>
      <p:sp>
        <p:nvSpPr>
          <p:cNvPr id="3" name="Inhaltsplatzhalter 2"/>
          <p:cNvSpPr>
            <a:spLocks noGrp="1"/>
          </p:cNvSpPr>
          <p:nvPr>
            <p:ph idx="1"/>
          </p:nvPr>
        </p:nvSpPr>
        <p:spPr>
          <a:xfrm>
            <a:off x="1368000" y="1440000"/>
            <a:ext cx="7200000" cy="4320000"/>
          </a:xfrm>
        </p:spPr>
        <p:txBody>
          <a:bodyPr anchor="t">
            <a:noAutofit/>
          </a:bodyPr>
          <a:lstStyle>
            <a:lvl1pPr marL="180000" indent="-180000">
              <a:spcBef>
                <a:spcPts val="0"/>
              </a:spcBef>
              <a:spcAft>
                <a:spcPts val="0"/>
              </a:spcAft>
              <a:buFont typeface="Arial" panose="020B0604020202020204" pitchFamily="34" charset="0"/>
              <a:buChar char="•"/>
              <a:defRPr/>
            </a:lvl1pPr>
            <a:lvl2pPr marL="180000" indent="-180000">
              <a:spcBef>
                <a:spcPts val="0"/>
              </a:spcBef>
              <a:spcAft>
                <a:spcPts val="0"/>
              </a:spcAft>
              <a:buFont typeface="Arial" panose="020B0604020202020204" pitchFamily="34" charset="0"/>
              <a:buChar char="•"/>
              <a:defRPr/>
            </a:lvl2pPr>
            <a:lvl3pPr marL="180000" indent="-180000">
              <a:spcBef>
                <a:spcPts val="0"/>
              </a:spcBef>
              <a:spcAft>
                <a:spcPts val="0"/>
              </a:spcAft>
              <a:buFont typeface="Arial" panose="020B0604020202020204" pitchFamily="34" charset="0"/>
              <a:buChar char="•"/>
              <a:defRPr/>
            </a:lvl3pPr>
            <a:lvl4pPr marL="180000" indent="-180000">
              <a:spcBef>
                <a:spcPts val="0"/>
              </a:spcBef>
              <a:spcAft>
                <a:spcPts val="0"/>
              </a:spcAft>
              <a:buFont typeface="Arial" panose="020B0604020202020204" pitchFamily="34" charset="0"/>
              <a:buChar char="•"/>
              <a:defRPr/>
            </a:lvl4pPr>
            <a:lvl5pPr marL="180000" indent="-180000">
              <a:spcBef>
                <a:spcPts val="0"/>
              </a:spcBef>
              <a:spcAft>
                <a:spcPts val="0"/>
              </a:spcAft>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lvl1pPr indent="0">
              <a:defRPr/>
            </a:lvl1pPr>
          </a:lstStyle>
          <a:p>
            <a:fld id="{649AAC7D-4B30-4604-BD35-0C4E56313D0D}" type="slidenum">
              <a:rPr lang="de-DE" smtClean="0"/>
              <a:pPr/>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7" name="Inhaltsplatzhalter 7"/>
          <p:cNvSpPr>
            <a:spLocks noGrp="1" noChangeAspect="1"/>
          </p:cNvSpPr>
          <p:nvPr>
            <p:ph sz="quarter" idx="14"/>
          </p:nvPr>
        </p:nvSpPr>
        <p:spPr>
          <a:xfrm>
            <a:off x="432000" y="1512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9" name="Inhaltsplatzhalter 7"/>
          <p:cNvSpPr>
            <a:spLocks noGrp="1"/>
          </p:cNvSpPr>
          <p:nvPr>
            <p:ph sz="quarter" idx="15"/>
          </p:nvPr>
        </p:nvSpPr>
        <p:spPr>
          <a:xfrm>
            <a:off x="432000" y="2628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0" name="Inhaltsplatzhalter 7"/>
          <p:cNvSpPr>
            <a:spLocks noGrp="1" noChangeAspect="1"/>
          </p:cNvSpPr>
          <p:nvPr>
            <p:ph sz="quarter" idx="16"/>
          </p:nvPr>
        </p:nvSpPr>
        <p:spPr>
          <a:xfrm>
            <a:off x="432000" y="374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1" name="Inhaltsplatzhalter 7"/>
          <p:cNvSpPr>
            <a:spLocks noGrp="1" noChangeAspect="1"/>
          </p:cNvSpPr>
          <p:nvPr>
            <p:ph sz="quarter" idx="17"/>
          </p:nvPr>
        </p:nvSpPr>
        <p:spPr>
          <a:xfrm>
            <a:off x="432000" y="4860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178790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Aufgabe 3">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6838" y="1440000"/>
            <a:ext cx="7200000" cy="360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
        <p:nvSpPr>
          <p:cNvPr id="5" name="Inhaltsplatzhalter 4"/>
          <p:cNvSpPr>
            <a:spLocks noGrp="1"/>
          </p:cNvSpPr>
          <p:nvPr>
            <p:ph sz="quarter" idx="14"/>
          </p:nvPr>
        </p:nvSpPr>
        <p:spPr>
          <a:xfrm>
            <a:off x="720000" y="5220000"/>
            <a:ext cx="900000" cy="900000"/>
          </a:xfrm>
        </p:spPr>
        <p:txBody>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38" y="5220000"/>
            <a:ext cx="6840000" cy="900000"/>
          </a:xfrm>
        </p:spPr>
        <p:txBody>
          <a:bodyPr anchor="ctr"/>
          <a:lstStyle>
            <a:lvl1pPr>
              <a:defRPr sz="2000" b="0">
                <a:solidFill>
                  <a:schemeClr val="tx2"/>
                </a:solidFill>
              </a:defRPr>
            </a:lvl1pPr>
          </a:lstStyle>
          <a:p>
            <a:pPr lvl="0"/>
            <a:r>
              <a:rPr lang="de-DE" dirty="0"/>
              <a:t>Textmasterformat bearbeiten</a:t>
            </a:r>
          </a:p>
        </p:txBody>
      </p:sp>
    </p:spTree>
    <p:extLst>
      <p:ext uri="{BB962C8B-B14F-4D97-AF65-F5344CB8AC3E}">
        <p14:creationId xmlns:p14="http://schemas.microsoft.com/office/powerpoint/2010/main" val="657814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Aufgabe 4">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Titelmasterformat durch Klicken bearbeiten</a:t>
            </a:r>
          </a:p>
        </p:txBody>
      </p:sp>
      <p:sp>
        <p:nvSpPr>
          <p:cNvPr id="3" name="Foliennummernplatzhalter 2"/>
          <p:cNvSpPr>
            <a:spLocks noGrp="1"/>
          </p:cNvSpPr>
          <p:nvPr>
            <p:ph type="sldNum" sz="quarter" idx="10"/>
          </p:nvPr>
        </p:nvSpPr>
        <p:spPr/>
        <p:txBody>
          <a:bodyPr/>
          <a:lstStyle/>
          <a:p>
            <a:fld id="{649AAC7D-4B30-4604-BD35-0C4E56313D0D}" type="slidenum">
              <a:rPr lang="de-DE" smtClean="0"/>
              <a:pPr/>
              <a:t>‹Nr.›</a:t>
            </a:fld>
            <a:endParaRPr lang="de-DE"/>
          </a:p>
        </p:txBody>
      </p:sp>
      <p:sp>
        <p:nvSpPr>
          <p:cNvPr id="4"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765980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Entsorgung">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t">
            <a:noAutofit/>
          </a:bodyPr>
          <a:lstStyle>
            <a:lvl1pPr marL="177800" indent="-177800">
              <a:spcBef>
                <a:spcPts val="600"/>
              </a:spcBef>
              <a:buFont typeface="Arial" panose="020B0604020202020204" pitchFamily="34" charset="0"/>
              <a:buChar char="•"/>
              <a:defRPr/>
            </a:lvl1pPr>
          </a:lstStyle>
          <a:p>
            <a:pPr lvl="0"/>
            <a:endParaRPr lang="de-DE" dirty="0"/>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3960000" y="720000"/>
            <a:ext cx="2052000" cy="540000"/>
          </a:xfrm>
          <a:prstGeom prst="rect">
            <a:avLst/>
          </a:prstGeom>
          <a:noFill/>
        </p:spPr>
        <p:txBody>
          <a:bodyPr wrap="none" rtlCol="0" anchor="ctr">
            <a:noAutofit/>
          </a:bodyPr>
          <a:lstStyle/>
          <a:p>
            <a:pPr algn="ctr"/>
            <a:r>
              <a:rPr lang="de-DE" sz="2800"/>
              <a:t>Entsorgung</a:t>
            </a:r>
          </a:p>
        </p:txBody>
      </p:sp>
      <p:pic>
        <p:nvPicPr>
          <p:cNvPr id="2" name="Grafik 1"/>
          <p:cNvPicPr>
            <a:picLocks noChangeAspect="1"/>
          </p:cNvPicPr>
          <p:nvPr userDrawn="1"/>
        </p:nvPicPr>
        <p:blipFill>
          <a:blip r:embed="rId2"/>
          <a:stretch>
            <a:fillRect/>
          </a:stretch>
        </p:blipFill>
        <p:spPr>
          <a:xfrm>
            <a:off x="396000" y="504000"/>
            <a:ext cx="814784" cy="900000"/>
          </a:xfrm>
          <a:prstGeom prst="rect">
            <a:avLst/>
          </a:prstGeom>
        </p:spPr>
      </p:pic>
    </p:spTree>
    <p:extLst>
      <p:ext uri="{BB962C8B-B14F-4D97-AF65-F5344CB8AC3E}">
        <p14:creationId xmlns:p14="http://schemas.microsoft.com/office/powerpoint/2010/main" val="1350675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Hilfe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500000" y="720000"/>
            <a:ext cx="900000" cy="540000"/>
          </a:xfrm>
          <a:prstGeom prst="rect">
            <a:avLst/>
          </a:prstGeom>
          <a:noFill/>
        </p:spPr>
        <p:txBody>
          <a:bodyPr wrap="none" rtlCol="0" anchor="ctr">
            <a:noAutofit/>
          </a:bodyPr>
          <a:lstStyle/>
          <a:p>
            <a:pPr algn="ctr"/>
            <a:r>
              <a:rPr lang="de-DE" sz="2800"/>
              <a:t>Hilfe</a:t>
            </a:r>
          </a:p>
        </p:txBody>
      </p:sp>
      <p:pic>
        <p:nvPicPr>
          <p:cNvPr id="7" name="Inhaltsplatzhalter 30"/>
          <p:cNvPicPr>
            <a:picLocks noChangeAspect="1"/>
          </p:cNvPicPr>
          <p:nvPr userDrawn="1"/>
        </p:nvPicPr>
        <p:blipFill>
          <a:blip r:embed="rId2"/>
          <a:stretch>
            <a:fillRect/>
          </a:stretch>
        </p:blipFill>
        <p:spPr>
          <a:xfrm>
            <a:off x="540000" y="540000"/>
            <a:ext cx="582121" cy="1080000"/>
          </a:xfrm>
          <a:prstGeom prst="rect">
            <a:avLst/>
          </a:prstGeom>
        </p:spPr>
      </p:pic>
    </p:spTree>
    <p:extLst>
      <p:ext uri="{BB962C8B-B14F-4D97-AF65-F5344CB8AC3E}">
        <p14:creationId xmlns:p14="http://schemas.microsoft.com/office/powerpoint/2010/main" val="626985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Hilfe 2">
    <p:spTree>
      <p:nvGrpSpPr>
        <p:cNvPr id="1" name=""/>
        <p:cNvGrpSpPr/>
        <p:nvPr/>
      </p:nvGrpSpPr>
      <p:grpSpPr>
        <a:xfrm>
          <a:off x="0" y="0"/>
          <a:ext cx="0" cy="0"/>
          <a:chOff x="0" y="0"/>
          <a:chExt cx="0" cy="0"/>
        </a:xfrm>
      </p:grpSpPr>
      <p:sp>
        <p:nvSpPr>
          <p:cNvPr id="3" name="Inhaltsplatzhalter 2"/>
          <p:cNvSpPr>
            <a:spLocks noGrp="1"/>
          </p:cNvSpPr>
          <p:nvPr>
            <p:ph idx="1"/>
          </p:nvPr>
        </p:nvSpPr>
        <p:spPr>
          <a:xfrm>
            <a:off x="1366838" y="1440000"/>
            <a:ext cx="7200000" cy="360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5" name="Inhaltsplatzhalter 4"/>
          <p:cNvSpPr>
            <a:spLocks noGrp="1" noChangeAspect="1"/>
          </p:cNvSpPr>
          <p:nvPr>
            <p:ph sz="quarter" idx="14"/>
          </p:nvPr>
        </p:nvSpPr>
        <p:spPr>
          <a:xfrm>
            <a:off x="720000" y="5220000"/>
            <a:ext cx="900000" cy="900000"/>
          </a:xfrm>
        </p:spPr>
        <p:txBody>
          <a:bodyPr>
            <a:noAutofit/>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38" y="5220000"/>
            <a:ext cx="6840000" cy="900000"/>
          </a:xfrm>
        </p:spPr>
        <p:txBody>
          <a:bodyPr anchor="ctr">
            <a:noAutofit/>
          </a:bodyPr>
          <a:lstStyle>
            <a:lvl1pPr>
              <a:defRPr sz="2000" b="0">
                <a:solidFill>
                  <a:schemeClr val="tx2"/>
                </a:solidFill>
              </a:defRPr>
            </a:lvl1pPr>
          </a:lstStyle>
          <a:p>
            <a:pPr lvl="0"/>
            <a:r>
              <a:rPr lang="de-DE" dirty="0"/>
              <a:t>Textmasterformat bearbeiten</a:t>
            </a:r>
          </a:p>
        </p:txBody>
      </p:sp>
      <p:sp>
        <p:nvSpPr>
          <p:cNvPr id="10" name="Textfeld 9"/>
          <p:cNvSpPr txBox="1"/>
          <p:nvPr userDrawn="1"/>
        </p:nvSpPr>
        <p:spPr>
          <a:xfrm>
            <a:off x="4500000" y="720000"/>
            <a:ext cx="900000" cy="540000"/>
          </a:xfrm>
          <a:prstGeom prst="rect">
            <a:avLst/>
          </a:prstGeom>
          <a:noFill/>
        </p:spPr>
        <p:txBody>
          <a:bodyPr wrap="none" rtlCol="0" anchor="ctr">
            <a:noAutofit/>
          </a:bodyPr>
          <a:lstStyle/>
          <a:p>
            <a:pPr algn="ctr"/>
            <a:r>
              <a:rPr lang="de-DE" sz="2800"/>
              <a:t>Hilfe</a:t>
            </a:r>
          </a:p>
        </p:txBody>
      </p:sp>
      <p:pic>
        <p:nvPicPr>
          <p:cNvPr id="8" name="Inhaltsplatzhalter 30"/>
          <p:cNvPicPr>
            <a:picLocks noChangeAspect="1"/>
          </p:cNvPicPr>
          <p:nvPr userDrawn="1"/>
        </p:nvPicPr>
        <p:blipFill>
          <a:blip r:embed="rId2"/>
          <a:stretch>
            <a:fillRect/>
          </a:stretch>
        </p:blipFill>
        <p:spPr>
          <a:xfrm>
            <a:off x="540000" y="540000"/>
            <a:ext cx="582121" cy="1080000"/>
          </a:xfrm>
          <a:prstGeom prst="rect">
            <a:avLst/>
          </a:prstGeom>
        </p:spPr>
      </p:pic>
    </p:spTree>
    <p:extLst>
      <p:ext uri="{BB962C8B-B14F-4D97-AF65-F5344CB8AC3E}">
        <p14:creationId xmlns:p14="http://schemas.microsoft.com/office/powerpoint/2010/main" val="38841573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Loesung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800"/>
              <a:t>Lösung</a:t>
            </a:r>
          </a:p>
        </p:txBody>
      </p:sp>
      <p:pic>
        <p:nvPicPr>
          <p:cNvPr id="7"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4155585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Loesung 2">
    <p:spTree>
      <p:nvGrpSpPr>
        <p:cNvPr id="1" name=""/>
        <p:cNvGrpSpPr/>
        <p:nvPr/>
      </p:nvGrpSpPr>
      <p:grpSpPr>
        <a:xfrm>
          <a:off x="0" y="0"/>
          <a:ext cx="0" cy="0"/>
          <a:chOff x="0" y="0"/>
          <a:chExt cx="0" cy="0"/>
        </a:xfrm>
      </p:grpSpPr>
      <p:sp>
        <p:nvSpPr>
          <p:cNvPr id="3" name="Inhaltsplatzhalter 2"/>
          <p:cNvSpPr>
            <a:spLocks noGrp="1"/>
          </p:cNvSpPr>
          <p:nvPr>
            <p:ph idx="1"/>
          </p:nvPr>
        </p:nvSpPr>
        <p:spPr>
          <a:xfrm>
            <a:off x="1366838" y="1440000"/>
            <a:ext cx="7200000" cy="360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5" name="Inhaltsplatzhalter 4"/>
          <p:cNvSpPr>
            <a:spLocks noGrp="1"/>
          </p:cNvSpPr>
          <p:nvPr>
            <p:ph sz="quarter" idx="14"/>
          </p:nvPr>
        </p:nvSpPr>
        <p:spPr>
          <a:xfrm>
            <a:off x="720000" y="5220000"/>
            <a:ext cx="900000" cy="900000"/>
          </a:xfrm>
        </p:spPr>
        <p:txBody>
          <a:bodyPr>
            <a:noAutofit/>
          </a:bodyPr>
          <a:lstStyle>
            <a:lvl1pPr>
              <a:defRPr sz="1000"/>
            </a:lvl1pPr>
            <a:lvl2pPr>
              <a:defRPr sz="1200"/>
            </a:lvl2pPr>
            <a:lvl3pPr>
              <a:defRPr sz="1200"/>
            </a:lvl3pPr>
            <a:lvl4pPr>
              <a:defRPr sz="1200"/>
            </a:lvl4pPr>
            <a:lvl5pPr>
              <a:defRPr sz="1200"/>
            </a:lvl5pPr>
          </a:lstStyle>
          <a:p>
            <a:pPr lvl="0"/>
            <a:endParaRPr lang="de-DE" dirty="0"/>
          </a:p>
        </p:txBody>
      </p:sp>
      <p:sp>
        <p:nvSpPr>
          <p:cNvPr id="9" name="Textplatzhalter 8"/>
          <p:cNvSpPr>
            <a:spLocks noGrp="1"/>
          </p:cNvSpPr>
          <p:nvPr>
            <p:ph type="body" sz="quarter" idx="15"/>
          </p:nvPr>
        </p:nvSpPr>
        <p:spPr>
          <a:xfrm>
            <a:off x="1726838" y="5220000"/>
            <a:ext cx="6840000" cy="900000"/>
          </a:xfrm>
        </p:spPr>
        <p:txBody>
          <a:bodyPr anchor="ctr">
            <a:noAutofit/>
          </a:bodyPr>
          <a:lstStyle>
            <a:lvl1pPr>
              <a:defRPr sz="2000" b="0">
                <a:solidFill>
                  <a:schemeClr val="tx2"/>
                </a:solidFill>
              </a:defRPr>
            </a:lvl1pPr>
          </a:lstStyle>
          <a:p>
            <a:pPr lvl="0"/>
            <a:r>
              <a:rPr lang="de-DE" dirty="0"/>
              <a:t>Textmasterformat bearbeiten</a:t>
            </a:r>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800"/>
              <a:t>Lösung</a:t>
            </a:r>
          </a:p>
        </p:txBody>
      </p:sp>
      <p:pic>
        <p:nvPicPr>
          <p:cNvPr id="8"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2436846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lbsteinschätzung">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noAutofit/>
          </a:bodyPr>
          <a:lstStyle/>
          <a:p>
            <a:fld id="{649AAC7D-4B30-4604-BD35-0C4E56313D0D}" type="slidenum">
              <a:rPr lang="de-DE" smtClean="0"/>
              <a:pPr/>
              <a:t>‹Nr.›</a:t>
            </a:fld>
            <a:endParaRPr lang="de-DE"/>
          </a:p>
        </p:txBody>
      </p:sp>
      <p:sp>
        <p:nvSpPr>
          <p:cNvPr id="5" name="Textfeld 4"/>
          <p:cNvSpPr txBox="1"/>
          <p:nvPr userDrawn="1"/>
        </p:nvSpPr>
        <p:spPr>
          <a:xfrm>
            <a:off x="2664000" y="1438190"/>
            <a:ext cx="4608000" cy="360000"/>
          </a:xfrm>
          <a:prstGeom prst="rect">
            <a:avLst/>
          </a:prstGeom>
          <a:noFill/>
        </p:spPr>
        <p:txBody>
          <a:bodyPr wrap="none" rtlCol="0">
            <a:noAutofit/>
          </a:bodyPr>
          <a:lstStyle/>
          <a:p>
            <a:r>
              <a:rPr lang="de-DE" b="1"/>
              <a:t>Ordne</a:t>
            </a:r>
            <a:r>
              <a:rPr lang="de-DE" b="1" baseline="0"/>
              <a:t> dich gedanklich einem Smiley zu.</a:t>
            </a:r>
            <a:endParaRPr lang="de-DE" b="1"/>
          </a:p>
        </p:txBody>
      </p:sp>
      <p:sp>
        <p:nvSpPr>
          <p:cNvPr id="7" name="Textplatzhalter 6"/>
          <p:cNvSpPr>
            <a:spLocks noGrp="1"/>
          </p:cNvSpPr>
          <p:nvPr>
            <p:ph type="body" sz="quarter" idx="11"/>
          </p:nvPr>
        </p:nvSpPr>
        <p:spPr>
          <a:xfrm>
            <a:off x="1366838" y="1980000"/>
            <a:ext cx="7199312" cy="720000"/>
          </a:xfrm>
        </p:spPr>
        <p:txBody>
          <a:bodyPr>
            <a:noAutofit/>
          </a:bodyPr>
          <a:lstStyle/>
          <a:p>
            <a:pPr lvl="0"/>
            <a:r>
              <a:rPr lang="de-DE" dirty="0"/>
              <a:t>Textmasterformat bearbeiten</a:t>
            </a:r>
          </a:p>
        </p:txBody>
      </p:sp>
      <p:sp>
        <p:nvSpPr>
          <p:cNvPr id="13" name="Textplatzhalter 12"/>
          <p:cNvSpPr>
            <a:spLocks noGrp="1"/>
          </p:cNvSpPr>
          <p:nvPr>
            <p:ph type="body" sz="quarter" idx="12"/>
          </p:nvPr>
        </p:nvSpPr>
        <p:spPr>
          <a:xfrm>
            <a:off x="1366838" y="4140000"/>
            <a:ext cx="7199312" cy="1980000"/>
          </a:xfrm>
        </p:spPr>
        <p:txBody>
          <a:bodyPr anchor="t">
            <a:noAutofit/>
          </a:bodyPr>
          <a:lstStyle>
            <a:lvl1pPr marL="180000" indent="-180000">
              <a:buFont typeface="Arial" panose="020B0604020202020204" pitchFamily="34" charset="0"/>
              <a:buChar char="•"/>
              <a:defRPr/>
            </a:lvl1pPr>
            <a:lvl2pPr marL="180000" indent="-180000">
              <a:buFont typeface="Arial" panose="020B0604020202020204" pitchFamily="34" charset="0"/>
              <a:buChar char="•"/>
              <a:defRPr/>
            </a:lvl2pPr>
            <a:lvl3pPr marL="180000" indent="-180000">
              <a:buFont typeface="Arial" panose="020B0604020202020204" pitchFamily="34" charset="0"/>
              <a:buChar char="•"/>
              <a:defRPr/>
            </a:lvl3pPr>
            <a:lvl4pPr marL="180000" indent="-180000">
              <a:buFont typeface="Arial" panose="020B0604020202020204" pitchFamily="34" charset="0"/>
              <a:buChar char="•"/>
              <a:defRPr/>
            </a:lvl4pPr>
            <a:lvl5pPr marL="180000" indent="-180000">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6" name="Grafik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40000" y="2880000"/>
            <a:ext cx="5262410" cy="1080000"/>
          </a:xfrm>
          <a:prstGeom prst="rect">
            <a:avLst/>
          </a:prstGeom>
        </p:spPr>
      </p:pic>
      <p:pic>
        <p:nvPicPr>
          <p:cNvPr id="9" name="Grafik 8"/>
          <p:cNvPicPr>
            <a:picLocks noChangeAspect="1"/>
          </p:cNvPicPr>
          <p:nvPr userDrawn="1"/>
        </p:nvPicPr>
        <p:blipFill>
          <a:blip r:embed="rId3"/>
          <a:stretch>
            <a:fillRect/>
          </a:stretch>
        </p:blipFill>
        <p:spPr>
          <a:xfrm>
            <a:off x="540000" y="433324"/>
            <a:ext cx="493664" cy="1080000"/>
          </a:xfrm>
          <a:prstGeom prst="rect">
            <a:avLst/>
          </a:prstGeom>
        </p:spPr>
      </p:pic>
      <p:sp>
        <p:nvSpPr>
          <p:cNvPr id="10" name="Textfeld 9"/>
          <p:cNvSpPr txBox="1"/>
          <p:nvPr userDrawn="1"/>
        </p:nvSpPr>
        <p:spPr>
          <a:xfrm>
            <a:off x="3199434" y="703324"/>
            <a:ext cx="3534120" cy="540000"/>
          </a:xfrm>
          <a:prstGeom prst="rect">
            <a:avLst/>
          </a:prstGeom>
          <a:noFill/>
        </p:spPr>
        <p:txBody>
          <a:bodyPr wrap="none" rtlCol="0" anchor="ctr">
            <a:noAutofit/>
          </a:bodyPr>
          <a:lstStyle/>
          <a:p>
            <a:pPr algn="ctr"/>
            <a:r>
              <a:rPr lang="de-DE" sz="2800"/>
              <a:t>Selbsteinschätzung</a:t>
            </a:r>
          </a:p>
        </p:txBody>
      </p:sp>
    </p:spTree>
    <p:extLst>
      <p:ext uri="{BB962C8B-B14F-4D97-AF65-F5344CB8AC3E}">
        <p14:creationId xmlns:p14="http://schemas.microsoft.com/office/powerpoint/2010/main" val="14064874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Rueckseite">
    <p:spTree>
      <p:nvGrpSpPr>
        <p:cNvPr id="1" name=""/>
        <p:cNvGrpSpPr/>
        <p:nvPr/>
      </p:nvGrpSpPr>
      <p:grpSpPr>
        <a:xfrm>
          <a:off x="0" y="0"/>
          <a:ext cx="0" cy="0"/>
          <a:chOff x="0" y="0"/>
          <a:chExt cx="0" cy="0"/>
        </a:xfrm>
      </p:grpSpPr>
      <p:sp>
        <p:nvSpPr>
          <p:cNvPr id="3" name="Foliennummernplatzhalter 2"/>
          <p:cNvSpPr>
            <a:spLocks noGrp="1"/>
          </p:cNvSpPr>
          <p:nvPr>
            <p:ph type="sldNum" sz="quarter" idx="10"/>
          </p:nvPr>
        </p:nvSpPr>
        <p:spPr/>
        <p:txBody>
          <a:bodyPr/>
          <a:lstStyle/>
          <a:p>
            <a:fld id="{316961DB-6A4C-470A-BFE3-24928CEFD386}" type="slidenum">
              <a:rPr lang="de-DE" smtClean="0"/>
              <a:pPr/>
              <a:t>‹Nr.›</a:t>
            </a:fld>
            <a:endParaRPr lang="de-DE"/>
          </a:p>
        </p:txBody>
      </p:sp>
    </p:spTree>
    <p:extLst>
      <p:ext uri="{BB962C8B-B14F-4D97-AF65-F5344CB8AC3E}">
        <p14:creationId xmlns:p14="http://schemas.microsoft.com/office/powerpoint/2010/main" val="146486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lnSpc>
                <a:spcPct val="100000"/>
              </a:lnSpc>
              <a:defRPr/>
            </a:lvl1pPr>
          </a:lstStyle>
          <a:p>
            <a:r>
              <a:rPr lang="de-DE" dirty="0"/>
              <a:t>Titelmasterformat durch Klicken bearbeiten</a:t>
            </a:r>
          </a:p>
        </p:txBody>
      </p:sp>
      <p:sp>
        <p:nvSpPr>
          <p:cNvPr id="3" name="Inhaltsplatzhalter 2"/>
          <p:cNvSpPr>
            <a:spLocks noGrp="1"/>
          </p:cNvSpPr>
          <p:nvPr>
            <p:ph idx="1"/>
          </p:nvPr>
        </p:nvSpPr>
        <p:spPr/>
        <p:txBody>
          <a:bodyPr/>
          <a:lstStyle>
            <a:lvl1pPr>
              <a:lnSpc>
                <a:spcPct val="100000"/>
              </a:lnSpc>
              <a:spcBef>
                <a:spcPts val="0"/>
              </a:spcBef>
              <a:defRPr/>
            </a:lvl1pPr>
            <a:lvl2pPr>
              <a:lnSpc>
                <a:spcPct val="100000"/>
              </a:lnSpc>
              <a:spcBef>
                <a:spcPts val="0"/>
              </a:spcBef>
              <a:defRPr/>
            </a:lvl2pPr>
            <a:lvl3pPr>
              <a:lnSpc>
                <a:spcPct val="100000"/>
              </a:lnSpc>
              <a:spcBef>
                <a:spcPts val="0"/>
              </a:spcBef>
              <a:defRPr/>
            </a:lvl3pPr>
            <a:lvl4pPr>
              <a:lnSpc>
                <a:spcPct val="100000"/>
              </a:lnSpc>
              <a:spcBef>
                <a:spcPts val="0"/>
              </a:spcBef>
              <a:defRPr/>
            </a:lvl4pPr>
            <a:lvl5pPr>
              <a:lnSpc>
                <a:spcPct val="100000"/>
              </a:lnSpc>
              <a:spcBef>
                <a:spcPts val="0"/>
              </a:spcBef>
              <a:defRPr/>
            </a:lvl5pPr>
          </a:lstStyle>
          <a:p>
            <a:pPr lvl="0"/>
            <a:endParaRPr lang="de-DE" dirty="0"/>
          </a:p>
        </p:txBody>
      </p:sp>
      <p:sp>
        <p:nvSpPr>
          <p:cNvPr id="6" name="Foliennummernplatzhalter 5"/>
          <p:cNvSpPr>
            <a:spLocks noGrp="1"/>
          </p:cNvSpPr>
          <p:nvPr>
            <p:ph type="sldNum" sz="quarter" idx="12"/>
          </p:nvPr>
        </p:nvSpPr>
        <p:spPr/>
        <p:txBody>
          <a:bodyPr/>
          <a:lstStyle>
            <a:lvl1pPr>
              <a:lnSpc>
                <a:spcPct val="100000"/>
              </a:lnSpc>
              <a:defRPr/>
            </a:lvl1pPr>
          </a:lstStyle>
          <a:p>
            <a:fld id="{512B0DB9-0322-4ED9-940E-5222A7C612BE}" type="slidenum">
              <a:rPr lang="de-DE" smtClean="0"/>
              <a:pPr/>
              <a:t>‹Nr.›</a:t>
            </a:fld>
            <a:endParaRPr lang="de-DE"/>
          </a:p>
        </p:txBody>
      </p:sp>
    </p:spTree>
    <p:extLst>
      <p:ext uri="{BB962C8B-B14F-4D97-AF65-F5344CB8AC3E}">
        <p14:creationId xmlns:p14="http://schemas.microsoft.com/office/powerpoint/2010/main" val="362207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Hilfe">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512B0DB9-0322-4ED9-940E-5222A7C612BE}" type="slidenum">
              <a:rPr lang="de-DE" smtClean="0"/>
              <a:t>‹Nr.›</a:t>
            </a:fld>
            <a:endParaRPr lang="de-DE"/>
          </a:p>
        </p:txBody>
      </p:sp>
      <p:pic>
        <p:nvPicPr>
          <p:cNvPr id="5" name="Inhaltsplatzhalter 30"/>
          <p:cNvPicPr>
            <a:picLocks noChangeAspect="1"/>
          </p:cNvPicPr>
          <p:nvPr userDrawn="1"/>
        </p:nvPicPr>
        <p:blipFill>
          <a:blip r:embed="rId2"/>
          <a:stretch>
            <a:fillRect/>
          </a:stretch>
        </p:blipFill>
        <p:spPr>
          <a:xfrm>
            <a:off x="3744000" y="540000"/>
            <a:ext cx="3104647" cy="5760000"/>
          </a:xfrm>
          <a:prstGeom prst="rect">
            <a:avLst/>
          </a:prstGeom>
        </p:spPr>
      </p:pic>
    </p:spTree>
    <p:extLst>
      <p:ext uri="{BB962C8B-B14F-4D97-AF65-F5344CB8AC3E}">
        <p14:creationId xmlns:p14="http://schemas.microsoft.com/office/powerpoint/2010/main" val="1004083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Loesung">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512B0DB9-0322-4ED9-940E-5222A7C612BE}" type="slidenum">
              <a:rPr lang="de-DE" smtClean="0"/>
              <a:t>‹Nr.›</a:t>
            </a:fld>
            <a:endParaRPr lang="de-DE"/>
          </a:p>
        </p:txBody>
      </p:sp>
      <p:pic>
        <p:nvPicPr>
          <p:cNvPr id="6" name="Inhaltsplatzhalter 33"/>
          <p:cNvPicPr>
            <a:picLocks noChangeAspect="1"/>
          </p:cNvPicPr>
          <p:nvPr userDrawn="1"/>
        </p:nvPicPr>
        <p:blipFill>
          <a:blip r:embed="rId2"/>
          <a:stretch>
            <a:fillRect/>
          </a:stretch>
        </p:blipFill>
        <p:spPr>
          <a:xfrm>
            <a:off x="3852000" y="540000"/>
            <a:ext cx="2488770" cy="5760000"/>
          </a:xfrm>
          <a:prstGeom prst="rect">
            <a:avLst/>
          </a:prstGeom>
        </p:spPr>
      </p:pic>
    </p:spTree>
    <p:extLst>
      <p:ext uri="{BB962C8B-B14F-4D97-AF65-F5344CB8AC3E}">
        <p14:creationId xmlns:p14="http://schemas.microsoft.com/office/powerpoint/2010/main" val="30780293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letzte Seite">
    <p:spTree>
      <p:nvGrpSpPr>
        <p:cNvPr id="1" name=""/>
        <p:cNvGrpSpPr/>
        <p:nvPr/>
      </p:nvGrpSpPr>
      <p:grpSpPr>
        <a:xfrm>
          <a:off x="0" y="0"/>
          <a:ext cx="0" cy="0"/>
          <a:chOff x="0" y="0"/>
          <a:chExt cx="0" cy="0"/>
        </a:xfrm>
      </p:grpSpPr>
      <p:sp>
        <p:nvSpPr>
          <p:cNvPr id="3" name="Inhaltsplatzhalter 2"/>
          <p:cNvSpPr>
            <a:spLocks noGrp="1"/>
          </p:cNvSpPr>
          <p:nvPr>
            <p:ph idx="1"/>
          </p:nvPr>
        </p:nvSpPr>
        <p:spPr>
          <a:xfrm>
            <a:off x="720000" y="3600000"/>
            <a:ext cx="8460000" cy="2520000"/>
          </a:xfrm>
        </p:spPr>
        <p:txBody>
          <a:bodyPr anchor="t">
            <a:noAutofit/>
          </a:bodyPr>
          <a:lstStyle>
            <a:lvl1pPr algn="l">
              <a:lnSpc>
                <a:spcPct val="100000"/>
              </a:lnSpc>
              <a:spcBef>
                <a:spcPts val="0"/>
              </a:spcBef>
              <a:defRPr sz="1400" b="0"/>
            </a:lvl1pPr>
            <a:lvl2pPr algn="l">
              <a:lnSpc>
                <a:spcPct val="100000"/>
              </a:lnSpc>
              <a:spcBef>
                <a:spcPts val="0"/>
              </a:spcBef>
              <a:defRPr sz="1400" b="0"/>
            </a:lvl2pPr>
            <a:lvl3pPr algn="l">
              <a:lnSpc>
                <a:spcPct val="100000"/>
              </a:lnSpc>
              <a:spcBef>
                <a:spcPts val="0"/>
              </a:spcBef>
              <a:defRPr sz="1400" b="0"/>
            </a:lvl3pPr>
            <a:lvl4pPr algn="l">
              <a:lnSpc>
                <a:spcPct val="100000"/>
              </a:lnSpc>
              <a:spcBef>
                <a:spcPts val="0"/>
              </a:spcBef>
              <a:defRPr sz="1400" b="0"/>
            </a:lvl4pPr>
            <a:lvl5pPr algn="l">
              <a:lnSpc>
                <a:spcPct val="100000"/>
              </a:lnSpc>
              <a:spcBef>
                <a:spcPts val="0"/>
              </a:spcBef>
              <a:defRPr sz="14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a:xfrm>
            <a:off x="3852000" y="6444000"/>
            <a:ext cx="2232000" cy="360000"/>
          </a:xfrm>
        </p:spPr>
        <p:txBody>
          <a:bodyPr/>
          <a:lstStyle>
            <a:lvl1pPr>
              <a:lnSpc>
                <a:spcPct val="100000"/>
              </a:lnSpc>
              <a:defRPr/>
            </a:lvl1pPr>
          </a:lstStyle>
          <a:p>
            <a:fld id="{512B0DB9-0322-4ED9-940E-5222A7C612BE}" type="slidenum">
              <a:rPr lang="de-DE" smtClean="0"/>
              <a:pPr/>
              <a:t>‹Nr.›</a:t>
            </a:fld>
            <a:endParaRPr lang="de-DE"/>
          </a:p>
        </p:txBody>
      </p:sp>
      <p:sp>
        <p:nvSpPr>
          <p:cNvPr id="12" name="Inhaltsplatzhalter 2"/>
          <p:cNvSpPr>
            <a:spLocks noGrp="1"/>
          </p:cNvSpPr>
          <p:nvPr>
            <p:ph idx="13"/>
          </p:nvPr>
        </p:nvSpPr>
        <p:spPr>
          <a:xfrm>
            <a:off x="720000" y="612000"/>
            <a:ext cx="8460000" cy="2736000"/>
          </a:xfrm>
        </p:spPr>
        <p:txBody>
          <a:bodyPr anchor="ctr">
            <a:noAutofit/>
          </a:bodyPr>
          <a:lstStyle>
            <a:lvl1pPr algn="ctr">
              <a:lnSpc>
                <a:spcPct val="150000"/>
              </a:lnSpc>
              <a:spcBef>
                <a:spcPts val="0"/>
              </a:spcBef>
              <a:defRPr sz="2000" b="0"/>
            </a:lvl1pPr>
            <a:lvl2pPr algn="ctr">
              <a:lnSpc>
                <a:spcPct val="150000"/>
              </a:lnSpc>
              <a:spcBef>
                <a:spcPts val="0"/>
              </a:spcBef>
              <a:defRPr sz="2000" b="0"/>
            </a:lvl2pPr>
            <a:lvl3pPr algn="ctr">
              <a:lnSpc>
                <a:spcPct val="150000"/>
              </a:lnSpc>
              <a:spcBef>
                <a:spcPts val="0"/>
              </a:spcBef>
              <a:defRPr sz="2000" b="0"/>
            </a:lvl3pPr>
            <a:lvl4pPr algn="ctr">
              <a:lnSpc>
                <a:spcPct val="150000"/>
              </a:lnSpc>
              <a:spcBef>
                <a:spcPts val="0"/>
              </a:spcBef>
              <a:defRPr sz="2000" b="0"/>
            </a:lvl4pPr>
            <a:lvl5pPr algn="ctr">
              <a:lnSpc>
                <a:spcPct val="150000"/>
              </a:lnSpc>
              <a:spcBef>
                <a:spcPts val="0"/>
              </a:spcBef>
              <a:defRPr sz="2000" b="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84609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Aufgabe 2">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indent="0">
              <a:defRPr/>
            </a:lvl1pPr>
          </a:lstStyle>
          <a:p>
            <a:r>
              <a:rPr lang="de-DE" dirty="0"/>
              <a:t>Titelmasterformat durch Klicken bearbeiten</a:t>
            </a:r>
          </a:p>
        </p:txBody>
      </p:sp>
      <p:sp>
        <p:nvSpPr>
          <p:cNvPr id="3" name="Inhaltsplatzhalter 2"/>
          <p:cNvSpPr>
            <a:spLocks noGrp="1"/>
          </p:cNvSpPr>
          <p:nvPr>
            <p:ph idx="1"/>
          </p:nvPr>
        </p:nvSpPr>
        <p:spPr>
          <a:xfrm>
            <a:off x="1368000" y="1440000"/>
            <a:ext cx="7200000" cy="4320000"/>
          </a:xfrm>
        </p:spPr>
        <p:txBody>
          <a:bodyPr anchor="t">
            <a:noAutofit/>
          </a:bodyPr>
          <a:lstStyle>
            <a:lvl1pPr marL="180000" indent="-180000">
              <a:spcBef>
                <a:spcPts val="0"/>
              </a:spcBef>
              <a:spcAft>
                <a:spcPts val="0"/>
              </a:spcAft>
              <a:buFont typeface="Arial" panose="020B0604020202020204" pitchFamily="34" charset="0"/>
              <a:buChar char="•"/>
              <a:defRPr/>
            </a:lvl1pPr>
            <a:lvl2pPr marL="180000" indent="-180000">
              <a:spcBef>
                <a:spcPts val="0"/>
              </a:spcBef>
              <a:spcAft>
                <a:spcPts val="0"/>
              </a:spcAft>
              <a:buFont typeface="Arial" panose="020B0604020202020204" pitchFamily="34" charset="0"/>
              <a:buChar char="•"/>
              <a:defRPr/>
            </a:lvl2pPr>
            <a:lvl3pPr marL="180000" indent="-180000">
              <a:spcBef>
                <a:spcPts val="0"/>
              </a:spcBef>
              <a:spcAft>
                <a:spcPts val="0"/>
              </a:spcAft>
              <a:buFont typeface="Arial" panose="020B0604020202020204" pitchFamily="34" charset="0"/>
              <a:buChar char="•"/>
              <a:defRPr/>
            </a:lvl3pPr>
            <a:lvl4pPr marL="180000" indent="-180000">
              <a:spcBef>
                <a:spcPts val="0"/>
              </a:spcBef>
              <a:spcAft>
                <a:spcPts val="0"/>
              </a:spcAft>
              <a:buFont typeface="Arial" panose="020B0604020202020204" pitchFamily="34" charset="0"/>
              <a:buChar char="•"/>
              <a:defRPr/>
            </a:lvl4pPr>
            <a:lvl5pPr marL="180000" indent="-180000">
              <a:spcBef>
                <a:spcPts val="0"/>
              </a:spcBef>
              <a:spcAft>
                <a:spcPts val="0"/>
              </a:spcAft>
              <a:buFont typeface="Arial" panose="020B0604020202020204" pitchFamily="34" charset="0"/>
              <a:buChar char="•"/>
              <a:defRPr/>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lvl1pPr indent="0">
              <a:defRPr/>
            </a:lvl1pPr>
          </a:lstStyle>
          <a:p>
            <a:fld id="{649AAC7D-4B30-4604-BD35-0C4E56313D0D}" type="slidenum">
              <a:rPr lang="de-DE" smtClean="0"/>
              <a:pPr/>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7" name="Inhaltsplatzhalter 7"/>
          <p:cNvSpPr>
            <a:spLocks noGrp="1" noChangeAspect="1"/>
          </p:cNvSpPr>
          <p:nvPr>
            <p:ph sz="quarter" idx="14"/>
          </p:nvPr>
        </p:nvSpPr>
        <p:spPr>
          <a:xfrm>
            <a:off x="432000" y="1512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9" name="Inhaltsplatzhalter 7"/>
          <p:cNvSpPr>
            <a:spLocks noGrp="1"/>
          </p:cNvSpPr>
          <p:nvPr>
            <p:ph sz="quarter" idx="15"/>
          </p:nvPr>
        </p:nvSpPr>
        <p:spPr>
          <a:xfrm>
            <a:off x="432000" y="2628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0" name="Inhaltsplatzhalter 7"/>
          <p:cNvSpPr>
            <a:spLocks noGrp="1" noChangeAspect="1"/>
          </p:cNvSpPr>
          <p:nvPr>
            <p:ph sz="quarter" idx="16"/>
          </p:nvPr>
        </p:nvSpPr>
        <p:spPr>
          <a:xfrm>
            <a:off x="432000" y="3744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
        <p:nvSpPr>
          <p:cNvPr id="11" name="Inhaltsplatzhalter 7"/>
          <p:cNvSpPr>
            <a:spLocks noGrp="1" noChangeAspect="1"/>
          </p:cNvSpPr>
          <p:nvPr>
            <p:ph sz="quarter" idx="17"/>
          </p:nvPr>
        </p:nvSpPr>
        <p:spPr>
          <a:xfrm>
            <a:off x="432000" y="4860000"/>
            <a:ext cx="900000" cy="900000"/>
          </a:xfrm>
        </p:spPr>
        <p:txBody>
          <a:bodyPr>
            <a:noAutofit/>
          </a:bodyPr>
          <a:lstStyle>
            <a:lvl1pPr indent="0">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1875118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Aufgabe 1">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8000" y="1440000"/>
            <a:ext cx="7200000" cy="432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2284419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Loesung 1">
    <p:spTree>
      <p:nvGrpSpPr>
        <p:cNvPr id="1" name=""/>
        <p:cNvGrpSpPr/>
        <p:nvPr/>
      </p:nvGrpSpPr>
      <p:grpSpPr>
        <a:xfrm>
          <a:off x="0" y="0"/>
          <a:ext cx="0" cy="0"/>
          <a:chOff x="0" y="0"/>
          <a:chExt cx="0" cy="0"/>
        </a:xfrm>
      </p:grpSpPr>
      <p:sp>
        <p:nvSpPr>
          <p:cNvPr id="3" name="Inhaltsplatzhalter 2"/>
          <p:cNvSpPr>
            <a:spLocks noGrp="1"/>
          </p:cNvSpPr>
          <p:nvPr>
            <p:ph idx="1"/>
          </p:nvPr>
        </p:nvSpPr>
        <p:spPr>
          <a:xfrm>
            <a:off x="1368000" y="1440000"/>
            <a:ext cx="7200000" cy="4320000"/>
          </a:xfrm>
        </p:spPr>
        <p:txBody>
          <a:bodyPr anchor="ctr">
            <a:noAutofit/>
          </a:bodyPr>
          <a:lstStyle>
            <a:lvl1pPr algn="l">
              <a:defRPr sz="2400"/>
            </a:lvl1pPr>
            <a:lvl2pPr algn="l">
              <a:defRPr sz="2400"/>
            </a:lvl2pPr>
            <a:lvl3pPr algn="l">
              <a:defRPr sz="2400"/>
            </a:lvl3pPr>
            <a:lvl4pPr algn="l">
              <a:defRPr sz="2400"/>
            </a:lvl4pPr>
            <a:lvl5pPr algn="l">
              <a:defRPr sz="2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noAutofit/>
          </a:bodyPr>
          <a:lstStyle/>
          <a:p>
            <a:fld id="{649AAC7D-4B30-4604-BD35-0C4E56313D0D}" type="slidenum">
              <a:rPr lang="de-DE" smtClean="0"/>
              <a:t>‹Nr.›</a:t>
            </a:fld>
            <a:endParaRPr lang="de-DE"/>
          </a:p>
        </p:txBody>
      </p:sp>
      <p:sp>
        <p:nvSpPr>
          <p:cNvPr id="10" name="Textfeld 9"/>
          <p:cNvSpPr txBox="1"/>
          <p:nvPr userDrawn="1"/>
        </p:nvSpPr>
        <p:spPr>
          <a:xfrm>
            <a:off x="4284000" y="720000"/>
            <a:ext cx="1366080" cy="540000"/>
          </a:xfrm>
          <a:prstGeom prst="rect">
            <a:avLst/>
          </a:prstGeom>
          <a:noFill/>
        </p:spPr>
        <p:txBody>
          <a:bodyPr wrap="none" rtlCol="0" anchor="ctr">
            <a:noAutofit/>
          </a:bodyPr>
          <a:lstStyle/>
          <a:p>
            <a:pPr algn="ctr"/>
            <a:r>
              <a:rPr lang="de-DE" sz="2800"/>
              <a:t>Lösung</a:t>
            </a:r>
          </a:p>
        </p:txBody>
      </p:sp>
      <p:pic>
        <p:nvPicPr>
          <p:cNvPr id="7" name="Inhaltsplatzhalter 33"/>
          <p:cNvPicPr>
            <a:picLocks noChangeAspect="1"/>
          </p:cNvPicPr>
          <p:nvPr userDrawn="1"/>
        </p:nvPicPr>
        <p:blipFill>
          <a:blip r:embed="rId2"/>
          <a:stretch>
            <a:fillRect/>
          </a:stretch>
        </p:blipFill>
        <p:spPr>
          <a:xfrm>
            <a:off x="540000" y="540000"/>
            <a:ext cx="466644" cy="1080000"/>
          </a:xfrm>
          <a:prstGeom prst="rect">
            <a:avLst/>
          </a:prstGeom>
        </p:spPr>
      </p:pic>
    </p:spTree>
    <p:extLst>
      <p:ext uri="{BB962C8B-B14F-4D97-AF65-F5344CB8AC3E}">
        <p14:creationId xmlns:p14="http://schemas.microsoft.com/office/powerpoint/2010/main" val="1217636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Aufgabe 1">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dirty="0"/>
              <a:t>Titelmasterformat durch Klicken bearbeiten</a:t>
            </a:r>
          </a:p>
        </p:txBody>
      </p:sp>
      <p:sp>
        <p:nvSpPr>
          <p:cNvPr id="3" name="Inhaltsplatzhalter 2"/>
          <p:cNvSpPr>
            <a:spLocks noGrp="1"/>
          </p:cNvSpPr>
          <p:nvPr>
            <p:ph idx="1"/>
          </p:nvPr>
        </p:nvSpPr>
        <p:spPr>
          <a:xfrm>
            <a:off x="1368000" y="1440000"/>
            <a:ext cx="7200000" cy="4320000"/>
          </a:xfrm>
        </p:spPr>
        <p:txBody>
          <a:bodyPr>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p:txBody>
          <a:bodyPr/>
          <a:lstStyle/>
          <a:p>
            <a:fld id="{649AAC7D-4B30-4604-BD35-0C4E56313D0D}" type="slidenum">
              <a:rPr lang="de-DE" smtClean="0"/>
              <a:t>‹Nr.›</a:t>
            </a:fld>
            <a:endParaRPr lang="de-DE"/>
          </a:p>
        </p:txBody>
      </p:sp>
      <p:sp>
        <p:nvSpPr>
          <p:cNvPr id="8" name="Inhaltsplatzhalter 7"/>
          <p:cNvSpPr>
            <a:spLocks noGrp="1" noChangeAspect="1"/>
          </p:cNvSpPr>
          <p:nvPr>
            <p:ph sz="quarter" idx="13"/>
          </p:nvPr>
        </p:nvSpPr>
        <p:spPr>
          <a:xfrm>
            <a:off x="432000" y="504000"/>
            <a:ext cx="900000" cy="900000"/>
          </a:xfrm>
        </p:spPr>
        <p:txBody>
          <a:bodyPr>
            <a:noAutofit/>
          </a:bodyPr>
          <a:lstStyle>
            <a:lvl1pPr>
              <a:defRPr sz="1000"/>
            </a:lvl1pPr>
            <a:lvl2pPr>
              <a:defRPr sz="1000"/>
            </a:lvl2pPr>
            <a:lvl3pPr>
              <a:defRPr sz="1000"/>
            </a:lvl3pPr>
            <a:lvl4pPr>
              <a:defRPr sz="1000"/>
            </a:lvl4pPr>
            <a:lvl5pPr>
              <a:defRPr sz="1000"/>
            </a:lvl5pPr>
          </a:lstStyle>
          <a:p>
            <a:pPr lvl="0"/>
            <a:endParaRPr lang="de-DE" dirty="0"/>
          </a:p>
        </p:txBody>
      </p:sp>
    </p:spTree>
    <p:extLst>
      <p:ext uri="{BB962C8B-B14F-4D97-AF65-F5344CB8AC3E}">
        <p14:creationId xmlns:p14="http://schemas.microsoft.com/office/powerpoint/2010/main" val="542535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2.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20000" y="648000"/>
            <a:ext cx="8460000" cy="900000"/>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1368000" y="1620000"/>
            <a:ext cx="7200000" cy="3600000"/>
          </a:xfrm>
          <a:prstGeom prst="rect">
            <a:avLst/>
          </a:prstGeom>
        </p:spPr>
        <p:txBody>
          <a:bodyPr vert="horz" lIns="91440" tIns="45720" rIns="91440" bIns="45720" rtlCol="0" anchor="b">
            <a:noAutofit/>
          </a:bodyPr>
          <a:lstStyle/>
          <a:p>
            <a:pPr lvl="0"/>
            <a:r>
              <a:rPr lang="de-DE" dirty="0"/>
              <a:t>Textmasterformat bearbeiten</a:t>
            </a:r>
          </a:p>
        </p:txBody>
      </p:sp>
      <p:sp>
        <p:nvSpPr>
          <p:cNvPr id="6" name="Foliennummernplatzhalter 5"/>
          <p:cNvSpPr>
            <a:spLocks noGrp="1"/>
          </p:cNvSpPr>
          <p:nvPr>
            <p:ph type="sldNum" sz="quarter" idx="4"/>
          </p:nvPr>
        </p:nvSpPr>
        <p:spPr>
          <a:xfrm>
            <a:off x="3852000" y="6444000"/>
            <a:ext cx="2232000" cy="360000"/>
          </a:xfrm>
          <a:prstGeom prst="rect">
            <a:avLst/>
          </a:prstGeom>
        </p:spPr>
        <p:txBody>
          <a:bodyPr vert="horz" lIns="91440" tIns="45720" rIns="91440" bIns="45720" rtlCol="0" anchor="ctr">
            <a:noAutofit/>
          </a:bodyPr>
          <a:lstStyle>
            <a:lvl1pPr algn="ctr">
              <a:lnSpc>
                <a:spcPct val="100000"/>
              </a:lnSpc>
              <a:defRPr sz="1600">
                <a:solidFill>
                  <a:schemeClr val="tx1">
                    <a:tint val="75000"/>
                  </a:schemeClr>
                </a:solidFill>
              </a:defRPr>
            </a:lvl1pPr>
          </a:lstStyle>
          <a:p>
            <a:fld id="{512B0DB9-0322-4ED9-940E-5222A7C612BE}" type="slidenum">
              <a:rPr lang="de-DE" smtClean="0"/>
              <a:pPr/>
              <a:t>‹Nr.›</a:t>
            </a:fld>
            <a:endParaRPr lang="de-DE"/>
          </a:p>
        </p:txBody>
      </p:sp>
      <p:sp>
        <p:nvSpPr>
          <p:cNvPr id="7" name="Rechteck 6"/>
          <p:cNvSpPr/>
          <p:nvPr userDrawn="1"/>
        </p:nvSpPr>
        <p:spPr>
          <a:xfrm>
            <a:off x="360000" y="432000"/>
            <a:ext cx="9180000" cy="5940000"/>
          </a:xfrm>
          <a:prstGeom prst="rect">
            <a:avLst/>
          </a:prstGeom>
          <a:noFill/>
          <a:ln w="38100" cap="sq">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de-DE"/>
          </a:p>
        </p:txBody>
      </p:sp>
    </p:spTree>
    <p:extLst>
      <p:ext uri="{BB962C8B-B14F-4D97-AF65-F5344CB8AC3E}">
        <p14:creationId xmlns:p14="http://schemas.microsoft.com/office/powerpoint/2010/main" val="341192311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1" r:id="rId3"/>
    <p:sldLayoutId id="2147483696" r:id="rId4"/>
    <p:sldLayoutId id="2147483697" r:id="rId5"/>
    <p:sldLayoutId id="2147483722" r:id="rId6"/>
    <p:sldLayoutId id="2147483724" r:id="rId7"/>
    <p:sldLayoutId id="2147483725" r:id="rId8"/>
  </p:sldLayoutIdLst>
  <p:hf hdr="0" ftr="0"/>
  <p:txStyles>
    <p:titleStyle>
      <a:lvl1pPr algn="ctr" defTabSz="914400" rtl="0" eaLnBrk="1" latinLnBrk="0" hangingPunct="1">
        <a:lnSpc>
          <a:spcPct val="100000"/>
        </a:lnSpc>
        <a:spcBef>
          <a:spcPct val="0"/>
        </a:spcBef>
        <a:buNone/>
        <a:defRPr sz="2800" b="1" kern="1200">
          <a:solidFill>
            <a:schemeClr val="tx1"/>
          </a:solidFill>
          <a:latin typeface="+mj-lt"/>
          <a:ea typeface="+mj-ea"/>
          <a:cs typeface="+mj-cs"/>
        </a:defRPr>
      </a:lvl1pPr>
    </p:titleStyle>
    <p:bodyStyle>
      <a:lvl1pPr marL="0" indent="0" algn="ctr"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1366838" y="613324"/>
            <a:ext cx="7200000" cy="720000"/>
          </a:xfrm>
          <a:prstGeom prst="rect">
            <a:avLst/>
          </a:prstGeom>
        </p:spPr>
        <p:txBody>
          <a:bodyPr vert="horz" wrap="square"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1368000" y="1440000"/>
            <a:ext cx="7200000" cy="4320000"/>
          </a:xfrm>
          <a:prstGeom prst="rect">
            <a:avLst/>
          </a:prstGeom>
        </p:spPr>
        <p:txBody>
          <a:bodyPr vert="horz" wrap="square" lIns="91440" tIns="45720" rIns="91440" bIns="45720" rtlCol="0" anchor="t">
            <a:no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3852000" y="6444000"/>
            <a:ext cx="2232000" cy="360000"/>
          </a:xfrm>
          <a:prstGeom prst="rect">
            <a:avLst/>
          </a:prstGeom>
        </p:spPr>
        <p:txBody>
          <a:bodyPr vert="horz" wrap="square" lIns="91440" tIns="45720" rIns="91440" bIns="45720" rtlCol="0" anchor="ctr">
            <a:noAutofit/>
          </a:bodyPr>
          <a:lstStyle>
            <a:lvl1pPr algn="ctr">
              <a:lnSpc>
                <a:spcPct val="100000"/>
              </a:lnSpc>
              <a:defRPr sz="1600">
                <a:solidFill>
                  <a:schemeClr val="tx1">
                    <a:tint val="75000"/>
                  </a:schemeClr>
                </a:solidFill>
              </a:defRPr>
            </a:lvl1pPr>
          </a:lstStyle>
          <a:p>
            <a:fld id="{649AAC7D-4B30-4604-BD35-0C4E56313D0D}" type="slidenum">
              <a:rPr lang="de-DE" smtClean="0"/>
              <a:pPr/>
              <a:t>‹Nr.›</a:t>
            </a:fld>
            <a:endParaRPr lang="de-DE"/>
          </a:p>
        </p:txBody>
      </p:sp>
      <p:sp>
        <p:nvSpPr>
          <p:cNvPr id="7" name="Rechteck 6"/>
          <p:cNvSpPr/>
          <p:nvPr userDrawn="1"/>
        </p:nvSpPr>
        <p:spPr>
          <a:xfrm>
            <a:off x="360000" y="432000"/>
            <a:ext cx="9180000" cy="5940000"/>
          </a:xfrm>
          <a:prstGeom prst="rect">
            <a:avLst/>
          </a:prstGeom>
          <a:noFill/>
          <a:ln w="38100" cap="sq">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00000"/>
              </a:lnSpc>
            </a:pPr>
            <a:endParaRPr lang="de-DE"/>
          </a:p>
        </p:txBody>
      </p:sp>
      <p:cxnSp>
        <p:nvCxnSpPr>
          <p:cNvPr id="12" name="Gerader Verbinder 11"/>
          <p:cNvCxnSpPr/>
          <p:nvPr userDrawn="1"/>
        </p:nvCxnSpPr>
        <p:spPr>
          <a:xfrm>
            <a:off x="1188000" y="1368000"/>
            <a:ext cx="7560000"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52977996"/>
      </p:ext>
    </p:extLst>
  </p:cSld>
  <p:clrMap bg1="lt1" tx1="dk1" bg2="lt2" tx2="dk2" accent1="accent1" accent2="accent2" accent3="accent3" accent4="accent4" accent5="accent5" accent6="accent6" hlink="hlink" folHlink="folHlink"/>
  <p:sldLayoutIdLst>
    <p:sldLayoutId id="2147483700" r:id="rId1"/>
    <p:sldLayoutId id="2147483710" r:id="rId2"/>
    <p:sldLayoutId id="2147483712" r:id="rId3"/>
    <p:sldLayoutId id="2147483713" r:id="rId4"/>
    <p:sldLayoutId id="2147483714" r:id="rId5"/>
    <p:sldLayoutId id="2147483715" r:id="rId6"/>
    <p:sldLayoutId id="2147483717" r:id="rId7"/>
    <p:sldLayoutId id="2147483716" r:id="rId8"/>
    <p:sldLayoutId id="2147483718" r:id="rId9"/>
    <p:sldLayoutId id="2147483719" r:id="rId10"/>
  </p:sldLayoutIdLst>
  <p:hf hdr="0" ftr="0"/>
  <p:txStyles>
    <p:titleStyle>
      <a:lvl1pPr algn="ctr" defTabSz="914400" rtl="0" eaLnBrk="1" latinLnBrk="0" hangingPunct="1">
        <a:lnSpc>
          <a:spcPct val="100000"/>
        </a:lnSpc>
        <a:spcBef>
          <a:spcPct val="0"/>
        </a:spcBef>
        <a:buNone/>
        <a:defRPr sz="24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0" userDrawn="1">
          <p15:clr>
            <a:srgbClr val="F26B43"/>
          </p15:clr>
        </p15:guide>
        <p15:guide id="2" orient="horz" pos="216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Foliennummernplatzhalter 5"/>
          <p:cNvSpPr>
            <a:spLocks noGrp="1"/>
          </p:cNvSpPr>
          <p:nvPr>
            <p:ph type="sldNum" sz="quarter" idx="4"/>
          </p:nvPr>
        </p:nvSpPr>
        <p:spPr>
          <a:xfrm>
            <a:off x="3852000" y="6444000"/>
            <a:ext cx="2232000" cy="360000"/>
          </a:xfrm>
          <a:prstGeom prst="rect">
            <a:avLst/>
          </a:prstGeom>
        </p:spPr>
        <p:txBody>
          <a:bodyPr vert="horz" lIns="91440" tIns="45720" rIns="91440" bIns="45720" rtlCol="0" anchor="ctr"/>
          <a:lstStyle>
            <a:lvl1pPr algn="ctr">
              <a:defRPr sz="1600">
                <a:solidFill>
                  <a:schemeClr val="tx1">
                    <a:tint val="75000"/>
                  </a:schemeClr>
                </a:solidFill>
              </a:defRPr>
            </a:lvl1pPr>
          </a:lstStyle>
          <a:p>
            <a:fld id="{316961DB-6A4C-470A-BFE3-24928CEFD386}" type="slidenum">
              <a:rPr lang="de-DE" smtClean="0"/>
              <a:pPr/>
              <a:t>‹Nr.›</a:t>
            </a:fld>
            <a:endParaRPr lang="de-DE"/>
          </a:p>
        </p:txBody>
      </p:sp>
    </p:spTree>
    <p:extLst>
      <p:ext uri="{BB962C8B-B14F-4D97-AF65-F5344CB8AC3E}">
        <p14:creationId xmlns:p14="http://schemas.microsoft.com/office/powerpoint/2010/main" val="3440656529"/>
      </p:ext>
    </p:extLst>
  </p:cSld>
  <p:clrMap bg1="lt1" tx1="dk1" bg2="lt2" tx2="dk2" accent1="accent1" accent2="accent2" accent3="accent3" accent4="accent4" accent5="accent5" accent6="accent6" hlink="hlink" folHlink="folHlink"/>
  <p:sldLayoutIdLst>
    <p:sldLayoutId id="2147483721" r:id="rId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20.wmf"/><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hyperlink" Target="http://daten.didaktikchemie.uni-bayreuth.de/umethoden/ue_online/oe12_Elektrolyse_AB1.pdf" TargetMode="External"/><Relationship Id="rId2" Type="http://schemas.openxmlformats.org/officeDocument/2006/relationships/image" Target="../media/image8.png"/><Relationship Id="rId1" Type="http://schemas.openxmlformats.org/officeDocument/2006/relationships/slideLayout" Target="../slideLayouts/slideLayout11.xml"/><Relationship Id="rId4" Type="http://schemas.openxmlformats.org/officeDocument/2006/relationships/image" Target="../media/image9.wmf"/></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RZxkmwrn8A" TargetMode="External"/><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 Target="slide3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7"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91.png"/><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0.png"/><Relationship Id="rId1"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1.png"/><Relationship Id="rId5" Type="http://schemas.openxmlformats.org/officeDocument/2006/relationships/image" Target="../media/image120.png"/><Relationship Id="rId4" Type="http://schemas.openxmlformats.org/officeDocument/2006/relationships/image" Target="../media/image110.png"/></Relationships>
</file>

<file path=ppt/slides/_rels/slide3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0.png"/><Relationship Id="rId1" Type="http://schemas.openxmlformats.org/officeDocument/2006/relationships/slideLayout" Target="../slideLayouts/slideLayout1.xml"/><Relationship Id="rId6" Type="http://schemas.openxmlformats.org/officeDocument/2006/relationships/image" Target="../media/image170.png"/><Relationship Id="rId5" Type="http://schemas.openxmlformats.org/officeDocument/2006/relationships/image" Target="../media/image160.png"/><Relationship Id="rId4" Type="http://schemas.openxmlformats.org/officeDocument/2006/relationships/image" Target="../media/image150.png"/></Relationships>
</file>

<file path=ppt/slides/_rels/slide3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slide" Target="slide26.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slide" Target="slide2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0.xml"/><Relationship Id="rId4" Type="http://schemas.openxmlformats.org/officeDocument/2006/relationships/image" Target="../media/image25.wmf"/></Relationships>
</file>

<file path=ppt/slides/_rels/slide47.x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0.wmf"/></Relationships>
</file>

<file path=ppt/slides/_rels/slide49.xml.rels><?xml version="1.0" encoding="UTF-8" standalone="yes"?>
<Relationships xmlns="http://schemas.openxmlformats.org/package/2006/relationships"><Relationship Id="rId3" Type="http://schemas.openxmlformats.org/officeDocument/2006/relationships/image" Target="../media/image34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50.png"/></Relationships>
</file>

<file path=ppt/slides/_rels/slide5.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daten.didaktikchemie.uni-bayreuth.de/umethoden/ue_online/oe12_Elektrolyse_AB2.pdf" TargetMode="External"/><Relationship Id="rId1" Type="http://schemas.openxmlformats.org/officeDocument/2006/relationships/slideLayout" Target="../slideLayouts/slideLayout10.xml"/><Relationship Id="rId5" Type="http://schemas.openxmlformats.org/officeDocument/2006/relationships/image" Target="../media/image37.wmf"/><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9.xml"/><Relationship Id="rId5" Type="http://schemas.openxmlformats.org/officeDocument/2006/relationships/image" Target="../media/image37.wmf"/><Relationship Id="rId4" Type="http://schemas.openxmlformats.org/officeDocument/2006/relationships/image" Target="../media/image41.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42.png"/><Relationship Id="rId7" Type="http://schemas.openxmlformats.org/officeDocument/2006/relationships/image" Target="../media/image44.png"/><Relationship Id="rId12" Type="http://schemas.openxmlformats.org/officeDocument/2006/relationships/image" Target="../media/image46.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47.svg"/><Relationship Id="rId11" Type="http://schemas.openxmlformats.org/officeDocument/2006/relationships/image" Target="../media/image51.svg"/><Relationship Id="rId5" Type="http://schemas.openxmlformats.org/officeDocument/2006/relationships/image" Target="../media/image43.png"/><Relationship Id="rId10" Type="http://schemas.openxmlformats.org/officeDocument/2006/relationships/image" Target="../media/image45.png"/><Relationship Id="rId4" Type="http://schemas.openxmlformats.org/officeDocument/2006/relationships/image" Target="../media/image45.svg"/><Relationship Id="rId9" Type="http://schemas.openxmlformats.org/officeDocument/2006/relationships/image" Target="../media/image51.png"/><Relationship Id="rId14" Type="http://schemas.openxmlformats.org/officeDocument/2006/relationships/image" Target="../media/image47.png"/></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341.png"/></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2.mp4"/><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slideLayout" Target="../slideLayouts/slideLayout10.xml"/><Relationship Id="rId4" Type="http://schemas.openxmlformats.org/officeDocument/2006/relationships/video" Target="../media/media2.mp4"/><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190F1-7FE8-3808-0E02-496C4A683AD8}"/>
              </a:ext>
            </a:extLst>
          </p:cNvPr>
          <p:cNvSpPr>
            <a:spLocks noGrp="1"/>
          </p:cNvSpPr>
          <p:nvPr>
            <p:ph type="title"/>
          </p:nvPr>
        </p:nvSpPr>
        <p:spPr/>
        <p:txBody>
          <a:bodyPr/>
          <a:lstStyle/>
          <a:p>
            <a:r>
              <a:rPr lang="de-DE" dirty="0"/>
              <a:t>Fossile </a:t>
            </a:r>
            <a:r>
              <a:rPr lang="de-DE" dirty="0" smtClean="0"/>
              <a:t>Energieträger – das Ende ist besiegelt</a:t>
            </a:r>
            <a:endParaRPr lang="de-DE" dirty="0"/>
          </a:p>
        </p:txBody>
      </p:sp>
      <p:sp>
        <p:nvSpPr>
          <p:cNvPr id="7" name="Textplatzhalter 6">
            <a:extLst>
              <a:ext uri="{FF2B5EF4-FFF2-40B4-BE49-F238E27FC236}">
                <a16:creationId xmlns:a16="http://schemas.microsoft.com/office/drawing/2014/main" id="{1F83F555-39F8-BA0A-CDB4-0185CD261A09}"/>
              </a:ext>
            </a:extLst>
          </p:cNvPr>
          <p:cNvSpPr>
            <a:spLocks noGrp="1"/>
          </p:cNvSpPr>
          <p:nvPr>
            <p:ph type="body" sz="quarter" idx="11"/>
          </p:nvPr>
        </p:nvSpPr>
        <p:spPr/>
        <p:txBody>
          <a:bodyPr/>
          <a:lstStyle/>
          <a:p>
            <a:r>
              <a:rPr lang="de-DE" b="0" dirty="0" smtClean="0"/>
              <a:t>Elektrolyse</a:t>
            </a:r>
            <a:endParaRPr lang="de-DE" b="0" dirty="0"/>
          </a:p>
          <a:p>
            <a:endParaRPr lang="de-DE" dirty="0"/>
          </a:p>
        </p:txBody>
      </p:sp>
      <p:sp>
        <p:nvSpPr>
          <p:cNvPr id="4" name="Foliennummernplatzhalter 3">
            <a:extLst>
              <a:ext uri="{FF2B5EF4-FFF2-40B4-BE49-F238E27FC236}">
                <a16:creationId xmlns:a16="http://schemas.microsoft.com/office/drawing/2014/main" id="{EEE6A5F0-B5C0-FEA6-9BCF-0CCF285AC6C7}"/>
              </a:ext>
            </a:extLst>
          </p:cNvPr>
          <p:cNvSpPr>
            <a:spLocks noGrp="1"/>
          </p:cNvSpPr>
          <p:nvPr>
            <p:ph type="sldNum" sz="quarter" idx="12"/>
          </p:nvPr>
        </p:nvSpPr>
        <p:spPr/>
        <p:txBody>
          <a:bodyPr/>
          <a:lstStyle/>
          <a:p>
            <a:fld id="{649AAC7D-4B30-4604-BD35-0C4E56313D0D}" type="slidenum">
              <a:rPr lang="de-DE" smtClean="0"/>
              <a:t>1</a:t>
            </a:fld>
            <a:endParaRPr lang="de-DE"/>
          </a:p>
        </p:txBody>
      </p:sp>
      <p:sp>
        <p:nvSpPr>
          <p:cNvPr id="5" name="Untertitel 4"/>
          <p:cNvSpPr>
            <a:spLocks noGrp="1"/>
          </p:cNvSpPr>
          <p:nvPr>
            <p:ph type="subTitle" idx="1"/>
          </p:nvPr>
        </p:nvSpPr>
        <p:spPr/>
        <p:txBody>
          <a:bodyPr/>
          <a:lstStyle/>
          <a:p>
            <a:endParaRPr lang="de-DE" dirty="0"/>
          </a:p>
        </p:txBody>
      </p:sp>
      <p:pic>
        <p:nvPicPr>
          <p:cNvPr id="10" name="Picture 6" descr="Wofür wird Erdöl verwendet? | Männersache">
            <a:extLst>
              <a:ext uri="{FF2B5EF4-FFF2-40B4-BE49-F238E27FC236}">
                <a16:creationId xmlns:a16="http://schemas.microsoft.com/office/drawing/2014/main" id="{ADBD7CDA-86F2-4E77-C67A-70903D6F409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51705" y="1522949"/>
            <a:ext cx="6602591" cy="3732207"/>
          </a:xfrm>
          <a:prstGeom prst="rect">
            <a:avLst/>
          </a:prstGeom>
          <a:blipFill dpi="0" rotWithShape="1">
            <a:blip r:embed="rId3">
              <a:alphaModFix amt="24000"/>
            </a:blip>
            <a:srcRect/>
            <a:tile tx="0" ty="0" sx="100000" sy="100000" flip="none" algn="tl"/>
          </a:blipFill>
        </p:spPr>
      </p:pic>
      <p:sp>
        <p:nvSpPr>
          <p:cNvPr id="6" name="Textfeld 5"/>
          <p:cNvSpPr txBox="1"/>
          <p:nvPr/>
        </p:nvSpPr>
        <p:spPr>
          <a:xfrm>
            <a:off x="5328410" y="5229225"/>
            <a:ext cx="2952205" cy="276999"/>
          </a:xfrm>
          <a:prstGeom prst="rect">
            <a:avLst/>
          </a:prstGeom>
          <a:noFill/>
        </p:spPr>
        <p:txBody>
          <a:bodyPr wrap="square" rtlCol="0">
            <a:spAutoFit/>
          </a:bodyPr>
          <a:lstStyle/>
          <a:p>
            <a:pPr algn="r"/>
            <a:r>
              <a:rPr lang="de-DE" sz="1200" dirty="0"/>
              <a:t>https://www.pinterest.de/</a:t>
            </a:r>
          </a:p>
        </p:txBody>
      </p:sp>
    </p:spTree>
    <p:extLst>
      <p:ext uri="{BB962C8B-B14F-4D97-AF65-F5344CB8AC3E}">
        <p14:creationId xmlns:p14="http://schemas.microsoft.com/office/powerpoint/2010/main" val="39472128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454ED40-C294-69A8-501E-A9D2CA913305}"/>
              </a:ext>
            </a:extLst>
          </p:cNvPr>
          <p:cNvSpPr>
            <a:spLocks noGrp="1"/>
          </p:cNvSpPr>
          <p:nvPr>
            <p:ph idx="1"/>
          </p:nvPr>
        </p:nvSpPr>
        <p:spPr/>
        <p:txBody>
          <a:bodyPr/>
          <a:lstStyle/>
          <a:p>
            <a:pPr algn="just"/>
            <a:r>
              <a:rPr lang="de-DE" sz="2000" dirty="0"/>
              <a:t>Beobachtung:</a:t>
            </a:r>
          </a:p>
          <a:p>
            <a:pPr algn="just"/>
            <a:r>
              <a:rPr lang="de-DE" sz="2000" dirty="0"/>
              <a:t>Benzin: Die Flamme des Gasbrenners wird deutlich größer und leuchtet gelb auf.</a:t>
            </a:r>
          </a:p>
          <a:p>
            <a:pPr algn="just"/>
            <a:r>
              <a:rPr lang="de-DE" sz="2000" dirty="0"/>
              <a:t>Wasser: Die Flamme bleibt gleich groß. Nur manchmal ist ein kurzes Aufleuchten sichtbar. </a:t>
            </a:r>
          </a:p>
          <a:p>
            <a:endParaRPr lang="de-DE" sz="2000" dirty="0"/>
          </a:p>
          <a:p>
            <a:pPr algn="just"/>
            <a:r>
              <a:rPr lang="de-DE" sz="2000" dirty="0"/>
              <a:t>Deutung:</a:t>
            </a:r>
          </a:p>
          <a:p>
            <a:pPr algn="just"/>
            <a:r>
              <a:rPr lang="de-DE" sz="2000" dirty="0"/>
              <a:t>Die </a:t>
            </a:r>
            <a:r>
              <a:rPr lang="de-DE" sz="2000" b="1" dirty="0"/>
              <a:t>im Benzin enthaltene Energie </a:t>
            </a:r>
            <a:r>
              <a:rPr lang="de-DE" sz="2000" dirty="0"/>
              <a:t>wird beim Verbrennen in Form von Wärme und Licht frei. </a:t>
            </a:r>
          </a:p>
          <a:p>
            <a:pPr algn="just"/>
            <a:r>
              <a:rPr lang="de-DE" sz="2000" b="1" dirty="0"/>
              <a:t>In Wasser </a:t>
            </a:r>
            <a:r>
              <a:rPr lang="de-DE" sz="2000" dirty="0"/>
              <a:t>ist</a:t>
            </a:r>
            <a:r>
              <a:rPr lang="de-DE" sz="2000" b="1" dirty="0"/>
              <a:t> </a:t>
            </a:r>
            <a:r>
              <a:rPr lang="de-DE" sz="2000" dirty="0"/>
              <a:t>hingegen nur </a:t>
            </a:r>
            <a:r>
              <a:rPr lang="de-DE" sz="2000" b="1" dirty="0"/>
              <a:t>wenig Energie gespeichert</a:t>
            </a:r>
            <a:r>
              <a:rPr lang="de-DE" sz="2000" dirty="0"/>
              <a:t>.</a:t>
            </a:r>
          </a:p>
          <a:p>
            <a:pPr algn="just"/>
            <a:r>
              <a:rPr lang="de-DE" sz="2000" b="1" dirty="0"/>
              <a:t>Wasser </a:t>
            </a:r>
            <a:r>
              <a:rPr lang="de-DE" sz="2000" dirty="0"/>
              <a:t>ist aufgrund des geringen Energiegehalts </a:t>
            </a:r>
            <a:r>
              <a:rPr lang="de-DE" sz="2000" b="1" dirty="0"/>
              <a:t>nicht als „Kraftstoff“ für Fahrzeuge geeignet!</a:t>
            </a:r>
          </a:p>
        </p:txBody>
      </p:sp>
      <p:sp>
        <p:nvSpPr>
          <p:cNvPr id="3" name="Foliennummernplatzhalter 2">
            <a:extLst>
              <a:ext uri="{FF2B5EF4-FFF2-40B4-BE49-F238E27FC236}">
                <a16:creationId xmlns:a16="http://schemas.microsoft.com/office/drawing/2014/main" id="{4BFC8E67-852D-69E8-977D-74D8FF3E5E9F}"/>
              </a:ext>
            </a:extLst>
          </p:cNvPr>
          <p:cNvSpPr>
            <a:spLocks noGrp="1"/>
          </p:cNvSpPr>
          <p:nvPr>
            <p:ph type="sldNum" sz="quarter" idx="12"/>
          </p:nvPr>
        </p:nvSpPr>
        <p:spPr/>
        <p:txBody>
          <a:bodyPr/>
          <a:lstStyle/>
          <a:p>
            <a:fld id="{649AAC7D-4B30-4604-BD35-0C4E56313D0D}" type="slidenum">
              <a:rPr lang="de-DE" smtClean="0"/>
              <a:t>10</a:t>
            </a:fld>
            <a:endParaRPr lang="de-DE"/>
          </a:p>
        </p:txBody>
      </p:sp>
    </p:spTree>
    <p:extLst>
      <p:ext uri="{BB962C8B-B14F-4D97-AF65-F5344CB8AC3E}">
        <p14:creationId xmlns:p14="http://schemas.microsoft.com/office/powerpoint/2010/main" val="32804477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Verbrennung von Benzin</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11</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100138"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83338"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a:off x="2814762" y="2134940"/>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191796" y="5273814"/>
            <a:ext cx="2313988" cy="707886"/>
          </a:xfrm>
          <a:prstGeom prst="rect">
            <a:avLst/>
          </a:prstGeom>
          <a:noFill/>
        </p:spPr>
        <p:txBody>
          <a:bodyPr wrap="square" rtlCol="0">
            <a:spAutoFit/>
          </a:bodyPr>
          <a:lstStyle/>
          <a:p>
            <a:pPr algn="ctr"/>
            <a:r>
              <a:rPr lang="de-DE" sz="2000" dirty="0">
                <a:solidFill>
                  <a:srgbClr val="0000FF"/>
                </a:solidFill>
              </a:rPr>
              <a:t>Kohlenstoffdioxid + Wasser</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222932" y="2225814"/>
            <a:ext cx="1482761" cy="707886"/>
          </a:xfrm>
          <a:prstGeom prst="rect">
            <a:avLst/>
          </a:prstGeom>
          <a:noFill/>
        </p:spPr>
        <p:txBody>
          <a:bodyPr wrap="square" rtlCol="0">
            <a:spAutoFit/>
          </a:bodyPr>
          <a:lstStyle/>
          <a:p>
            <a:pPr algn="ctr"/>
            <a:r>
              <a:rPr lang="de-DE" sz="2000" dirty="0">
                <a:solidFill>
                  <a:schemeClr val="accent2"/>
                </a:solidFill>
              </a:rPr>
              <a:t>Benzin + Sauerstoff</a:t>
            </a:r>
          </a:p>
        </p:txBody>
      </p:sp>
      <p:sp>
        <p:nvSpPr>
          <p:cNvPr id="17" name="Ellipse 16">
            <a:extLst>
              <a:ext uri="{FF2B5EF4-FFF2-40B4-BE49-F238E27FC236}">
                <a16:creationId xmlns:a16="http://schemas.microsoft.com/office/drawing/2014/main" id="{44BA9204-BC7B-3D32-777F-E9806140F9B8}"/>
              </a:ext>
            </a:extLst>
          </p:cNvPr>
          <p:cNvSpPr/>
          <p:nvPr/>
        </p:nvSpPr>
        <p:spPr>
          <a:xfrm>
            <a:off x="1907465" y="2861700"/>
            <a:ext cx="144000" cy="14400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accent2"/>
              </a:solidFill>
            </a:endParaRPr>
          </a:p>
        </p:txBody>
      </p:sp>
      <p:sp>
        <p:nvSpPr>
          <p:cNvPr id="18" name="Gewitterblitz 17">
            <a:extLst>
              <a:ext uri="{FF2B5EF4-FFF2-40B4-BE49-F238E27FC236}">
                <a16:creationId xmlns:a16="http://schemas.microsoft.com/office/drawing/2014/main" id="{F1AB7298-F5AE-EB60-D599-E8E440EF59CF}"/>
              </a:ext>
            </a:extLst>
          </p:cNvPr>
          <p:cNvSpPr/>
          <p:nvPr/>
        </p:nvSpPr>
        <p:spPr>
          <a:xfrm>
            <a:off x="5237926" y="3429000"/>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C5108CD3-E3D8-FB31-3C16-FB18E9B5CF2A}"/>
              </a:ext>
            </a:extLst>
          </p:cNvPr>
          <p:cNvSpPr txBox="1"/>
          <p:nvPr/>
        </p:nvSpPr>
        <p:spPr>
          <a:xfrm>
            <a:off x="6084000" y="3723903"/>
            <a:ext cx="2122446" cy="400110"/>
          </a:xfrm>
          <a:prstGeom prst="rect">
            <a:avLst/>
          </a:prstGeom>
          <a:noFill/>
        </p:spPr>
        <p:txBody>
          <a:bodyPr wrap="square" rtlCol="0">
            <a:spAutoFit/>
          </a:bodyPr>
          <a:lstStyle/>
          <a:p>
            <a:r>
              <a:rPr lang="de-DE" sz="2000" b="1" dirty="0"/>
              <a:t>Exotherm</a:t>
            </a:r>
          </a:p>
        </p:txBody>
      </p:sp>
      <p:pic>
        <p:nvPicPr>
          <p:cNvPr id="20"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261509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par>
                                <p:cTn id="12" presetID="22" presetClass="entr" presetSubtype="8" fill="hold" grpId="0" nodeType="withEffect">
                                  <p:stCondLst>
                                    <p:cond delay="125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750"/>
                                        <p:tgtEl>
                                          <p:spTgt spid="16"/>
                                        </p:tgtEl>
                                      </p:cBhvr>
                                    </p:animEffect>
                                  </p:childTnLst>
                                </p:cTn>
                              </p:par>
                            </p:childTnLst>
                          </p:cTn>
                        </p:par>
                        <p:par>
                          <p:cTn id="15" fill="hold">
                            <p:stCondLst>
                              <p:cond delay="30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250"/>
                                        <p:tgtEl>
                                          <p:spTgt spid="2"/>
                                        </p:tgtEl>
                                      </p:cBhvr>
                                    </p:animEffect>
                                  </p:childTnLst>
                                </p:cTn>
                              </p:par>
                            </p:childTnLst>
                          </p:cTn>
                        </p:par>
                        <p:par>
                          <p:cTn id="19" fill="hold">
                            <p:stCondLst>
                              <p:cond delay="425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750"/>
                                        <p:tgtEl>
                                          <p:spTgt spid="13"/>
                                        </p:tgtEl>
                                      </p:cBhvr>
                                    </p:animEffect>
                                  </p:childTnLst>
                                </p:cTn>
                              </p:par>
                            </p:childTnLst>
                          </p:cTn>
                        </p:par>
                        <p:par>
                          <p:cTn id="23" fill="hold">
                            <p:stCondLst>
                              <p:cond delay="50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75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0" presetClass="path" presetSubtype="0" accel="50000" decel="50000" fill="hold" grpId="3" nodeType="withEffect">
                                  <p:stCondLst>
                                    <p:cond delay="0"/>
                                  </p:stCondLst>
                                  <p:childTnLst>
                                    <p:animMotion origin="layout" path="M 1.79487E-6 1.85185E-6 L 0.08525 -0.00162 L 0.10272 -0.04398 L 0.11795 -0.0794 L 0.13558 -0.10625 L 0.15416 -0.11806 L 0.17756 -0.11482 L 0.19647 -0.08959 L 0.21025 -0.05741 L 0.23493 0.02361 L 0.28638 0.17546 L 0.34006 0.33264 L 0.37388 0.41875 L 0.39022 0.43217 L 0.41827 0.44236 L 0.44295 0.44745 L 0.46282 0.4456 L 0.53413 0.44398 " pathEditMode="relative" rAng="0" ptsTypes="AAAAAAAAAAAAAAAAAA">
                                      <p:cBhvr>
                                        <p:cTn id="32" dur="2750" fill="hold"/>
                                        <p:tgtEl>
                                          <p:spTgt spid="17"/>
                                        </p:tgtEl>
                                        <p:attrNameLst>
                                          <p:attrName>ppt_x</p:attrName>
                                          <p:attrName>ppt_y</p:attrName>
                                        </p:attrNameLst>
                                      </p:cBhvr>
                                      <p:rCtr x="26699" y="16458"/>
                                    </p:animMotion>
                                  </p:childTnLst>
                                </p:cTn>
                              </p:par>
                              <p:par>
                                <p:cTn id="33" presetID="53" presetClass="entr" presetSubtype="16" fill="hold" grpId="0" nodeType="withEffect">
                                  <p:stCondLst>
                                    <p:cond delay="1250"/>
                                  </p:stCondLst>
                                  <p:childTnLst>
                                    <p:set>
                                      <p:cBhvr>
                                        <p:cTn id="34" dur="1" fill="hold">
                                          <p:stCondLst>
                                            <p:cond delay="0"/>
                                          </p:stCondLst>
                                        </p:cTn>
                                        <p:tgtEl>
                                          <p:spTgt spid="18"/>
                                        </p:tgtEl>
                                        <p:attrNameLst>
                                          <p:attrName>style.visibility</p:attrName>
                                        </p:attrNameLst>
                                      </p:cBhvr>
                                      <p:to>
                                        <p:strVal val="visible"/>
                                      </p:to>
                                    </p:set>
                                    <p:anim calcmode="lin" valueType="num">
                                      <p:cBhvr>
                                        <p:cTn id="35" dur="750" fill="hold"/>
                                        <p:tgtEl>
                                          <p:spTgt spid="18"/>
                                        </p:tgtEl>
                                        <p:attrNameLst>
                                          <p:attrName>ppt_w</p:attrName>
                                        </p:attrNameLst>
                                      </p:cBhvr>
                                      <p:tavLst>
                                        <p:tav tm="0">
                                          <p:val>
                                            <p:fltVal val="0"/>
                                          </p:val>
                                        </p:tav>
                                        <p:tav tm="100000">
                                          <p:val>
                                            <p:strVal val="#ppt_w"/>
                                          </p:val>
                                        </p:tav>
                                      </p:tavLst>
                                    </p:anim>
                                    <p:anim calcmode="lin" valueType="num">
                                      <p:cBhvr>
                                        <p:cTn id="36" dur="750" fill="hold"/>
                                        <p:tgtEl>
                                          <p:spTgt spid="18"/>
                                        </p:tgtEl>
                                        <p:attrNameLst>
                                          <p:attrName>ppt_h</p:attrName>
                                        </p:attrNameLst>
                                      </p:cBhvr>
                                      <p:tavLst>
                                        <p:tav tm="0">
                                          <p:val>
                                            <p:fltVal val="0"/>
                                          </p:val>
                                        </p:tav>
                                        <p:tav tm="100000">
                                          <p:val>
                                            <p:strVal val="#ppt_h"/>
                                          </p:val>
                                        </p:tav>
                                      </p:tavLst>
                                    </p:anim>
                                    <p:animEffect transition="in" filter="fade">
                                      <p:cBhvr>
                                        <p:cTn id="37" dur="750"/>
                                        <p:tgtEl>
                                          <p:spTgt spid="18"/>
                                        </p:tgtEl>
                                      </p:cBhvr>
                                    </p:animEffect>
                                  </p:childTnLst>
                                </p:cTn>
                              </p:par>
                              <p:par>
                                <p:cTn id="38" presetID="10" presetClass="entr" presetSubtype="0" fill="hold" grpId="0" nodeType="withEffect">
                                  <p:stCondLst>
                                    <p:cond delay="150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6" grpId="0"/>
      <p:bldP spid="17" grpId="2" animBg="1"/>
      <p:bldP spid="17" grpId="3" animBg="1"/>
      <p:bldP spid="18"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Energiegehalt von Wasser</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12</a:t>
            </a:fld>
            <a:endParaRPr lang="de-DE"/>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grpSp>
        <p:nvGrpSpPr>
          <p:cNvPr id="21" name="Gruppieren 20">
            <a:extLst>
              <a:ext uri="{FF2B5EF4-FFF2-40B4-BE49-F238E27FC236}">
                <a16:creationId xmlns:a16="http://schemas.microsoft.com/office/drawing/2014/main" id="{7DD6193D-4A8F-3A76-CF2A-CE94D091F0A8}"/>
              </a:ext>
            </a:extLst>
          </p:cNvPr>
          <p:cNvGrpSpPr/>
          <p:nvPr/>
        </p:nvGrpSpPr>
        <p:grpSpPr>
          <a:xfrm>
            <a:off x="1082799" y="5229225"/>
            <a:ext cx="1731962" cy="478155"/>
            <a:chOff x="1082799" y="5229225"/>
            <a:chExt cx="1731962" cy="478155"/>
          </a:xfrm>
        </p:grpSpPr>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082799" y="570738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6" name="Textfeld 15">
              <a:extLst>
                <a:ext uri="{FF2B5EF4-FFF2-40B4-BE49-F238E27FC236}">
                  <a16:creationId xmlns:a16="http://schemas.microsoft.com/office/drawing/2014/main" id="{14947445-20A4-1EE7-3C88-BEFF0A9D035B}"/>
                </a:ext>
              </a:extLst>
            </p:cNvPr>
            <p:cNvSpPr txBox="1"/>
            <p:nvPr/>
          </p:nvSpPr>
          <p:spPr>
            <a:xfrm>
              <a:off x="1207400" y="5229225"/>
              <a:ext cx="1482761" cy="400110"/>
            </a:xfrm>
            <a:prstGeom prst="rect">
              <a:avLst/>
            </a:prstGeom>
            <a:noFill/>
          </p:spPr>
          <p:txBody>
            <a:bodyPr wrap="square" rtlCol="0">
              <a:spAutoFit/>
            </a:bodyPr>
            <a:lstStyle/>
            <a:p>
              <a:pPr algn="ctr"/>
              <a:r>
                <a:rPr lang="de-DE" sz="2000" dirty="0">
                  <a:solidFill>
                    <a:schemeClr val="accent2"/>
                  </a:solidFill>
                </a:rPr>
                <a:t>Wasser</a:t>
              </a:r>
            </a:p>
          </p:txBody>
        </p:sp>
      </p:grpSp>
      <p:sp>
        <p:nvSpPr>
          <p:cNvPr id="20" name="Textfeld 19">
            <a:extLst>
              <a:ext uri="{FF2B5EF4-FFF2-40B4-BE49-F238E27FC236}">
                <a16:creationId xmlns:a16="http://schemas.microsoft.com/office/drawing/2014/main" id="{88E62E7A-B138-DDD8-1555-ADD3432A9FAD}"/>
              </a:ext>
            </a:extLst>
          </p:cNvPr>
          <p:cNvSpPr txBox="1"/>
          <p:nvPr/>
        </p:nvSpPr>
        <p:spPr>
          <a:xfrm>
            <a:off x="3116582" y="2767281"/>
            <a:ext cx="3672837" cy="1323439"/>
          </a:xfrm>
          <a:prstGeom prst="rect">
            <a:avLst/>
          </a:prstGeom>
          <a:noFill/>
        </p:spPr>
        <p:txBody>
          <a:bodyPr wrap="square" rtlCol="0">
            <a:spAutoFit/>
          </a:bodyPr>
          <a:lstStyle/>
          <a:p>
            <a:pPr algn="just"/>
            <a:r>
              <a:rPr lang="de-DE" sz="2000" dirty="0"/>
              <a:t>Wasser besitzt einen geringen Energiegehalt. </a:t>
            </a:r>
          </a:p>
          <a:p>
            <a:pPr algn="just"/>
            <a:r>
              <a:rPr lang="de-DE" sz="2000" dirty="0"/>
              <a:t>Daher kann Wasser nicht unter Energiefreisetzung reagieren.</a:t>
            </a:r>
          </a:p>
        </p:txBody>
      </p:sp>
      <p:pic>
        <p:nvPicPr>
          <p:cNvPr id="12"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11279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750"/>
                                        <p:tgtEl>
                                          <p:spTgt spid="19"/>
                                        </p:tgtEl>
                                      </p:cBhvr>
                                    </p:animEffect>
                                  </p:childTnLst>
                                </p:cTn>
                              </p:par>
                            </p:childTnLst>
                          </p:cTn>
                        </p:par>
                        <p:par>
                          <p:cTn id="8" fill="hold">
                            <p:stCondLst>
                              <p:cond delay="750"/>
                            </p:stCondLst>
                            <p:childTnLst>
                              <p:par>
                                <p:cTn id="9" presetID="22" presetClass="entr" presetSubtype="4" fill="hold" nodeType="afterEffect">
                                  <p:stCondLst>
                                    <p:cond delay="25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75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Verbrennung von Benzin</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13</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100138"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83338"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a:off x="2814762" y="2134940"/>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191796" y="5273814"/>
            <a:ext cx="2313988" cy="707886"/>
          </a:xfrm>
          <a:prstGeom prst="rect">
            <a:avLst/>
          </a:prstGeom>
          <a:noFill/>
        </p:spPr>
        <p:txBody>
          <a:bodyPr wrap="square" rtlCol="0">
            <a:spAutoFit/>
          </a:bodyPr>
          <a:lstStyle/>
          <a:p>
            <a:pPr algn="ctr"/>
            <a:r>
              <a:rPr lang="de-DE" sz="2000" dirty="0">
                <a:solidFill>
                  <a:srgbClr val="0000FF"/>
                </a:solidFill>
              </a:rPr>
              <a:t>Kohlenstoffdioxid + Wasser</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222932" y="2225814"/>
            <a:ext cx="1482761" cy="707886"/>
          </a:xfrm>
          <a:prstGeom prst="rect">
            <a:avLst/>
          </a:prstGeom>
          <a:noFill/>
        </p:spPr>
        <p:txBody>
          <a:bodyPr wrap="square" rtlCol="0">
            <a:spAutoFit/>
          </a:bodyPr>
          <a:lstStyle/>
          <a:p>
            <a:pPr algn="ctr"/>
            <a:r>
              <a:rPr lang="de-DE" sz="2000" dirty="0">
                <a:solidFill>
                  <a:schemeClr val="accent2"/>
                </a:solidFill>
              </a:rPr>
              <a:t>Benzin + Sauerstoff</a:t>
            </a:r>
          </a:p>
        </p:txBody>
      </p:sp>
      <p:sp>
        <p:nvSpPr>
          <p:cNvPr id="17" name="Ellipse 16">
            <a:extLst>
              <a:ext uri="{FF2B5EF4-FFF2-40B4-BE49-F238E27FC236}">
                <a16:creationId xmlns:a16="http://schemas.microsoft.com/office/drawing/2014/main" id="{44BA9204-BC7B-3D32-777F-E9806140F9B8}"/>
              </a:ext>
            </a:extLst>
          </p:cNvPr>
          <p:cNvSpPr/>
          <p:nvPr/>
        </p:nvSpPr>
        <p:spPr>
          <a:xfrm>
            <a:off x="1907465" y="2861700"/>
            <a:ext cx="144000" cy="14400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ewitterblitz 17">
            <a:extLst>
              <a:ext uri="{FF2B5EF4-FFF2-40B4-BE49-F238E27FC236}">
                <a16:creationId xmlns:a16="http://schemas.microsoft.com/office/drawing/2014/main" id="{F1AB7298-F5AE-EB60-D599-E8E440EF59CF}"/>
              </a:ext>
            </a:extLst>
          </p:cNvPr>
          <p:cNvSpPr/>
          <p:nvPr/>
        </p:nvSpPr>
        <p:spPr>
          <a:xfrm>
            <a:off x="5294376" y="3429000"/>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3712410C-98F4-5F02-B9EA-C7C0E41643B3}"/>
              </a:ext>
            </a:extLst>
          </p:cNvPr>
          <p:cNvSpPr txBox="1"/>
          <p:nvPr/>
        </p:nvSpPr>
        <p:spPr>
          <a:xfrm>
            <a:off x="4553605" y="1674408"/>
            <a:ext cx="4470395" cy="1477328"/>
          </a:xfrm>
          <a:prstGeom prst="rect">
            <a:avLst/>
          </a:prstGeom>
          <a:noFill/>
        </p:spPr>
        <p:txBody>
          <a:bodyPr wrap="square" rtlCol="0">
            <a:spAutoFit/>
          </a:bodyPr>
          <a:lstStyle/>
          <a:p>
            <a:r>
              <a:rPr lang="de-DE" dirty="0"/>
              <a:t>Wenn du diese Reaktion noch einmal genauer betrachtest, fällt dir auf, dass </a:t>
            </a:r>
            <a:r>
              <a:rPr lang="de-DE" b="1" dirty="0"/>
              <a:t>Wasser</a:t>
            </a:r>
            <a:r>
              <a:rPr lang="de-DE" dirty="0"/>
              <a:t> auf </a:t>
            </a:r>
            <a:r>
              <a:rPr lang="de-DE" b="1" dirty="0">
                <a:solidFill>
                  <a:srgbClr val="0000FF"/>
                </a:solidFill>
              </a:rPr>
              <a:t>Seite der Produkte </a:t>
            </a:r>
            <a:r>
              <a:rPr lang="de-DE" dirty="0"/>
              <a:t>steht. </a:t>
            </a:r>
          </a:p>
          <a:p>
            <a:pPr algn="just"/>
            <a:r>
              <a:rPr lang="de-DE" dirty="0"/>
              <a:t>Das </a:t>
            </a:r>
            <a:r>
              <a:rPr lang="de-DE" dirty="0">
                <a:solidFill>
                  <a:schemeClr val="accent2"/>
                </a:solidFill>
              </a:rPr>
              <a:t>energiereiche Benzin </a:t>
            </a:r>
            <a:r>
              <a:rPr lang="de-DE" dirty="0"/>
              <a:t>bildet unter Energiefreisetzung also u.a. Wasser. </a:t>
            </a:r>
          </a:p>
        </p:txBody>
      </p:sp>
      <p:pic>
        <p:nvPicPr>
          <p:cNvPr id="20"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32232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1750" tmFilter="0, 0; .2, .5; .8, .5; 1, 0"/>
                                        <p:tgtEl>
                                          <p:spTgt spid="5">
                                            <p:txEl>
                                              <p:pRg st="0" end="0"/>
                                            </p:txEl>
                                          </p:spTgt>
                                        </p:tgtEl>
                                      </p:cBhvr>
                                    </p:animEffect>
                                    <p:animScale>
                                      <p:cBhvr>
                                        <p:cTn id="12" dur="875" autoRev="1" fill="hold"/>
                                        <p:tgtEl>
                                          <p:spTgt spid="5">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par>
                          <p:cTn id="18" fill="hold">
                            <p:stCondLst>
                              <p:cond delay="500"/>
                            </p:stCondLst>
                            <p:childTnLst>
                              <p:par>
                                <p:cTn id="19" presetID="1" presetClass="entr" presetSubtype="0" fill="hold" grpId="0" nodeType="afterEffect">
                                  <p:stCondLst>
                                    <p:cond delay="500"/>
                                  </p:stCondLst>
                                  <p:childTnLst>
                                    <p:set>
                                      <p:cBhvr>
                                        <p:cTn id="20" dur="1" fill="hold">
                                          <p:stCondLst>
                                            <p:cond delay="0"/>
                                          </p:stCondLst>
                                        </p:cTn>
                                        <p:tgtEl>
                                          <p:spTgt spid="17"/>
                                        </p:tgtEl>
                                        <p:attrNameLst>
                                          <p:attrName>style.visibility</p:attrName>
                                        </p:attrNameLst>
                                      </p:cBhvr>
                                      <p:to>
                                        <p:strVal val="visible"/>
                                      </p:to>
                                    </p:set>
                                  </p:childTnLst>
                                </p:cTn>
                              </p:par>
                            </p:childTnLst>
                          </p:cTn>
                        </p:par>
                        <p:par>
                          <p:cTn id="21" fill="hold">
                            <p:stCondLst>
                              <p:cond delay="1000"/>
                            </p:stCondLst>
                            <p:childTnLst>
                              <p:par>
                                <p:cTn id="22" presetID="0" presetClass="path" presetSubtype="0" accel="50000" decel="50000" fill="hold" grpId="1" nodeType="afterEffect">
                                  <p:stCondLst>
                                    <p:cond delay="0"/>
                                  </p:stCondLst>
                                  <p:childTnLst>
                                    <p:animMotion origin="layout" path="M 0.00112 0.00023 L 0.0851 -0.00278 L 0.10561 -0.06204 L 0.13029 -0.10486 L 0.15593 -0.11968 L 0.17436 -0.1169 L 0.18782 -0.10047 L 0.20929 -0.05162 L 0.26154 0.10694 L 0.31907 0.27893 L 0.36827 0.41366 L 0.3899 0.42847 L 0.41234 0.43889 L 0.43285 0.44491 L 0.53045 0.44328 " pathEditMode="relative" ptsTypes="AAAAAAAAAAAAAAA">
                                      <p:cBhvr>
                                        <p:cTn id="23" dur="20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Verbrennung von Benzin</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14</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100138"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83338"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a:off x="2814762" y="2134940"/>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191796" y="5273814"/>
            <a:ext cx="2313988" cy="707886"/>
          </a:xfrm>
          <a:prstGeom prst="rect">
            <a:avLst/>
          </a:prstGeom>
          <a:noFill/>
        </p:spPr>
        <p:txBody>
          <a:bodyPr wrap="square" rtlCol="0">
            <a:spAutoFit/>
          </a:bodyPr>
          <a:lstStyle/>
          <a:p>
            <a:pPr algn="ctr"/>
            <a:r>
              <a:rPr lang="de-DE" sz="2000" dirty="0">
                <a:solidFill>
                  <a:srgbClr val="0000FF"/>
                </a:solidFill>
              </a:rPr>
              <a:t>Kohlenstoffdioxid + Wasser</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222932" y="2225814"/>
            <a:ext cx="1482761" cy="707886"/>
          </a:xfrm>
          <a:prstGeom prst="rect">
            <a:avLst/>
          </a:prstGeom>
          <a:noFill/>
        </p:spPr>
        <p:txBody>
          <a:bodyPr wrap="square" rtlCol="0">
            <a:spAutoFit/>
          </a:bodyPr>
          <a:lstStyle/>
          <a:p>
            <a:pPr algn="ctr"/>
            <a:r>
              <a:rPr lang="de-DE" sz="2000" dirty="0">
                <a:solidFill>
                  <a:schemeClr val="accent2"/>
                </a:solidFill>
              </a:rPr>
              <a:t>Benzin + Sauerstoff</a:t>
            </a:r>
          </a:p>
        </p:txBody>
      </p:sp>
      <p:sp>
        <p:nvSpPr>
          <p:cNvPr id="18" name="Gewitterblitz 17">
            <a:extLst>
              <a:ext uri="{FF2B5EF4-FFF2-40B4-BE49-F238E27FC236}">
                <a16:creationId xmlns:a16="http://schemas.microsoft.com/office/drawing/2014/main" id="{F1AB7298-F5AE-EB60-D599-E8E440EF59CF}"/>
              </a:ext>
            </a:extLst>
          </p:cNvPr>
          <p:cNvSpPr/>
          <p:nvPr/>
        </p:nvSpPr>
        <p:spPr>
          <a:xfrm>
            <a:off x="3819262" y="3564246"/>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7C00BB5-182F-8B5B-5CE6-35C413F72ECF}"/>
              </a:ext>
            </a:extLst>
          </p:cNvPr>
          <p:cNvSpPr txBox="1"/>
          <p:nvPr/>
        </p:nvSpPr>
        <p:spPr>
          <a:xfrm>
            <a:off x="4955615" y="1749456"/>
            <a:ext cx="4206137" cy="1938992"/>
          </a:xfrm>
          <a:prstGeom prst="rect">
            <a:avLst/>
          </a:prstGeom>
          <a:noFill/>
        </p:spPr>
        <p:txBody>
          <a:bodyPr wrap="square" rtlCol="0">
            <a:spAutoFit/>
          </a:bodyPr>
          <a:lstStyle/>
          <a:p>
            <a:r>
              <a:rPr lang="de-DE" sz="2000" dirty="0"/>
              <a:t>An dieser Reaktion müssen ein paar </a:t>
            </a:r>
            <a:r>
              <a:rPr lang="de-DE" sz="2000" b="1" dirty="0"/>
              <a:t>Änderungen</a:t>
            </a:r>
            <a:r>
              <a:rPr lang="de-DE" sz="2000" dirty="0"/>
              <a:t> vorgenommen werden, um den perfekten neuen “Kraftstoff“ zu erhalten.</a:t>
            </a:r>
          </a:p>
          <a:p>
            <a:pPr algn="just"/>
            <a:endParaRPr lang="de-DE" sz="2000" dirty="0"/>
          </a:p>
          <a:p>
            <a:pPr marL="342900" indent="-342900">
              <a:buFont typeface="+mj-lt"/>
              <a:buAutoNum type="arabicParenR"/>
            </a:pPr>
            <a:r>
              <a:rPr lang="de-DE" sz="2000" dirty="0"/>
              <a:t>Alternative zu Benzin</a:t>
            </a:r>
          </a:p>
        </p:txBody>
      </p:sp>
      <p:pic>
        <p:nvPicPr>
          <p:cNvPr id="17"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75136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wipe(left)">
                                      <p:cBhvr>
                                        <p:cTn id="1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Verbrennung von ???</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15</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100138"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83338"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a:off x="2814762" y="2134940"/>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191796" y="5273814"/>
            <a:ext cx="2313988" cy="707886"/>
          </a:xfrm>
          <a:prstGeom prst="rect">
            <a:avLst/>
          </a:prstGeom>
          <a:noFill/>
        </p:spPr>
        <p:txBody>
          <a:bodyPr wrap="square" rtlCol="0">
            <a:spAutoFit/>
          </a:bodyPr>
          <a:lstStyle/>
          <a:p>
            <a:pPr algn="ctr"/>
            <a:r>
              <a:rPr lang="de-DE" sz="2000" dirty="0">
                <a:solidFill>
                  <a:srgbClr val="0000FF"/>
                </a:solidFill>
              </a:rPr>
              <a:t>Kohlenstoffdioxid + Wasser</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222932" y="2225814"/>
            <a:ext cx="1482761" cy="707886"/>
          </a:xfrm>
          <a:prstGeom prst="rect">
            <a:avLst/>
          </a:prstGeom>
          <a:noFill/>
        </p:spPr>
        <p:txBody>
          <a:bodyPr wrap="square" rtlCol="0">
            <a:spAutoFit/>
          </a:bodyPr>
          <a:lstStyle/>
          <a:p>
            <a:pPr algn="ctr"/>
            <a:r>
              <a:rPr lang="de-DE" sz="2000" dirty="0">
                <a:solidFill>
                  <a:schemeClr val="accent2"/>
                </a:solidFill>
              </a:rPr>
              <a:t>??? + Sauerstoff</a:t>
            </a:r>
          </a:p>
        </p:txBody>
      </p:sp>
      <p:sp>
        <p:nvSpPr>
          <p:cNvPr id="18" name="Gewitterblitz 17">
            <a:extLst>
              <a:ext uri="{FF2B5EF4-FFF2-40B4-BE49-F238E27FC236}">
                <a16:creationId xmlns:a16="http://schemas.microsoft.com/office/drawing/2014/main" id="{F1AB7298-F5AE-EB60-D599-E8E440EF59CF}"/>
              </a:ext>
            </a:extLst>
          </p:cNvPr>
          <p:cNvSpPr/>
          <p:nvPr/>
        </p:nvSpPr>
        <p:spPr>
          <a:xfrm>
            <a:off x="3819262" y="3564246"/>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7C00BB5-182F-8B5B-5CE6-35C413F72ECF}"/>
              </a:ext>
            </a:extLst>
          </p:cNvPr>
          <p:cNvSpPr txBox="1"/>
          <p:nvPr/>
        </p:nvSpPr>
        <p:spPr>
          <a:xfrm>
            <a:off x="4955615" y="1749456"/>
            <a:ext cx="4206137" cy="2862322"/>
          </a:xfrm>
          <a:prstGeom prst="rect">
            <a:avLst/>
          </a:prstGeom>
          <a:noFill/>
        </p:spPr>
        <p:txBody>
          <a:bodyPr wrap="square" rtlCol="0">
            <a:spAutoFit/>
          </a:bodyPr>
          <a:lstStyle/>
          <a:p>
            <a:r>
              <a:rPr lang="de-DE" sz="2000" dirty="0"/>
              <a:t>An dieser Reaktion müssen ein paar </a:t>
            </a:r>
            <a:r>
              <a:rPr lang="de-DE" sz="2000" b="1" dirty="0"/>
              <a:t>Änderungen</a:t>
            </a:r>
            <a:r>
              <a:rPr lang="de-DE" sz="2000" dirty="0"/>
              <a:t> vorgenommen werden, um den perfekten neuen “Kraftstoff“ zu erhalten.</a:t>
            </a:r>
          </a:p>
          <a:p>
            <a:pPr algn="just"/>
            <a:endParaRPr lang="de-DE" sz="2000" dirty="0"/>
          </a:p>
          <a:p>
            <a:pPr marL="342900" indent="-342900">
              <a:buFont typeface="+mj-lt"/>
              <a:buAutoNum type="arabicParenR"/>
            </a:pPr>
            <a:r>
              <a:rPr lang="de-DE" sz="2000" dirty="0"/>
              <a:t>Alternative zu Benzin</a:t>
            </a:r>
          </a:p>
          <a:p>
            <a:pPr marL="342900" indent="-342900">
              <a:buFont typeface="+mj-lt"/>
              <a:buAutoNum type="arabicParenR"/>
            </a:pPr>
            <a:r>
              <a:rPr lang="de-DE" sz="2000" dirty="0"/>
              <a:t>Keine Kohlenstoffdioxid-Emission, nur Wasser als Produkt</a:t>
            </a:r>
          </a:p>
        </p:txBody>
      </p:sp>
      <p:pic>
        <p:nvPicPr>
          <p:cNvPr id="17"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17879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wipe(left)">
                                      <p:cBhvr>
                                        <p:cTn id="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Verbrennung von ???</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16</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100138"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83338"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a:off x="2814762" y="2134940"/>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017409" y="5534928"/>
            <a:ext cx="2313988" cy="400110"/>
          </a:xfrm>
          <a:prstGeom prst="rect">
            <a:avLst/>
          </a:prstGeom>
          <a:noFill/>
        </p:spPr>
        <p:txBody>
          <a:bodyPr wrap="square" rtlCol="0">
            <a:spAutoFit/>
          </a:bodyPr>
          <a:lstStyle/>
          <a:p>
            <a:pPr algn="ctr"/>
            <a:r>
              <a:rPr lang="de-DE" sz="2000" dirty="0">
                <a:solidFill>
                  <a:srgbClr val="0000FF"/>
                </a:solidFill>
              </a:rPr>
              <a:t>Wasser</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222932" y="2225814"/>
            <a:ext cx="1482761" cy="707886"/>
          </a:xfrm>
          <a:prstGeom prst="rect">
            <a:avLst/>
          </a:prstGeom>
          <a:noFill/>
        </p:spPr>
        <p:txBody>
          <a:bodyPr wrap="square" rtlCol="0">
            <a:spAutoFit/>
          </a:bodyPr>
          <a:lstStyle/>
          <a:p>
            <a:pPr algn="ctr"/>
            <a:r>
              <a:rPr lang="de-DE" sz="2000" dirty="0">
                <a:solidFill>
                  <a:schemeClr val="accent2"/>
                </a:solidFill>
              </a:rPr>
              <a:t>??? + Sauerstoff</a:t>
            </a:r>
          </a:p>
        </p:txBody>
      </p:sp>
      <p:sp>
        <p:nvSpPr>
          <p:cNvPr id="18" name="Gewitterblitz 17">
            <a:extLst>
              <a:ext uri="{FF2B5EF4-FFF2-40B4-BE49-F238E27FC236}">
                <a16:creationId xmlns:a16="http://schemas.microsoft.com/office/drawing/2014/main" id="{F1AB7298-F5AE-EB60-D599-E8E440EF59CF}"/>
              </a:ext>
            </a:extLst>
          </p:cNvPr>
          <p:cNvSpPr/>
          <p:nvPr/>
        </p:nvSpPr>
        <p:spPr>
          <a:xfrm>
            <a:off x="3819262" y="3564246"/>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87C00BB5-182F-8B5B-5CE6-35C413F72ECF}"/>
              </a:ext>
            </a:extLst>
          </p:cNvPr>
          <p:cNvSpPr txBox="1"/>
          <p:nvPr/>
        </p:nvSpPr>
        <p:spPr>
          <a:xfrm>
            <a:off x="4955615" y="1749456"/>
            <a:ext cx="4206137" cy="2862322"/>
          </a:xfrm>
          <a:prstGeom prst="rect">
            <a:avLst/>
          </a:prstGeom>
          <a:noFill/>
        </p:spPr>
        <p:txBody>
          <a:bodyPr wrap="square" rtlCol="0">
            <a:spAutoFit/>
          </a:bodyPr>
          <a:lstStyle/>
          <a:p>
            <a:r>
              <a:rPr lang="de-DE" sz="2000" dirty="0"/>
              <a:t>An dieser Reaktion müssen ein paar </a:t>
            </a:r>
            <a:r>
              <a:rPr lang="de-DE" sz="2000" b="1" dirty="0"/>
              <a:t>Änderungen</a:t>
            </a:r>
            <a:r>
              <a:rPr lang="de-DE" sz="2000" dirty="0"/>
              <a:t> vorgenommen werden, um den perfekten neuen “Kraftstoff“ zu erhalten.</a:t>
            </a:r>
          </a:p>
          <a:p>
            <a:pPr algn="just"/>
            <a:endParaRPr lang="de-DE" sz="2000" dirty="0"/>
          </a:p>
          <a:p>
            <a:pPr marL="342900" indent="-342900">
              <a:buFont typeface="+mj-lt"/>
              <a:buAutoNum type="arabicParenR"/>
            </a:pPr>
            <a:r>
              <a:rPr lang="de-DE" sz="2000" dirty="0"/>
              <a:t>Alternative zu Benzin</a:t>
            </a:r>
          </a:p>
          <a:p>
            <a:pPr marL="342900" indent="-342900">
              <a:buFont typeface="+mj-lt"/>
              <a:buAutoNum type="arabicParenR"/>
            </a:pPr>
            <a:r>
              <a:rPr lang="de-DE" sz="2000" dirty="0"/>
              <a:t>Keine Kohlenstoffdioxid-Emission, nur Wasser als Produkt</a:t>
            </a:r>
          </a:p>
        </p:txBody>
      </p:sp>
      <p:pic>
        <p:nvPicPr>
          <p:cNvPr id="17"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19045537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Verbrennung von ???</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17</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100138"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83338"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a:off x="2814762" y="2134940"/>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517496" y="5581590"/>
            <a:ext cx="1478943" cy="400110"/>
          </a:xfrm>
          <a:prstGeom prst="rect">
            <a:avLst/>
          </a:prstGeom>
          <a:noFill/>
        </p:spPr>
        <p:txBody>
          <a:bodyPr wrap="square" rtlCol="0">
            <a:spAutoFit/>
          </a:bodyPr>
          <a:lstStyle/>
          <a:p>
            <a:pPr algn="ctr"/>
            <a:r>
              <a:rPr lang="de-DE" sz="2000" dirty="0">
                <a:solidFill>
                  <a:srgbClr val="0000FF"/>
                </a:solidFill>
              </a:rPr>
              <a:t>Wasser</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002765" y="2498385"/>
            <a:ext cx="1807662" cy="400110"/>
          </a:xfrm>
          <a:prstGeom prst="rect">
            <a:avLst/>
          </a:prstGeom>
          <a:noFill/>
        </p:spPr>
        <p:txBody>
          <a:bodyPr wrap="square" rtlCol="0">
            <a:spAutoFit/>
          </a:bodyPr>
          <a:lstStyle/>
          <a:p>
            <a:pPr algn="ctr"/>
            <a:r>
              <a:rPr lang="de-DE" sz="2000" dirty="0">
                <a:solidFill>
                  <a:schemeClr val="accent2"/>
                </a:solidFill>
              </a:rPr>
              <a:t>? + Sauerstoff</a:t>
            </a:r>
          </a:p>
        </p:txBody>
      </p:sp>
      <p:sp>
        <p:nvSpPr>
          <p:cNvPr id="17" name="Ellipse 16">
            <a:extLst>
              <a:ext uri="{FF2B5EF4-FFF2-40B4-BE49-F238E27FC236}">
                <a16:creationId xmlns:a16="http://schemas.microsoft.com/office/drawing/2014/main" id="{44BA9204-BC7B-3D32-777F-E9806140F9B8}"/>
              </a:ext>
            </a:extLst>
          </p:cNvPr>
          <p:cNvSpPr/>
          <p:nvPr/>
        </p:nvSpPr>
        <p:spPr>
          <a:xfrm>
            <a:off x="7204790" y="5909701"/>
            <a:ext cx="144000" cy="144000"/>
          </a:xfrm>
          <a:prstGeom prst="ellipse">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Gewitterblitz 17">
            <a:extLst>
              <a:ext uri="{FF2B5EF4-FFF2-40B4-BE49-F238E27FC236}">
                <a16:creationId xmlns:a16="http://schemas.microsoft.com/office/drawing/2014/main" id="{F1AB7298-F5AE-EB60-D599-E8E440EF59CF}"/>
              </a:ext>
            </a:extLst>
          </p:cNvPr>
          <p:cNvSpPr/>
          <p:nvPr/>
        </p:nvSpPr>
        <p:spPr>
          <a:xfrm>
            <a:off x="5294376" y="3429000"/>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Textfeld 19">
            <a:extLst>
              <a:ext uri="{FF2B5EF4-FFF2-40B4-BE49-F238E27FC236}">
                <a16:creationId xmlns:a16="http://schemas.microsoft.com/office/drawing/2014/main" id="{1347C810-B56A-8607-87A9-2F1E3B420F42}"/>
              </a:ext>
            </a:extLst>
          </p:cNvPr>
          <p:cNvSpPr txBox="1"/>
          <p:nvPr/>
        </p:nvSpPr>
        <p:spPr>
          <a:xfrm>
            <a:off x="6383338" y="3099420"/>
            <a:ext cx="2879848" cy="1015663"/>
          </a:xfrm>
          <a:prstGeom prst="rect">
            <a:avLst/>
          </a:prstGeom>
          <a:noFill/>
        </p:spPr>
        <p:txBody>
          <a:bodyPr wrap="square" rtlCol="0">
            <a:spAutoFit/>
          </a:bodyPr>
          <a:lstStyle/>
          <a:p>
            <a:r>
              <a:rPr lang="de-DE" sz="2000" dirty="0">
                <a:solidFill>
                  <a:schemeClr val="accent2"/>
                </a:solidFill>
              </a:rPr>
              <a:t>Rückwärts gedacht: Welche energiereichen Edukte sind nötig?</a:t>
            </a:r>
          </a:p>
        </p:txBody>
      </p:sp>
    </p:spTree>
    <p:extLst>
      <p:ext uri="{BB962C8B-B14F-4D97-AF65-F5344CB8AC3E}">
        <p14:creationId xmlns:p14="http://schemas.microsoft.com/office/powerpoint/2010/main" val="320306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1000"/>
                                        <p:tgtEl>
                                          <p:spTgt spid="19"/>
                                        </p:tgtEl>
                                      </p:cBhvr>
                                    </p:animEffect>
                                  </p:childTnLst>
                                </p:cTn>
                              </p:par>
                            </p:childTnLst>
                          </p:cTn>
                        </p:par>
                        <p:par>
                          <p:cTn id="8" fill="hold">
                            <p:stCondLst>
                              <p:cond delay="1000"/>
                            </p:stCondLst>
                            <p:childTnLst>
                              <p:par>
                                <p:cTn id="9" presetID="22" presetClass="entr" presetSubtype="8" fill="hold" nodeType="afterEffect">
                                  <p:stCondLst>
                                    <p:cond delay="75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750"/>
                                        <p:tgtEl>
                                          <p:spTgt spid="11"/>
                                        </p:tgtEl>
                                      </p:cBhvr>
                                    </p:animEffect>
                                  </p:childTnLst>
                                </p:cTn>
                              </p:par>
                              <p:par>
                                <p:cTn id="12" presetID="22" presetClass="entr" presetSubtype="8" fill="hold" grpId="0" nodeType="withEffect">
                                  <p:stCondLst>
                                    <p:cond delay="75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750"/>
                                        <p:tgtEl>
                                          <p:spTgt spid="16"/>
                                        </p:tgtEl>
                                      </p:cBhvr>
                                    </p:animEffect>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1250"/>
                                        <p:tgtEl>
                                          <p:spTgt spid="2"/>
                                        </p:tgtEl>
                                      </p:cBhvr>
                                    </p:animEffect>
                                  </p:childTnLst>
                                </p:cTn>
                              </p:par>
                              <p:par>
                                <p:cTn id="19" presetID="53" presetClass="entr" presetSubtype="16" fill="hold" grpId="0" nodeType="withEffect">
                                  <p:stCondLst>
                                    <p:cond delay="250"/>
                                  </p:stCondLst>
                                  <p:childTnLst>
                                    <p:set>
                                      <p:cBhvr>
                                        <p:cTn id="20" dur="1" fill="hold">
                                          <p:stCondLst>
                                            <p:cond delay="0"/>
                                          </p:stCondLst>
                                        </p:cTn>
                                        <p:tgtEl>
                                          <p:spTgt spid="18"/>
                                        </p:tgtEl>
                                        <p:attrNameLst>
                                          <p:attrName>style.visibility</p:attrName>
                                        </p:attrNameLst>
                                      </p:cBhvr>
                                      <p:to>
                                        <p:strVal val="visible"/>
                                      </p:to>
                                    </p:set>
                                    <p:anim calcmode="lin" valueType="num">
                                      <p:cBhvr>
                                        <p:cTn id="21" dur="750" fill="hold"/>
                                        <p:tgtEl>
                                          <p:spTgt spid="18"/>
                                        </p:tgtEl>
                                        <p:attrNameLst>
                                          <p:attrName>ppt_w</p:attrName>
                                        </p:attrNameLst>
                                      </p:cBhvr>
                                      <p:tavLst>
                                        <p:tav tm="0">
                                          <p:val>
                                            <p:fltVal val="0"/>
                                          </p:val>
                                        </p:tav>
                                        <p:tav tm="100000">
                                          <p:val>
                                            <p:strVal val="#ppt_w"/>
                                          </p:val>
                                        </p:tav>
                                      </p:tavLst>
                                    </p:anim>
                                    <p:anim calcmode="lin" valueType="num">
                                      <p:cBhvr>
                                        <p:cTn id="22" dur="750" fill="hold"/>
                                        <p:tgtEl>
                                          <p:spTgt spid="18"/>
                                        </p:tgtEl>
                                        <p:attrNameLst>
                                          <p:attrName>ppt_h</p:attrName>
                                        </p:attrNameLst>
                                      </p:cBhvr>
                                      <p:tavLst>
                                        <p:tav tm="0">
                                          <p:val>
                                            <p:fltVal val="0"/>
                                          </p:val>
                                        </p:tav>
                                        <p:tav tm="100000">
                                          <p:val>
                                            <p:strVal val="#ppt_h"/>
                                          </p:val>
                                        </p:tav>
                                      </p:tavLst>
                                    </p:anim>
                                    <p:animEffect transition="in" filter="fade">
                                      <p:cBhvr>
                                        <p:cTn id="23" dur="750"/>
                                        <p:tgtEl>
                                          <p:spTgt spid="18"/>
                                        </p:tgtEl>
                                      </p:cBhvr>
                                    </p:animEffect>
                                  </p:childTnLst>
                                </p:cTn>
                              </p:par>
                            </p:childTnLst>
                          </p:cTn>
                        </p:par>
                        <p:par>
                          <p:cTn id="24" fill="hold">
                            <p:stCondLst>
                              <p:cond delay="3750"/>
                            </p:stCondLst>
                            <p:childTnLst>
                              <p:par>
                                <p:cTn id="25" presetID="22" presetClass="entr" presetSubtype="8"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750"/>
                                        <p:tgtEl>
                                          <p:spTgt spid="13"/>
                                        </p:tgtEl>
                                      </p:cBhvr>
                                    </p:animEffect>
                                  </p:childTnLst>
                                </p:cTn>
                              </p:par>
                            </p:childTnLst>
                          </p:cTn>
                        </p:par>
                        <p:par>
                          <p:cTn id="28" fill="hold">
                            <p:stCondLst>
                              <p:cond delay="4500"/>
                            </p:stCondLst>
                            <p:childTnLst>
                              <p:par>
                                <p:cTn id="29" presetID="22" presetClass="entr" presetSubtype="8"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75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750"/>
                                        <p:tgtEl>
                                          <p:spTgt spid="20"/>
                                        </p:tgtEl>
                                      </p:cBhvr>
                                    </p:animEffect>
                                  </p:childTnLst>
                                </p:cTn>
                              </p:par>
                              <p:par>
                                <p:cTn id="39" presetID="0" presetClass="path" presetSubtype="0" accel="50000" decel="50000" fill="hold" grpId="1" nodeType="withEffect">
                                  <p:stCondLst>
                                    <p:cond delay="1250"/>
                                  </p:stCondLst>
                                  <p:childTnLst>
                                    <p:animMotion origin="layout" path="M 0.00032 -0.00023 L -0.0819 -0.00162 L -0.12068 -0.00694 L -0.14375 -0.01366 L -0.16315 -0.03241 L -0.19263 -0.10694 L -0.23414 -0.22847 L -0.28686 -0.38565 L -0.32565 -0.49907 L -0.34311 -0.54166 L -0.3625 -0.56296 L -0.3819 -0.56296 L -0.40674 -0.54166 L -0.42981 -0.50301 L -0.44552 -0.46574 L -0.45289 -0.44699 L -0.53606 -0.44699 L -0.54792 -0.44838 " pathEditMode="relative" ptsTypes="AAAAAAAAAAAAAAAAAA">
                                      <p:cBhvr>
                                        <p:cTn id="40" dur="2500" fill="hold"/>
                                        <p:tgtEl>
                                          <p:spTgt spid="1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6" grpId="0"/>
      <p:bldP spid="17" grpId="0" animBg="1"/>
      <p:bldP spid="17" grpId="1" animBg="1"/>
      <p:bldP spid="18"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A167E1-F521-93D2-3D28-A7C0869C5C5D}"/>
              </a:ext>
            </a:extLst>
          </p:cNvPr>
          <p:cNvSpPr>
            <a:spLocks noGrp="1"/>
          </p:cNvSpPr>
          <p:nvPr>
            <p:ph type="title"/>
          </p:nvPr>
        </p:nvSpPr>
        <p:spPr/>
        <p:txBody>
          <a:bodyPr/>
          <a:lstStyle/>
          <a:p>
            <a:r>
              <a:rPr lang="de-DE"/>
              <a:t>Wasser als Treibstoff?</a:t>
            </a:r>
          </a:p>
        </p:txBody>
      </p:sp>
      <p:sp>
        <p:nvSpPr>
          <p:cNvPr id="3" name="Inhaltsplatzhalter 2">
            <a:extLst>
              <a:ext uri="{FF2B5EF4-FFF2-40B4-BE49-F238E27FC236}">
                <a16:creationId xmlns:a16="http://schemas.microsoft.com/office/drawing/2014/main" id="{5546C782-16EE-89FE-B3AE-2021B437990C}"/>
              </a:ext>
            </a:extLst>
          </p:cNvPr>
          <p:cNvSpPr>
            <a:spLocks noGrp="1"/>
          </p:cNvSpPr>
          <p:nvPr>
            <p:ph idx="1"/>
          </p:nvPr>
        </p:nvSpPr>
        <p:spPr/>
        <p:txBody>
          <a:bodyPr/>
          <a:lstStyle/>
          <a:p>
            <a:pPr algn="just"/>
            <a:r>
              <a:rPr lang="de-DE" dirty="0"/>
              <a:t>Erkenntnisse:</a:t>
            </a:r>
          </a:p>
          <a:p>
            <a:pPr algn="just"/>
            <a:endParaRPr lang="de-DE" dirty="0"/>
          </a:p>
          <a:p>
            <a:r>
              <a:rPr lang="de-DE" dirty="0"/>
              <a:t>Wasser enthält nicht genug Energie, um ein Auto </a:t>
            </a:r>
            <a:r>
              <a:rPr lang="de-DE" dirty="0" smtClean="0"/>
              <a:t>anzutreiben.</a:t>
            </a:r>
            <a:endParaRPr lang="de-DE" dirty="0"/>
          </a:p>
          <a:p>
            <a:endParaRPr lang="de-DE" dirty="0"/>
          </a:p>
          <a:p>
            <a:r>
              <a:rPr lang="de-DE" dirty="0"/>
              <a:t>Da Wasser ein sehr energiearmer Stoff ist, muss es zuvor andere Stoffe geben, die unter Bildung von Wasser Energie freigesetzt haben.</a:t>
            </a:r>
          </a:p>
          <a:p>
            <a:r>
              <a:rPr lang="de-DE" b="1" dirty="0"/>
              <a:t>Gesucht sind also Stoffe, die zu Wasser reagieren und dabei Energie freisetzen.</a:t>
            </a:r>
          </a:p>
          <a:p>
            <a:r>
              <a:rPr lang="de-DE" dirty="0"/>
              <a:t>Solche</a:t>
            </a:r>
            <a:r>
              <a:rPr lang="de-DE" b="1" dirty="0"/>
              <a:t> </a:t>
            </a:r>
            <a:r>
              <a:rPr lang="de-DE" dirty="0"/>
              <a:t>Energieträger wären ein guter Kraftstoff für Autos, da bei ihrer Reaktion nur Wasser in die Umwelt abgegeben werden würde.</a:t>
            </a:r>
          </a:p>
          <a:p>
            <a:endParaRPr lang="de-DE" dirty="0"/>
          </a:p>
        </p:txBody>
      </p:sp>
      <p:sp>
        <p:nvSpPr>
          <p:cNvPr id="4" name="Foliennummernplatzhalter 3">
            <a:extLst>
              <a:ext uri="{FF2B5EF4-FFF2-40B4-BE49-F238E27FC236}">
                <a16:creationId xmlns:a16="http://schemas.microsoft.com/office/drawing/2014/main" id="{EE9DCC6C-C5C7-A49A-3F14-A13F79283613}"/>
              </a:ext>
            </a:extLst>
          </p:cNvPr>
          <p:cNvSpPr>
            <a:spLocks noGrp="1"/>
          </p:cNvSpPr>
          <p:nvPr>
            <p:ph type="sldNum" sz="quarter" idx="12"/>
          </p:nvPr>
        </p:nvSpPr>
        <p:spPr/>
        <p:txBody>
          <a:bodyPr/>
          <a:lstStyle/>
          <a:p>
            <a:fld id="{649AAC7D-4B30-4604-BD35-0C4E56313D0D}" type="slidenum">
              <a:rPr lang="de-DE" smtClean="0"/>
              <a:t>18</a:t>
            </a:fld>
            <a:endParaRPr lang="de-DE"/>
          </a:p>
        </p:txBody>
      </p:sp>
      <p:pic>
        <p:nvPicPr>
          <p:cNvPr id="6" name="Inhaltsplatzhalter 5">
            <a:extLst>
              <a:ext uri="{FF2B5EF4-FFF2-40B4-BE49-F238E27FC236}">
                <a16:creationId xmlns:a16="http://schemas.microsoft.com/office/drawing/2014/main" id="{42BD60A0-F54A-F8D9-D96A-3BEB2D4AC721}"/>
              </a:ext>
            </a:extLst>
          </p:cNvPr>
          <p:cNvPicPr>
            <a:picLocks noGrp="1" noChangeAspect="1"/>
          </p:cNvPicPr>
          <p:nvPr>
            <p:ph sz="quarter" idx="13"/>
          </p:nvPr>
        </p:nvPicPr>
        <p:blipFill>
          <a:blip r:embed="rId2"/>
          <a:stretch>
            <a:fillRect/>
          </a:stretch>
        </p:blipFill>
        <p:spPr>
          <a:xfrm>
            <a:off x="686069" y="503238"/>
            <a:ext cx="391574" cy="900112"/>
          </a:xfrm>
          <a:prstGeom prst="rect">
            <a:avLst/>
          </a:prstGeom>
        </p:spPr>
      </p:pic>
      <p:sp>
        <p:nvSpPr>
          <p:cNvPr id="7" name="Kreuz 6">
            <a:extLst>
              <a:ext uri="{FF2B5EF4-FFF2-40B4-BE49-F238E27FC236}">
                <a16:creationId xmlns:a16="http://schemas.microsoft.com/office/drawing/2014/main" id="{68A4893F-3563-00BA-F433-7EC1921D8B23}"/>
              </a:ext>
            </a:extLst>
          </p:cNvPr>
          <p:cNvSpPr/>
          <p:nvPr/>
        </p:nvSpPr>
        <p:spPr>
          <a:xfrm rot="2794759">
            <a:off x="3439438" y="455423"/>
            <a:ext cx="1040244" cy="1035799"/>
          </a:xfrm>
          <a:prstGeom prst="plus">
            <a:avLst>
              <a:gd name="adj" fmla="val 43122"/>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55631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wipe(left)">
                                      <p:cBhvr>
                                        <p:cTn id="7" dur="5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wipe(left)">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wipe(left)">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B78C23-D26A-0F10-4B2D-ACCD666B4E15}"/>
              </a:ext>
            </a:extLst>
          </p:cNvPr>
          <p:cNvSpPr>
            <a:spLocks noGrp="1"/>
          </p:cNvSpPr>
          <p:nvPr>
            <p:ph type="title"/>
          </p:nvPr>
        </p:nvSpPr>
        <p:spPr/>
        <p:txBody>
          <a:bodyPr/>
          <a:lstStyle/>
          <a:p>
            <a:r>
              <a:rPr lang="de-DE"/>
              <a:t>Wasser als Treibstoff ?</a:t>
            </a:r>
          </a:p>
        </p:txBody>
      </p:sp>
      <p:sp>
        <p:nvSpPr>
          <p:cNvPr id="7" name="Inhaltsplatzhalter 6">
            <a:extLst>
              <a:ext uri="{FF2B5EF4-FFF2-40B4-BE49-F238E27FC236}">
                <a16:creationId xmlns:a16="http://schemas.microsoft.com/office/drawing/2014/main" id="{463BF3F4-2F5A-8895-978E-220E9A704DBD}"/>
              </a:ext>
            </a:extLst>
          </p:cNvPr>
          <p:cNvSpPr>
            <a:spLocks noGrp="1"/>
          </p:cNvSpPr>
          <p:nvPr>
            <p:ph idx="1"/>
          </p:nvPr>
        </p:nvSpPr>
        <p:spPr>
          <a:xfrm>
            <a:off x="1353000" y="1404000"/>
            <a:ext cx="7200000" cy="4320000"/>
          </a:xfrm>
        </p:spPr>
        <p:txBody>
          <a:bodyPr/>
          <a:lstStyle/>
          <a:p>
            <a:pPr marL="0" indent="0">
              <a:buNone/>
            </a:pPr>
            <a:r>
              <a:rPr lang="de-DE" sz="2000" dirty="0"/>
              <a:t>Eine einfache M</a:t>
            </a:r>
            <a:r>
              <a:rPr lang="de-DE" dirty="0"/>
              <a:t>öglichkeit Wasser herzustellen, ist aus den </a:t>
            </a:r>
            <a:r>
              <a:rPr lang="de-DE" dirty="0" smtClean="0"/>
              <a:t>Elementen:</a:t>
            </a:r>
            <a:endParaRPr lang="de-DE" sz="2000" dirty="0"/>
          </a:p>
          <a:p>
            <a:endParaRPr lang="de-DE" dirty="0"/>
          </a:p>
          <a:p>
            <a:endParaRPr lang="de-DE" dirty="0"/>
          </a:p>
          <a:p>
            <a:endParaRPr lang="de-DE" dirty="0"/>
          </a:p>
          <a:p>
            <a:endParaRPr lang="de-DE" dirty="0"/>
          </a:p>
          <a:p>
            <a:endParaRPr lang="de-DE" dirty="0"/>
          </a:p>
          <a:p>
            <a:endParaRPr lang="de-DE" dirty="0"/>
          </a:p>
          <a:p>
            <a:pPr marL="0" indent="0">
              <a:buNone/>
            </a:pPr>
            <a:r>
              <a:rPr lang="de-DE" sz="2000" b="1" dirty="0">
                <a:solidFill>
                  <a:schemeClr val="tx2"/>
                </a:solidFill>
              </a:rPr>
              <a:t>Formuliere</a:t>
            </a:r>
            <a:r>
              <a:rPr lang="de-DE" sz="2000" dirty="0">
                <a:solidFill>
                  <a:schemeClr val="tx2"/>
                </a:solidFill>
              </a:rPr>
              <a:t> die </a:t>
            </a:r>
            <a:r>
              <a:rPr lang="de-DE" sz="2000" b="1" dirty="0">
                <a:solidFill>
                  <a:schemeClr val="tx2"/>
                </a:solidFill>
              </a:rPr>
              <a:t>Reaktionsgleichung</a:t>
            </a:r>
            <a:r>
              <a:rPr lang="de-DE" sz="2000" dirty="0">
                <a:solidFill>
                  <a:schemeClr val="tx2"/>
                </a:solidFill>
              </a:rPr>
              <a:t> zur Herstellung von Wasser aus den Elementen.</a:t>
            </a:r>
          </a:p>
          <a:p>
            <a:endParaRPr lang="de-DE" dirty="0"/>
          </a:p>
          <a:p>
            <a:endParaRPr lang="de-DE" dirty="0"/>
          </a:p>
          <a:p>
            <a:endParaRPr lang="de-DE" dirty="0"/>
          </a:p>
          <a:p>
            <a:endParaRPr lang="de-DE" dirty="0"/>
          </a:p>
        </p:txBody>
      </p:sp>
      <p:sp>
        <p:nvSpPr>
          <p:cNvPr id="3" name="Foliennummernplatzhalter 2">
            <a:extLst>
              <a:ext uri="{FF2B5EF4-FFF2-40B4-BE49-F238E27FC236}">
                <a16:creationId xmlns:a16="http://schemas.microsoft.com/office/drawing/2014/main" id="{B03CB400-11D6-808D-7224-D7AC1460897A}"/>
              </a:ext>
            </a:extLst>
          </p:cNvPr>
          <p:cNvSpPr>
            <a:spLocks noGrp="1"/>
          </p:cNvSpPr>
          <p:nvPr>
            <p:ph type="sldNum" sz="quarter" idx="12"/>
          </p:nvPr>
        </p:nvSpPr>
        <p:spPr/>
        <p:txBody>
          <a:bodyPr/>
          <a:lstStyle/>
          <a:p>
            <a:fld id="{649AAC7D-4B30-4604-BD35-0C4E56313D0D}" type="slidenum">
              <a:rPr lang="de-DE" smtClean="0"/>
              <a:t>19</a:t>
            </a:fld>
            <a:endParaRPr lang="de-DE"/>
          </a:p>
        </p:txBody>
      </p:sp>
      <p:sp>
        <p:nvSpPr>
          <p:cNvPr id="11" name="Inhaltsplatzhalter 10">
            <a:extLst>
              <a:ext uri="{FF2B5EF4-FFF2-40B4-BE49-F238E27FC236}">
                <a16:creationId xmlns:a16="http://schemas.microsoft.com/office/drawing/2014/main" id="{F74ABE32-3F74-EF55-792C-666382CCC45A}"/>
              </a:ext>
            </a:extLst>
          </p:cNvPr>
          <p:cNvSpPr>
            <a:spLocks noGrp="1"/>
          </p:cNvSpPr>
          <p:nvPr>
            <p:ph sz="quarter" idx="14"/>
          </p:nvPr>
        </p:nvSpPr>
        <p:spPr/>
        <p:txBody>
          <a:bodyPr/>
          <a:lstStyle/>
          <a:p>
            <a:endParaRPr lang="de-DE"/>
          </a:p>
        </p:txBody>
      </p:sp>
      <p:sp>
        <p:nvSpPr>
          <p:cNvPr id="12" name="Inhaltsplatzhalter 11">
            <a:extLst>
              <a:ext uri="{FF2B5EF4-FFF2-40B4-BE49-F238E27FC236}">
                <a16:creationId xmlns:a16="http://schemas.microsoft.com/office/drawing/2014/main" id="{F104C32F-2B7D-CF6B-688A-359B0A4DF97E}"/>
              </a:ext>
            </a:extLst>
          </p:cNvPr>
          <p:cNvSpPr>
            <a:spLocks noGrp="1"/>
          </p:cNvSpPr>
          <p:nvPr>
            <p:ph sz="quarter" idx="15"/>
          </p:nvPr>
        </p:nvSpPr>
        <p:spPr/>
        <p:txBody>
          <a:bodyPr/>
          <a:lstStyle/>
          <a:p>
            <a:endParaRPr lang="de-DE"/>
          </a:p>
        </p:txBody>
      </p:sp>
      <p:sp>
        <p:nvSpPr>
          <p:cNvPr id="14" name="Inhaltsplatzhalter 13">
            <a:extLst>
              <a:ext uri="{FF2B5EF4-FFF2-40B4-BE49-F238E27FC236}">
                <a16:creationId xmlns:a16="http://schemas.microsoft.com/office/drawing/2014/main" id="{A3978912-9D32-BA6F-DE0A-7A33C4DAE279}"/>
              </a:ext>
            </a:extLst>
          </p:cNvPr>
          <p:cNvSpPr>
            <a:spLocks noGrp="1"/>
          </p:cNvSpPr>
          <p:nvPr>
            <p:ph sz="quarter" idx="17"/>
          </p:nvPr>
        </p:nvSpPr>
        <p:spPr/>
        <p:txBody>
          <a:bodyPr/>
          <a:lstStyle/>
          <a:p>
            <a:endParaRPr lang="de-DE"/>
          </a:p>
        </p:txBody>
      </p:sp>
      <p:grpSp>
        <p:nvGrpSpPr>
          <p:cNvPr id="5" name="Gruppieren 4">
            <a:extLst>
              <a:ext uri="{FF2B5EF4-FFF2-40B4-BE49-F238E27FC236}">
                <a16:creationId xmlns:a16="http://schemas.microsoft.com/office/drawing/2014/main" id="{3C17E40B-135B-F5B3-106A-CD306769BD9B}"/>
              </a:ext>
            </a:extLst>
          </p:cNvPr>
          <p:cNvGrpSpPr>
            <a:grpSpLocks noChangeAspect="1"/>
          </p:cNvGrpSpPr>
          <p:nvPr/>
        </p:nvGrpSpPr>
        <p:grpSpPr>
          <a:xfrm>
            <a:off x="3399128" y="2126971"/>
            <a:ext cx="905743" cy="919639"/>
            <a:chOff x="5033209" y="2020072"/>
            <a:chExt cx="843210" cy="856147"/>
          </a:xfrm>
        </p:grpSpPr>
        <p:sp>
          <p:nvSpPr>
            <p:cNvPr id="6" name="Ellipse 5">
              <a:extLst>
                <a:ext uri="{FF2B5EF4-FFF2-40B4-BE49-F238E27FC236}">
                  <a16:creationId xmlns:a16="http://schemas.microsoft.com/office/drawing/2014/main" id="{713006EB-9469-C91A-13A5-F98F637EA1E4}"/>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n w="3175">
                  <a:noFill/>
                </a:ln>
              </a:endParaRPr>
            </a:p>
          </p:txBody>
        </p:sp>
        <p:sp>
          <p:nvSpPr>
            <p:cNvPr id="8" name="Ellipse 7">
              <a:extLst>
                <a:ext uri="{FF2B5EF4-FFF2-40B4-BE49-F238E27FC236}">
                  <a16:creationId xmlns:a16="http://schemas.microsoft.com/office/drawing/2014/main" id="{3B419EB2-D701-1BC4-79A5-8DB13A17F22C}"/>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solidFill>
                  <a:schemeClr val="tx1"/>
                </a:solidFill>
              </a:endParaRPr>
            </a:p>
          </p:txBody>
        </p:sp>
        <p:sp>
          <p:nvSpPr>
            <p:cNvPr id="10" name="Ellipse 9">
              <a:extLst>
                <a:ext uri="{FF2B5EF4-FFF2-40B4-BE49-F238E27FC236}">
                  <a16:creationId xmlns:a16="http://schemas.microsoft.com/office/drawing/2014/main" id="{B49704C8-6924-0336-4980-1FAA8398E183}"/>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a:solidFill>
                  <a:schemeClr val="tx1"/>
                </a:solidFill>
              </a:endParaRPr>
            </a:p>
          </p:txBody>
        </p:sp>
      </p:grpSp>
      <p:sp>
        <p:nvSpPr>
          <p:cNvPr id="18" name="Kreuz 17">
            <a:extLst>
              <a:ext uri="{FF2B5EF4-FFF2-40B4-BE49-F238E27FC236}">
                <a16:creationId xmlns:a16="http://schemas.microsoft.com/office/drawing/2014/main" id="{757A24F3-96F8-027C-CFC7-2AE2380CF360}"/>
              </a:ext>
            </a:extLst>
          </p:cNvPr>
          <p:cNvSpPr/>
          <p:nvPr/>
        </p:nvSpPr>
        <p:spPr>
          <a:xfrm rot="2794759">
            <a:off x="3328412" y="455424"/>
            <a:ext cx="1040244" cy="1035799"/>
          </a:xfrm>
          <a:prstGeom prst="plus">
            <a:avLst>
              <a:gd name="adj" fmla="val 43122"/>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pic>
        <p:nvPicPr>
          <p:cNvPr id="20" name="Inhaltsplatzhalter 28"/>
          <p:cNvPicPr>
            <a:picLocks noGrp="1" noChangeAspect="1"/>
          </p:cNvPicPr>
          <p:nvPr>
            <p:ph sz="quarter" idx="16"/>
          </p:nvPr>
        </p:nvPicPr>
        <p:blipFill>
          <a:blip r:embed="rId3"/>
          <a:stretch>
            <a:fillRect/>
          </a:stretch>
        </p:blipFill>
        <p:spPr>
          <a:xfrm>
            <a:off x="489000" y="3743325"/>
            <a:ext cx="785712" cy="900113"/>
          </a:xfrm>
          <a:prstGeom prst="rect">
            <a:avLst/>
          </a:prstGeom>
        </p:spPr>
      </p:pic>
    </p:spTree>
    <p:extLst>
      <p:ext uri="{BB962C8B-B14F-4D97-AF65-F5344CB8AC3E}">
        <p14:creationId xmlns:p14="http://schemas.microsoft.com/office/powerpoint/2010/main" val="38828919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6190F1-7FE8-3808-0E02-496C4A683AD8}"/>
              </a:ext>
            </a:extLst>
          </p:cNvPr>
          <p:cNvSpPr>
            <a:spLocks noGrp="1"/>
          </p:cNvSpPr>
          <p:nvPr>
            <p:ph type="title"/>
          </p:nvPr>
        </p:nvSpPr>
        <p:spPr/>
        <p:txBody>
          <a:bodyPr/>
          <a:lstStyle/>
          <a:p>
            <a:r>
              <a:rPr lang="de-DE" dirty="0"/>
              <a:t>Fossile Energieträger</a:t>
            </a:r>
          </a:p>
        </p:txBody>
      </p:sp>
      <p:sp>
        <p:nvSpPr>
          <p:cNvPr id="3" name="Inhaltsplatzhalter 2">
            <a:extLst>
              <a:ext uri="{FF2B5EF4-FFF2-40B4-BE49-F238E27FC236}">
                <a16:creationId xmlns:a16="http://schemas.microsoft.com/office/drawing/2014/main" id="{A1C49260-F37D-FCEB-0C52-42BE13EF5014}"/>
              </a:ext>
            </a:extLst>
          </p:cNvPr>
          <p:cNvSpPr>
            <a:spLocks noGrp="1"/>
          </p:cNvSpPr>
          <p:nvPr>
            <p:ph idx="1"/>
          </p:nvPr>
        </p:nvSpPr>
        <p:spPr>
          <a:solidFill>
            <a:schemeClr val="bg1">
              <a:alpha val="64000"/>
            </a:schemeClr>
          </a:solidFill>
        </p:spPr>
        <p:txBody>
          <a:bodyPr/>
          <a:lstStyle/>
          <a:p>
            <a:pPr algn="ctr"/>
            <a:r>
              <a:rPr lang="de-DE" sz="4400" b="1" dirty="0">
                <a:latin typeface="Times New Roman" panose="02020603050405020304" pitchFamily="18" charset="0"/>
                <a:cs typeface="Times New Roman" panose="02020603050405020304" pitchFamily="18" charset="0"/>
              </a:rPr>
              <a:t>„Fossile Brennstoffe – das Ende ist besiegelt“</a:t>
            </a:r>
          </a:p>
          <a:p>
            <a:endParaRPr lang="de-DE" sz="1200" b="1" dirty="0">
              <a:latin typeface="Times New Roman" panose="02020603050405020304" pitchFamily="18" charset="0"/>
              <a:cs typeface="Times New Roman" panose="02020603050405020304" pitchFamily="18" charset="0"/>
            </a:endParaRPr>
          </a:p>
          <a:p>
            <a:endParaRPr lang="de-DE" dirty="0">
              <a:latin typeface="Times New Roman" panose="02020603050405020304" pitchFamily="18" charset="0"/>
              <a:cs typeface="Times New Roman" panose="02020603050405020304" pitchFamily="18" charset="0"/>
            </a:endParaRPr>
          </a:p>
        </p:txBody>
      </p:sp>
      <p:sp>
        <p:nvSpPr>
          <p:cNvPr id="4" name="Foliennummernplatzhalter 3">
            <a:extLst>
              <a:ext uri="{FF2B5EF4-FFF2-40B4-BE49-F238E27FC236}">
                <a16:creationId xmlns:a16="http://schemas.microsoft.com/office/drawing/2014/main" id="{EEE6A5F0-B5C0-FEA6-9BCF-0CCF285AC6C7}"/>
              </a:ext>
            </a:extLst>
          </p:cNvPr>
          <p:cNvSpPr>
            <a:spLocks noGrp="1"/>
          </p:cNvSpPr>
          <p:nvPr>
            <p:ph type="sldNum" sz="quarter" idx="12"/>
          </p:nvPr>
        </p:nvSpPr>
        <p:spPr/>
        <p:txBody>
          <a:bodyPr/>
          <a:lstStyle/>
          <a:p>
            <a:fld id="{649AAC7D-4B30-4604-BD35-0C4E56313D0D}" type="slidenum">
              <a:rPr lang="de-DE" smtClean="0"/>
              <a:t>2</a:t>
            </a:fld>
            <a:endParaRPr lang="de-DE"/>
          </a:p>
        </p:txBody>
      </p:sp>
      <p:pic>
        <p:nvPicPr>
          <p:cNvPr id="11" name="Inhaltsplatzhalter 7">
            <a:extLst>
              <a:ext uri="{FF2B5EF4-FFF2-40B4-BE49-F238E27FC236}">
                <a16:creationId xmlns:a16="http://schemas.microsoft.com/office/drawing/2014/main" id="{CE0C6B27-D9AF-ADDE-57DF-268587328C80}"/>
              </a:ext>
            </a:extLst>
          </p:cNvPr>
          <p:cNvPicPr>
            <a:picLocks noGrp="1" noChangeAspect="1"/>
          </p:cNvPicPr>
          <p:nvPr>
            <p:ph sz="quarter" idx="13"/>
          </p:nvPr>
        </p:nvPicPr>
        <p:blipFill>
          <a:blip r:embed="rId2"/>
          <a:stretch>
            <a:fillRect/>
          </a:stretch>
        </p:blipFill>
        <p:spPr>
          <a:xfrm>
            <a:off x="635542" y="503238"/>
            <a:ext cx="492629" cy="900112"/>
          </a:xfrm>
          <a:prstGeom prst="rect">
            <a:avLst/>
          </a:prstGeom>
        </p:spPr>
      </p:pic>
      <p:sp>
        <p:nvSpPr>
          <p:cNvPr id="7" name="Textplatzhalter 6">
            <a:extLst>
              <a:ext uri="{FF2B5EF4-FFF2-40B4-BE49-F238E27FC236}">
                <a16:creationId xmlns:a16="http://schemas.microsoft.com/office/drawing/2014/main" id="{1F83F555-39F8-BA0A-CDB4-0185CD261A09}"/>
              </a:ext>
            </a:extLst>
          </p:cNvPr>
          <p:cNvSpPr>
            <a:spLocks noGrp="1"/>
          </p:cNvSpPr>
          <p:nvPr>
            <p:ph type="body" sz="quarter" idx="15"/>
          </p:nvPr>
        </p:nvSpPr>
        <p:spPr/>
        <p:txBody>
          <a:bodyPr/>
          <a:lstStyle/>
          <a:p>
            <a:r>
              <a:rPr lang="de-DE" b="1" dirty="0"/>
              <a:t>Interpretiere</a:t>
            </a:r>
            <a:r>
              <a:rPr lang="de-DE" dirty="0"/>
              <a:t> diese Überschrift eines Internetartikels. </a:t>
            </a:r>
            <a:br>
              <a:rPr lang="de-DE" dirty="0"/>
            </a:br>
            <a:r>
              <a:rPr lang="de-DE" b="1" dirty="0"/>
              <a:t>Notiere</a:t>
            </a:r>
            <a:r>
              <a:rPr lang="de-DE" dirty="0"/>
              <a:t> hierzu in </a:t>
            </a:r>
            <a:r>
              <a:rPr lang="de-DE" b="1" dirty="0"/>
              <a:t>Stichpunkten </a:t>
            </a:r>
            <a:r>
              <a:rPr lang="de-DE" dirty="0"/>
              <a:t>auf deinem </a:t>
            </a:r>
            <a:r>
              <a:rPr lang="de-DE" dirty="0" smtClean="0">
                <a:hlinkClick r:id="rId3"/>
              </a:rPr>
              <a:t>Arbeitsblatt</a:t>
            </a:r>
            <a:r>
              <a:rPr lang="de-DE" dirty="0" smtClean="0"/>
              <a:t> (Link folgen), </a:t>
            </a:r>
            <a:r>
              <a:rPr lang="de-DE" dirty="0"/>
              <a:t>um was es in dem Artikel gehen könnte</a:t>
            </a:r>
            <a:r>
              <a:rPr lang="de-DE" dirty="0" smtClean="0"/>
              <a:t>.</a:t>
            </a:r>
            <a:endParaRPr lang="de-DE" dirty="0"/>
          </a:p>
        </p:txBody>
      </p:sp>
      <p:pic>
        <p:nvPicPr>
          <p:cNvPr id="13" name="Inhaltsplatzhalter 28"/>
          <p:cNvPicPr>
            <a:picLocks noGrp="1" noChangeAspect="1"/>
          </p:cNvPicPr>
          <p:nvPr>
            <p:ph sz="quarter" idx="14"/>
          </p:nvPr>
        </p:nvPicPr>
        <p:blipFill>
          <a:blip r:embed="rId4"/>
          <a:stretch>
            <a:fillRect/>
          </a:stretch>
        </p:blipFill>
        <p:spPr>
          <a:xfrm>
            <a:off x="777131" y="5219700"/>
            <a:ext cx="785712" cy="900113"/>
          </a:xfrm>
          <a:prstGeom prst="rect">
            <a:avLst/>
          </a:prstGeom>
        </p:spPr>
      </p:pic>
    </p:spTree>
    <p:extLst>
      <p:ext uri="{BB962C8B-B14F-4D97-AF65-F5344CB8AC3E}">
        <p14:creationId xmlns:p14="http://schemas.microsoft.com/office/powerpoint/2010/main" val="2151234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463BF3F4-2F5A-8895-978E-220E9A704DBD}"/>
              </a:ext>
            </a:extLst>
          </p:cNvPr>
          <p:cNvSpPr>
            <a:spLocks noGrp="1"/>
          </p:cNvSpPr>
          <p:nvPr>
            <p:ph idx="1"/>
          </p:nvPr>
        </p:nvSpPr>
        <p:spPr>
          <a:xfrm>
            <a:off x="1367999" y="1440000"/>
            <a:ext cx="7324587" cy="4320000"/>
          </a:xfrm>
        </p:spPr>
        <p:txBody>
          <a:bodyPr/>
          <a:lstStyle/>
          <a:p>
            <a:pPr algn="just"/>
            <a:r>
              <a:rPr lang="de-DE" sz="2000" dirty="0"/>
              <a:t>Reaktionsgleichung zur Herstellung von Wasser: </a:t>
            </a:r>
          </a:p>
          <a:p>
            <a:endParaRPr lang="de-DE" sz="2000" dirty="0"/>
          </a:p>
          <a:p>
            <a:r>
              <a:rPr lang="de-DE" sz="2000" dirty="0">
                <a:sym typeface="Wingdings" panose="05000000000000000000" pitchFamily="2" charset="2"/>
              </a:rPr>
              <a:t>O</a:t>
            </a:r>
            <a:r>
              <a:rPr lang="de-DE" sz="2000" baseline="-25000" dirty="0">
                <a:sym typeface="Wingdings" panose="05000000000000000000" pitchFamily="2" charset="2"/>
              </a:rPr>
              <a:t>2</a:t>
            </a:r>
            <a:r>
              <a:rPr lang="de-DE" sz="2000" dirty="0">
                <a:sym typeface="Wingdings" panose="05000000000000000000" pitchFamily="2" charset="2"/>
              </a:rPr>
              <a:t> </a:t>
            </a:r>
            <a:r>
              <a:rPr lang="de-DE" sz="2800" baseline="-25000" dirty="0">
                <a:sym typeface="Wingdings" panose="05000000000000000000" pitchFamily="2" charset="2"/>
              </a:rPr>
              <a:t>(g)</a:t>
            </a:r>
            <a:r>
              <a:rPr lang="de-DE" sz="2000" baseline="-25000" dirty="0">
                <a:sym typeface="Wingdings" panose="05000000000000000000" pitchFamily="2" charset="2"/>
              </a:rPr>
              <a:t>           </a:t>
            </a:r>
            <a:r>
              <a:rPr lang="de-DE" sz="2000" dirty="0"/>
              <a:t>+             2 H</a:t>
            </a:r>
            <a:r>
              <a:rPr lang="de-DE" sz="2000" baseline="-25000" dirty="0"/>
              <a:t>2 </a:t>
            </a:r>
            <a:r>
              <a:rPr lang="de-DE" sz="2800" baseline="-25000" dirty="0">
                <a:sym typeface="Wingdings" panose="05000000000000000000" pitchFamily="2" charset="2"/>
              </a:rPr>
              <a:t>(g)</a:t>
            </a:r>
            <a:r>
              <a:rPr lang="de-DE" sz="2800" baseline="-25000" dirty="0"/>
              <a:t> </a:t>
            </a:r>
            <a:r>
              <a:rPr lang="de-DE" sz="2000" dirty="0">
                <a:sym typeface="Wingdings" panose="05000000000000000000" pitchFamily="2" charset="2"/>
              </a:rPr>
              <a:t>		</a:t>
            </a:r>
            <a:r>
              <a:rPr lang="de-DE" sz="2000" dirty="0">
                <a:uFill>
                  <a:solidFill>
                    <a:schemeClr val="accent3">
                      <a:lumMod val="60000"/>
                      <a:lumOff val="40000"/>
                    </a:schemeClr>
                  </a:solidFill>
                </a:uFill>
                <a:sym typeface="Wingdings" panose="05000000000000000000" pitchFamily="2" charset="2"/>
              </a:rPr>
              <a:t> </a:t>
            </a:r>
            <a:r>
              <a:rPr lang="de-DE" sz="2000" dirty="0">
                <a:sym typeface="Wingdings" panose="05000000000000000000" pitchFamily="2" charset="2"/>
              </a:rPr>
              <a:t> 	   2 </a:t>
            </a:r>
            <a:r>
              <a:rPr lang="de-DE" sz="2000" dirty="0">
                <a:uFill>
                  <a:solidFill>
                    <a:schemeClr val="accent3">
                      <a:lumMod val="60000"/>
                      <a:lumOff val="40000"/>
                    </a:schemeClr>
                  </a:solidFill>
                </a:uFill>
              </a:rPr>
              <a:t>H</a:t>
            </a:r>
            <a:r>
              <a:rPr lang="de-DE" sz="2000" baseline="-25000" dirty="0">
                <a:uFill>
                  <a:solidFill>
                    <a:schemeClr val="accent3">
                      <a:lumMod val="60000"/>
                      <a:lumOff val="40000"/>
                    </a:schemeClr>
                  </a:solidFill>
                </a:uFill>
              </a:rPr>
              <a:t>2</a:t>
            </a:r>
            <a:r>
              <a:rPr lang="de-DE" sz="2000" dirty="0">
                <a:uFill>
                  <a:solidFill>
                    <a:schemeClr val="accent3">
                      <a:lumMod val="60000"/>
                      <a:lumOff val="40000"/>
                    </a:schemeClr>
                  </a:solidFill>
                </a:uFill>
              </a:rPr>
              <a:t>O</a:t>
            </a:r>
            <a:r>
              <a:rPr lang="de-DE" sz="2000" baseline="-25000" dirty="0">
                <a:uFill>
                  <a:solidFill>
                    <a:schemeClr val="accent3">
                      <a:lumMod val="60000"/>
                      <a:lumOff val="40000"/>
                    </a:schemeClr>
                  </a:solidFill>
                </a:uFill>
                <a:sym typeface="Wingdings" panose="05000000000000000000" pitchFamily="2" charset="2"/>
              </a:rPr>
              <a:t> </a:t>
            </a:r>
            <a:r>
              <a:rPr lang="de-DE" sz="2800" baseline="-25000" dirty="0">
                <a:uFill>
                  <a:solidFill>
                    <a:schemeClr val="accent3">
                      <a:lumMod val="60000"/>
                      <a:lumOff val="40000"/>
                    </a:schemeClr>
                  </a:solidFill>
                </a:uFill>
                <a:sym typeface="Wingdings" panose="05000000000000000000" pitchFamily="2" charset="2"/>
              </a:rPr>
              <a:t>(l)</a:t>
            </a:r>
            <a:r>
              <a:rPr lang="de-DE" sz="2000" dirty="0">
                <a:uFill>
                  <a:solidFill>
                    <a:schemeClr val="accent3">
                      <a:lumMod val="60000"/>
                      <a:lumOff val="40000"/>
                    </a:schemeClr>
                  </a:solidFill>
                </a:uFill>
                <a:sym typeface="Wingdings" panose="05000000000000000000" pitchFamily="2" charset="2"/>
              </a:rPr>
              <a:t> </a:t>
            </a:r>
          </a:p>
          <a:p>
            <a:endParaRPr lang="de-DE" sz="2000" dirty="0">
              <a:uFill>
                <a:solidFill>
                  <a:schemeClr val="accent3">
                    <a:lumMod val="60000"/>
                    <a:lumOff val="40000"/>
                  </a:schemeClr>
                </a:solidFill>
              </a:uFill>
              <a:sym typeface="Wingdings" panose="05000000000000000000" pitchFamily="2" charset="2"/>
            </a:endParaRPr>
          </a:p>
          <a:p>
            <a:endParaRPr lang="de-DE" sz="2000" dirty="0">
              <a:uFill>
                <a:solidFill>
                  <a:schemeClr val="accent3">
                    <a:lumMod val="60000"/>
                    <a:lumOff val="40000"/>
                  </a:schemeClr>
                </a:solidFill>
              </a:uFill>
              <a:sym typeface="Wingdings" panose="05000000000000000000" pitchFamily="2" charset="2"/>
            </a:endParaRPr>
          </a:p>
          <a:p>
            <a:pPr algn="just"/>
            <a:r>
              <a:rPr lang="de-DE" sz="2000" b="1" dirty="0">
                <a:uFill>
                  <a:solidFill>
                    <a:schemeClr val="accent3">
                      <a:lumMod val="60000"/>
                      <a:lumOff val="40000"/>
                    </a:schemeClr>
                  </a:solidFill>
                </a:uFill>
                <a:sym typeface="Wingdings" panose="05000000000000000000" pitchFamily="2" charset="2"/>
              </a:rPr>
              <a:t>Problem: </a:t>
            </a:r>
          </a:p>
          <a:p>
            <a:r>
              <a:rPr lang="de-DE" sz="2000" b="1" dirty="0"/>
              <a:t>H</a:t>
            </a:r>
            <a:r>
              <a:rPr lang="de-DE" sz="2000" b="1" baseline="-25000" dirty="0"/>
              <a:t>2 </a:t>
            </a:r>
            <a:r>
              <a:rPr lang="de-DE" sz="2000" b="1" dirty="0"/>
              <a:t>steht nicht als Element in der Natur zur Verfügung. </a:t>
            </a:r>
            <a:br>
              <a:rPr lang="de-DE" sz="2000" b="1" dirty="0"/>
            </a:br>
            <a:r>
              <a:rPr lang="de-DE" sz="2000" b="1" dirty="0"/>
              <a:t>Es muss erst hergestellt werden.</a:t>
            </a:r>
          </a:p>
          <a:p>
            <a:endParaRPr lang="de-DE" sz="2000" dirty="0"/>
          </a:p>
          <a:p>
            <a:endParaRPr lang="de-DE" sz="2000" dirty="0"/>
          </a:p>
          <a:p>
            <a:pPr algn="just"/>
            <a:endParaRPr lang="de-DE" sz="2000" dirty="0"/>
          </a:p>
          <a:p>
            <a:pPr algn="just"/>
            <a:r>
              <a:rPr lang="de-DE" sz="2000" b="1" dirty="0">
                <a:solidFill>
                  <a:schemeClr val="tx2"/>
                </a:solidFill>
              </a:rPr>
              <a:t>Überlege</a:t>
            </a:r>
            <a:r>
              <a:rPr lang="de-DE" sz="2000" dirty="0">
                <a:solidFill>
                  <a:schemeClr val="tx2"/>
                </a:solidFill>
              </a:rPr>
              <a:t>, wie Wasserstoff hergestellt werden könnte. </a:t>
            </a:r>
          </a:p>
        </p:txBody>
      </p:sp>
      <p:sp>
        <p:nvSpPr>
          <p:cNvPr id="3" name="Foliennummernplatzhalter 2">
            <a:extLst>
              <a:ext uri="{FF2B5EF4-FFF2-40B4-BE49-F238E27FC236}">
                <a16:creationId xmlns:a16="http://schemas.microsoft.com/office/drawing/2014/main" id="{B03CB400-11D6-808D-7224-D7AC1460897A}"/>
              </a:ext>
            </a:extLst>
          </p:cNvPr>
          <p:cNvSpPr>
            <a:spLocks noGrp="1"/>
          </p:cNvSpPr>
          <p:nvPr>
            <p:ph type="sldNum" sz="quarter" idx="12"/>
          </p:nvPr>
        </p:nvSpPr>
        <p:spPr/>
        <p:txBody>
          <a:bodyPr/>
          <a:lstStyle/>
          <a:p>
            <a:fld id="{649AAC7D-4B30-4604-BD35-0C4E56313D0D}" type="slidenum">
              <a:rPr lang="de-DE" smtClean="0"/>
              <a:t>20</a:t>
            </a:fld>
            <a:endParaRPr lang="de-DE"/>
          </a:p>
        </p:txBody>
      </p:sp>
      <p:pic>
        <p:nvPicPr>
          <p:cNvPr id="5" name="Inhaltsplatzhalter 12">
            <a:extLst>
              <a:ext uri="{FF2B5EF4-FFF2-40B4-BE49-F238E27FC236}">
                <a16:creationId xmlns:a16="http://schemas.microsoft.com/office/drawing/2014/main" id="{0F9AE915-1C2F-E213-505F-31A8B76A70BF}"/>
              </a:ext>
            </a:extLst>
          </p:cNvPr>
          <p:cNvPicPr>
            <a:picLocks noChangeAspect="1"/>
          </p:cNvPicPr>
          <p:nvPr/>
        </p:nvPicPr>
        <p:blipFill>
          <a:blip r:embed="rId2"/>
          <a:stretch>
            <a:fillRect/>
          </a:stretch>
        </p:blipFill>
        <p:spPr>
          <a:xfrm>
            <a:off x="635542" y="4802106"/>
            <a:ext cx="492629" cy="900112"/>
          </a:xfrm>
          <a:prstGeom prst="rect">
            <a:avLst/>
          </a:prstGeom>
        </p:spPr>
      </p:pic>
    </p:spTree>
    <p:extLst>
      <p:ext uri="{BB962C8B-B14F-4D97-AF65-F5344CB8AC3E}">
        <p14:creationId xmlns:p14="http://schemas.microsoft.com/office/powerpoint/2010/main" val="302115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Effect transition="in" filter="wipe(left)">
                                      <p:cBhvr>
                                        <p:cTn id="7" dur="500"/>
                                        <p:tgtEl>
                                          <p:spTgt spid="7">
                                            <p:txEl>
                                              <p:pRg st="5" end="5"/>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6" end="6"/>
                                            </p:txEl>
                                          </p:spTgt>
                                        </p:tgtEl>
                                        <p:attrNameLst>
                                          <p:attrName>style.visibility</p:attrName>
                                        </p:attrNameLst>
                                      </p:cBhvr>
                                      <p:to>
                                        <p:strVal val="visible"/>
                                      </p:to>
                                    </p:set>
                                    <p:animEffect transition="in" filter="wipe(left)">
                                      <p:cBhvr>
                                        <p:cTn id="10" dur="500"/>
                                        <p:tgtEl>
                                          <p:spTgt spid="7">
                                            <p:txEl>
                                              <p:pRg st="6" end="6"/>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animEffect transition="in" filter="wipe(left)">
                                      <p:cBhvr>
                                        <p:cTn id="15" dur="500"/>
                                        <p:tgtEl>
                                          <p:spTgt spid="7">
                                            <p:txEl>
                                              <p:pRg st="10" end="10"/>
                                            </p:txEl>
                                          </p:spTgt>
                                        </p:tgtEl>
                                      </p:cBhvr>
                                    </p:animEffect>
                                  </p:childTnLst>
                                </p:cTn>
                              </p:par>
                              <p:par>
                                <p:cTn id="16" presetID="1"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8F4E6FB-4F64-391F-21A4-93D09AEB1730}"/>
              </a:ext>
            </a:extLst>
          </p:cNvPr>
          <p:cNvSpPr>
            <a:spLocks noGrp="1"/>
          </p:cNvSpPr>
          <p:nvPr>
            <p:ph idx="1"/>
          </p:nvPr>
        </p:nvSpPr>
        <p:spPr/>
        <p:txBody>
          <a:bodyPr/>
          <a:lstStyle/>
          <a:p>
            <a:r>
              <a:rPr lang="de-DE" sz="2000" dirty="0"/>
              <a:t>Wasserstoff kann durch Spaltung von Wasser in seine Elemente hergestellt werden. </a:t>
            </a:r>
          </a:p>
          <a:p>
            <a:endParaRPr lang="de-DE" sz="2000" dirty="0"/>
          </a:p>
          <a:p>
            <a:r>
              <a:rPr lang="de-DE" sz="2000" dirty="0">
                <a:sym typeface="Wingdings" panose="05000000000000000000" pitchFamily="2" charset="2"/>
              </a:rPr>
              <a:t>2 </a:t>
            </a:r>
            <a:r>
              <a:rPr lang="de-DE" sz="2000" dirty="0">
                <a:uFill>
                  <a:solidFill>
                    <a:schemeClr val="accent3">
                      <a:lumMod val="60000"/>
                      <a:lumOff val="40000"/>
                    </a:schemeClr>
                  </a:solidFill>
                </a:uFill>
              </a:rPr>
              <a:t>H</a:t>
            </a:r>
            <a:r>
              <a:rPr lang="de-DE" sz="2000" baseline="-25000" dirty="0">
                <a:uFill>
                  <a:solidFill>
                    <a:schemeClr val="accent3">
                      <a:lumMod val="60000"/>
                      <a:lumOff val="40000"/>
                    </a:schemeClr>
                  </a:solidFill>
                </a:uFill>
              </a:rPr>
              <a:t>2</a:t>
            </a:r>
            <a:r>
              <a:rPr lang="de-DE" sz="2000" dirty="0">
                <a:uFill>
                  <a:solidFill>
                    <a:schemeClr val="accent3">
                      <a:lumMod val="60000"/>
                      <a:lumOff val="40000"/>
                    </a:schemeClr>
                  </a:solidFill>
                </a:uFill>
              </a:rPr>
              <a:t>O</a:t>
            </a:r>
            <a:r>
              <a:rPr lang="de-DE" sz="2000" baseline="-25000" dirty="0">
                <a:uFill>
                  <a:solidFill>
                    <a:schemeClr val="accent3">
                      <a:lumMod val="60000"/>
                      <a:lumOff val="40000"/>
                    </a:schemeClr>
                  </a:solidFill>
                </a:uFill>
                <a:sym typeface="Wingdings" panose="05000000000000000000" pitchFamily="2" charset="2"/>
              </a:rPr>
              <a:t> </a:t>
            </a:r>
            <a:r>
              <a:rPr lang="de-DE" sz="2800" baseline="-25000" dirty="0">
                <a:uFill>
                  <a:solidFill>
                    <a:schemeClr val="accent3">
                      <a:lumMod val="60000"/>
                      <a:lumOff val="40000"/>
                    </a:schemeClr>
                  </a:solidFill>
                </a:uFill>
                <a:sym typeface="Wingdings" panose="05000000000000000000" pitchFamily="2" charset="2"/>
              </a:rPr>
              <a:t>(l)</a:t>
            </a:r>
            <a:r>
              <a:rPr lang="de-DE" sz="2000" dirty="0">
                <a:sym typeface="Wingdings" panose="05000000000000000000" pitchFamily="2" charset="2"/>
              </a:rPr>
              <a:t> 	 	O</a:t>
            </a:r>
            <a:r>
              <a:rPr lang="de-DE" sz="2000" baseline="-25000" dirty="0">
                <a:sym typeface="Wingdings" panose="05000000000000000000" pitchFamily="2" charset="2"/>
              </a:rPr>
              <a:t>2</a:t>
            </a:r>
            <a:r>
              <a:rPr lang="de-DE" sz="2000" dirty="0">
                <a:sym typeface="Wingdings" panose="05000000000000000000" pitchFamily="2" charset="2"/>
              </a:rPr>
              <a:t> </a:t>
            </a:r>
            <a:r>
              <a:rPr lang="de-DE" sz="2800" baseline="-25000" dirty="0">
                <a:sym typeface="Wingdings" panose="05000000000000000000" pitchFamily="2" charset="2"/>
              </a:rPr>
              <a:t>(g) 	+ 	</a:t>
            </a:r>
            <a:r>
              <a:rPr lang="de-DE" sz="2000" dirty="0"/>
              <a:t>2 H</a:t>
            </a:r>
            <a:r>
              <a:rPr lang="de-DE" sz="2000" baseline="-25000" dirty="0"/>
              <a:t>2 </a:t>
            </a:r>
            <a:r>
              <a:rPr lang="de-DE" sz="2800" baseline="-25000" dirty="0">
                <a:sym typeface="Wingdings" panose="05000000000000000000" pitchFamily="2" charset="2"/>
              </a:rPr>
              <a:t>(g)</a:t>
            </a:r>
            <a:r>
              <a:rPr lang="de-DE" sz="2800" baseline="-25000" dirty="0"/>
              <a:t> </a:t>
            </a:r>
            <a:endParaRPr lang="de-DE" sz="2000" dirty="0"/>
          </a:p>
          <a:p>
            <a:endParaRPr lang="de-DE" sz="2000" dirty="0"/>
          </a:p>
          <a:p>
            <a:endParaRPr lang="de-DE" sz="2000" dirty="0"/>
          </a:p>
          <a:p>
            <a:r>
              <a:rPr lang="de-DE" sz="2000" dirty="0"/>
              <a:t>Diese Spaltung erfolgt durch Elektrolyse von Wasser. </a:t>
            </a:r>
          </a:p>
        </p:txBody>
      </p:sp>
      <p:sp>
        <p:nvSpPr>
          <p:cNvPr id="3" name="Foliennummernplatzhalter 2">
            <a:extLst>
              <a:ext uri="{FF2B5EF4-FFF2-40B4-BE49-F238E27FC236}">
                <a16:creationId xmlns:a16="http://schemas.microsoft.com/office/drawing/2014/main" id="{04E86312-D106-DF14-0A7F-B3FB62E97B43}"/>
              </a:ext>
            </a:extLst>
          </p:cNvPr>
          <p:cNvSpPr>
            <a:spLocks noGrp="1"/>
          </p:cNvSpPr>
          <p:nvPr>
            <p:ph type="sldNum" sz="quarter" idx="12"/>
          </p:nvPr>
        </p:nvSpPr>
        <p:spPr/>
        <p:txBody>
          <a:bodyPr/>
          <a:lstStyle/>
          <a:p>
            <a:fld id="{649AAC7D-4B30-4604-BD35-0C4E56313D0D}" type="slidenum">
              <a:rPr lang="de-DE" smtClean="0"/>
              <a:t>21</a:t>
            </a:fld>
            <a:endParaRPr lang="de-DE"/>
          </a:p>
        </p:txBody>
      </p:sp>
      <p:pic>
        <p:nvPicPr>
          <p:cNvPr id="4" name="Grafik 3">
            <a:extLst>
              <a:ext uri="{FF2B5EF4-FFF2-40B4-BE49-F238E27FC236}">
                <a16:creationId xmlns:a16="http://schemas.microsoft.com/office/drawing/2014/main" id="{92B2EC43-69B6-2C4B-2C9F-CF4A57106989}"/>
              </a:ext>
            </a:extLst>
          </p:cNvPr>
          <p:cNvPicPr>
            <a:picLocks noChangeAspect="1"/>
          </p:cNvPicPr>
          <p:nvPr/>
        </p:nvPicPr>
        <p:blipFill>
          <a:blip r:embed="rId2"/>
          <a:stretch>
            <a:fillRect/>
          </a:stretch>
        </p:blipFill>
        <p:spPr>
          <a:xfrm>
            <a:off x="7629617" y="4833328"/>
            <a:ext cx="908383" cy="926672"/>
          </a:xfrm>
          <a:prstGeom prst="rect">
            <a:avLst/>
          </a:prstGeom>
        </p:spPr>
      </p:pic>
    </p:spTree>
    <p:extLst>
      <p:ext uri="{BB962C8B-B14F-4D97-AF65-F5344CB8AC3E}">
        <p14:creationId xmlns:p14="http://schemas.microsoft.com/office/powerpoint/2010/main" val="3664713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73FFA407-687B-5A0C-2B41-BD22550F56D9}"/>
              </a:ext>
            </a:extLst>
          </p:cNvPr>
          <p:cNvSpPr>
            <a:spLocks noGrp="1"/>
          </p:cNvSpPr>
          <p:nvPr>
            <p:ph type="title"/>
          </p:nvPr>
        </p:nvSpPr>
        <p:spPr/>
        <p:txBody>
          <a:bodyPr/>
          <a:lstStyle/>
          <a:p>
            <a:r>
              <a:rPr lang="de-DE" dirty="0"/>
              <a:t>Elektrolyse von Wasser</a:t>
            </a:r>
          </a:p>
        </p:txBody>
      </p:sp>
      <p:sp>
        <p:nvSpPr>
          <p:cNvPr id="3" name="Foliennummernplatzhalter 2">
            <a:extLst>
              <a:ext uri="{FF2B5EF4-FFF2-40B4-BE49-F238E27FC236}">
                <a16:creationId xmlns:a16="http://schemas.microsoft.com/office/drawing/2014/main" id="{CFAB919F-8C75-D138-A3B7-8394F6CB7F4E}"/>
              </a:ext>
            </a:extLst>
          </p:cNvPr>
          <p:cNvSpPr>
            <a:spLocks noGrp="1"/>
          </p:cNvSpPr>
          <p:nvPr>
            <p:ph type="sldNum" sz="quarter" idx="10"/>
          </p:nvPr>
        </p:nvSpPr>
        <p:spPr/>
        <p:txBody>
          <a:bodyPr/>
          <a:lstStyle/>
          <a:p>
            <a:fld id="{649AAC7D-4B30-4604-BD35-0C4E56313D0D}" type="slidenum">
              <a:rPr lang="de-DE" smtClean="0"/>
              <a:t>22</a:t>
            </a:fld>
            <a:endParaRPr lang="de-DE"/>
          </a:p>
        </p:txBody>
      </p:sp>
      <p:cxnSp>
        <p:nvCxnSpPr>
          <p:cNvPr id="11" name="Gerader Verbinder 10">
            <a:extLst>
              <a:ext uri="{FF2B5EF4-FFF2-40B4-BE49-F238E27FC236}">
                <a16:creationId xmlns:a16="http://schemas.microsoft.com/office/drawing/2014/main" id="{0C89F3DE-691A-BCEB-06E5-AFE56E621EA9}"/>
              </a:ext>
            </a:extLst>
          </p:cNvPr>
          <p:cNvCxnSpPr>
            <a:cxnSpLocks/>
          </p:cNvCxnSpPr>
          <p:nvPr/>
        </p:nvCxnSpPr>
        <p:spPr>
          <a:xfrm>
            <a:off x="1082800" y="5981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8B8853C4-11E0-0E92-1205-4E18ACAEC979}"/>
              </a:ext>
            </a:extLst>
          </p:cNvPr>
          <p:cNvCxnSpPr>
            <a:cxnSpLocks/>
          </p:cNvCxnSpPr>
          <p:nvPr/>
        </p:nvCxnSpPr>
        <p:spPr>
          <a:xfrm>
            <a:off x="6398636" y="2933700"/>
            <a:ext cx="1731962" cy="0"/>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 name="Freihandform: Form 1">
            <a:extLst>
              <a:ext uri="{FF2B5EF4-FFF2-40B4-BE49-F238E27FC236}">
                <a16:creationId xmlns:a16="http://schemas.microsoft.com/office/drawing/2014/main" id="{34070102-5F4D-B195-2713-7CE37B2551A0}"/>
              </a:ext>
            </a:extLst>
          </p:cNvPr>
          <p:cNvSpPr/>
          <p:nvPr/>
        </p:nvSpPr>
        <p:spPr>
          <a:xfrm flipH="1">
            <a:off x="2814762" y="2133172"/>
            <a:ext cx="3583874" cy="3848528"/>
          </a:xfrm>
          <a:custGeom>
            <a:avLst/>
            <a:gdLst>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4334"/>
              <a:gd name="connsiteX1" fmla="*/ 174929 w 3578087"/>
              <a:gd name="connsiteY1" fmla="*/ 461176 h 3864334"/>
              <a:gd name="connsiteX2" fmla="*/ 556592 w 3578087"/>
              <a:gd name="connsiteY2" fmla="*/ 79513 h 3864334"/>
              <a:gd name="connsiteX3" fmla="*/ 739472 w 3578087"/>
              <a:gd name="connsiteY3" fmla="*/ 0 h 3864334"/>
              <a:gd name="connsiteX4" fmla="*/ 1073427 w 3578087"/>
              <a:gd name="connsiteY4" fmla="*/ 79513 h 3864334"/>
              <a:gd name="connsiteX5" fmla="*/ 1272209 w 3578087"/>
              <a:gd name="connsiteY5" fmla="*/ 421419 h 3864334"/>
              <a:gd name="connsiteX6" fmla="*/ 2655736 w 3578087"/>
              <a:gd name="connsiteY6" fmla="*/ 3403158 h 3864334"/>
              <a:gd name="connsiteX7" fmla="*/ 2910178 w 3578087"/>
              <a:gd name="connsiteY7" fmla="*/ 3745064 h 3864334"/>
              <a:gd name="connsiteX8" fmla="*/ 3148717 w 3578087"/>
              <a:gd name="connsiteY8" fmla="*/ 3864334 h 3864334"/>
              <a:gd name="connsiteX9" fmla="*/ 3578087 w 3578087"/>
              <a:gd name="connsiteY9" fmla="*/ 3848431 h 3864334"/>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10178 w 3578087"/>
              <a:gd name="connsiteY7" fmla="*/ 3745064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902227 w 3578087"/>
              <a:gd name="connsiteY7" fmla="*/ 3729161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3148717 w 3578087"/>
              <a:gd name="connsiteY7" fmla="*/ 3864334 h 3869893"/>
              <a:gd name="connsiteX8" fmla="*/ 3578087 w 3578087"/>
              <a:gd name="connsiteY8"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30665 w 3578087"/>
              <a:gd name="connsiteY7" fmla="*/ 3697356 h 3869893"/>
              <a:gd name="connsiteX8" fmla="*/ 3148717 w 3578087"/>
              <a:gd name="connsiteY8" fmla="*/ 3864334 h 3869893"/>
              <a:gd name="connsiteX9" fmla="*/ 3578087 w 3578087"/>
              <a:gd name="connsiteY9" fmla="*/ 3848431 h 3869893"/>
              <a:gd name="connsiteX0" fmla="*/ 0 w 3578087"/>
              <a:gd name="connsiteY0" fmla="*/ 787179 h 3869893"/>
              <a:gd name="connsiteX1" fmla="*/ 174929 w 3578087"/>
              <a:gd name="connsiteY1" fmla="*/ 461176 h 3869893"/>
              <a:gd name="connsiteX2" fmla="*/ 556592 w 3578087"/>
              <a:gd name="connsiteY2" fmla="*/ 79513 h 3869893"/>
              <a:gd name="connsiteX3" fmla="*/ 739472 w 3578087"/>
              <a:gd name="connsiteY3" fmla="*/ 0 h 3869893"/>
              <a:gd name="connsiteX4" fmla="*/ 1073427 w 3578087"/>
              <a:gd name="connsiteY4" fmla="*/ 79513 h 3869893"/>
              <a:gd name="connsiteX5" fmla="*/ 1272209 w 3578087"/>
              <a:gd name="connsiteY5" fmla="*/ 421419 h 3869893"/>
              <a:gd name="connsiteX6" fmla="*/ 2655736 w 3578087"/>
              <a:gd name="connsiteY6" fmla="*/ 3403158 h 3869893"/>
              <a:gd name="connsiteX7" fmla="*/ 2854519 w 3578087"/>
              <a:gd name="connsiteY7" fmla="*/ 3689405 h 3869893"/>
              <a:gd name="connsiteX8" fmla="*/ 3148717 w 3578087"/>
              <a:gd name="connsiteY8" fmla="*/ 3864334 h 3869893"/>
              <a:gd name="connsiteX9" fmla="*/ 3578087 w 3578087"/>
              <a:gd name="connsiteY9" fmla="*/ 3848431 h 386989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54519 w 3578087"/>
              <a:gd name="connsiteY7" fmla="*/ 3689405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55736 w 3578087"/>
              <a:gd name="connsiteY6" fmla="*/ 3403158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1073427 w 3578087"/>
              <a:gd name="connsiteY4" fmla="*/ 79513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179 h 3848873"/>
              <a:gd name="connsiteX1" fmla="*/ 174929 w 3578087"/>
              <a:gd name="connsiteY1" fmla="*/ 461176 h 3848873"/>
              <a:gd name="connsiteX2" fmla="*/ 556592 w 3578087"/>
              <a:gd name="connsiteY2" fmla="*/ 79513 h 3848873"/>
              <a:gd name="connsiteX3" fmla="*/ 739472 w 3578087"/>
              <a:gd name="connsiteY3" fmla="*/ 0 h 3848873"/>
              <a:gd name="connsiteX4" fmla="*/ 978012 w 3578087"/>
              <a:gd name="connsiteY4" fmla="*/ 71561 h 3848873"/>
              <a:gd name="connsiteX5" fmla="*/ 1272209 w 3578087"/>
              <a:gd name="connsiteY5" fmla="*/ 421419 h 3848873"/>
              <a:gd name="connsiteX6" fmla="*/ 2671639 w 3578087"/>
              <a:gd name="connsiteY6" fmla="*/ 3363401 h 3848873"/>
              <a:gd name="connsiteX7" fmla="*/ 2830665 w 3578087"/>
              <a:gd name="connsiteY7" fmla="*/ 3641698 h 3848873"/>
              <a:gd name="connsiteX8" fmla="*/ 3116912 w 3578087"/>
              <a:gd name="connsiteY8" fmla="*/ 3792773 h 3848873"/>
              <a:gd name="connsiteX9" fmla="*/ 3578087 w 3578087"/>
              <a:gd name="connsiteY9" fmla="*/ 3848431 h 3848873"/>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72209 w 3578087"/>
              <a:gd name="connsiteY5" fmla="*/ 421496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7256 h 3848950"/>
              <a:gd name="connsiteX1" fmla="*/ 174929 w 3578087"/>
              <a:gd name="connsiteY1" fmla="*/ 461253 h 3848950"/>
              <a:gd name="connsiteX2" fmla="*/ 492982 w 3578087"/>
              <a:gd name="connsiteY2" fmla="*/ 71638 h 3848950"/>
              <a:gd name="connsiteX3" fmla="*/ 739472 w 3578087"/>
              <a:gd name="connsiteY3" fmla="*/ 77 h 3848950"/>
              <a:gd name="connsiteX4" fmla="*/ 978012 w 3578087"/>
              <a:gd name="connsiteY4" fmla="*/ 71638 h 3848950"/>
              <a:gd name="connsiteX5" fmla="*/ 1224501 w 3578087"/>
              <a:gd name="connsiteY5" fmla="*/ 429447 h 3848950"/>
              <a:gd name="connsiteX6" fmla="*/ 2671639 w 3578087"/>
              <a:gd name="connsiteY6" fmla="*/ 3363478 h 3848950"/>
              <a:gd name="connsiteX7" fmla="*/ 2830665 w 3578087"/>
              <a:gd name="connsiteY7" fmla="*/ 3641775 h 3848950"/>
              <a:gd name="connsiteX8" fmla="*/ 3116912 w 3578087"/>
              <a:gd name="connsiteY8" fmla="*/ 3792850 h 3848950"/>
              <a:gd name="connsiteX9" fmla="*/ 3578087 w 3578087"/>
              <a:gd name="connsiteY9" fmla="*/ 3848508 h 3848950"/>
              <a:gd name="connsiteX0" fmla="*/ 0 w 3578087"/>
              <a:gd name="connsiteY0" fmla="*/ 788433 h 3850127"/>
              <a:gd name="connsiteX1" fmla="*/ 174929 w 3578087"/>
              <a:gd name="connsiteY1" fmla="*/ 462430 h 3850127"/>
              <a:gd name="connsiteX2" fmla="*/ 492982 w 3578087"/>
              <a:gd name="connsiteY2" fmla="*/ 72815 h 3850127"/>
              <a:gd name="connsiteX3" fmla="*/ 739472 w 3578087"/>
              <a:gd name="connsiteY3" fmla="*/ 1254 h 3850127"/>
              <a:gd name="connsiteX4" fmla="*/ 962110 w 3578087"/>
              <a:gd name="connsiteY4" fmla="*/ 56913 h 3850127"/>
              <a:gd name="connsiteX5" fmla="*/ 1224501 w 3578087"/>
              <a:gd name="connsiteY5" fmla="*/ 430624 h 3850127"/>
              <a:gd name="connsiteX6" fmla="*/ 2671639 w 3578087"/>
              <a:gd name="connsiteY6" fmla="*/ 3364655 h 3850127"/>
              <a:gd name="connsiteX7" fmla="*/ 2830665 w 3578087"/>
              <a:gd name="connsiteY7" fmla="*/ 3642952 h 3850127"/>
              <a:gd name="connsiteX8" fmla="*/ 3116912 w 3578087"/>
              <a:gd name="connsiteY8" fmla="*/ 3794027 h 3850127"/>
              <a:gd name="connsiteX9" fmla="*/ 3578087 w 3578087"/>
              <a:gd name="connsiteY9" fmla="*/ 3849685 h 3850127"/>
              <a:gd name="connsiteX0" fmla="*/ 0 w 3578087"/>
              <a:gd name="connsiteY0" fmla="*/ 812550 h 3874244"/>
              <a:gd name="connsiteX1" fmla="*/ 174929 w 3578087"/>
              <a:gd name="connsiteY1" fmla="*/ 486547 h 3874244"/>
              <a:gd name="connsiteX2" fmla="*/ 492982 w 3578087"/>
              <a:gd name="connsiteY2" fmla="*/ 96932 h 3874244"/>
              <a:gd name="connsiteX3" fmla="*/ 739472 w 3578087"/>
              <a:gd name="connsiteY3" fmla="*/ 25371 h 3874244"/>
              <a:gd name="connsiteX4" fmla="*/ 1224501 w 3578087"/>
              <a:gd name="connsiteY4" fmla="*/ 454741 h 3874244"/>
              <a:gd name="connsiteX5" fmla="*/ 2671639 w 3578087"/>
              <a:gd name="connsiteY5" fmla="*/ 3388772 h 3874244"/>
              <a:gd name="connsiteX6" fmla="*/ 2830665 w 3578087"/>
              <a:gd name="connsiteY6" fmla="*/ 3667069 h 3874244"/>
              <a:gd name="connsiteX7" fmla="*/ 3116912 w 3578087"/>
              <a:gd name="connsiteY7" fmla="*/ 3818144 h 3874244"/>
              <a:gd name="connsiteX8" fmla="*/ 3578087 w 3578087"/>
              <a:gd name="connsiteY8" fmla="*/ 3873802 h 3874244"/>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224501 w 3578087"/>
              <a:gd name="connsiteY5" fmla="*/ 430339 h 3849842"/>
              <a:gd name="connsiteX6" fmla="*/ 2671639 w 3578087"/>
              <a:gd name="connsiteY6" fmla="*/ 3364370 h 3849842"/>
              <a:gd name="connsiteX7" fmla="*/ 2830665 w 3578087"/>
              <a:gd name="connsiteY7" fmla="*/ 3642667 h 3849842"/>
              <a:gd name="connsiteX8" fmla="*/ 3116912 w 3578087"/>
              <a:gd name="connsiteY8" fmla="*/ 3793742 h 3849842"/>
              <a:gd name="connsiteX9" fmla="*/ 3578087 w 3578087"/>
              <a:gd name="connsiteY9"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105232 w 3578087"/>
              <a:gd name="connsiteY5" fmla="*/ 199753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93913 w 3578087"/>
              <a:gd name="connsiteY4" fmla="*/ 88434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8148 h 3849842"/>
              <a:gd name="connsiteX1" fmla="*/ 174929 w 3578087"/>
              <a:gd name="connsiteY1" fmla="*/ 462145 h 3849842"/>
              <a:gd name="connsiteX2" fmla="*/ 492982 w 3578087"/>
              <a:gd name="connsiteY2" fmla="*/ 72530 h 3849842"/>
              <a:gd name="connsiteX3" fmla="*/ 739472 w 3578087"/>
              <a:gd name="connsiteY3" fmla="*/ 969 h 3849842"/>
              <a:gd name="connsiteX4" fmla="*/ 985962 w 3578087"/>
              <a:gd name="connsiteY4" fmla="*/ 64580 h 3849842"/>
              <a:gd name="connsiteX5" fmla="*/ 1089330 w 3578087"/>
              <a:gd name="connsiteY5" fmla="*/ 223606 h 3849842"/>
              <a:gd name="connsiteX6" fmla="*/ 1224501 w 3578087"/>
              <a:gd name="connsiteY6" fmla="*/ 430339 h 3849842"/>
              <a:gd name="connsiteX7" fmla="*/ 2671639 w 3578087"/>
              <a:gd name="connsiteY7" fmla="*/ 3364370 h 3849842"/>
              <a:gd name="connsiteX8" fmla="*/ 2830665 w 3578087"/>
              <a:gd name="connsiteY8" fmla="*/ 3642667 h 3849842"/>
              <a:gd name="connsiteX9" fmla="*/ 3116912 w 3578087"/>
              <a:gd name="connsiteY9" fmla="*/ 3793742 h 3849842"/>
              <a:gd name="connsiteX10" fmla="*/ 3578087 w 3578087"/>
              <a:gd name="connsiteY10" fmla="*/ 3849400 h 3849842"/>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85962 w 3578087"/>
              <a:gd name="connsiteY4" fmla="*/ 63707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79610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089330 w 3578087"/>
              <a:gd name="connsiteY5" fmla="*/ 222733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93181 h 3854875"/>
              <a:gd name="connsiteX1" fmla="*/ 174929 w 3578087"/>
              <a:gd name="connsiteY1" fmla="*/ 467178 h 3854875"/>
              <a:gd name="connsiteX2" fmla="*/ 437323 w 3578087"/>
              <a:gd name="connsiteY2" fmla="*/ 133223 h 3854875"/>
              <a:gd name="connsiteX3" fmla="*/ 739472 w 3578087"/>
              <a:gd name="connsiteY3" fmla="*/ 6002 h 3854875"/>
              <a:gd name="connsiteX4" fmla="*/ 954156 w 3578087"/>
              <a:gd name="connsiteY4" fmla="*/ 45759 h 3854875"/>
              <a:gd name="connsiteX5" fmla="*/ 1224501 w 3578087"/>
              <a:gd name="connsiteY5" fmla="*/ 435372 h 3854875"/>
              <a:gd name="connsiteX6" fmla="*/ 2671639 w 3578087"/>
              <a:gd name="connsiteY6" fmla="*/ 3369403 h 3854875"/>
              <a:gd name="connsiteX7" fmla="*/ 2830665 w 3578087"/>
              <a:gd name="connsiteY7" fmla="*/ 3647700 h 3854875"/>
              <a:gd name="connsiteX8" fmla="*/ 3116912 w 3578087"/>
              <a:gd name="connsiteY8" fmla="*/ 3798775 h 3854875"/>
              <a:gd name="connsiteX9" fmla="*/ 3578087 w 3578087"/>
              <a:gd name="connsiteY9" fmla="*/ 3854433 h 3854875"/>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969"/>
              <a:gd name="connsiteX1" fmla="*/ 174929 w 3578087"/>
              <a:gd name="connsiteY1" fmla="*/ 461272 h 3848969"/>
              <a:gd name="connsiteX2" fmla="*/ 437323 w 3578087"/>
              <a:gd name="connsiteY2" fmla="*/ 127317 h 3848969"/>
              <a:gd name="connsiteX3" fmla="*/ 739472 w 3578087"/>
              <a:gd name="connsiteY3" fmla="*/ 96 h 3848969"/>
              <a:gd name="connsiteX4" fmla="*/ 954156 w 3578087"/>
              <a:gd name="connsiteY4" fmla="*/ 39853 h 3848969"/>
              <a:gd name="connsiteX5" fmla="*/ 1113183 w 3578087"/>
              <a:gd name="connsiteY5" fmla="*/ 238636 h 3848969"/>
              <a:gd name="connsiteX6" fmla="*/ 1224501 w 3578087"/>
              <a:gd name="connsiteY6" fmla="*/ 429466 h 3848969"/>
              <a:gd name="connsiteX7" fmla="*/ 2671639 w 3578087"/>
              <a:gd name="connsiteY7" fmla="*/ 3363497 h 3848969"/>
              <a:gd name="connsiteX8" fmla="*/ 2830665 w 3578087"/>
              <a:gd name="connsiteY8" fmla="*/ 3641794 h 3848969"/>
              <a:gd name="connsiteX9" fmla="*/ 3116912 w 3578087"/>
              <a:gd name="connsiteY9" fmla="*/ 3792869 h 3848969"/>
              <a:gd name="connsiteX10" fmla="*/ 3578087 w 3578087"/>
              <a:gd name="connsiteY10" fmla="*/ 3848527 h 3848969"/>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174929 w 3578087"/>
              <a:gd name="connsiteY1" fmla="*/ 461272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787275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203865 w 3578087"/>
              <a:gd name="connsiteY1" fmla="*/ 443910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48527"/>
              <a:gd name="connsiteX1" fmla="*/ 198077 w 3578087"/>
              <a:gd name="connsiteY1" fmla="*/ 432335 h 3848527"/>
              <a:gd name="connsiteX2" fmla="*/ 437323 w 3578087"/>
              <a:gd name="connsiteY2" fmla="*/ 127317 h 3848527"/>
              <a:gd name="connsiteX3" fmla="*/ 739472 w 3578087"/>
              <a:gd name="connsiteY3" fmla="*/ 96 h 3848527"/>
              <a:gd name="connsiteX4" fmla="*/ 954156 w 3578087"/>
              <a:gd name="connsiteY4" fmla="*/ 39853 h 3848527"/>
              <a:gd name="connsiteX5" fmla="*/ 1113183 w 3578087"/>
              <a:gd name="connsiteY5" fmla="*/ 238636 h 3848527"/>
              <a:gd name="connsiteX6" fmla="*/ 1224501 w 3578087"/>
              <a:gd name="connsiteY6" fmla="*/ 429466 h 3848527"/>
              <a:gd name="connsiteX7" fmla="*/ 2671639 w 3578087"/>
              <a:gd name="connsiteY7" fmla="*/ 3363497 h 3848527"/>
              <a:gd name="connsiteX8" fmla="*/ 2830665 w 3578087"/>
              <a:gd name="connsiteY8" fmla="*/ 3641794 h 3848527"/>
              <a:gd name="connsiteX9" fmla="*/ 3116912 w 3578087"/>
              <a:gd name="connsiteY9" fmla="*/ 3792869 h 3848527"/>
              <a:gd name="connsiteX10" fmla="*/ 3578087 w 3578087"/>
              <a:gd name="connsiteY10" fmla="*/ 3848527 h 3848527"/>
              <a:gd name="connsiteX0" fmla="*/ 0 w 3578087"/>
              <a:gd name="connsiteY0" fmla="*/ 804637 h 3860102"/>
              <a:gd name="connsiteX1" fmla="*/ 198077 w 3578087"/>
              <a:gd name="connsiteY1" fmla="*/ 432335 h 3860102"/>
              <a:gd name="connsiteX2" fmla="*/ 437323 w 3578087"/>
              <a:gd name="connsiteY2" fmla="*/ 127317 h 3860102"/>
              <a:gd name="connsiteX3" fmla="*/ 739472 w 3578087"/>
              <a:gd name="connsiteY3" fmla="*/ 96 h 3860102"/>
              <a:gd name="connsiteX4" fmla="*/ 954156 w 3578087"/>
              <a:gd name="connsiteY4" fmla="*/ 39853 h 3860102"/>
              <a:gd name="connsiteX5" fmla="*/ 1113183 w 3578087"/>
              <a:gd name="connsiteY5" fmla="*/ 238636 h 3860102"/>
              <a:gd name="connsiteX6" fmla="*/ 1224501 w 3578087"/>
              <a:gd name="connsiteY6" fmla="*/ 429466 h 3860102"/>
              <a:gd name="connsiteX7" fmla="*/ 2671639 w 3578087"/>
              <a:gd name="connsiteY7" fmla="*/ 3363497 h 3860102"/>
              <a:gd name="connsiteX8" fmla="*/ 2830665 w 3578087"/>
              <a:gd name="connsiteY8" fmla="*/ 3641794 h 3860102"/>
              <a:gd name="connsiteX9" fmla="*/ 3116912 w 3578087"/>
              <a:gd name="connsiteY9" fmla="*/ 3792869 h 3860102"/>
              <a:gd name="connsiteX10" fmla="*/ 3578087 w 3578087"/>
              <a:gd name="connsiteY10" fmla="*/ 3860102 h 3860102"/>
              <a:gd name="connsiteX0" fmla="*/ 0 w 3583874"/>
              <a:gd name="connsiteY0" fmla="*/ 804637 h 3848528"/>
              <a:gd name="connsiteX1" fmla="*/ 198077 w 3583874"/>
              <a:gd name="connsiteY1" fmla="*/ 432335 h 3848528"/>
              <a:gd name="connsiteX2" fmla="*/ 437323 w 3583874"/>
              <a:gd name="connsiteY2" fmla="*/ 127317 h 3848528"/>
              <a:gd name="connsiteX3" fmla="*/ 739472 w 3583874"/>
              <a:gd name="connsiteY3" fmla="*/ 96 h 3848528"/>
              <a:gd name="connsiteX4" fmla="*/ 954156 w 3583874"/>
              <a:gd name="connsiteY4" fmla="*/ 39853 h 3848528"/>
              <a:gd name="connsiteX5" fmla="*/ 1113183 w 3583874"/>
              <a:gd name="connsiteY5" fmla="*/ 238636 h 3848528"/>
              <a:gd name="connsiteX6" fmla="*/ 1224501 w 3583874"/>
              <a:gd name="connsiteY6" fmla="*/ 429466 h 3848528"/>
              <a:gd name="connsiteX7" fmla="*/ 2671639 w 3583874"/>
              <a:gd name="connsiteY7" fmla="*/ 3363497 h 3848528"/>
              <a:gd name="connsiteX8" fmla="*/ 2830665 w 3583874"/>
              <a:gd name="connsiteY8" fmla="*/ 3641794 h 3848528"/>
              <a:gd name="connsiteX9" fmla="*/ 3116912 w 3583874"/>
              <a:gd name="connsiteY9" fmla="*/ 3792869 h 3848528"/>
              <a:gd name="connsiteX10" fmla="*/ 3583874 w 3583874"/>
              <a:gd name="connsiteY10" fmla="*/ 3848528 h 384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83874" h="3848528">
                <a:moveTo>
                  <a:pt x="0" y="804637"/>
                </a:moveTo>
                <a:cubicBezTo>
                  <a:pt x="58310" y="695969"/>
                  <a:pt x="109733" y="553626"/>
                  <a:pt x="198077" y="432335"/>
                </a:cubicBezTo>
                <a:cubicBezTo>
                  <a:pt x="296629" y="297029"/>
                  <a:pt x="343233" y="204180"/>
                  <a:pt x="437323" y="127317"/>
                </a:cubicBezTo>
                <a:cubicBezTo>
                  <a:pt x="531413" y="50454"/>
                  <a:pt x="655984" y="-2555"/>
                  <a:pt x="739472" y="96"/>
                </a:cubicBezTo>
                <a:cubicBezTo>
                  <a:pt x="822960" y="2747"/>
                  <a:pt x="891871" y="96"/>
                  <a:pt x="954156" y="39853"/>
                </a:cubicBezTo>
                <a:cubicBezTo>
                  <a:pt x="1016441" y="79610"/>
                  <a:pt x="1068126" y="173701"/>
                  <a:pt x="1113183" y="238636"/>
                </a:cubicBezTo>
                <a:lnTo>
                  <a:pt x="1224501" y="429466"/>
                </a:lnTo>
                <a:cubicBezTo>
                  <a:pt x="1488219" y="983407"/>
                  <a:pt x="2358888" y="2789678"/>
                  <a:pt x="2671639" y="3363497"/>
                </a:cubicBezTo>
                <a:lnTo>
                  <a:pt x="2830665" y="3641794"/>
                </a:lnTo>
                <a:cubicBezTo>
                  <a:pt x="2904877" y="3713356"/>
                  <a:pt x="2992342" y="3758414"/>
                  <a:pt x="3116912" y="3792869"/>
                </a:cubicBezTo>
                <a:cubicBezTo>
                  <a:pt x="3241482" y="3827324"/>
                  <a:pt x="3430149" y="3829975"/>
                  <a:pt x="3583874" y="3848528"/>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feld 4">
            <a:extLst>
              <a:ext uri="{FF2B5EF4-FFF2-40B4-BE49-F238E27FC236}">
                <a16:creationId xmlns:a16="http://schemas.microsoft.com/office/drawing/2014/main" id="{B927A3EF-17B2-0663-2691-F690B0FBD80A}"/>
              </a:ext>
            </a:extLst>
          </p:cNvPr>
          <p:cNvSpPr txBox="1"/>
          <p:nvPr/>
        </p:nvSpPr>
        <p:spPr>
          <a:xfrm>
            <a:off x="6084000" y="2182945"/>
            <a:ext cx="2313988" cy="707886"/>
          </a:xfrm>
          <a:prstGeom prst="rect">
            <a:avLst/>
          </a:prstGeom>
          <a:noFill/>
        </p:spPr>
        <p:txBody>
          <a:bodyPr wrap="square" rtlCol="0">
            <a:spAutoFit/>
          </a:bodyPr>
          <a:lstStyle/>
          <a:p>
            <a:pPr algn="ctr"/>
            <a:r>
              <a:rPr lang="de-DE" sz="2000" dirty="0">
                <a:solidFill>
                  <a:srgbClr val="0000FF"/>
                </a:solidFill>
              </a:rPr>
              <a:t>Wasserstoff </a:t>
            </a:r>
          </a:p>
          <a:p>
            <a:pPr algn="ctr"/>
            <a:r>
              <a:rPr lang="de-DE" sz="2000" dirty="0">
                <a:solidFill>
                  <a:srgbClr val="0000FF"/>
                </a:solidFill>
              </a:rPr>
              <a:t>+ Sauerstoff</a:t>
            </a:r>
          </a:p>
        </p:txBody>
      </p:sp>
      <p:grpSp>
        <p:nvGrpSpPr>
          <p:cNvPr id="19" name="Gruppieren 18">
            <a:extLst>
              <a:ext uri="{FF2B5EF4-FFF2-40B4-BE49-F238E27FC236}">
                <a16:creationId xmlns:a16="http://schemas.microsoft.com/office/drawing/2014/main" id="{001AF5BB-24CB-1710-F082-6A0517AD884B}"/>
              </a:ext>
            </a:extLst>
          </p:cNvPr>
          <p:cNvGrpSpPr/>
          <p:nvPr/>
        </p:nvGrpSpPr>
        <p:grpSpPr>
          <a:xfrm>
            <a:off x="482800" y="1549401"/>
            <a:ext cx="547599" cy="4610099"/>
            <a:chOff x="482800" y="1549401"/>
            <a:chExt cx="547599" cy="4610099"/>
          </a:xfrm>
        </p:grpSpPr>
        <p:cxnSp>
          <p:nvCxnSpPr>
            <p:cNvPr id="7" name="Gerade Verbindung mit Pfeil 6">
              <a:extLst>
                <a:ext uri="{FF2B5EF4-FFF2-40B4-BE49-F238E27FC236}">
                  <a16:creationId xmlns:a16="http://schemas.microsoft.com/office/drawing/2014/main" id="{FABD1385-1AA4-B538-B738-BF1F3E6110B0}"/>
                </a:ext>
              </a:extLst>
            </p:cNvPr>
            <p:cNvCxnSpPr>
              <a:cxnSpLocks/>
            </p:cNvCxnSpPr>
            <p:nvPr/>
          </p:nvCxnSpPr>
          <p:spPr>
            <a:xfrm flipV="1">
              <a:off x="882000" y="1562100"/>
              <a:ext cx="0" cy="45974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5D5DAACF-083B-A8D6-E5BB-7F764AF6AD57}"/>
                </a:ext>
              </a:extLst>
            </p:cNvPr>
            <p:cNvSpPr txBox="1"/>
            <p:nvPr/>
          </p:nvSpPr>
          <p:spPr>
            <a:xfrm>
              <a:off x="482800" y="1549401"/>
              <a:ext cx="547599" cy="400110"/>
            </a:xfrm>
            <a:prstGeom prst="rect">
              <a:avLst/>
            </a:prstGeom>
            <a:noFill/>
          </p:spPr>
          <p:txBody>
            <a:bodyPr wrap="square" rtlCol="0">
              <a:spAutoFit/>
            </a:bodyPr>
            <a:lstStyle/>
            <a:p>
              <a:r>
                <a:rPr lang="de-DE" sz="2000"/>
                <a:t>E</a:t>
              </a:r>
            </a:p>
          </p:txBody>
        </p:sp>
      </p:grpSp>
      <p:sp>
        <p:nvSpPr>
          <p:cNvPr id="16" name="Textfeld 15">
            <a:extLst>
              <a:ext uri="{FF2B5EF4-FFF2-40B4-BE49-F238E27FC236}">
                <a16:creationId xmlns:a16="http://schemas.microsoft.com/office/drawing/2014/main" id="{14947445-20A4-1EE7-3C88-BEFF0A9D035B}"/>
              </a:ext>
            </a:extLst>
          </p:cNvPr>
          <p:cNvSpPr txBox="1"/>
          <p:nvPr/>
        </p:nvSpPr>
        <p:spPr>
          <a:xfrm>
            <a:off x="1207400" y="5473590"/>
            <a:ext cx="1482761" cy="400110"/>
          </a:xfrm>
          <a:prstGeom prst="rect">
            <a:avLst/>
          </a:prstGeom>
          <a:noFill/>
        </p:spPr>
        <p:txBody>
          <a:bodyPr wrap="square" rtlCol="0">
            <a:spAutoFit/>
          </a:bodyPr>
          <a:lstStyle/>
          <a:p>
            <a:pPr algn="ctr"/>
            <a:r>
              <a:rPr lang="de-DE" sz="2000" dirty="0">
                <a:solidFill>
                  <a:srgbClr val="FF0000"/>
                </a:solidFill>
              </a:rPr>
              <a:t>Wasser</a:t>
            </a:r>
          </a:p>
        </p:txBody>
      </p:sp>
      <p:sp>
        <p:nvSpPr>
          <p:cNvPr id="12" name="Pfeil: nach oben 11">
            <a:extLst>
              <a:ext uri="{FF2B5EF4-FFF2-40B4-BE49-F238E27FC236}">
                <a16:creationId xmlns:a16="http://schemas.microsoft.com/office/drawing/2014/main" id="{1E31BBCB-BAD5-241A-CEED-A2883CBAC04B}"/>
              </a:ext>
            </a:extLst>
          </p:cNvPr>
          <p:cNvSpPr/>
          <p:nvPr/>
        </p:nvSpPr>
        <p:spPr>
          <a:xfrm>
            <a:off x="5557521" y="2133171"/>
            <a:ext cx="180692" cy="3848528"/>
          </a:xfrm>
          <a:prstGeom prst="upArrow">
            <a:avLst>
              <a:gd name="adj1" fmla="val 50000"/>
              <a:gd name="adj2" fmla="val 121026"/>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feld 5">
            <a:extLst>
              <a:ext uri="{FF2B5EF4-FFF2-40B4-BE49-F238E27FC236}">
                <a16:creationId xmlns:a16="http://schemas.microsoft.com/office/drawing/2014/main" id="{D9C11911-DF78-9055-23A5-2BF44B2328B4}"/>
              </a:ext>
            </a:extLst>
          </p:cNvPr>
          <p:cNvSpPr txBox="1"/>
          <p:nvPr/>
        </p:nvSpPr>
        <p:spPr>
          <a:xfrm>
            <a:off x="5862867" y="4411592"/>
            <a:ext cx="1731962" cy="707886"/>
          </a:xfrm>
          <a:prstGeom prst="rect">
            <a:avLst/>
          </a:prstGeom>
          <a:noFill/>
        </p:spPr>
        <p:txBody>
          <a:bodyPr wrap="square" rtlCol="0">
            <a:spAutoFit/>
          </a:bodyPr>
          <a:lstStyle/>
          <a:p>
            <a:r>
              <a:rPr lang="de-DE" sz="2000" dirty="0"/>
              <a:t>Elektrische Energie</a:t>
            </a:r>
          </a:p>
        </p:txBody>
      </p:sp>
      <p:sp>
        <p:nvSpPr>
          <p:cNvPr id="8" name="Textfeld 7">
            <a:extLst>
              <a:ext uri="{FF2B5EF4-FFF2-40B4-BE49-F238E27FC236}">
                <a16:creationId xmlns:a16="http://schemas.microsoft.com/office/drawing/2014/main" id="{2EC53334-C065-75BC-EC4E-585883A1F3D7}"/>
              </a:ext>
            </a:extLst>
          </p:cNvPr>
          <p:cNvSpPr txBox="1"/>
          <p:nvPr/>
        </p:nvSpPr>
        <p:spPr>
          <a:xfrm>
            <a:off x="1485900" y="2057400"/>
            <a:ext cx="2524121" cy="923330"/>
          </a:xfrm>
          <a:prstGeom prst="rect">
            <a:avLst/>
          </a:prstGeom>
          <a:noFill/>
        </p:spPr>
        <p:txBody>
          <a:bodyPr wrap="square" rtlCol="0">
            <a:spAutoFit/>
          </a:bodyPr>
          <a:lstStyle/>
          <a:p>
            <a:pPr algn="just"/>
            <a:r>
              <a:rPr lang="de-DE" dirty="0"/>
              <a:t>Für die Elektrolyse von Wasser muss Energie aufgewendet werden.</a:t>
            </a:r>
          </a:p>
        </p:txBody>
      </p:sp>
      <p:pic>
        <p:nvPicPr>
          <p:cNvPr id="17" name="Inhaltsplatzhalter 65"/>
          <p:cNvPicPr>
            <a:picLocks noGrp="1" noChangeAspect="1"/>
          </p:cNvPicPr>
          <p:nvPr>
            <p:ph sz="quarter" idx="13"/>
          </p:nvPr>
        </p:nvPicPr>
        <p:blipFill>
          <a:blip r:embed="rId2"/>
          <a:stretch>
            <a:fillRect/>
          </a:stretch>
        </p:blipFill>
        <p:spPr>
          <a:xfrm>
            <a:off x="611956" y="503238"/>
            <a:ext cx="539801" cy="900112"/>
          </a:xfrm>
          <a:prstGeom prst="rect">
            <a:avLst/>
          </a:prstGeom>
        </p:spPr>
      </p:pic>
    </p:spTree>
    <p:extLst>
      <p:ext uri="{BB962C8B-B14F-4D97-AF65-F5344CB8AC3E}">
        <p14:creationId xmlns:p14="http://schemas.microsoft.com/office/powerpoint/2010/main" val="3288287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750"/>
                                        <p:tgtEl>
                                          <p:spTgt spid="19"/>
                                        </p:tgtEl>
                                      </p:cBhvr>
                                    </p:animEffect>
                                  </p:childTnLst>
                                </p:cTn>
                              </p:par>
                            </p:childTnLst>
                          </p:cTn>
                        </p:par>
                        <p:par>
                          <p:cTn id="8" fill="hold">
                            <p:stCondLst>
                              <p:cond delay="750"/>
                            </p:stCondLst>
                            <p:childTnLst>
                              <p:par>
                                <p:cTn id="9" presetID="22" presetClass="entr" presetSubtype="8" fill="hold" grpId="0" nodeType="afterEffect">
                                  <p:stCondLst>
                                    <p:cond delay="25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500"/>
                            </p:stCondLst>
                            <p:childTnLst>
                              <p:par>
                                <p:cTn id="13" presetID="22" presetClass="entr" presetSubtype="8"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1000"/>
                                        <p:tgtEl>
                                          <p:spTgt spid="2"/>
                                        </p:tgtEl>
                                      </p:cBhvr>
                                    </p:animEffect>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par>
                          <p:cTn id="27" fill="hold">
                            <p:stCondLst>
                              <p:cond delay="3500"/>
                            </p:stCondLst>
                            <p:childTnLst>
                              <p:par>
                                <p:cTn id="28" presetID="22" presetClass="entr" presetSubtype="4" fill="hold" grpId="0" nodeType="after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50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left)">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16" grpId="0"/>
      <p:bldP spid="12" grpId="0" animBg="1"/>
      <p:bldP spid="6"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C9112F-B978-76F7-E99D-13AF4BE75335}"/>
              </a:ext>
            </a:extLst>
          </p:cNvPr>
          <p:cNvSpPr>
            <a:spLocks noGrp="1"/>
          </p:cNvSpPr>
          <p:nvPr>
            <p:ph type="title"/>
          </p:nvPr>
        </p:nvSpPr>
        <p:spPr/>
        <p:txBody>
          <a:bodyPr/>
          <a:lstStyle/>
          <a:p>
            <a:r>
              <a:rPr lang="de-DE"/>
              <a:t>Elektrolyse von Wasser </a:t>
            </a:r>
          </a:p>
        </p:txBody>
      </p:sp>
      <p:sp>
        <p:nvSpPr>
          <p:cNvPr id="3" name="Inhaltsplatzhalter 2">
            <a:extLst>
              <a:ext uri="{FF2B5EF4-FFF2-40B4-BE49-F238E27FC236}">
                <a16:creationId xmlns:a16="http://schemas.microsoft.com/office/drawing/2014/main" id="{BB9EC33D-C43A-DC52-DE28-283EF08B388F}"/>
              </a:ext>
            </a:extLst>
          </p:cNvPr>
          <p:cNvSpPr>
            <a:spLocks noGrp="1"/>
          </p:cNvSpPr>
          <p:nvPr>
            <p:ph idx="1"/>
          </p:nvPr>
        </p:nvSpPr>
        <p:spPr/>
        <p:txBody>
          <a:bodyPr/>
          <a:lstStyle/>
          <a:p>
            <a:pPr marL="457200" indent="-457200">
              <a:buFont typeface="+mj-lt"/>
              <a:buAutoNum type="arabicParenR"/>
            </a:pPr>
            <a:r>
              <a:rPr lang="de-DE" b="1" dirty="0">
                <a:solidFill>
                  <a:schemeClr val="tx2"/>
                </a:solidFill>
              </a:rPr>
              <a:t>Schaue</a:t>
            </a:r>
            <a:r>
              <a:rPr lang="de-DE" dirty="0">
                <a:solidFill>
                  <a:schemeClr val="tx2"/>
                </a:solidFill>
              </a:rPr>
              <a:t> dir das Video zur Elektrolyse von Wasser im </a:t>
            </a:r>
            <a:r>
              <a:rPr lang="de-DE" dirty="0" err="1">
                <a:solidFill>
                  <a:schemeClr val="tx2"/>
                </a:solidFill>
              </a:rPr>
              <a:t>Hofmann‘schen</a:t>
            </a:r>
            <a:r>
              <a:rPr lang="de-DE" dirty="0">
                <a:solidFill>
                  <a:schemeClr val="tx2"/>
                </a:solidFill>
              </a:rPr>
              <a:t> Wasserzersetzungsapparat </a:t>
            </a:r>
            <a:r>
              <a:rPr lang="de-DE" b="1" dirty="0">
                <a:solidFill>
                  <a:schemeClr val="tx2"/>
                </a:solidFill>
              </a:rPr>
              <a:t>an</a:t>
            </a:r>
            <a:r>
              <a:rPr lang="de-DE" dirty="0">
                <a:solidFill>
                  <a:schemeClr val="tx2"/>
                </a:solidFill>
              </a:rPr>
              <a:t> und </a:t>
            </a:r>
            <a:r>
              <a:rPr lang="de-DE" b="1" dirty="0">
                <a:solidFill>
                  <a:schemeClr val="tx2"/>
                </a:solidFill>
              </a:rPr>
              <a:t>beschreibe</a:t>
            </a:r>
            <a:r>
              <a:rPr lang="de-DE" dirty="0">
                <a:solidFill>
                  <a:schemeClr val="tx2"/>
                </a:solidFill>
              </a:rPr>
              <a:t> deine Beobachtungen. </a:t>
            </a:r>
          </a:p>
          <a:p>
            <a:pPr marL="457200" indent="-457200">
              <a:buFont typeface="+mj-lt"/>
              <a:buAutoNum type="arabicParenR"/>
            </a:pPr>
            <a:endParaRPr lang="de-DE" dirty="0">
              <a:solidFill>
                <a:schemeClr val="tx2"/>
              </a:solidFill>
            </a:endParaRPr>
          </a:p>
          <a:p>
            <a:pPr marL="457200" indent="-457200">
              <a:buFont typeface="+mj-lt"/>
              <a:buAutoNum type="arabicParenR"/>
            </a:pPr>
            <a:r>
              <a:rPr lang="de-DE" dirty="0">
                <a:solidFill>
                  <a:schemeClr val="tx2"/>
                </a:solidFill>
              </a:rPr>
              <a:t>Ab dem Zeitpunkt 1:05 Minuten werden im Video zwei weitere Reaktionen durchgeführt. </a:t>
            </a:r>
            <a:r>
              <a:rPr lang="de-DE" b="1" dirty="0">
                <a:solidFill>
                  <a:schemeClr val="tx2"/>
                </a:solidFill>
              </a:rPr>
              <a:t>Begründe</a:t>
            </a:r>
            <a:r>
              <a:rPr lang="de-DE" dirty="0">
                <a:solidFill>
                  <a:schemeClr val="tx2"/>
                </a:solidFill>
              </a:rPr>
              <a:t>, warum diese Reaktionen gezeigt wurden, und </a:t>
            </a:r>
            <a:r>
              <a:rPr lang="de-DE" b="1" dirty="0">
                <a:solidFill>
                  <a:schemeClr val="tx2"/>
                </a:solidFill>
              </a:rPr>
              <a:t>benenne</a:t>
            </a:r>
            <a:r>
              <a:rPr lang="de-DE" dirty="0">
                <a:solidFill>
                  <a:schemeClr val="tx2"/>
                </a:solidFill>
              </a:rPr>
              <a:t> sie. </a:t>
            </a:r>
          </a:p>
          <a:p>
            <a:pPr marL="457200" indent="-457200">
              <a:buFont typeface="+mj-lt"/>
              <a:buAutoNum type="arabicParenR"/>
            </a:pPr>
            <a:endParaRPr lang="de-DE" dirty="0">
              <a:solidFill>
                <a:schemeClr val="tx2"/>
              </a:solidFill>
            </a:endParaRPr>
          </a:p>
          <a:p>
            <a:pPr marL="457200" indent="-457200">
              <a:buFont typeface="+mj-lt"/>
              <a:buAutoNum type="arabicParenR"/>
            </a:pPr>
            <a:endParaRPr lang="de-DE" dirty="0"/>
          </a:p>
        </p:txBody>
      </p:sp>
      <p:sp>
        <p:nvSpPr>
          <p:cNvPr id="4" name="Foliennummernplatzhalter 3">
            <a:extLst>
              <a:ext uri="{FF2B5EF4-FFF2-40B4-BE49-F238E27FC236}">
                <a16:creationId xmlns:a16="http://schemas.microsoft.com/office/drawing/2014/main" id="{39D2C11D-F9FC-77C1-2923-082D3573902D}"/>
              </a:ext>
            </a:extLst>
          </p:cNvPr>
          <p:cNvSpPr>
            <a:spLocks noGrp="1"/>
          </p:cNvSpPr>
          <p:nvPr>
            <p:ph type="sldNum" sz="quarter" idx="12"/>
          </p:nvPr>
        </p:nvSpPr>
        <p:spPr/>
        <p:txBody>
          <a:bodyPr/>
          <a:lstStyle/>
          <a:p>
            <a:fld id="{649AAC7D-4B30-4604-BD35-0C4E56313D0D}" type="slidenum">
              <a:rPr lang="de-DE" smtClean="0"/>
              <a:t>23</a:t>
            </a:fld>
            <a:endParaRPr lang="de-DE"/>
          </a:p>
        </p:txBody>
      </p:sp>
      <p:pic>
        <p:nvPicPr>
          <p:cNvPr id="8" name="Inhaltsplatzhalter 12">
            <a:extLst>
              <a:ext uri="{FF2B5EF4-FFF2-40B4-BE49-F238E27FC236}">
                <a16:creationId xmlns:a16="http://schemas.microsoft.com/office/drawing/2014/main" id="{571151A5-BCB6-871E-B459-F01F56CB34F6}"/>
              </a:ext>
            </a:extLst>
          </p:cNvPr>
          <p:cNvPicPr>
            <a:picLocks noGrp="1" noChangeAspect="1"/>
          </p:cNvPicPr>
          <p:nvPr>
            <p:ph sz="quarter" idx="13"/>
          </p:nvPr>
        </p:nvPicPr>
        <p:blipFill>
          <a:blip r:embed="rId2"/>
          <a:stretch>
            <a:fillRect/>
          </a:stretch>
        </p:blipFill>
        <p:spPr>
          <a:xfrm>
            <a:off x="635542" y="503238"/>
            <a:ext cx="492629" cy="900112"/>
          </a:xfrm>
          <a:prstGeom prst="rect">
            <a:avLst/>
          </a:prstGeom>
        </p:spPr>
      </p:pic>
      <p:sp>
        <p:nvSpPr>
          <p:cNvPr id="9" name="Inhaltsplatzhalter 2">
            <a:extLst>
              <a:ext uri="{FF2B5EF4-FFF2-40B4-BE49-F238E27FC236}">
                <a16:creationId xmlns:a16="http://schemas.microsoft.com/office/drawing/2014/main" id="{60898E20-4481-EA18-9621-4AE4D00DE345}"/>
              </a:ext>
            </a:extLst>
          </p:cNvPr>
          <p:cNvSpPr txBox="1">
            <a:spLocks/>
          </p:cNvSpPr>
          <p:nvPr/>
        </p:nvSpPr>
        <p:spPr>
          <a:xfrm>
            <a:off x="1871663" y="5494612"/>
            <a:ext cx="7200000" cy="530775"/>
          </a:xfrm>
          <a:prstGeom prst="rect">
            <a:avLst/>
          </a:prstGeom>
        </p:spPr>
        <p:txBody>
          <a:bodyPr vert="horz" wrap="square"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Video: nächste </a:t>
            </a:r>
            <a:r>
              <a:rPr lang="de-DE" dirty="0" smtClean="0"/>
              <a:t>Folie </a:t>
            </a:r>
            <a:r>
              <a:rPr lang="de-DE" dirty="0"/>
              <a:t>oder Link: </a:t>
            </a:r>
            <a:r>
              <a:rPr lang="de-DE" dirty="0">
                <a:hlinkClick r:id="rId3">
                  <a:extLst>
                    <a:ext uri="{A12FA001-AC4F-418D-AE19-62706E023703}">
                      <ahyp:hlinkClr xmlns="" xmlns:ahyp="http://schemas.microsoft.com/office/drawing/2018/hyperlinkcolor" val="tx"/>
                    </a:ext>
                  </a:extLst>
                </a:hlinkClick>
              </a:rPr>
              <a:t>https://www.youtube.com/watch?v=DRZxkmwrn8A</a:t>
            </a:r>
            <a:r>
              <a:rPr lang="de-DE" dirty="0"/>
              <a:t> </a:t>
            </a:r>
          </a:p>
          <a:p>
            <a:endParaRPr lang="de-DE" dirty="0"/>
          </a:p>
        </p:txBody>
      </p:sp>
    </p:spTree>
    <p:extLst>
      <p:ext uri="{BB962C8B-B14F-4D97-AF65-F5344CB8AC3E}">
        <p14:creationId xmlns:p14="http://schemas.microsoft.com/office/powerpoint/2010/main" val="1078579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7D67F-FBDD-373E-B844-45BD90287E5B}"/>
              </a:ext>
            </a:extLst>
          </p:cNvPr>
          <p:cNvSpPr>
            <a:spLocks noGrp="1"/>
          </p:cNvSpPr>
          <p:nvPr>
            <p:ph type="title"/>
          </p:nvPr>
        </p:nvSpPr>
        <p:spPr/>
        <p:txBody>
          <a:bodyPr/>
          <a:lstStyle/>
          <a:p>
            <a:r>
              <a:rPr lang="de-DE"/>
              <a:t>Elektrolyse von Wasser</a:t>
            </a:r>
          </a:p>
        </p:txBody>
      </p:sp>
      <p:sp>
        <p:nvSpPr>
          <p:cNvPr id="4" name="Foliennummernplatzhalter 3">
            <a:extLst>
              <a:ext uri="{FF2B5EF4-FFF2-40B4-BE49-F238E27FC236}">
                <a16:creationId xmlns:a16="http://schemas.microsoft.com/office/drawing/2014/main" id="{68B6E111-4680-160A-C41E-BF277882EF78}"/>
              </a:ext>
            </a:extLst>
          </p:cNvPr>
          <p:cNvSpPr>
            <a:spLocks noGrp="1"/>
          </p:cNvSpPr>
          <p:nvPr>
            <p:ph type="sldNum" sz="quarter" idx="12"/>
          </p:nvPr>
        </p:nvSpPr>
        <p:spPr/>
        <p:txBody>
          <a:bodyPr/>
          <a:lstStyle/>
          <a:p>
            <a:fld id="{649AAC7D-4B30-4604-BD35-0C4E56313D0D}" type="slidenum">
              <a:rPr lang="de-DE" smtClean="0"/>
              <a:t>24</a:t>
            </a:fld>
            <a:endParaRPr lang="de-DE"/>
          </a:p>
        </p:txBody>
      </p:sp>
      <p:pic>
        <p:nvPicPr>
          <p:cNvPr id="6" name="Video zum Hofmannschen Wasserzersetzungsapparat(1)">
            <a:hlinkClick r:id="" action="ppaction://media"/>
            <a:extLst>
              <a:ext uri="{FF2B5EF4-FFF2-40B4-BE49-F238E27FC236}">
                <a16:creationId xmlns:a16="http://schemas.microsoft.com/office/drawing/2014/main" id="{FF709CBA-57F5-B517-A022-60F246AF3EAB}"/>
              </a:ext>
            </a:extLst>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927882" y="1528761"/>
            <a:ext cx="8050237" cy="4529139"/>
          </a:xfrm>
        </p:spPr>
      </p:pic>
    </p:spTree>
    <p:extLst>
      <p:ext uri="{BB962C8B-B14F-4D97-AF65-F5344CB8AC3E}">
        <p14:creationId xmlns:p14="http://schemas.microsoft.com/office/powerpoint/2010/main" val="71941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4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9656F31-78FD-6B8B-A5F8-5657536FE404}"/>
              </a:ext>
            </a:extLst>
          </p:cNvPr>
          <p:cNvSpPr>
            <a:spLocks noGrp="1"/>
          </p:cNvSpPr>
          <p:nvPr>
            <p:ph idx="1"/>
          </p:nvPr>
        </p:nvSpPr>
        <p:spPr/>
        <p:txBody>
          <a:bodyPr/>
          <a:lstStyle/>
          <a:p>
            <a:pPr marL="457200" indent="-457200">
              <a:buFont typeface="+mj-lt"/>
              <a:buAutoNum type="arabicParenR"/>
            </a:pPr>
            <a:r>
              <a:rPr lang="de-DE" sz="2000" dirty="0"/>
              <a:t>Im </a:t>
            </a:r>
            <a:r>
              <a:rPr lang="de-DE" sz="2000" dirty="0" err="1"/>
              <a:t>Hofmann‘schen</a:t>
            </a:r>
            <a:r>
              <a:rPr lang="de-DE" sz="2000" dirty="0"/>
              <a:t> Apparat befinden sich zwei Elektroden (Kathode (-) und Anode (+)) und Wasser.</a:t>
            </a:r>
            <a:br>
              <a:rPr lang="de-DE" sz="2000" dirty="0"/>
            </a:br>
            <a:r>
              <a:rPr lang="de-DE" sz="2000" dirty="0"/>
              <a:t>Die Stromquelle wird eingeschaltet. </a:t>
            </a:r>
            <a:br>
              <a:rPr lang="de-DE" sz="2000" dirty="0"/>
            </a:br>
            <a:r>
              <a:rPr lang="de-DE" sz="2000" dirty="0"/>
              <a:t>An den Elektroden steigen Bläschen auf.</a:t>
            </a:r>
            <a:br>
              <a:rPr lang="de-DE" sz="2000" dirty="0"/>
            </a:br>
            <a:r>
              <a:rPr lang="de-DE" sz="2000" dirty="0"/>
              <a:t>Es entsteht deutlich mehr H</a:t>
            </a:r>
            <a:r>
              <a:rPr lang="de-DE" sz="2000" baseline="-25000" dirty="0"/>
              <a:t>2</a:t>
            </a:r>
            <a:r>
              <a:rPr lang="de-DE" sz="2000" dirty="0"/>
              <a:t> als O</a:t>
            </a:r>
            <a:r>
              <a:rPr lang="de-DE" sz="2000" baseline="-25000" dirty="0"/>
              <a:t>2</a:t>
            </a:r>
            <a:r>
              <a:rPr lang="de-DE" sz="2000" dirty="0"/>
              <a:t>.</a:t>
            </a:r>
          </a:p>
          <a:p>
            <a:pPr marL="457200" indent="-457200">
              <a:buFont typeface="+mj-lt"/>
              <a:buAutoNum type="arabicParenR"/>
            </a:pPr>
            <a:endParaRPr lang="de-DE" sz="2000" baseline="-25000" dirty="0"/>
          </a:p>
          <a:p>
            <a:pPr marL="457200" indent="-457200">
              <a:buFont typeface="+mj-lt"/>
              <a:buAutoNum type="arabicParenR"/>
            </a:pPr>
            <a:endParaRPr lang="de-DE" sz="2000" baseline="-25000" dirty="0"/>
          </a:p>
          <a:p>
            <a:pPr marL="457200" indent="-457200">
              <a:buFont typeface="+mj-lt"/>
              <a:buAutoNum type="arabicParenR"/>
            </a:pPr>
            <a:endParaRPr lang="de-DE" sz="2000" baseline="-25000" dirty="0"/>
          </a:p>
          <a:p>
            <a:pPr marL="457200" indent="-457200">
              <a:buFont typeface="+mj-lt"/>
              <a:buAutoNum type="arabicParenR"/>
            </a:pPr>
            <a:r>
              <a:rPr lang="de-DE" sz="2000" dirty="0"/>
              <a:t>Die gezeigten Reaktionen sind Nachweisreaktionen. </a:t>
            </a:r>
            <a:br>
              <a:rPr lang="de-DE" sz="2000" dirty="0"/>
            </a:br>
            <a:r>
              <a:rPr lang="de-DE" sz="2000" dirty="0"/>
              <a:t/>
            </a:r>
            <a:br>
              <a:rPr lang="de-DE" sz="2000" dirty="0"/>
            </a:br>
            <a:r>
              <a:rPr lang="de-DE" sz="2000" dirty="0"/>
              <a:t>Zuerst wurde die </a:t>
            </a:r>
            <a:r>
              <a:rPr lang="de-DE" sz="2000" b="1" dirty="0"/>
              <a:t>Knallgasreaktion</a:t>
            </a:r>
            <a:r>
              <a:rPr lang="de-DE" sz="2000" dirty="0"/>
              <a:t> zum Nachweis von </a:t>
            </a:r>
            <a:r>
              <a:rPr lang="de-DE" sz="2000" b="1" dirty="0"/>
              <a:t>Wasserstoffgas</a:t>
            </a:r>
            <a:r>
              <a:rPr lang="de-DE" sz="2000" dirty="0"/>
              <a:t> gezeigt (ab 1:12 min). </a:t>
            </a:r>
            <a:br>
              <a:rPr lang="de-DE" sz="2000" dirty="0"/>
            </a:br>
            <a:r>
              <a:rPr lang="de-DE" sz="2000" dirty="0"/>
              <a:t>Anschließend wurde die </a:t>
            </a:r>
            <a:r>
              <a:rPr lang="de-DE" sz="2000" b="1" dirty="0"/>
              <a:t>Glimmspanprobe</a:t>
            </a:r>
            <a:r>
              <a:rPr lang="de-DE" sz="2000" dirty="0"/>
              <a:t> durchgeführt, um das entstandene </a:t>
            </a:r>
            <a:r>
              <a:rPr lang="de-DE" sz="2000" b="1" dirty="0"/>
              <a:t>Sauerstoffgas</a:t>
            </a:r>
            <a:r>
              <a:rPr lang="de-DE" sz="2000" dirty="0"/>
              <a:t> nachzuweisen (ab 1:29 min). </a:t>
            </a:r>
          </a:p>
        </p:txBody>
      </p:sp>
      <p:sp>
        <p:nvSpPr>
          <p:cNvPr id="3" name="Foliennummernplatzhalter 2">
            <a:extLst>
              <a:ext uri="{FF2B5EF4-FFF2-40B4-BE49-F238E27FC236}">
                <a16:creationId xmlns:a16="http://schemas.microsoft.com/office/drawing/2014/main" id="{A27CF4C9-04A6-8650-5249-0206D7FBB3EB}"/>
              </a:ext>
            </a:extLst>
          </p:cNvPr>
          <p:cNvSpPr>
            <a:spLocks noGrp="1"/>
          </p:cNvSpPr>
          <p:nvPr>
            <p:ph type="sldNum" sz="quarter" idx="12"/>
          </p:nvPr>
        </p:nvSpPr>
        <p:spPr/>
        <p:txBody>
          <a:bodyPr/>
          <a:lstStyle/>
          <a:p>
            <a:fld id="{649AAC7D-4B30-4604-BD35-0C4E56313D0D}" type="slidenum">
              <a:rPr lang="de-DE" smtClean="0"/>
              <a:t>25</a:t>
            </a:fld>
            <a:endParaRPr lang="de-DE"/>
          </a:p>
        </p:txBody>
      </p:sp>
    </p:spTree>
    <p:extLst>
      <p:ext uri="{BB962C8B-B14F-4D97-AF65-F5344CB8AC3E}">
        <p14:creationId xmlns:p14="http://schemas.microsoft.com/office/powerpoint/2010/main" val="632875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9F2BB3-18D8-6F01-9465-28EA4B8B1355}"/>
              </a:ext>
            </a:extLst>
          </p:cNvPr>
          <p:cNvSpPr>
            <a:spLocks noGrp="1"/>
          </p:cNvSpPr>
          <p:nvPr>
            <p:ph type="title"/>
          </p:nvPr>
        </p:nvSpPr>
        <p:spPr/>
        <p:txBody>
          <a:bodyPr/>
          <a:lstStyle/>
          <a:p>
            <a:r>
              <a:rPr lang="de-DE"/>
              <a:t>Elektrolyse von Wasser</a:t>
            </a:r>
          </a:p>
        </p:txBody>
      </p:sp>
      <p:sp>
        <p:nvSpPr>
          <p:cNvPr id="3" name="Inhaltsplatzhalter 2">
            <a:extLst>
              <a:ext uri="{FF2B5EF4-FFF2-40B4-BE49-F238E27FC236}">
                <a16:creationId xmlns:a16="http://schemas.microsoft.com/office/drawing/2014/main" id="{6539D3A8-B26E-0614-589C-0AEF7F84F26F}"/>
              </a:ext>
            </a:extLst>
          </p:cNvPr>
          <p:cNvSpPr>
            <a:spLocks noGrp="1"/>
          </p:cNvSpPr>
          <p:nvPr>
            <p:ph idx="1"/>
          </p:nvPr>
        </p:nvSpPr>
        <p:spPr/>
        <p:txBody>
          <a:bodyPr/>
          <a:lstStyle/>
          <a:p>
            <a:endParaRPr lang="de-DE" dirty="0"/>
          </a:p>
          <a:p>
            <a:endParaRPr lang="de-DE" dirty="0"/>
          </a:p>
          <a:p>
            <a:endParaRPr lang="de-DE" dirty="0"/>
          </a:p>
          <a:p>
            <a:pPr algn="ctr"/>
            <a:endParaRPr lang="de-DE" dirty="0"/>
          </a:p>
          <a:p>
            <a:pPr algn="ctr"/>
            <a:endParaRPr lang="de-DE" dirty="0"/>
          </a:p>
          <a:p>
            <a:pPr algn="ctr"/>
            <a:endParaRPr lang="de-DE" dirty="0"/>
          </a:p>
          <a:p>
            <a:pPr algn="ctr"/>
            <a:r>
              <a:rPr lang="de-DE" sz="2400" dirty="0"/>
              <a:t>Was </a:t>
            </a:r>
            <a:r>
              <a:rPr lang="de-DE" sz="2400" dirty="0" smtClean="0"/>
              <a:t>bei </a:t>
            </a:r>
            <a:r>
              <a:rPr lang="de-DE" sz="2400" dirty="0"/>
              <a:t>der Elektrolyse </a:t>
            </a:r>
            <a:r>
              <a:rPr lang="de-DE" sz="2400" dirty="0" smtClean="0"/>
              <a:t>auf </a:t>
            </a:r>
            <a:r>
              <a:rPr lang="de-DE" sz="2400" b="1" dirty="0" smtClean="0"/>
              <a:t>Teilchenebene</a:t>
            </a:r>
            <a:r>
              <a:rPr lang="de-DE" sz="2400" dirty="0" smtClean="0"/>
              <a:t> passiert:</a:t>
            </a:r>
            <a:endParaRPr lang="de-DE" sz="2400" dirty="0"/>
          </a:p>
        </p:txBody>
      </p:sp>
      <p:sp>
        <p:nvSpPr>
          <p:cNvPr id="4" name="Foliennummernplatzhalter 3">
            <a:extLst>
              <a:ext uri="{FF2B5EF4-FFF2-40B4-BE49-F238E27FC236}">
                <a16:creationId xmlns:a16="http://schemas.microsoft.com/office/drawing/2014/main" id="{6F0E1ACE-30CB-568B-EBD4-FB010B75EAC4}"/>
              </a:ext>
            </a:extLst>
          </p:cNvPr>
          <p:cNvSpPr>
            <a:spLocks noGrp="1"/>
          </p:cNvSpPr>
          <p:nvPr>
            <p:ph type="sldNum" sz="quarter" idx="12"/>
          </p:nvPr>
        </p:nvSpPr>
        <p:spPr/>
        <p:txBody>
          <a:bodyPr/>
          <a:lstStyle/>
          <a:p>
            <a:fld id="{649AAC7D-4B30-4604-BD35-0C4E56313D0D}" type="slidenum">
              <a:rPr lang="de-DE" smtClean="0"/>
              <a:t>26</a:t>
            </a:fld>
            <a:endParaRPr lang="de-DE"/>
          </a:p>
        </p:txBody>
      </p:sp>
      <p:pic>
        <p:nvPicPr>
          <p:cNvPr id="9" name="Inhaltsplatzhalter 8">
            <a:extLst>
              <a:ext uri="{FF2B5EF4-FFF2-40B4-BE49-F238E27FC236}">
                <a16:creationId xmlns:a16="http://schemas.microsoft.com/office/drawing/2014/main" id="{3E948F1D-58B5-8BFB-1F50-9D3C68F43299}"/>
              </a:ext>
            </a:extLst>
          </p:cNvPr>
          <p:cNvPicPr>
            <a:picLocks noGrp="1" noChangeAspect="1"/>
          </p:cNvPicPr>
          <p:nvPr>
            <p:ph sz="quarter" idx="13"/>
          </p:nvPr>
        </p:nvPicPr>
        <p:blipFill>
          <a:blip r:embed="rId2"/>
          <a:stretch>
            <a:fillRect/>
          </a:stretch>
        </p:blipFill>
        <p:spPr>
          <a:xfrm>
            <a:off x="431800" y="554442"/>
            <a:ext cx="900113" cy="797704"/>
          </a:xfrm>
          <a:prstGeom prst="rect">
            <a:avLst/>
          </a:prstGeom>
        </p:spPr>
      </p:pic>
      <p:grpSp>
        <p:nvGrpSpPr>
          <p:cNvPr id="6" name="Gruppieren 5">
            <a:extLst>
              <a:ext uri="{FF2B5EF4-FFF2-40B4-BE49-F238E27FC236}">
                <a16:creationId xmlns:a16="http://schemas.microsoft.com/office/drawing/2014/main" id="{73AB7E08-E2D9-74BF-CC40-2B2266CBB861}"/>
              </a:ext>
            </a:extLst>
          </p:cNvPr>
          <p:cNvGrpSpPr>
            <a:grpSpLocks noChangeAspect="1"/>
          </p:cNvGrpSpPr>
          <p:nvPr/>
        </p:nvGrpSpPr>
        <p:grpSpPr>
          <a:xfrm>
            <a:off x="1420044" y="4291437"/>
            <a:ext cx="718725" cy="729752"/>
            <a:chOff x="5033209" y="2020072"/>
            <a:chExt cx="843210" cy="856147"/>
          </a:xfrm>
        </p:grpSpPr>
        <p:sp>
          <p:nvSpPr>
            <p:cNvPr id="7" name="Ellipse 6">
              <a:extLst>
                <a:ext uri="{FF2B5EF4-FFF2-40B4-BE49-F238E27FC236}">
                  <a16:creationId xmlns:a16="http://schemas.microsoft.com/office/drawing/2014/main" id="{56E41DB6-C13D-024F-BB3F-F28F49F5274B}"/>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8" name="Ellipse 7">
              <a:extLst>
                <a:ext uri="{FF2B5EF4-FFF2-40B4-BE49-F238E27FC236}">
                  <a16:creationId xmlns:a16="http://schemas.microsoft.com/office/drawing/2014/main" id="{E200CED4-162D-4E9B-ED73-DAE0417C4978}"/>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1" name="Ellipse 10">
              <a:extLst>
                <a:ext uri="{FF2B5EF4-FFF2-40B4-BE49-F238E27FC236}">
                  <a16:creationId xmlns:a16="http://schemas.microsoft.com/office/drawing/2014/main" id="{808ADB5D-3D88-2D6F-3202-BF51F08661D7}"/>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grpSp>
      <p:grpSp>
        <p:nvGrpSpPr>
          <p:cNvPr id="34" name="Gruppieren 33">
            <a:extLst>
              <a:ext uri="{FF2B5EF4-FFF2-40B4-BE49-F238E27FC236}">
                <a16:creationId xmlns:a16="http://schemas.microsoft.com/office/drawing/2014/main" id="{8D467A5D-9518-A4F9-4B88-F7256D938C33}"/>
              </a:ext>
            </a:extLst>
          </p:cNvPr>
          <p:cNvGrpSpPr>
            <a:grpSpLocks noChangeAspect="1"/>
          </p:cNvGrpSpPr>
          <p:nvPr/>
        </p:nvGrpSpPr>
        <p:grpSpPr>
          <a:xfrm>
            <a:off x="8228244" y="4041959"/>
            <a:ext cx="718725" cy="729752"/>
            <a:chOff x="5033209" y="2020072"/>
            <a:chExt cx="843210" cy="856147"/>
          </a:xfrm>
        </p:grpSpPr>
        <p:sp>
          <p:nvSpPr>
            <p:cNvPr id="35" name="Ellipse 34">
              <a:extLst>
                <a:ext uri="{FF2B5EF4-FFF2-40B4-BE49-F238E27FC236}">
                  <a16:creationId xmlns:a16="http://schemas.microsoft.com/office/drawing/2014/main" id="{559F38A3-3315-4553-3391-F59297C9EAA7}"/>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36" name="Ellipse 35">
              <a:extLst>
                <a:ext uri="{FF2B5EF4-FFF2-40B4-BE49-F238E27FC236}">
                  <a16:creationId xmlns:a16="http://schemas.microsoft.com/office/drawing/2014/main" id="{B183DDE0-A0DD-E35E-B135-8C927D1C2476}"/>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7" name="Ellipse 36">
              <a:extLst>
                <a:ext uri="{FF2B5EF4-FFF2-40B4-BE49-F238E27FC236}">
                  <a16:creationId xmlns:a16="http://schemas.microsoft.com/office/drawing/2014/main" id="{86AA7842-97E3-EDC5-477B-4C1E8D7FF3E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grpSp>
      <p:grpSp>
        <p:nvGrpSpPr>
          <p:cNvPr id="42" name="Gruppieren 41">
            <a:extLst>
              <a:ext uri="{FF2B5EF4-FFF2-40B4-BE49-F238E27FC236}">
                <a16:creationId xmlns:a16="http://schemas.microsoft.com/office/drawing/2014/main" id="{D28FA18F-F26D-BE4E-FA0F-FA26EA849A48}"/>
              </a:ext>
            </a:extLst>
          </p:cNvPr>
          <p:cNvGrpSpPr/>
          <p:nvPr/>
        </p:nvGrpSpPr>
        <p:grpSpPr>
          <a:xfrm>
            <a:off x="7054368" y="5776871"/>
            <a:ext cx="489370" cy="343847"/>
            <a:chOff x="6157149" y="2531960"/>
            <a:chExt cx="489370" cy="343847"/>
          </a:xfrm>
        </p:grpSpPr>
        <p:sp>
          <p:nvSpPr>
            <p:cNvPr id="47" name="Ellipse 46">
              <a:extLst>
                <a:ext uri="{FF2B5EF4-FFF2-40B4-BE49-F238E27FC236}">
                  <a16:creationId xmlns:a16="http://schemas.microsoft.com/office/drawing/2014/main" id="{B880276A-5C0E-8997-6C93-44DD2845C195}"/>
                </a:ext>
              </a:extLst>
            </p:cNvPr>
            <p:cNvSpPr/>
            <p:nvPr/>
          </p:nvSpPr>
          <p:spPr>
            <a:xfrm>
              <a:off x="6157149" y="2590687"/>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45" name="Ellipse 44">
              <a:extLst>
                <a:ext uri="{FF2B5EF4-FFF2-40B4-BE49-F238E27FC236}">
                  <a16:creationId xmlns:a16="http://schemas.microsoft.com/office/drawing/2014/main" id="{40310121-65E6-CBE5-A4A0-6ADC4D59B242}"/>
                </a:ext>
              </a:extLst>
            </p:cNvPr>
            <p:cNvSpPr/>
            <p:nvPr/>
          </p:nvSpPr>
          <p:spPr>
            <a:xfrm>
              <a:off x="6369038" y="2531960"/>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a:t>
              </a:r>
            </a:p>
          </p:txBody>
        </p:sp>
      </p:grpSp>
      <p:grpSp>
        <p:nvGrpSpPr>
          <p:cNvPr id="67" name="Gruppieren 66">
            <a:extLst>
              <a:ext uri="{FF2B5EF4-FFF2-40B4-BE49-F238E27FC236}">
                <a16:creationId xmlns:a16="http://schemas.microsoft.com/office/drawing/2014/main" id="{85F6DC83-43FC-4BC7-76AA-604C3DBA180F}"/>
              </a:ext>
            </a:extLst>
          </p:cNvPr>
          <p:cNvGrpSpPr/>
          <p:nvPr/>
        </p:nvGrpSpPr>
        <p:grpSpPr>
          <a:xfrm>
            <a:off x="3488055" y="5254471"/>
            <a:ext cx="1231531" cy="635301"/>
            <a:chOff x="3488055" y="5254471"/>
            <a:chExt cx="1231531" cy="635301"/>
          </a:xfrm>
        </p:grpSpPr>
        <p:sp>
          <p:nvSpPr>
            <p:cNvPr id="65" name="Ellipse 64">
              <a:extLst>
                <a:ext uri="{FF2B5EF4-FFF2-40B4-BE49-F238E27FC236}">
                  <a16:creationId xmlns:a16="http://schemas.microsoft.com/office/drawing/2014/main" id="{B3E1311F-6694-46FA-D2C4-90C09CCEA65D}"/>
                </a:ext>
              </a:extLst>
            </p:cNvPr>
            <p:cNvSpPr/>
            <p:nvPr/>
          </p:nvSpPr>
          <p:spPr>
            <a:xfrm>
              <a:off x="3488055" y="5254471"/>
              <a:ext cx="656856" cy="624326"/>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66" name="Ellipse 65">
              <a:extLst>
                <a:ext uri="{FF2B5EF4-FFF2-40B4-BE49-F238E27FC236}">
                  <a16:creationId xmlns:a16="http://schemas.microsoft.com/office/drawing/2014/main" id="{74B0E42D-E111-AD3D-B5BE-9FF637707A70}"/>
                </a:ext>
              </a:extLst>
            </p:cNvPr>
            <p:cNvSpPr/>
            <p:nvPr/>
          </p:nvSpPr>
          <p:spPr>
            <a:xfrm>
              <a:off x="4062730" y="5265446"/>
              <a:ext cx="656856" cy="624326"/>
            </a:xfrm>
            <a:prstGeom prst="ellipse">
              <a:avLst/>
            </a:prstGeom>
            <a:solidFill>
              <a:schemeClr val="accent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grpSp>
    </p:spTree>
    <p:extLst>
      <p:ext uri="{BB962C8B-B14F-4D97-AF65-F5344CB8AC3E}">
        <p14:creationId xmlns:p14="http://schemas.microsoft.com/office/powerpoint/2010/main" val="154277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hteck 108">
            <a:extLst>
              <a:ext uri="{FF2B5EF4-FFF2-40B4-BE49-F238E27FC236}">
                <a16:creationId xmlns:a16="http://schemas.microsoft.com/office/drawing/2014/main" id="{C511AAE1-E88C-3550-6A5F-6038D7CA3413}"/>
              </a:ext>
            </a:extLst>
          </p:cNvPr>
          <p:cNvSpPr/>
          <p:nvPr/>
        </p:nvSpPr>
        <p:spPr>
          <a:xfrm>
            <a:off x="379447"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4B0C3B74-0F83-9484-D49D-E8508219612E}"/>
              </a:ext>
            </a:extLst>
          </p:cNvPr>
          <p:cNvSpPr>
            <a:spLocks noGrp="1"/>
          </p:cNvSpPr>
          <p:nvPr>
            <p:ph type="title"/>
          </p:nvPr>
        </p:nvSpPr>
        <p:spPr/>
        <p:txBody>
          <a:bodyPr/>
          <a:lstStyle/>
          <a:p>
            <a:r>
              <a:rPr lang="de-DE" dirty="0"/>
              <a:t>In der Lösung befinden sich </a:t>
            </a:r>
            <a:r>
              <a:rPr lang="de-DE" dirty="0" smtClean="0"/>
              <a:t>Wassermoleküle:</a:t>
            </a:r>
            <a:endParaRPr lang="de-DE" dirty="0"/>
          </a:p>
        </p:txBody>
      </p:sp>
      <p:sp>
        <p:nvSpPr>
          <p:cNvPr id="4" name="Foliennummernplatzhalter 3">
            <a:extLst>
              <a:ext uri="{FF2B5EF4-FFF2-40B4-BE49-F238E27FC236}">
                <a16:creationId xmlns:a16="http://schemas.microsoft.com/office/drawing/2014/main" id="{4B87EFE8-3F99-EE60-4E39-0D605309271D}"/>
              </a:ext>
            </a:extLst>
          </p:cNvPr>
          <p:cNvSpPr>
            <a:spLocks noGrp="1"/>
          </p:cNvSpPr>
          <p:nvPr>
            <p:ph type="sldNum" sz="quarter" idx="12"/>
          </p:nvPr>
        </p:nvSpPr>
        <p:spPr/>
        <p:txBody>
          <a:bodyPr/>
          <a:lstStyle/>
          <a:p>
            <a:fld id="{512B0DB9-0322-4ED9-940E-5222A7C612BE}" type="slidenum">
              <a:rPr lang="de-DE" smtClean="0"/>
              <a:pPr/>
              <a:t>27</a:t>
            </a:fld>
            <a:endParaRPr lang="de-DE"/>
          </a:p>
        </p:txBody>
      </p:sp>
      <p:grpSp>
        <p:nvGrpSpPr>
          <p:cNvPr id="67" name="Gruppieren 66">
            <a:extLst>
              <a:ext uri="{FF2B5EF4-FFF2-40B4-BE49-F238E27FC236}">
                <a16:creationId xmlns:a16="http://schemas.microsoft.com/office/drawing/2014/main" id="{7C93799A-B758-26F1-C646-D486E34FA6F3}"/>
              </a:ext>
            </a:extLst>
          </p:cNvPr>
          <p:cNvGrpSpPr>
            <a:grpSpLocks noChangeAspect="1"/>
          </p:cNvGrpSpPr>
          <p:nvPr/>
        </p:nvGrpSpPr>
        <p:grpSpPr>
          <a:xfrm>
            <a:off x="3380756" y="2418665"/>
            <a:ext cx="718725" cy="729752"/>
            <a:chOff x="5033209" y="2020072"/>
            <a:chExt cx="843210" cy="856147"/>
          </a:xfrm>
        </p:grpSpPr>
        <p:sp>
          <p:nvSpPr>
            <p:cNvPr id="64" name="Ellipse 63">
              <a:extLst>
                <a:ext uri="{FF2B5EF4-FFF2-40B4-BE49-F238E27FC236}">
                  <a16:creationId xmlns:a16="http://schemas.microsoft.com/office/drawing/2014/main" id="{701F8738-8E35-7979-84B3-B310DDCBB17C}"/>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65" name="Ellipse 64">
              <a:extLst>
                <a:ext uri="{FF2B5EF4-FFF2-40B4-BE49-F238E27FC236}">
                  <a16:creationId xmlns:a16="http://schemas.microsoft.com/office/drawing/2014/main" id="{4DA895A3-6962-9627-160A-E817FA7DA35A}"/>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4" name="Ellipse 53">
              <a:extLst>
                <a:ext uri="{FF2B5EF4-FFF2-40B4-BE49-F238E27FC236}">
                  <a16:creationId xmlns:a16="http://schemas.microsoft.com/office/drawing/2014/main" id="{7290FD48-B436-E23C-E7EA-D75CB8A03C0C}"/>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057A485D-030C-B6A0-26E9-9AC708D6C00E}"/>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3FF784E5-3AC1-7D84-DE17-9DEED9A0016B}"/>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8" name="Ellipse 57">
              <a:extLst>
                <a:ext uri="{FF2B5EF4-FFF2-40B4-BE49-F238E27FC236}">
                  <a16:creationId xmlns:a16="http://schemas.microsoft.com/office/drawing/2014/main" id="{0AFDF0C7-B48C-B936-035E-CB59A6ED7671}"/>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C34DA8EF-F22E-D9BE-05B7-5FF5EC40FB77}"/>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D904E8CE-C7DD-661F-79BE-EEAB38B3E22D}"/>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48FF2A8-C212-CE75-B794-FDE939EBEED3}"/>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2D3421D-B45E-5CAB-90FD-6096C057A435}"/>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A789955B-A21E-0DC0-7CCE-517E88324D5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5" name="Gruppieren 94">
            <a:extLst>
              <a:ext uri="{FF2B5EF4-FFF2-40B4-BE49-F238E27FC236}">
                <a16:creationId xmlns:a16="http://schemas.microsoft.com/office/drawing/2014/main" id="{D3419024-9649-889F-660F-8E0DEACDD250}"/>
              </a:ext>
            </a:extLst>
          </p:cNvPr>
          <p:cNvGrpSpPr>
            <a:grpSpLocks noChangeAspect="1"/>
          </p:cNvGrpSpPr>
          <p:nvPr/>
        </p:nvGrpSpPr>
        <p:grpSpPr>
          <a:xfrm>
            <a:off x="6792270" y="2461932"/>
            <a:ext cx="718725" cy="729752"/>
            <a:chOff x="5033209" y="2020072"/>
            <a:chExt cx="843210" cy="856147"/>
          </a:xfrm>
        </p:grpSpPr>
        <p:sp>
          <p:nvSpPr>
            <p:cNvPr id="96" name="Ellipse 95">
              <a:extLst>
                <a:ext uri="{FF2B5EF4-FFF2-40B4-BE49-F238E27FC236}">
                  <a16:creationId xmlns:a16="http://schemas.microsoft.com/office/drawing/2014/main" id="{4BC63900-0FA0-EDFF-4256-70B31CE6B9C8}"/>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97" name="Ellipse 96">
              <a:extLst>
                <a:ext uri="{FF2B5EF4-FFF2-40B4-BE49-F238E27FC236}">
                  <a16:creationId xmlns:a16="http://schemas.microsoft.com/office/drawing/2014/main" id="{E9CD3043-2C89-E21A-4977-538401D4143D}"/>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98" name="Ellipse 97">
              <a:extLst>
                <a:ext uri="{FF2B5EF4-FFF2-40B4-BE49-F238E27FC236}">
                  <a16:creationId xmlns:a16="http://schemas.microsoft.com/office/drawing/2014/main" id="{61591ECF-C8A2-B530-60B0-D126FA4169C8}"/>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15A17494-159C-FDCE-7D26-CC32EBCA6027}"/>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817BC946-7433-76A2-9F1F-0346551A9B7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01" name="Ellipse 100">
              <a:extLst>
                <a:ext uri="{FF2B5EF4-FFF2-40B4-BE49-F238E27FC236}">
                  <a16:creationId xmlns:a16="http://schemas.microsoft.com/office/drawing/2014/main" id="{A5226786-225F-35C6-70CB-68C8F43380BE}"/>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07FBED67-7BA1-4D82-0C85-DA16DD0BE2F6}"/>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2045A59E-AFE9-C194-BA0D-FF2423540C3E}"/>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34E7EA4D-77EC-E567-045F-674BA232675B}"/>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DB4AD1A5-8145-0F48-2C60-C45CFFF35B7C}"/>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156702C4-5C8B-4AD2-BB6D-8F407BC55C03}"/>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3548329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hteck 108">
            <a:extLst>
              <a:ext uri="{FF2B5EF4-FFF2-40B4-BE49-F238E27FC236}">
                <a16:creationId xmlns:a16="http://schemas.microsoft.com/office/drawing/2014/main" id="{C511AAE1-E88C-3550-6A5F-6038D7CA3413}"/>
              </a:ext>
            </a:extLst>
          </p:cNvPr>
          <p:cNvSpPr/>
          <p:nvPr/>
        </p:nvSpPr>
        <p:spPr>
          <a:xfrm>
            <a:off x="379447"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4B87EFE8-3F99-EE60-4E39-0D605309271D}"/>
              </a:ext>
            </a:extLst>
          </p:cNvPr>
          <p:cNvSpPr>
            <a:spLocks noGrp="1"/>
          </p:cNvSpPr>
          <p:nvPr>
            <p:ph type="sldNum" sz="quarter" idx="12"/>
          </p:nvPr>
        </p:nvSpPr>
        <p:spPr/>
        <p:txBody>
          <a:bodyPr/>
          <a:lstStyle/>
          <a:p>
            <a:fld id="{512B0DB9-0322-4ED9-940E-5222A7C612BE}" type="slidenum">
              <a:rPr lang="de-DE" smtClean="0"/>
              <a:pPr/>
              <a:t>28</a:t>
            </a:fld>
            <a:endParaRPr lang="de-DE"/>
          </a:p>
        </p:txBody>
      </p:sp>
      <p:grpSp>
        <p:nvGrpSpPr>
          <p:cNvPr id="67" name="Gruppieren 66">
            <a:extLst>
              <a:ext uri="{FF2B5EF4-FFF2-40B4-BE49-F238E27FC236}">
                <a16:creationId xmlns:a16="http://schemas.microsoft.com/office/drawing/2014/main" id="{7C93799A-B758-26F1-C646-D486E34FA6F3}"/>
              </a:ext>
            </a:extLst>
          </p:cNvPr>
          <p:cNvGrpSpPr>
            <a:grpSpLocks noChangeAspect="1"/>
          </p:cNvGrpSpPr>
          <p:nvPr/>
        </p:nvGrpSpPr>
        <p:grpSpPr>
          <a:xfrm>
            <a:off x="3380756" y="2418665"/>
            <a:ext cx="718725" cy="729752"/>
            <a:chOff x="5033209" y="2020072"/>
            <a:chExt cx="843210" cy="856147"/>
          </a:xfrm>
        </p:grpSpPr>
        <p:sp>
          <p:nvSpPr>
            <p:cNvPr id="64" name="Ellipse 63">
              <a:extLst>
                <a:ext uri="{FF2B5EF4-FFF2-40B4-BE49-F238E27FC236}">
                  <a16:creationId xmlns:a16="http://schemas.microsoft.com/office/drawing/2014/main" id="{701F8738-8E35-7979-84B3-B310DDCBB17C}"/>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65" name="Ellipse 64">
              <a:extLst>
                <a:ext uri="{FF2B5EF4-FFF2-40B4-BE49-F238E27FC236}">
                  <a16:creationId xmlns:a16="http://schemas.microsoft.com/office/drawing/2014/main" id="{4DA895A3-6962-9627-160A-E817FA7DA35A}"/>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4" name="Ellipse 53">
              <a:extLst>
                <a:ext uri="{FF2B5EF4-FFF2-40B4-BE49-F238E27FC236}">
                  <a16:creationId xmlns:a16="http://schemas.microsoft.com/office/drawing/2014/main" id="{7290FD48-B436-E23C-E7EA-D75CB8A03C0C}"/>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057A485D-030C-B6A0-26E9-9AC708D6C00E}"/>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3FF784E5-3AC1-7D84-DE17-9DEED9A0016B}"/>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8" name="Ellipse 57">
              <a:extLst>
                <a:ext uri="{FF2B5EF4-FFF2-40B4-BE49-F238E27FC236}">
                  <a16:creationId xmlns:a16="http://schemas.microsoft.com/office/drawing/2014/main" id="{0AFDF0C7-B48C-B936-035E-CB59A6ED7671}"/>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C34DA8EF-F22E-D9BE-05B7-5FF5EC40FB77}"/>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D904E8CE-C7DD-661F-79BE-EEAB38B3E22D}"/>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48FF2A8-C212-CE75-B794-FDE939EBEED3}"/>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2D3421D-B45E-5CAB-90FD-6096C057A435}"/>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A789955B-A21E-0DC0-7CCE-517E88324D5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5" name="Gruppieren 94">
            <a:extLst>
              <a:ext uri="{FF2B5EF4-FFF2-40B4-BE49-F238E27FC236}">
                <a16:creationId xmlns:a16="http://schemas.microsoft.com/office/drawing/2014/main" id="{D3419024-9649-889F-660F-8E0DEACDD250}"/>
              </a:ext>
            </a:extLst>
          </p:cNvPr>
          <p:cNvGrpSpPr>
            <a:grpSpLocks noChangeAspect="1"/>
          </p:cNvGrpSpPr>
          <p:nvPr/>
        </p:nvGrpSpPr>
        <p:grpSpPr>
          <a:xfrm>
            <a:off x="6792270" y="2461932"/>
            <a:ext cx="718725" cy="729752"/>
            <a:chOff x="5033209" y="2020072"/>
            <a:chExt cx="843210" cy="856147"/>
          </a:xfrm>
        </p:grpSpPr>
        <p:sp>
          <p:nvSpPr>
            <p:cNvPr id="96" name="Ellipse 95">
              <a:extLst>
                <a:ext uri="{FF2B5EF4-FFF2-40B4-BE49-F238E27FC236}">
                  <a16:creationId xmlns:a16="http://schemas.microsoft.com/office/drawing/2014/main" id="{4BC63900-0FA0-EDFF-4256-70B31CE6B9C8}"/>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97" name="Ellipse 96">
              <a:extLst>
                <a:ext uri="{FF2B5EF4-FFF2-40B4-BE49-F238E27FC236}">
                  <a16:creationId xmlns:a16="http://schemas.microsoft.com/office/drawing/2014/main" id="{E9CD3043-2C89-E21A-4977-538401D4143D}"/>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98" name="Ellipse 97">
              <a:extLst>
                <a:ext uri="{FF2B5EF4-FFF2-40B4-BE49-F238E27FC236}">
                  <a16:creationId xmlns:a16="http://schemas.microsoft.com/office/drawing/2014/main" id="{61591ECF-C8A2-B530-60B0-D126FA4169C8}"/>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15A17494-159C-FDCE-7D26-CC32EBCA6027}"/>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817BC946-7433-76A2-9F1F-0346551A9B7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01" name="Ellipse 100">
              <a:extLst>
                <a:ext uri="{FF2B5EF4-FFF2-40B4-BE49-F238E27FC236}">
                  <a16:creationId xmlns:a16="http://schemas.microsoft.com/office/drawing/2014/main" id="{A5226786-225F-35C6-70CB-68C8F43380BE}"/>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07FBED67-7BA1-4D82-0C85-DA16DD0BE2F6}"/>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2045A59E-AFE9-C194-BA0D-FF2423540C3E}"/>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34E7EA4D-77EC-E567-045F-674BA232675B}"/>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DB4AD1A5-8145-0F48-2C60-C45CFFF35B7C}"/>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156702C4-5C8B-4AD2-BB6D-8F407BC55C03}"/>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a:extLst>
              <a:ext uri="{FF2B5EF4-FFF2-40B4-BE49-F238E27FC236}">
                <a16:creationId xmlns:a16="http://schemas.microsoft.com/office/drawing/2014/main" id="{30E782CE-311E-F6BF-A032-122DEE53DC78}"/>
              </a:ext>
            </a:extLst>
          </p:cNvPr>
          <p:cNvSpPr txBox="1"/>
          <p:nvPr/>
        </p:nvSpPr>
        <p:spPr>
          <a:xfrm>
            <a:off x="1290699" y="4874407"/>
            <a:ext cx="7432387" cy="1015663"/>
          </a:xfrm>
          <a:prstGeom prst="rect">
            <a:avLst/>
          </a:prstGeom>
          <a:noFill/>
        </p:spPr>
        <p:txBody>
          <a:bodyPr wrap="square" rtlCol="0">
            <a:spAutoFit/>
          </a:bodyPr>
          <a:lstStyle/>
          <a:p>
            <a:r>
              <a:rPr lang="de-DE" sz="2000" dirty="0"/>
              <a:t>Aber </a:t>
            </a:r>
            <a:r>
              <a:rPr lang="de-DE" sz="2000" dirty="0" smtClean="0"/>
              <a:t>Achtung: in </a:t>
            </a:r>
            <a:r>
              <a:rPr lang="de-DE" sz="2000" dirty="0"/>
              <a:t>der Lösung befindet sich auch ein kleiner Anteil an H</a:t>
            </a:r>
            <a:r>
              <a:rPr lang="de-DE" sz="2000" baseline="-25000" dirty="0"/>
              <a:t>3</a:t>
            </a:r>
            <a:r>
              <a:rPr lang="de-DE" sz="2000" dirty="0"/>
              <a:t>O</a:t>
            </a:r>
            <a:r>
              <a:rPr lang="de-DE" sz="2000" baseline="30000" dirty="0"/>
              <a:t>+</a:t>
            </a:r>
            <a:r>
              <a:rPr lang="de-DE" sz="2000" dirty="0"/>
              <a:t>-Ionen und OH</a:t>
            </a:r>
            <a:r>
              <a:rPr lang="de-DE" sz="2000" baseline="30000" dirty="0"/>
              <a:t>-</a:t>
            </a:r>
            <a:r>
              <a:rPr lang="de-DE" sz="2000" dirty="0"/>
              <a:t>-Ionen, da Wasser mit sich selbst reagieren </a:t>
            </a:r>
            <a:r>
              <a:rPr lang="de-DE" sz="2000" dirty="0" smtClean="0"/>
              <a:t>kann.</a:t>
            </a:r>
            <a:endParaRPr lang="de-DE" sz="2000" dirty="0"/>
          </a:p>
        </p:txBody>
      </p:sp>
      <p:grpSp>
        <p:nvGrpSpPr>
          <p:cNvPr id="30" name="Gruppieren 29">
            <a:extLst>
              <a:ext uri="{FF2B5EF4-FFF2-40B4-BE49-F238E27FC236}">
                <a16:creationId xmlns:a16="http://schemas.microsoft.com/office/drawing/2014/main" id="{1BC8FADC-1CD4-84B1-1347-C169E2C77BC0}"/>
              </a:ext>
            </a:extLst>
          </p:cNvPr>
          <p:cNvGrpSpPr>
            <a:grpSpLocks noChangeAspect="1"/>
          </p:cNvGrpSpPr>
          <p:nvPr/>
        </p:nvGrpSpPr>
        <p:grpSpPr>
          <a:xfrm>
            <a:off x="1203181" y="1731666"/>
            <a:ext cx="789101" cy="808512"/>
            <a:chOff x="5144492" y="2583097"/>
            <a:chExt cx="1021092" cy="1046211"/>
          </a:xfrm>
        </p:grpSpPr>
        <p:grpSp>
          <p:nvGrpSpPr>
            <p:cNvPr id="31" name="Gruppieren 30">
              <a:extLst>
                <a:ext uri="{FF2B5EF4-FFF2-40B4-BE49-F238E27FC236}">
                  <a16:creationId xmlns:a16="http://schemas.microsoft.com/office/drawing/2014/main" id="{89B9FD95-95DD-65C7-6D9A-B35D56EB70DE}"/>
                </a:ext>
              </a:extLst>
            </p:cNvPr>
            <p:cNvGrpSpPr>
              <a:grpSpLocks noChangeAspect="1"/>
            </p:cNvGrpSpPr>
            <p:nvPr/>
          </p:nvGrpSpPr>
          <p:grpSpPr>
            <a:xfrm>
              <a:off x="5357195" y="2583097"/>
              <a:ext cx="808389" cy="813881"/>
              <a:chOff x="2825606" y="2488287"/>
              <a:chExt cx="890248" cy="877282"/>
            </a:xfrm>
          </p:grpSpPr>
          <p:sp>
            <p:nvSpPr>
              <p:cNvPr id="42" name="Ellipse 41">
                <a:extLst>
                  <a:ext uri="{FF2B5EF4-FFF2-40B4-BE49-F238E27FC236}">
                    <a16:creationId xmlns:a16="http://schemas.microsoft.com/office/drawing/2014/main" id="{F968218C-2C8E-536A-C126-644100BDBCE6}"/>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43" name="Ellipse 42">
                <a:extLst>
                  <a:ext uri="{FF2B5EF4-FFF2-40B4-BE49-F238E27FC236}">
                    <a16:creationId xmlns:a16="http://schemas.microsoft.com/office/drawing/2014/main" id="{803768F0-966F-883B-B27A-417843C9E7CF}"/>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44" name="Textfeld 43">
                    <a:extLst>
                      <a:ext uri="{FF2B5EF4-FFF2-40B4-BE49-F238E27FC236}">
                        <a16:creationId xmlns:a16="http://schemas.microsoft.com/office/drawing/2014/main" id="{3BC4F187-71A7-B553-095C-A5FF940C1859}"/>
                      </a:ext>
                    </a:extLst>
                  </p:cNvPr>
                  <p:cNvSpPr txBox="1"/>
                  <p:nvPr/>
                </p:nvSpPr>
                <p:spPr>
                  <a:xfrm>
                    <a:off x="3425362" y="2582337"/>
                    <a:ext cx="290492"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44" name="Textfeld 43">
                    <a:extLst>
                      <a:ext uri="{FF2B5EF4-FFF2-40B4-BE49-F238E27FC236}">
                        <a16:creationId xmlns:a16="http://schemas.microsoft.com/office/drawing/2014/main" id="{3BC4F187-71A7-B553-095C-A5FF940C1859}"/>
                      </a:ext>
                    </a:extLst>
                  </p:cNvPr>
                  <p:cNvSpPr txBox="1">
                    <a:spLocks noRot="1" noChangeAspect="1" noMove="1" noResize="1" noEditPoints="1" noAdjustHandles="1" noChangeArrowheads="1" noChangeShapeType="1" noTextEdit="1"/>
                  </p:cNvSpPr>
                  <p:nvPr/>
                </p:nvSpPr>
                <p:spPr>
                  <a:xfrm>
                    <a:off x="3425362" y="2582337"/>
                    <a:ext cx="290492" cy="339170"/>
                  </a:xfrm>
                  <a:prstGeom prst="rect">
                    <a:avLst/>
                  </a:prstGeom>
                  <a:blipFill>
                    <a:blip r:embed="rId2"/>
                    <a:stretch>
                      <a:fillRect l="-26471" r="-29412" b="-25000"/>
                    </a:stretch>
                  </a:blipFill>
                </p:spPr>
                <p:txBody>
                  <a:bodyPr/>
                  <a:lstStyle/>
                  <a:p>
                    <a:r>
                      <a:rPr lang="de-DE">
                        <a:noFill/>
                      </a:rPr>
                      <a:t> </a:t>
                    </a:r>
                  </a:p>
                </p:txBody>
              </p:sp>
            </mc:Fallback>
          </mc:AlternateContent>
        </p:grpSp>
        <p:sp>
          <p:nvSpPr>
            <p:cNvPr id="32" name="Ellipse 31">
              <a:extLst>
                <a:ext uri="{FF2B5EF4-FFF2-40B4-BE49-F238E27FC236}">
                  <a16:creationId xmlns:a16="http://schemas.microsoft.com/office/drawing/2014/main" id="{CFD1DCE8-34B9-647A-5077-1DA69AB43CD0}"/>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7C624F14-43D7-265F-D5B7-960308276567}"/>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3D81F444-9207-AF43-98A8-F9B7A0C25465}"/>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5" name="Ellipse 34">
              <a:extLst>
                <a:ext uri="{FF2B5EF4-FFF2-40B4-BE49-F238E27FC236}">
                  <a16:creationId xmlns:a16="http://schemas.microsoft.com/office/drawing/2014/main" id="{EBAA444A-6CC5-A327-B986-52F6AA5F7959}"/>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6" name="Ellipse 35">
              <a:extLst>
                <a:ext uri="{FF2B5EF4-FFF2-40B4-BE49-F238E27FC236}">
                  <a16:creationId xmlns:a16="http://schemas.microsoft.com/office/drawing/2014/main" id="{52B4B48A-AF23-E57E-AEEA-5115009FE9A3}"/>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9DF2C23D-E310-9CCF-B266-8A8912DE0D89}"/>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1DDE5BD4-0315-5BCD-4B4B-32BDB1FF4D2E}"/>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29094893-4DEB-06C1-35F8-06E599CF2F80}"/>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49E3920E-AE02-0960-869C-6833290DFAF1}"/>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753F78DD-5616-AC42-0D1D-B63491430A9A}"/>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45" name="Gruppieren 44">
            <a:extLst>
              <a:ext uri="{FF2B5EF4-FFF2-40B4-BE49-F238E27FC236}">
                <a16:creationId xmlns:a16="http://schemas.microsoft.com/office/drawing/2014/main" id="{8F122F0C-6A26-8243-494F-CA4B50B97C06}"/>
              </a:ext>
            </a:extLst>
          </p:cNvPr>
          <p:cNvGrpSpPr>
            <a:grpSpLocks noChangeAspect="1"/>
          </p:cNvGrpSpPr>
          <p:nvPr/>
        </p:nvGrpSpPr>
        <p:grpSpPr>
          <a:xfrm>
            <a:off x="5256698" y="1969344"/>
            <a:ext cx="801834" cy="778128"/>
            <a:chOff x="2456378" y="4658980"/>
            <a:chExt cx="933853" cy="906244"/>
          </a:xfrm>
        </p:grpSpPr>
        <p:grpSp>
          <p:nvGrpSpPr>
            <p:cNvPr id="46" name="Gruppieren 45">
              <a:extLst>
                <a:ext uri="{FF2B5EF4-FFF2-40B4-BE49-F238E27FC236}">
                  <a16:creationId xmlns:a16="http://schemas.microsoft.com/office/drawing/2014/main" id="{942EFD0E-3ED3-418D-EF63-887E79B8B515}"/>
                </a:ext>
              </a:extLst>
            </p:cNvPr>
            <p:cNvGrpSpPr>
              <a:grpSpLocks noChangeAspect="1"/>
            </p:cNvGrpSpPr>
            <p:nvPr/>
          </p:nvGrpSpPr>
          <p:grpSpPr>
            <a:xfrm>
              <a:off x="2456378" y="4658980"/>
              <a:ext cx="933853" cy="906244"/>
              <a:chOff x="2825606" y="2255922"/>
              <a:chExt cx="1143452" cy="1109647"/>
            </a:xfrm>
          </p:grpSpPr>
          <p:sp>
            <p:nvSpPr>
              <p:cNvPr id="66" name="Ellipse 65">
                <a:extLst>
                  <a:ext uri="{FF2B5EF4-FFF2-40B4-BE49-F238E27FC236}">
                    <a16:creationId xmlns:a16="http://schemas.microsoft.com/office/drawing/2014/main" id="{C25523B9-F32D-DF00-763D-65FB8207EAC9}"/>
                  </a:ext>
                </a:extLst>
              </p:cNvPr>
              <p:cNvSpPr/>
              <p:nvPr/>
            </p:nvSpPr>
            <p:spPr>
              <a:xfrm>
                <a:off x="2825606" y="2601116"/>
                <a:ext cx="804284" cy="764453"/>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68" name="Ellipse 67">
                <a:extLst>
                  <a:ext uri="{FF2B5EF4-FFF2-40B4-BE49-F238E27FC236}">
                    <a16:creationId xmlns:a16="http://schemas.microsoft.com/office/drawing/2014/main" id="{A182900B-6639-AF86-E78E-0A62D5BE2D2D}"/>
                  </a:ext>
                </a:extLst>
              </p:cNvPr>
              <p:cNvSpPr/>
              <p:nvPr/>
            </p:nvSpPr>
            <p:spPr>
              <a:xfrm>
                <a:off x="3525713" y="2770906"/>
                <a:ext cx="443345" cy="42487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endParaRPr lang="de-DE" dirty="0">
                  <a:solidFill>
                    <a:schemeClr val="tx1"/>
                  </a:solidFill>
                </a:endParaRPr>
              </a:p>
            </p:txBody>
          </p:sp>
          <mc:AlternateContent xmlns:mc="http://schemas.openxmlformats.org/markup-compatibility/2006" xmlns:a14="http://schemas.microsoft.com/office/drawing/2010/main">
            <mc:Choice Requires="a14">
              <p:sp>
                <p:nvSpPr>
                  <p:cNvPr id="69" name="Textfeld 68">
                    <a:extLst>
                      <a:ext uri="{FF2B5EF4-FFF2-40B4-BE49-F238E27FC236}">
                        <a16:creationId xmlns:a16="http://schemas.microsoft.com/office/drawing/2014/main" id="{B2E55B12-48B0-5851-E2B4-37C74C9BAF75}"/>
                      </a:ext>
                    </a:extLst>
                  </p:cNvPr>
                  <p:cNvSpPr txBox="1"/>
                  <p:nvPr/>
                </p:nvSpPr>
                <p:spPr>
                  <a:xfrm>
                    <a:off x="2920569" y="225592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69" name="Textfeld 68">
                    <a:extLst>
                      <a:ext uri="{FF2B5EF4-FFF2-40B4-BE49-F238E27FC236}">
                        <a16:creationId xmlns:a16="http://schemas.microsoft.com/office/drawing/2014/main" id="{B2E55B12-48B0-5851-E2B4-37C74C9BAF75}"/>
                      </a:ext>
                    </a:extLst>
                  </p:cNvPr>
                  <p:cNvSpPr txBox="1">
                    <a:spLocks noRot="1" noChangeAspect="1" noMove="1" noResize="1" noEditPoints="1" noAdjustHandles="1" noChangeArrowheads="1" noChangeShapeType="1" noTextEdit="1"/>
                  </p:cNvSpPr>
                  <p:nvPr/>
                </p:nvSpPr>
                <p:spPr>
                  <a:xfrm>
                    <a:off x="2920569" y="2255922"/>
                    <a:ext cx="237244" cy="276999"/>
                  </a:xfrm>
                  <a:prstGeom prst="rect">
                    <a:avLst/>
                  </a:prstGeom>
                  <a:blipFill>
                    <a:blip r:embed="rId3"/>
                    <a:stretch>
                      <a:fillRect l="-21429" r="-25000" b="-34375"/>
                    </a:stretch>
                  </a:blipFill>
                </p:spPr>
                <p:txBody>
                  <a:bodyPr/>
                  <a:lstStyle/>
                  <a:p>
                    <a:r>
                      <a:rPr lang="de-DE">
                        <a:noFill/>
                      </a:rPr>
                      <a:t> </a:t>
                    </a:r>
                  </a:p>
                </p:txBody>
              </p:sp>
            </mc:Fallback>
          </mc:AlternateContent>
        </p:grpSp>
        <p:sp>
          <p:nvSpPr>
            <p:cNvPr id="47" name="Ellipse 46">
              <a:extLst>
                <a:ext uri="{FF2B5EF4-FFF2-40B4-BE49-F238E27FC236}">
                  <a16:creationId xmlns:a16="http://schemas.microsoft.com/office/drawing/2014/main" id="{E8FEE0AB-2F57-37FA-A9B4-7977FEB2BBF7}"/>
                </a:ext>
              </a:extLst>
            </p:cNvPr>
            <p:cNvSpPr/>
            <p:nvPr/>
          </p:nvSpPr>
          <p:spPr>
            <a:xfrm>
              <a:off x="2622145" y="52992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D637B556-BBA4-8C68-0B2E-76A626F57FD6}"/>
                </a:ext>
              </a:extLst>
            </p:cNvPr>
            <p:cNvSpPr/>
            <p:nvPr/>
          </p:nvSpPr>
          <p:spPr>
            <a:xfrm>
              <a:off x="2661835" y="50555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B3742D5B-FDCF-DAF2-B25C-2326EC238D29}"/>
                </a:ext>
              </a:extLst>
            </p:cNvPr>
            <p:cNvSpPr/>
            <p:nvPr/>
          </p:nvSpPr>
          <p:spPr>
            <a:xfrm>
              <a:off x="2867293" y="50749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040DD697-351D-3E80-3E15-78990A9C09B1}"/>
                </a:ext>
              </a:extLst>
            </p:cNvPr>
            <p:cNvSpPr/>
            <p:nvPr/>
          </p:nvSpPr>
          <p:spPr>
            <a:xfrm>
              <a:off x="2500110" y="51848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A8DE7E5F-5DCF-7A41-398F-AF7DA11A6D79}"/>
                </a:ext>
              </a:extLst>
            </p:cNvPr>
            <p:cNvSpPr/>
            <p:nvPr/>
          </p:nvSpPr>
          <p:spPr>
            <a:xfrm>
              <a:off x="2847641" y="5426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8FA5111D-DFDE-2BAB-1F66-19B560DECC4E}"/>
                </a:ext>
              </a:extLst>
            </p:cNvPr>
            <p:cNvSpPr/>
            <p:nvPr/>
          </p:nvSpPr>
          <p:spPr>
            <a:xfrm>
              <a:off x="2709866" y="54890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0EEA7A70-A3B8-D847-C718-97C9C537696C}"/>
                </a:ext>
              </a:extLst>
            </p:cNvPr>
            <p:cNvSpPr/>
            <p:nvPr/>
          </p:nvSpPr>
          <p:spPr>
            <a:xfrm>
              <a:off x="3050721"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5297DBEB-36BF-C3D5-E309-850E4C3E9DC4}"/>
                </a:ext>
              </a:extLst>
            </p:cNvPr>
            <p:cNvSpPr/>
            <p:nvPr/>
          </p:nvSpPr>
          <p:spPr>
            <a:xfrm>
              <a:off x="2968774"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itel 4"/>
          <p:cNvSpPr>
            <a:spLocks noGrp="1"/>
          </p:cNvSpPr>
          <p:nvPr>
            <p:ph type="title"/>
          </p:nvPr>
        </p:nvSpPr>
        <p:spPr/>
        <p:txBody>
          <a:bodyPr/>
          <a:lstStyle/>
          <a:p>
            <a:endParaRPr lang="de-DE"/>
          </a:p>
        </p:txBody>
      </p:sp>
    </p:spTree>
    <p:extLst>
      <p:ext uri="{BB962C8B-B14F-4D97-AF65-F5344CB8AC3E}">
        <p14:creationId xmlns:p14="http://schemas.microsoft.com/office/powerpoint/2010/main" val="599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750"/>
                                        <p:tgtEl>
                                          <p:spTgt spid="30"/>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750"/>
                                        <p:tgtEl>
                                          <p:spTgt spid="4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hteck 108">
            <a:extLst>
              <a:ext uri="{FF2B5EF4-FFF2-40B4-BE49-F238E27FC236}">
                <a16:creationId xmlns:a16="http://schemas.microsoft.com/office/drawing/2014/main" id="{C511AAE1-E88C-3550-6A5F-6038D7CA3413}"/>
              </a:ext>
            </a:extLst>
          </p:cNvPr>
          <p:cNvSpPr/>
          <p:nvPr/>
        </p:nvSpPr>
        <p:spPr>
          <a:xfrm>
            <a:off x="379447"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4B87EFE8-3F99-EE60-4E39-0D605309271D}"/>
              </a:ext>
            </a:extLst>
          </p:cNvPr>
          <p:cNvSpPr>
            <a:spLocks noGrp="1"/>
          </p:cNvSpPr>
          <p:nvPr>
            <p:ph type="sldNum" sz="quarter" idx="12"/>
          </p:nvPr>
        </p:nvSpPr>
        <p:spPr/>
        <p:txBody>
          <a:bodyPr/>
          <a:lstStyle/>
          <a:p>
            <a:fld id="{512B0DB9-0322-4ED9-940E-5222A7C612BE}" type="slidenum">
              <a:rPr lang="de-DE" smtClean="0"/>
              <a:pPr/>
              <a:t>29</a:t>
            </a:fld>
            <a:endParaRPr lang="de-DE"/>
          </a:p>
        </p:txBody>
      </p:sp>
      <p:grpSp>
        <p:nvGrpSpPr>
          <p:cNvPr id="67" name="Gruppieren 66">
            <a:extLst>
              <a:ext uri="{FF2B5EF4-FFF2-40B4-BE49-F238E27FC236}">
                <a16:creationId xmlns:a16="http://schemas.microsoft.com/office/drawing/2014/main" id="{7C93799A-B758-26F1-C646-D486E34FA6F3}"/>
              </a:ext>
            </a:extLst>
          </p:cNvPr>
          <p:cNvGrpSpPr>
            <a:grpSpLocks noChangeAspect="1"/>
          </p:cNvGrpSpPr>
          <p:nvPr/>
        </p:nvGrpSpPr>
        <p:grpSpPr>
          <a:xfrm>
            <a:off x="3380756" y="2418665"/>
            <a:ext cx="718725" cy="729752"/>
            <a:chOff x="5033209" y="2020072"/>
            <a:chExt cx="843210" cy="856147"/>
          </a:xfrm>
        </p:grpSpPr>
        <p:sp>
          <p:nvSpPr>
            <p:cNvPr id="64" name="Ellipse 63">
              <a:extLst>
                <a:ext uri="{FF2B5EF4-FFF2-40B4-BE49-F238E27FC236}">
                  <a16:creationId xmlns:a16="http://schemas.microsoft.com/office/drawing/2014/main" id="{701F8738-8E35-7979-84B3-B310DDCBB17C}"/>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65" name="Ellipse 64">
              <a:extLst>
                <a:ext uri="{FF2B5EF4-FFF2-40B4-BE49-F238E27FC236}">
                  <a16:creationId xmlns:a16="http://schemas.microsoft.com/office/drawing/2014/main" id="{4DA895A3-6962-9627-160A-E817FA7DA35A}"/>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4" name="Ellipse 53">
              <a:extLst>
                <a:ext uri="{FF2B5EF4-FFF2-40B4-BE49-F238E27FC236}">
                  <a16:creationId xmlns:a16="http://schemas.microsoft.com/office/drawing/2014/main" id="{7290FD48-B436-E23C-E7EA-D75CB8A03C0C}"/>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057A485D-030C-B6A0-26E9-9AC708D6C00E}"/>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3FF784E5-3AC1-7D84-DE17-9DEED9A0016B}"/>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8" name="Ellipse 57">
              <a:extLst>
                <a:ext uri="{FF2B5EF4-FFF2-40B4-BE49-F238E27FC236}">
                  <a16:creationId xmlns:a16="http://schemas.microsoft.com/office/drawing/2014/main" id="{0AFDF0C7-B48C-B936-035E-CB59A6ED7671}"/>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C34DA8EF-F22E-D9BE-05B7-5FF5EC40FB77}"/>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D904E8CE-C7DD-661F-79BE-EEAB38B3E22D}"/>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48FF2A8-C212-CE75-B794-FDE939EBEED3}"/>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2D3421D-B45E-5CAB-90FD-6096C057A435}"/>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A789955B-A21E-0DC0-7CCE-517E88324D5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5" name="Gruppieren 94">
            <a:extLst>
              <a:ext uri="{FF2B5EF4-FFF2-40B4-BE49-F238E27FC236}">
                <a16:creationId xmlns:a16="http://schemas.microsoft.com/office/drawing/2014/main" id="{D3419024-9649-889F-660F-8E0DEACDD250}"/>
              </a:ext>
            </a:extLst>
          </p:cNvPr>
          <p:cNvGrpSpPr>
            <a:grpSpLocks noChangeAspect="1"/>
          </p:cNvGrpSpPr>
          <p:nvPr/>
        </p:nvGrpSpPr>
        <p:grpSpPr>
          <a:xfrm>
            <a:off x="6792270" y="2461932"/>
            <a:ext cx="718725" cy="729752"/>
            <a:chOff x="5033209" y="2020072"/>
            <a:chExt cx="843210" cy="856147"/>
          </a:xfrm>
        </p:grpSpPr>
        <p:sp>
          <p:nvSpPr>
            <p:cNvPr id="96" name="Ellipse 95">
              <a:extLst>
                <a:ext uri="{FF2B5EF4-FFF2-40B4-BE49-F238E27FC236}">
                  <a16:creationId xmlns:a16="http://schemas.microsoft.com/office/drawing/2014/main" id="{4BC63900-0FA0-EDFF-4256-70B31CE6B9C8}"/>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97" name="Ellipse 96">
              <a:extLst>
                <a:ext uri="{FF2B5EF4-FFF2-40B4-BE49-F238E27FC236}">
                  <a16:creationId xmlns:a16="http://schemas.microsoft.com/office/drawing/2014/main" id="{E9CD3043-2C89-E21A-4977-538401D4143D}"/>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98" name="Ellipse 97">
              <a:extLst>
                <a:ext uri="{FF2B5EF4-FFF2-40B4-BE49-F238E27FC236}">
                  <a16:creationId xmlns:a16="http://schemas.microsoft.com/office/drawing/2014/main" id="{61591ECF-C8A2-B530-60B0-D126FA4169C8}"/>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15A17494-159C-FDCE-7D26-CC32EBCA6027}"/>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817BC946-7433-76A2-9F1F-0346551A9B7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01" name="Ellipse 100">
              <a:extLst>
                <a:ext uri="{FF2B5EF4-FFF2-40B4-BE49-F238E27FC236}">
                  <a16:creationId xmlns:a16="http://schemas.microsoft.com/office/drawing/2014/main" id="{A5226786-225F-35C6-70CB-68C8F43380BE}"/>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07FBED67-7BA1-4D82-0C85-DA16DD0BE2F6}"/>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2045A59E-AFE9-C194-BA0D-FF2423540C3E}"/>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34E7EA4D-77EC-E567-045F-674BA232675B}"/>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DB4AD1A5-8145-0F48-2C60-C45CFFF35B7C}"/>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156702C4-5C8B-4AD2-BB6D-8F407BC55C03}"/>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extfeld 2">
            <a:extLst>
              <a:ext uri="{FF2B5EF4-FFF2-40B4-BE49-F238E27FC236}">
                <a16:creationId xmlns:a16="http://schemas.microsoft.com/office/drawing/2014/main" id="{30E782CE-311E-F6BF-A032-122DEE53DC78}"/>
              </a:ext>
            </a:extLst>
          </p:cNvPr>
          <p:cNvSpPr txBox="1"/>
          <p:nvPr/>
        </p:nvSpPr>
        <p:spPr>
          <a:xfrm>
            <a:off x="1290699" y="4874407"/>
            <a:ext cx="7432387" cy="707886"/>
          </a:xfrm>
          <a:prstGeom prst="rect">
            <a:avLst/>
          </a:prstGeom>
          <a:noFill/>
        </p:spPr>
        <p:txBody>
          <a:bodyPr wrap="square" rtlCol="0">
            <a:spAutoFit/>
          </a:bodyPr>
          <a:lstStyle/>
          <a:p>
            <a:r>
              <a:rPr lang="de-DE" sz="2000" dirty="0"/>
              <a:t>Die Reaktion, in der Wasser mit sich selbst reagiert, nennt </a:t>
            </a:r>
            <a:r>
              <a:rPr lang="de-DE" sz="2000" dirty="0" smtClean="0"/>
              <a:t>man </a:t>
            </a:r>
            <a:r>
              <a:rPr lang="de-DE" sz="2000" dirty="0"/>
              <a:t>„Autoprotolyse des Wassers“. </a:t>
            </a:r>
          </a:p>
        </p:txBody>
      </p:sp>
      <p:grpSp>
        <p:nvGrpSpPr>
          <p:cNvPr id="30" name="Gruppieren 29">
            <a:extLst>
              <a:ext uri="{FF2B5EF4-FFF2-40B4-BE49-F238E27FC236}">
                <a16:creationId xmlns:a16="http://schemas.microsoft.com/office/drawing/2014/main" id="{1BC8FADC-1CD4-84B1-1347-C169E2C77BC0}"/>
              </a:ext>
            </a:extLst>
          </p:cNvPr>
          <p:cNvGrpSpPr>
            <a:grpSpLocks noChangeAspect="1"/>
          </p:cNvGrpSpPr>
          <p:nvPr/>
        </p:nvGrpSpPr>
        <p:grpSpPr>
          <a:xfrm>
            <a:off x="1203181" y="1731666"/>
            <a:ext cx="789101" cy="808512"/>
            <a:chOff x="5144492" y="2583097"/>
            <a:chExt cx="1021092" cy="1046211"/>
          </a:xfrm>
        </p:grpSpPr>
        <p:grpSp>
          <p:nvGrpSpPr>
            <p:cNvPr id="31" name="Gruppieren 30">
              <a:extLst>
                <a:ext uri="{FF2B5EF4-FFF2-40B4-BE49-F238E27FC236}">
                  <a16:creationId xmlns:a16="http://schemas.microsoft.com/office/drawing/2014/main" id="{89B9FD95-95DD-65C7-6D9A-B35D56EB70DE}"/>
                </a:ext>
              </a:extLst>
            </p:cNvPr>
            <p:cNvGrpSpPr>
              <a:grpSpLocks noChangeAspect="1"/>
            </p:cNvGrpSpPr>
            <p:nvPr/>
          </p:nvGrpSpPr>
          <p:grpSpPr>
            <a:xfrm>
              <a:off x="5357195" y="2583097"/>
              <a:ext cx="808389" cy="813881"/>
              <a:chOff x="2825606" y="2488287"/>
              <a:chExt cx="890248" cy="877282"/>
            </a:xfrm>
          </p:grpSpPr>
          <p:sp>
            <p:nvSpPr>
              <p:cNvPr id="42" name="Ellipse 41">
                <a:extLst>
                  <a:ext uri="{FF2B5EF4-FFF2-40B4-BE49-F238E27FC236}">
                    <a16:creationId xmlns:a16="http://schemas.microsoft.com/office/drawing/2014/main" id="{F968218C-2C8E-536A-C126-644100BDBCE6}"/>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43" name="Ellipse 42">
                <a:extLst>
                  <a:ext uri="{FF2B5EF4-FFF2-40B4-BE49-F238E27FC236}">
                    <a16:creationId xmlns:a16="http://schemas.microsoft.com/office/drawing/2014/main" id="{803768F0-966F-883B-B27A-417843C9E7CF}"/>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44" name="Textfeld 43">
                    <a:extLst>
                      <a:ext uri="{FF2B5EF4-FFF2-40B4-BE49-F238E27FC236}">
                        <a16:creationId xmlns:a16="http://schemas.microsoft.com/office/drawing/2014/main" id="{3BC4F187-71A7-B553-095C-A5FF940C1859}"/>
                      </a:ext>
                    </a:extLst>
                  </p:cNvPr>
                  <p:cNvSpPr txBox="1"/>
                  <p:nvPr/>
                </p:nvSpPr>
                <p:spPr>
                  <a:xfrm>
                    <a:off x="3425362" y="2582337"/>
                    <a:ext cx="290492"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44" name="Textfeld 43">
                    <a:extLst>
                      <a:ext uri="{FF2B5EF4-FFF2-40B4-BE49-F238E27FC236}">
                        <a16:creationId xmlns:a16="http://schemas.microsoft.com/office/drawing/2014/main" id="{3BC4F187-71A7-B553-095C-A5FF940C1859}"/>
                      </a:ext>
                    </a:extLst>
                  </p:cNvPr>
                  <p:cNvSpPr txBox="1">
                    <a:spLocks noRot="1" noChangeAspect="1" noMove="1" noResize="1" noEditPoints="1" noAdjustHandles="1" noChangeArrowheads="1" noChangeShapeType="1" noTextEdit="1"/>
                  </p:cNvSpPr>
                  <p:nvPr/>
                </p:nvSpPr>
                <p:spPr>
                  <a:xfrm>
                    <a:off x="3425362" y="2582337"/>
                    <a:ext cx="290492" cy="339170"/>
                  </a:xfrm>
                  <a:prstGeom prst="rect">
                    <a:avLst/>
                  </a:prstGeom>
                  <a:blipFill>
                    <a:blip r:embed="rId2"/>
                    <a:stretch>
                      <a:fillRect l="-26471" r="-29412" b="-25000"/>
                    </a:stretch>
                  </a:blipFill>
                </p:spPr>
                <p:txBody>
                  <a:bodyPr/>
                  <a:lstStyle/>
                  <a:p>
                    <a:r>
                      <a:rPr lang="de-DE">
                        <a:noFill/>
                      </a:rPr>
                      <a:t> </a:t>
                    </a:r>
                  </a:p>
                </p:txBody>
              </p:sp>
            </mc:Fallback>
          </mc:AlternateContent>
        </p:grpSp>
        <p:sp>
          <p:nvSpPr>
            <p:cNvPr id="32" name="Ellipse 31">
              <a:extLst>
                <a:ext uri="{FF2B5EF4-FFF2-40B4-BE49-F238E27FC236}">
                  <a16:creationId xmlns:a16="http://schemas.microsoft.com/office/drawing/2014/main" id="{CFD1DCE8-34B9-647A-5077-1DA69AB43CD0}"/>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7C624F14-43D7-265F-D5B7-960308276567}"/>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Ellipse 33">
              <a:extLst>
                <a:ext uri="{FF2B5EF4-FFF2-40B4-BE49-F238E27FC236}">
                  <a16:creationId xmlns:a16="http://schemas.microsoft.com/office/drawing/2014/main" id="{3D81F444-9207-AF43-98A8-F9B7A0C25465}"/>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5" name="Ellipse 34">
              <a:extLst>
                <a:ext uri="{FF2B5EF4-FFF2-40B4-BE49-F238E27FC236}">
                  <a16:creationId xmlns:a16="http://schemas.microsoft.com/office/drawing/2014/main" id="{EBAA444A-6CC5-A327-B986-52F6AA5F7959}"/>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6" name="Ellipse 35">
              <a:extLst>
                <a:ext uri="{FF2B5EF4-FFF2-40B4-BE49-F238E27FC236}">
                  <a16:creationId xmlns:a16="http://schemas.microsoft.com/office/drawing/2014/main" id="{52B4B48A-AF23-E57E-AEEA-5115009FE9A3}"/>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9DF2C23D-E310-9CCF-B266-8A8912DE0D89}"/>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1DDE5BD4-0315-5BCD-4B4B-32BDB1FF4D2E}"/>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29094893-4DEB-06C1-35F8-06E599CF2F80}"/>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49E3920E-AE02-0960-869C-6833290DFAF1}"/>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Ellipse 40">
              <a:extLst>
                <a:ext uri="{FF2B5EF4-FFF2-40B4-BE49-F238E27FC236}">
                  <a16:creationId xmlns:a16="http://schemas.microsoft.com/office/drawing/2014/main" id="{753F78DD-5616-AC42-0D1D-B63491430A9A}"/>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71" name="Gruppieren 70">
            <a:extLst>
              <a:ext uri="{FF2B5EF4-FFF2-40B4-BE49-F238E27FC236}">
                <a16:creationId xmlns:a16="http://schemas.microsoft.com/office/drawing/2014/main" id="{35924EA1-7A5F-24D3-1684-6B4A1D23FF8C}"/>
              </a:ext>
            </a:extLst>
          </p:cNvPr>
          <p:cNvGrpSpPr>
            <a:grpSpLocks noChangeAspect="1"/>
          </p:cNvGrpSpPr>
          <p:nvPr/>
        </p:nvGrpSpPr>
        <p:grpSpPr>
          <a:xfrm>
            <a:off x="5256698" y="1969344"/>
            <a:ext cx="801834" cy="778128"/>
            <a:chOff x="2456378" y="4658980"/>
            <a:chExt cx="933853" cy="906244"/>
          </a:xfrm>
        </p:grpSpPr>
        <p:grpSp>
          <p:nvGrpSpPr>
            <p:cNvPr id="72" name="Gruppieren 71">
              <a:extLst>
                <a:ext uri="{FF2B5EF4-FFF2-40B4-BE49-F238E27FC236}">
                  <a16:creationId xmlns:a16="http://schemas.microsoft.com/office/drawing/2014/main" id="{0B853E8C-8E17-72D9-31D4-19CDF5F40ACE}"/>
                </a:ext>
              </a:extLst>
            </p:cNvPr>
            <p:cNvGrpSpPr>
              <a:grpSpLocks noChangeAspect="1"/>
            </p:cNvGrpSpPr>
            <p:nvPr/>
          </p:nvGrpSpPr>
          <p:grpSpPr>
            <a:xfrm>
              <a:off x="2456378" y="4658980"/>
              <a:ext cx="933853" cy="906244"/>
              <a:chOff x="2825606" y="2255922"/>
              <a:chExt cx="1143452" cy="1109647"/>
            </a:xfrm>
          </p:grpSpPr>
          <p:sp>
            <p:nvSpPr>
              <p:cNvPr id="81" name="Ellipse 80">
                <a:extLst>
                  <a:ext uri="{FF2B5EF4-FFF2-40B4-BE49-F238E27FC236}">
                    <a16:creationId xmlns:a16="http://schemas.microsoft.com/office/drawing/2014/main" id="{FC8A3696-E15F-802A-7E0F-DEF40243BFC0}"/>
                  </a:ext>
                </a:extLst>
              </p:cNvPr>
              <p:cNvSpPr/>
              <p:nvPr/>
            </p:nvSpPr>
            <p:spPr>
              <a:xfrm>
                <a:off x="2825606" y="2601116"/>
                <a:ext cx="804284" cy="764453"/>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82" name="Ellipse 81">
                <a:extLst>
                  <a:ext uri="{FF2B5EF4-FFF2-40B4-BE49-F238E27FC236}">
                    <a16:creationId xmlns:a16="http://schemas.microsoft.com/office/drawing/2014/main" id="{8A50E75C-FDF3-B7A9-D9B3-34118A2ED3DA}"/>
                  </a:ext>
                </a:extLst>
              </p:cNvPr>
              <p:cNvSpPr/>
              <p:nvPr/>
            </p:nvSpPr>
            <p:spPr>
              <a:xfrm>
                <a:off x="3525713" y="2770906"/>
                <a:ext cx="443345" cy="42487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endParaRPr lang="de-DE" dirty="0">
                  <a:solidFill>
                    <a:schemeClr val="tx1"/>
                  </a:solidFill>
                </a:endParaRPr>
              </a:p>
            </p:txBody>
          </p:sp>
          <mc:AlternateContent xmlns:mc="http://schemas.openxmlformats.org/markup-compatibility/2006" xmlns:a14="http://schemas.microsoft.com/office/drawing/2010/main">
            <mc:Choice Requires="a14">
              <p:sp>
                <p:nvSpPr>
                  <p:cNvPr id="83" name="Textfeld 82">
                    <a:extLst>
                      <a:ext uri="{FF2B5EF4-FFF2-40B4-BE49-F238E27FC236}">
                        <a16:creationId xmlns:a16="http://schemas.microsoft.com/office/drawing/2014/main" id="{CC12DB41-2256-85BC-3970-5AEB7E65552E}"/>
                      </a:ext>
                    </a:extLst>
                  </p:cNvPr>
                  <p:cNvSpPr txBox="1"/>
                  <p:nvPr/>
                </p:nvSpPr>
                <p:spPr>
                  <a:xfrm>
                    <a:off x="2920569" y="225592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83" name="Textfeld 82">
                    <a:extLst>
                      <a:ext uri="{FF2B5EF4-FFF2-40B4-BE49-F238E27FC236}">
                        <a16:creationId xmlns:a16="http://schemas.microsoft.com/office/drawing/2014/main" id="{CC12DB41-2256-85BC-3970-5AEB7E65552E}"/>
                      </a:ext>
                    </a:extLst>
                  </p:cNvPr>
                  <p:cNvSpPr txBox="1">
                    <a:spLocks noRot="1" noChangeAspect="1" noMove="1" noResize="1" noEditPoints="1" noAdjustHandles="1" noChangeArrowheads="1" noChangeShapeType="1" noTextEdit="1"/>
                  </p:cNvSpPr>
                  <p:nvPr/>
                </p:nvSpPr>
                <p:spPr>
                  <a:xfrm>
                    <a:off x="2920569" y="2255922"/>
                    <a:ext cx="237244" cy="276999"/>
                  </a:xfrm>
                  <a:prstGeom prst="rect">
                    <a:avLst/>
                  </a:prstGeom>
                  <a:blipFill>
                    <a:blip r:embed="rId3"/>
                    <a:stretch>
                      <a:fillRect l="-21429" r="-25000" b="-34375"/>
                    </a:stretch>
                  </a:blipFill>
                </p:spPr>
                <p:txBody>
                  <a:bodyPr/>
                  <a:lstStyle/>
                  <a:p>
                    <a:r>
                      <a:rPr lang="de-DE">
                        <a:noFill/>
                      </a:rPr>
                      <a:t> </a:t>
                    </a:r>
                  </a:p>
                </p:txBody>
              </p:sp>
            </mc:Fallback>
          </mc:AlternateContent>
        </p:grpSp>
        <p:sp>
          <p:nvSpPr>
            <p:cNvPr id="73" name="Ellipse 72">
              <a:extLst>
                <a:ext uri="{FF2B5EF4-FFF2-40B4-BE49-F238E27FC236}">
                  <a16:creationId xmlns:a16="http://schemas.microsoft.com/office/drawing/2014/main" id="{3CDA45B6-578C-4393-E7A4-CBCC86245CC6}"/>
                </a:ext>
              </a:extLst>
            </p:cNvPr>
            <p:cNvSpPr/>
            <p:nvPr/>
          </p:nvSpPr>
          <p:spPr>
            <a:xfrm>
              <a:off x="2622145" y="52992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3CCAAAF1-24E7-F779-D45F-D1B4B246538C}"/>
                </a:ext>
              </a:extLst>
            </p:cNvPr>
            <p:cNvSpPr/>
            <p:nvPr/>
          </p:nvSpPr>
          <p:spPr>
            <a:xfrm>
              <a:off x="2661835" y="50555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E1101034-5AE2-8B92-2026-B94E935E5D56}"/>
                </a:ext>
              </a:extLst>
            </p:cNvPr>
            <p:cNvSpPr/>
            <p:nvPr/>
          </p:nvSpPr>
          <p:spPr>
            <a:xfrm>
              <a:off x="2867293" y="50749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5EF06C53-02FC-8939-3068-A0B3EDAE5F4D}"/>
                </a:ext>
              </a:extLst>
            </p:cNvPr>
            <p:cNvSpPr/>
            <p:nvPr/>
          </p:nvSpPr>
          <p:spPr>
            <a:xfrm>
              <a:off x="2500110" y="51848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5959B29B-EC80-8549-F0B8-47E4100241CC}"/>
                </a:ext>
              </a:extLst>
            </p:cNvPr>
            <p:cNvSpPr/>
            <p:nvPr/>
          </p:nvSpPr>
          <p:spPr>
            <a:xfrm>
              <a:off x="2847641" y="5426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9231CA8C-07A2-B69A-6484-84C31057758E}"/>
                </a:ext>
              </a:extLst>
            </p:cNvPr>
            <p:cNvSpPr/>
            <p:nvPr/>
          </p:nvSpPr>
          <p:spPr>
            <a:xfrm>
              <a:off x="2709866" y="54890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9" name="Ellipse 78">
              <a:extLst>
                <a:ext uri="{FF2B5EF4-FFF2-40B4-BE49-F238E27FC236}">
                  <a16:creationId xmlns:a16="http://schemas.microsoft.com/office/drawing/2014/main" id="{404D5481-8500-4968-E533-28B31ECD98DA}"/>
                </a:ext>
              </a:extLst>
            </p:cNvPr>
            <p:cNvSpPr/>
            <p:nvPr/>
          </p:nvSpPr>
          <p:spPr>
            <a:xfrm>
              <a:off x="3050721"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2BE85D7F-BB6E-D9BF-DF0D-D1B401A9656A}"/>
                </a:ext>
              </a:extLst>
            </p:cNvPr>
            <p:cNvSpPr/>
            <p:nvPr/>
          </p:nvSpPr>
          <p:spPr>
            <a:xfrm>
              <a:off x="2968774"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itel 4"/>
          <p:cNvSpPr>
            <a:spLocks noGrp="1"/>
          </p:cNvSpPr>
          <p:nvPr>
            <p:ph type="title"/>
          </p:nvPr>
        </p:nvSpPr>
        <p:spPr/>
        <p:txBody>
          <a:bodyPr/>
          <a:lstStyle/>
          <a:p>
            <a:endParaRPr lang="de-DE"/>
          </a:p>
        </p:txBody>
      </p:sp>
    </p:spTree>
    <p:extLst>
      <p:ext uri="{BB962C8B-B14F-4D97-AF65-F5344CB8AC3E}">
        <p14:creationId xmlns:p14="http://schemas.microsoft.com/office/powerpoint/2010/main" val="11817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Inhaltsplatzhalter 1">
                <a:extLst>
                  <a:ext uri="{FF2B5EF4-FFF2-40B4-BE49-F238E27FC236}">
                    <a16:creationId xmlns:a16="http://schemas.microsoft.com/office/drawing/2014/main" id="{1CF83359-EE37-33F4-7319-E41B734A8A30}"/>
                  </a:ext>
                </a:extLst>
              </p:cNvPr>
              <p:cNvSpPr>
                <a:spLocks noGrp="1"/>
              </p:cNvSpPr>
              <p:nvPr>
                <p:ph idx="1"/>
              </p:nvPr>
            </p:nvSpPr>
            <p:spPr/>
            <p:txBody>
              <a:bodyPr/>
              <a:lstStyle/>
              <a:p>
                <a:r>
                  <a:rPr lang="de-DE" dirty="0"/>
                  <a:t>„Fossile Brennstoffe – das Ende ist besiegelt“</a:t>
                </a:r>
              </a:p>
              <a:p>
                <a:r>
                  <a:rPr lang="de-DE" dirty="0"/>
                  <a:t>Der Artikel könnte folgenden Inhalt besitzen:</a:t>
                </a:r>
              </a:p>
              <a:p>
                <a:endParaRPr lang="de-DE" dirty="0"/>
              </a:p>
              <a:p>
                <a:pPr marL="342900" indent="-342900">
                  <a:buFont typeface="Arial" panose="020B0604020202020204" pitchFamily="34" charset="0"/>
                  <a:buChar char="•"/>
                </a:pPr>
                <a:r>
                  <a:rPr lang="de-DE" dirty="0"/>
                  <a:t>Absehbare Begrenztheit der fossilen Brennstoffe</a:t>
                </a:r>
              </a:p>
              <a:p>
                <a:pPr marL="342900" indent="-342900">
                  <a:buFont typeface="Arial" panose="020B0604020202020204" pitchFamily="34" charset="0"/>
                  <a:buChar char="•"/>
                </a:pPr>
                <a:r>
                  <a:rPr lang="de-DE" dirty="0"/>
                  <a:t>Beitrag der fossilen Brennstoffe zur Erderwärmung durch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𝐶𝑂</m:t>
                        </m:r>
                      </m:e>
                      <m:sub>
                        <m:r>
                          <a:rPr lang="de-DE" b="0" i="1" smtClean="0">
                            <a:latin typeface="Cambria Math" panose="02040503050406030204" pitchFamily="18" charset="0"/>
                          </a:rPr>
                          <m:t>2</m:t>
                        </m:r>
                      </m:sub>
                    </m:sSub>
                  </m:oMath>
                </a14:m>
                <a:r>
                  <a:rPr lang="de-DE" dirty="0"/>
                  <a:t>-Ausstoß beim Verbrennen</a:t>
                </a:r>
              </a:p>
              <a:p>
                <a:pPr marL="342900" indent="-342900">
                  <a:buFont typeface="Arial" panose="020B0604020202020204" pitchFamily="34" charset="0"/>
                  <a:buChar char="•"/>
                </a:pPr>
                <a:r>
                  <a:rPr lang="de-DE" dirty="0"/>
                  <a:t>Aktueller Beschluss des EU-Parlaments: </a:t>
                </a:r>
                <a:br>
                  <a:rPr lang="de-DE" dirty="0"/>
                </a:br>
                <a:r>
                  <a:rPr lang="de-DE" dirty="0"/>
                  <a:t>Ab 2035 keine Neuzulassung von Autos mit </a:t>
                </a:r>
                <a:r>
                  <a:rPr lang="de-DE" dirty="0" smtClean="0"/>
                  <a:t>Verbrennungsmotoren.</a:t>
                </a:r>
                <a:endParaRPr lang="de-DE" dirty="0"/>
              </a:p>
              <a:p>
                <a:endParaRPr lang="de-DE" dirty="0"/>
              </a:p>
              <a:p>
                <a:endParaRPr lang="de-DE" dirty="0"/>
              </a:p>
            </p:txBody>
          </p:sp>
        </mc:Choice>
        <mc:Fallback xmlns="">
          <p:sp>
            <p:nvSpPr>
              <p:cNvPr id="2" name="Inhaltsplatzhalter 1">
                <a:extLst>
                  <a:ext uri="{FF2B5EF4-FFF2-40B4-BE49-F238E27FC236}">
                    <a16:creationId xmlns:a16="http://schemas.microsoft.com/office/drawing/2014/main" id="{1CF83359-EE37-33F4-7319-E41B734A8A30}"/>
                  </a:ext>
                </a:extLst>
              </p:cNvPr>
              <p:cNvSpPr>
                <a:spLocks noGrp="1" noRot="1" noChangeAspect="1" noMove="1" noResize="1" noEditPoints="1" noAdjustHandles="1" noChangeArrowheads="1" noChangeShapeType="1" noTextEdit="1"/>
              </p:cNvSpPr>
              <p:nvPr>
                <p:ph idx="1"/>
              </p:nvPr>
            </p:nvSpPr>
            <p:spPr>
              <a:blipFill>
                <a:blip r:embed="rId2"/>
                <a:stretch>
                  <a:fillRect l="-1269" t="-2821"/>
                </a:stretch>
              </a:blipFill>
            </p:spPr>
            <p:txBody>
              <a:bodyPr/>
              <a:lstStyle/>
              <a:p>
                <a:r>
                  <a:rPr lang="de-DE">
                    <a:noFill/>
                  </a:rPr>
                  <a:t> </a:t>
                </a:r>
              </a:p>
            </p:txBody>
          </p:sp>
        </mc:Fallback>
      </mc:AlternateContent>
      <p:sp>
        <p:nvSpPr>
          <p:cNvPr id="3" name="Foliennummernplatzhalter 2">
            <a:extLst>
              <a:ext uri="{FF2B5EF4-FFF2-40B4-BE49-F238E27FC236}">
                <a16:creationId xmlns:a16="http://schemas.microsoft.com/office/drawing/2014/main" id="{F94C7116-9208-7C5F-68E1-2370D71150A9}"/>
              </a:ext>
            </a:extLst>
          </p:cNvPr>
          <p:cNvSpPr>
            <a:spLocks noGrp="1"/>
          </p:cNvSpPr>
          <p:nvPr>
            <p:ph type="sldNum" sz="quarter" idx="12"/>
          </p:nvPr>
        </p:nvSpPr>
        <p:spPr/>
        <p:txBody>
          <a:bodyPr/>
          <a:lstStyle/>
          <a:p>
            <a:fld id="{649AAC7D-4B30-4604-BD35-0C4E56313D0D}" type="slidenum">
              <a:rPr lang="de-DE" smtClean="0"/>
              <a:t>3</a:t>
            </a:fld>
            <a:endParaRPr lang="de-DE"/>
          </a:p>
        </p:txBody>
      </p:sp>
    </p:spTree>
    <p:extLst>
      <p:ext uri="{BB962C8B-B14F-4D97-AF65-F5344CB8AC3E}">
        <p14:creationId xmlns:p14="http://schemas.microsoft.com/office/powerpoint/2010/main" val="2180488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wipe(left)">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left)">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wipe(left)">
                                      <p:cBhvr>
                                        <p:cTn id="1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Rechteck 108">
            <a:extLst>
              <a:ext uri="{FF2B5EF4-FFF2-40B4-BE49-F238E27FC236}">
                <a16:creationId xmlns:a16="http://schemas.microsoft.com/office/drawing/2014/main" id="{C511AAE1-E88C-3550-6A5F-6038D7CA3413}"/>
              </a:ext>
            </a:extLst>
          </p:cNvPr>
          <p:cNvSpPr/>
          <p:nvPr/>
        </p:nvSpPr>
        <p:spPr>
          <a:xfrm>
            <a:off x="379447"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4B87EFE8-3F99-EE60-4E39-0D605309271D}"/>
              </a:ext>
            </a:extLst>
          </p:cNvPr>
          <p:cNvSpPr>
            <a:spLocks noGrp="1"/>
          </p:cNvSpPr>
          <p:nvPr>
            <p:ph type="sldNum" sz="quarter" idx="12"/>
          </p:nvPr>
        </p:nvSpPr>
        <p:spPr/>
        <p:txBody>
          <a:bodyPr/>
          <a:lstStyle/>
          <a:p>
            <a:fld id="{512B0DB9-0322-4ED9-940E-5222A7C612BE}" type="slidenum">
              <a:rPr lang="de-DE" smtClean="0"/>
              <a:pPr/>
              <a:t>30</a:t>
            </a:fld>
            <a:endParaRPr lang="de-DE"/>
          </a:p>
        </p:txBody>
      </p:sp>
      <p:sp>
        <p:nvSpPr>
          <p:cNvPr id="23" name="Textfeld 22">
            <a:extLst>
              <a:ext uri="{FF2B5EF4-FFF2-40B4-BE49-F238E27FC236}">
                <a16:creationId xmlns:a16="http://schemas.microsoft.com/office/drawing/2014/main" id="{8B0659F5-794C-4E77-9960-C9CB5658E035}"/>
              </a:ext>
            </a:extLst>
          </p:cNvPr>
          <p:cNvSpPr txBox="1"/>
          <p:nvPr/>
        </p:nvSpPr>
        <p:spPr>
          <a:xfrm>
            <a:off x="2269855" y="5633208"/>
            <a:ext cx="6026727" cy="369332"/>
          </a:xfrm>
          <a:prstGeom prst="rect">
            <a:avLst/>
          </a:prstGeom>
          <a:noFill/>
        </p:spPr>
        <p:txBody>
          <a:bodyPr wrap="square" rtlCol="0">
            <a:spAutoFit/>
          </a:bodyPr>
          <a:lstStyle/>
          <a:p>
            <a:r>
              <a:rPr lang="de-DE" dirty="0"/>
              <a:t>Autoprotolyse des Wassers: 	2 H</a:t>
            </a:r>
            <a:r>
              <a:rPr lang="de-DE" baseline="-25000" dirty="0"/>
              <a:t>2</a:t>
            </a:r>
            <a:r>
              <a:rPr lang="de-DE" dirty="0"/>
              <a:t>O </a:t>
            </a:r>
            <a:r>
              <a:rPr lang="de-DE" dirty="0">
                <a:sym typeface="Wingdings" panose="05000000000000000000" pitchFamily="2" charset="2"/>
              </a:rPr>
              <a:t> H</a:t>
            </a:r>
            <a:r>
              <a:rPr lang="de-DE" baseline="-25000" dirty="0">
                <a:sym typeface="Wingdings" panose="05000000000000000000" pitchFamily="2" charset="2"/>
              </a:rPr>
              <a:t>3</a:t>
            </a:r>
            <a:r>
              <a:rPr lang="de-DE" dirty="0">
                <a:sym typeface="Wingdings" panose="05000000000000000000" pitchFamily="2" charset="2"/>
              </a:rPr>
              <a:t>O</a:t>
            </a:r>
            <a:r>
              <a:rPr lang="de-DE" baseline="30000" dirty="0">
                <a:sym typeface="Wingdings" panose="05000000000000000000" pitchFamily="2" charset="2"/>
              </a:rPr>
              <a:t>+</a:t>
            </a:r>
            <a:r>
              <a:rPr lang="de-DE" dirty="0">
                <a:sym typeface="Wingdings" panose="05000000000000000000" pitchFamily="2" charset="2"/>
              </a:rPr>
              <a:t> + OH</a:t>
            </a:r>
            <a:r>
              <a:rPr lang="de-DE" baseline="30000" dirty="0">
                <a:sym typeface="Wingdings" panose="05000000000000000000" pitchFamily="2" charset="2"/>
              </a:rPr>
              <a:t>-</a:t>
            </a:r>
            <a:endParaRPr lang="de-DE" baseline="30000" dirty="0"/>
          </a:p>
        </p:txBody>
      </p:sp>
      <p:grpSp>
        <p:nvGrpSpPr>
          <p:cNvPr id="67" name="Gruppieren 66">
            <a:extLst>
              <a:ext uri="{FF2B5EF4-FFF2-40B4-BE49-F238E27FC236}">
                <a16:creationId xmlns:a16="http://schemas.microsoft.com/office/drawing/2014/main" id="{7C93799A-B758-26F1-C646-D486E34FA6F3}"/>
              </a:ext>
            </a:extLst>
          </p:cNvPr>
          <p:cNvGrpSpPr>
            <a:grpSpLocks noChangeAspect="1"/>
          </p:cNvGrpSpPr>
          <p:nvPr/>
        </p:nvGrpSpPr>
        <p:grpSpPr>
          <a:xfrm>
            <a:off x="3380756" y="2418665"/>
            <a:ext cx="718725" cy="729752"/>
            <a:chOff x="5033209" y="2020072"/>
            <a:chExt cx="843210" cy="856147"/>
          </a:xfrm>
        </p:grpSpPr>
        <p:sp>
          <p:nvSpPr>
            <p:cNvPr id="64" name="Ellipse 63">
              <a:extLst>
                <a:ext uri="{FF2B5EF4-FFF2-40B4-BE49-F238E27FC236}">
                  <a16:creationId xmlns:a16="http://schemas.microsoft.com/office/drawing/2014/main" id="{701F8738-8E35-7979-84B3-B310DDCBB17C}"/>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65" name="Ellipse 64">
              <a:extLst>
                <a:ext uri="{FF2B5EF4-FFF2-40B4-BE49-F238E27FC236}">
                  <a16:creationId xmlns:a16="http://schemas.microsoft.com/office/drawing/2014/main" id="{4DA895A3-6962-9627-160A-E817FA7DA35A}"/>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4" name="Ellipse 53">
              <a:extLst>
                <a:ext uri="{FF2B5EF4-FFF2-40B4-BE49-F238E27FC236}">
                  <a16:creationId xmlns:a16="http://schemas.microsoft.com/office/drawing/2014/main" id="{7290FD48-B436-E23C-E7EA-D75CB8A03C0C}"/>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057A485D-030C-B6A0-26E9-9AC708D6C00E}"/>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3FF784E5-3AC1-7D84-DE17-9DEED9A0016B}"/>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8" name="Ellipse 57">
              <a:extLst>
                <a:ext uri="{FF2B5EF4-FFF2-40B4-BE49-F238E27FC236}">
                  <a16:creationId xmlns:a16="http://schemas.microsoft.com/office/drawing/2014/main" id="{0AFDF0C7-B48C-B936-035E-CB59A6ED7671}"/>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C34DA8EF-F22E-D9BE-05B7-5FF5EC40FB77}"/>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D904E8CE-C7DD-661F-79BE-EEAB38B3E22D}"/>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48FF2A8-C212-CE75-B794-FDE939EBEED3}"/>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2D3421D-B45E-5CAB-90FD-6096C057A435}"/>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A789955B-A21E-0DC0-7CCE-517E88324D5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5" name="Gruppieren 94">
            <a:extLst>
              <a:ext uri="{FF2B5EF4-FFF2-40B4-BE49-F238E27FC236}">
                <a16:creationId xmlns:a16="http://schemas.microsoft.com/office/drawing/2014/main" id="{D3419024-9649-889F-660F-8E0DEACDD250}"/>
              </a:ext>
            </a:extLst>
          </p:cNvPr>
          <p:cNvGrpSpPr>
            <a:grpSpLocks noChangeAspect="1"/>
          </p:cNvGrpSpPr>
          <p:nvPr/>
        </p:nvGrpSpPr>
        <p:grpSpPr>
          <a:xfrm>
            <a:off x="6792270" y="2461932"/>
            <a:ext cx="718725" cy="729752"/>
            <a:chOff x="5033209" y="2020072"/>
            <a:chExt cx="843210" cy="856147"/>
          </a:xfrm>
        </p:grpSpPr>
        <p:sp>
          <p:nvSpPr>
            <p:cNvPr id="96" name="Ellipse 95">
              <a:extLst>
                <a:ext uri="{FF2B5EF4-FFF2-40B4-BE49-F238E27FC236}">
                  <a16:creationId xmlns:a16="http://schemas.microsoft.com/office/drawing/2014/main" id="{4BC63900-0FA0-EDFF-4256-70B31CE6B9C8}"/>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97" name="Ellipse 96">
              <a:extLst>
                <a:ext uri="{FF2B5EF4-FFF2-40B4-BE49-F238E27FC236}">
                  <a16:creationId xmlns:a16="http://schemas.microsoft.com/office/drawing/2014/main" id="{E9CD3043-2C89-E21A-4977-538401D4143D}"/>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98" name="Ellipse 97">
              <a:extLst>
                <a:ext uri="{FF2B5EF4-FFF2-40B4-BE49-F238E27FC236}">
                  <a16:creationId xmlns:a16="http://schemas.microsoft.com/office/drawing/2014/main" id="{61591ECF-C8A2-B530-60B0-D126FA4169C8}"/>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15A17494-159C-FDCE-7D26-CC32EBCA6027}"/>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817BC946-7433-76A2-9F1F-0346551A9B7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01" name="Ellipse 100">
              <a:extLst>
                <a:ext uri="{FF2B5EF4-FFF2-40B4-BE49-F238E27FC236}">
                  <a16:creationId xmlns:a16="http://schemas.microsoft.com/office/drawing/2014/main" id="{A5226786-225F-35C6-70CB-68C8F43380BE}"/>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07FBED67-7BA1-4D82-0C85-DA16DD0BE2F6}"/>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2045A59E-AFE9-C194-BA0D-FF2423540C3E}"/>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34E7EA4D-77EC-E567-045F-674BA232675B}"/>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DB4AD1A5-8145-0F48-2C60-C45CFFF35B7C}"/>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156702C4-5C8B-4AD2-BB6D-8F407BC55C03}"/>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13" name="Denkblase: wolkenförmig 112">
            <a:extLst>
              <a:ext uri="{FF2B5EF4-FFF2-40B4-BE49-F238E27FC236}">
                <a16:creationId xmlns:a16="http://schemas.microsoft.com/office/drawing/2014/main" id="{ED374410-F236-6BAA-5950-F559043C3549}"/>
              </a:ext>
            </a:extLst>
          </p:cNvPr>
          <p:cNvSpPr/>
          <p:nvPr/>
        </p:nvSpPr>
        <p:spPr>
          <a:xfrm>
            <a:off x="2965252" y="3801413"/>
            <a:ext cx="2710823" cy="1335375"/>
          </a:xfrm>
          <a:prstGeom prst="cloudCallout">
            <a:avLst>
              <a:gd name="adj1" fmla="val -40926"/>
              <a:gd name="adj2" fmla="val 77251"/>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de-DE" sz="1200" dirty="0">
                <a:solidFill>
                  <a:schemeClr val="tx1"/>
                </a:solidFill>
              </a:rPr>
              <a:t>Bleibe für eine ausführliche Erklärung 2 Sekunden mit der Maus über „Autoprotolyse“. </a:t>
            </a:r>
          </a:p>
        </p:txBody>
      </p:sp>
      <p:sp>
        <p:nvSpPr>
          <p:cNvPr id="114" name="Interaktive Schaltfläche: Leer 113">
            <a:hlinkClick r:id="" action="ppaction://noaction" highlightClick="1"/>
            <a:hlinkHover r:id="rId2" action="ppaction://hlinksldjump"/>
            <a:extLst>
              <a:ext uri="{FF2B5EF4-FFF2-40B4-BE49-F238E27FC236}">
                <a16:creationId xmlns:a16="http://schemas.microsoft.com/office/drawing/2014/main" id="{A099702B-6F00-88E9-6A94-B23AA2DFA4D5}"/>
              </a:ext>
            </a:extLst>
          </p:cNvPr>
          <p:cNvSpPr/>
          <p:nvPr/>
        </p:nvSpPr>
        <p:spPr>
          <a:xfrm>
            <a:off x="2286601" y="5681301"/>
            <a:ext cx="1528032" cy="266401"/>
          </a:xfrm>
          <a:prstGeom prst="actionButtonBlank">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grpSp>
        <p:nvGrpSpPr>
          <p:cNvPr id="66" name="Gruppieren 65">
            <a:extLst>
              <a:ext uri="{FF2B5EF4-FFF2-40B4-BE49-F238E27FC236}">
                <a16:creationId xmlns:a16="http://schemas.microsoft.com/office/drawing/2014/main" id="{62ABCF2D-7C54-3FEE-93D8-BA1A516F6772}"/>
              </a:ext>
            </a:extLst>
          </p:cNvPr>
          <p:cNvGrpSpPr>
            <a:grpSpLocks noChangeAspect="1"/>
          </p:cNvGrpSpPr>
          <p:nvPr/>
        </p:nvGrpSpPr>
        <p:grpSpPr>
          <a:xfrm>
            <a:off x="1203181" y="1731666"/>
            <a:ext cx="789101" cy="808512"/>
            <a:chOff x="5144492" y="2583097"/>
            <a:chExt cx="1021092" cy="1046211"/>
          </a:xfrm>
        </p:grpSpPr>
        <p:grpSp>
          <p:nvGrpSpPr>
            <p:cNvPr id="68" name="Gruppieren 67">
              <a:extLst>
                <a:ext uri="{FF2B5EF4-FFF2-40B4-BE49-F238E27FC236}">
                  <a16:creationId xmlns:a16="http://schemas.microsoft.com/office/drawing/2014/main" id="{E177B3B1-43BA-BCF9-61E4-6593812F60F4}"/>
                </a:ext>
              </a:extLst>
            </p:cNvPr>
            <p:cNvGrpSpPr>
              <a:grpSpLocks noChangeAspect="1"/>
            </p:cNvGrpSpPr>
            <p:nvPr/>
          </p:nvGrpSpPr>
          <p:grpSpPr>
            <a:xfrm>
              <a:off x="5357195" y="2583097"/>
              <a:ext cx="808389" cy="813881"/>
              <a:chOff x="2825606" y="2488287"/>
              <a:chExt cx="890248" cy="877282"/>
            </a:xfrm>
          </p:grpSpPr>
          <p:sp>
            <p:nvSpPr>
              <p:cNvPr id="79" name="Ellipse 78">
                <a:extLst>
                  <a:ext uri="{FF2B5EF4-FFF2-40B4-BE49-F238E27FC236}">
                    <a16:creationId xmlns:a16="http://schemas.microsoft.com/office/drawing/2014/main" id="{15CDDD40-36CB-EFD9-D89C-7937AC6578B5}"/>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80" name="Ellipse 79">
                <a:extLst>
                  <a:ext uri="{FF2B5EF4-FFF2-40B4-BE49-F238E27FC236}">
                    <a16:creationId xmlns:a16="http://schemas.microsoft.com/office/drawing/2014/main" id="{C7ADB071-C083-6331-0AFB-9516B2AF2AD8}"/>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81" name="Textfeld 80">
                    <a:extLst>
                      <a:ext uri="{FF2B5EF4-FFF2-40B4-BE49-F238E27FC236}">
                        <a16:creationId xmlns:a16="http://schemas.microsoft.com/office/drawing/2014/main" id="{4C87A05B-1898-1F23-C3D9-AD32035FAFDC}"/>
                      </a:ext>
                    </a:extLst>
                  </p:cNvPr>
                  <p:cNvSpPr txBox="1"/>
                  <p:nvPr/>
                </p:nvSpPr>
                <p:spPr>
                  <a:xfrm>
                    <a:off x="3425362" y="2582337"/>
                    <a:ext cx="290492"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81" name="Textfeld 80">
                    <a:extLst>
                      <a:ext uri="{FF2B5EF4-FFF2-40B4-BE49-F238E27FC236}">
                        <a16:creationId xmlns:a16="http://schemas.microsoft.com/office/drawing/2014/main" id="{4C87A05B-1898-1F23-C3D9-AD32035FAFDC}"/>
                      </a:ext>
                    </a:extLst>
                  </p:cNvPr>
                  <p:cNvSpPr txBox="1">
                    <a:spLocks noRot="1" noChangeAspect="1" noMove="1" noResize="1" noEditPoints="1" noAdjustHandles="1" noChangeArrowheads="1" noChangeShapeType="1" noTextEdit="1"/>
                  </p:cNvSpPr>
                  <p:nvPr/>
                </p:nvSpPr>
                <p:spPr>
                  <a:xfrm>
                    <a:off x="3425362" y="2582337"/>
                    <a:ext cx="290492" cy="339170"/>
                  </a:xfrm>
                  <a:prstGeom prst="rect">
                    <a:avLst/>
                  </a:prstGeom>
                  <a:blipFill>
                    <a:blip r:embed="rId3"/>
                    <a:stretch>
                      <a:fillRect l="-26471" r="-29412" b="-25000"/>
                    </a:stretch>
                  </a:blipFill>
                </p:spPr>
                <p:txBody>
                  <a:bodyPr/>
                  <a:lstStyle/>
                  <a:p>
                    <a:r>
                      <a:rPr lang="de-DE">
                        <a:noFill/>
                      </a:rPr>
                      <a:t> </a:t>
                    </a:r>
                  </a:p>
                </p:txBody>
              </p:sp>
            </mc:Fallback>
          </mc:AlternateContent>
        </p:grpSp>
        <p:sp>
          <p:nvSpPr>
            <p:cNvPr id="69" name="Ellipse 68">
              <a:extLst>
                <a:ext uri="{FF2B5EF4-FFF2-40B4-BE49-F238E27FC236}">
                  <a16:creationId xmlns:a16="http://schemas.microsoft.com/office/drawing/2014/main" id="{926D1200-303D-39AB-C11D-7DA21BCD8D0D}"/>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EC972FE6-D3D0-0EF9-7148-F011A545B0C1}"/>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AA019A4E-515F-05E1-E8FE-2CD1823FF209}"/>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72" name="Ellipse 71">
              <a:extLst>
                <a:ext uri="{FF2B5EF4-FFF2-40B4-BE49-F238E27FC236}">
                  <a16:creationId xmlns:a16="http://schemas.microsoft.com/office/drawing/2014/main" id="{3B1046D4-AA32-9BFC-6577-D9F80CAFEB64}"/>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73" name="Ellipse 72">
              <a:extLst>
                <a:ext uri="{FF2B5EF4-FFF2-40B4-BE49-F238E27FC236}">
                  <a16:creationId xmlns:a16="http://schemas.microsoft.com/office/drawing/2014/main" id="{0D2CF82D-01B6-5E37-91A9-4DFACBE0A3A2}"/>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1E54FE41-D184-8224-439C-F889DE7FD584}"/>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1D60A3C8-0DE8-973A-8245-B8EF05862956}"/>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5434FA61-7667-7FE6-2537-1312A80B1090}"/>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Ellipse 76">
              <a:extLst>
                <a:ext uri="{FF2B5EF4-FFF2-40B4-BE49-F238E27FC236}">
                  <a16:creationId xmlns:a16="http://schemas.microsoft.com/office/drawing/2014/main" id="{AD7A41EB-1453-A3BB-030B-0A2A3D2FBFB2}"/>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8" name="Ellipse 77">
              <a:extLst>
                <a:ext uri="{FF2B5EF4-FFF2-40B4-BE49-F238E27FC236}">
                  <a16:creationId xmlns:a16="http://schemas.microsoft.com/office/drawing/2014/main" id="{1F442577-A718-9D18-35E9-39603160DB5F}"/>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2" name="Gruppieren 81">
            <a:extLst>
              <a:ext uri="{FF2B5EF4-FFF2-40B4-BE49-F238E27FC236}">
                <a16:creationId xmlns:a16="http://schemas.microsoft.com/office/drawing/2014/main" id="{F29146D7-E30A-045A-BEEC-C9173814AC49}"/>
              </a:ext>
            </a:extLst>
          </p:cNvPr>
          <p:cNvGrpSpPr>
            <a:grpSpLocks noChangeAspect="1"/>
          </p:cNvGrpSpPr>
          <p:nvPr/>
        </p:nvGrpSpPr>
        <p:grpSpPr>
          <a:xfrm>
            <a:off x="5256698" y="1969344"/>
            <a:ext cx="801834" cy="778128"/>
            <a:chOff x="2456378" y="4658980"/>
            <a:chExt cx="933853" cy="906244"/>
          </a:xfrm>
        </p:grpSpPr>
        <p:grpSp>
          <p:nvGrpSpPr>
            <p:cNvPr id="83" name="Gruppieren 82">
              <a:extLst>
                <a:ext uri="{FF2B5EF4-FFF2-40B4-BE49-F238E27FC236}">
                  <a16:creationId xmlns:a16="http://schemas.microsoft.com/office/drawing/2014/main" id="{05B47EC8-EAD3-B520-0806-FA9BCF6909E4}"/>
                </a:ext>
              </a:extLst>
            </p:cNvPr>
            <p:cNvGrpSpPr>
              <a:grpSpLocks noChangeAspect="1"/>
            </p:cNvGrpSpPr>
            <p:nvPr/>
          </p:nvGrpSpPr>
          <p:grpSpPr>
            <a:xfrm>
              <a:off x="2456378" y="4658980"/>
              <a:ext cx="933853" cy="906244"/>
              <a:chOff x="2825606" y="2255922"/>
              <a:chExt cx="1143452" cy="1109647"/>
            </a:xfrm>
          </p:grpSpPr>
          <p:sp>
            <p:nvSpPr>
              <p:cNvPr id="92" name="Ellipse 91">
                <a:extLst>
                  <a:ext uri="{FF2B5EF4-FFF2-40B4-BE49-F238E27FC236}">
                    <a16:creationId xmlns:a16="http://schemas.microsoft.com/office/drawing/2014/main" id="{C84D9CC4-BCF1-4CCA-97CB-58D2A4D78EAE}"/>
                  </a:ext>
                </a:extLst>
              </p:cNvPr>
              <p:cNvSpPr/>
              <p:nvPr/>
            </p:nvSpPr>
            <p:spPr>
              <a:xfrm>
                <a:off x="2825606" y="2601116"/>
                <a:ext cx="804284" cy="764453"/>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93" name="Ellipse 92">
                <a:extLst>
                  <a:ext uri="{FF2B5EF4-FFF2-40B4-BE49-F238E27FC236}">
                    <a16:creationId xmlns:a16="http://schemas.microsoft.com/office/drawing/2014/main" id="{E574F3B1-A57E-F7B4-57B9-541B6688BA2B}"/>
                  </a:ext>
                </a:extLst>
              </p:cNvPr>
              <p:cNvSpPr/>
              <p:nvPr/>
            </p:nvSpPr>
            <p:spPr>
              <a:xfrm>
                <a:off x="3525713" y="2770906"/>
                <a:ext cx="443345" cy="42487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endParaRPr lang="de-DE" dirty="0">
                  <a:solidFill>
                    <a:schemeClr val="tx1"/>
                  </a:solidFill>
                </a:endParaRPr>
              </a:p>
            </p:txBody>
          </p:sp>
          <mc:AlternateContent xmlns:mc="http://schemas.openxmlformats.org/markup-compatibility/2006" xmlns:a14="http://schemas.microsoft.com/office/drawing/2010/main">
            <mc:Choice Requires="a14">
              <p:sp>
                <p:nvSpPr>
                  <p:cNvPr id="94" name="Textfeld 93">
                    <a:extLst>
                      <a:ext uri="{FF2B5EF4-FFF2-40B4-BE49-F238E27FC236}">
                        <a16:creationId xmlns:a16="http://schemas.microsoft.com/office/drawing/2014/main" id="{E40A0418-9DF9-C371-D73A-6B5FF28437FF}"/>
                      </a:ext>
                    </a:extLst>
                  </p:cNvPr>
                  <p:cNvSpPr txBox="1"/>
                  <p:nvPr/>
                </p:nvSpPr>
                <p:spPr>
                  <a:xfrm>
                    <a:off x="2920569" y="225592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94" name="Textfeld 93">
                    <a:extLst>
                      <a:ext uri="{FF2B5EF4-FFF2-40B4-BE49-F238E27FC236}">
                        <a16:creationId xmlns:a16="http://schemas.microsoft.com/office/drawing/2014/main" id="{E40A0418-9DF9-C371-D73A-6B5FF28437FF}"/>
                      </a:ext>
                    </a:extLst>
                  </p:cNvPr>
                  <p:cNvSpPr txBox="1">
                    <a:spLocks noRot="1" noChangeAspect="1" noMove="1" noResize="1" noEditPoints="1" noAdjustHandles="1" noChangeArrowheads="1" noChangeShapeType="1" noTextEdit="1"/>
                  </p:cNvSpPr>
                  <p:nvPr/>
                </p:nvSpPr>
                <p:spPr>
                  <a:xfrm>
                    <a:off x="2920569" y="2255922"/>
                    <a:ext cx="237244" cy="276999"/>
                  </a:xfrm>
                  <a:prstGeom prst="rect">
                    <a:avLst/>
                  </a:prstGeom>
                  <a:blipFill>
                    <a:blip r:embed="rId4"/>
                    <a:stretch>
                      <a:fillRect l="-21429" r="-25000" b="-34375"/>
                    </a:stretch>
                  </a:blipFill>
                </p:spPr>
                <p:txBody>
                  <a:bodyPr/>
                  <a:lstStyle/>
                  <a:p>
                    <a:r>
                      <a:rPr lang="de-DE">
                        <a:noFill/>
                      </a:rPr>
                      <a:t> </a:t>
                    </a:r>
                  </a:p>
                </p:txBody>
              </p:sp>
            </mc:Fallback>
          </mc:AlternateContent>
        </p:grpSp>
        <p:sp>
          <p:nvSpPr>
            <p:cNvPr id="84" name="Ellipse 83">
              <a:extLst>
                <a:ext uri="{FF2B5EF4-FFF2-40B4-BE49-F238E27FC236}">
                  <a16:creationId xmlns:a16="http://schemas.microsoft.com/office/drawing/2014/main" id="{1CCCD5A2-1EA0-98E7-4926-EB3E1917E37C}"/>
                </a:ext>
              </a:extLst>
            </p:cNvPr>
            <p:cNvSpPr/>
            <p:nvPr/>
          </p:nvSpPr>
          <p:spPr>
            <a:xfrm>
              <a:off x="2622145" y="52992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F36FC268-F3C2-29C4-4FC1-EEC77335B677}"/>
                </a:ext>
              </a:extLst>
            </p:cNvPr>
            <p:cNvSpPr/>
            <p:nvPr/>
          </p:nvSpPr>
          <p:spPr>
            <a:xfrm>
              <a:off x="2661835" y="50555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AC31766D-B59E-8107-B889-59AD80B560DA}"/>
                </a:ext>
              </a:extLst>
            </p:cNvPr>
            <p:cNvSpPr/>
            <p:nvPr/>
          </p:nvSpPr>
          <p:spPr>
            <a:xfrm>
              <a:off x="2867293" y="50749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6C3BA598-C548-C170-FDA4-0478DAF813DF}"/>
                </a:ext>
              </a:extLst>
            </p:cNvPr>
            <p:cNvSpPr/>
            <p:nvPr/>
          </p:nvSpPr>
          <p:spPr>
            <a:xfrm>
              <a:off x="2500110" y="51848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7AC1B350-1C1A-A789-D5B4-B19D71C6D3D4}"/>
                </a:ext>
              </a:extLst>
            </p:cNvPr>
            <p:cNvSpPr/>
            <p:nvPr/>
          </p:nvSpPr>
          <p:spPr>
            <a:xfrm>
              <a:off x="2847641" y="5426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5049E15F-A192-D9E2-2773-FFF1EB21D318}"/>
                </a:ext>
              </a:extLst>
            </p:cNvPr>
            <p:cNvSpPr/>
            <p:nvPr/>
          </p:nvSpPr>
          <p:spPr>
            <a:xfrm>
              <a:off x="2709866" y="54890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Ellipse 89">
              <a:extLst>
                <a:ext uri="{FF2B5EF4-FFF2-40B4-BE49-F238E27FC236}">
                  <a16:creationId xmlns:a16="http://schemas.microsoft.com/office/drawing/2014/main" id="{5149499D-9953-63E6-DB87-3C4E5EC5C91C}"/>
                </a:ext>
              </a:extLst>
            </p:cNvPr>
            <p:cNvSpPr/>
            <p:nvPr/>
          </p:nvSpPr>
          <p:spPr>
            <a:xfrm>
              <a:off x="3050721"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6EE3397F-5466-65D1-4FEE-D6E85B8B4B31}"/>
                </a:ext>
              </a:extLst>
            </p:cNvPr>
            <p:cNvSpPr/>
            <p:nvPr/>
          </p:nvSpPr>
          <p:spPr>
            <a:xfrm>
              <a:off x="2968774"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itel 2"/>
          <p:cNvSpPr>
            <a:spLocks noGrp="1"/>
          </p:cNvSpPr>
          <p:nvPr>
            <p:ph type="title"/>
          </p:nvPr>
        </p:nvSpPr>
        <p:spPr/>
        <p:txBody>
          <a:bodyPr/>
          <a:lstStyle/>
          <a:p>
            <a:endParaRPr lang="de-DE"/>
          </a:p>
        </p:txBody>
      </p:sp>
    </p:spTree>
    <p:extLst>
      <p:ext uri="{BB962C8B-B14F-4D97-AF65-F5344CB8AC3E}">
        <p14:creationId xmlns:p14="http://schemas.microsoft.com/office/powerpoint/2010/main" val="427434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3"/>
                                        </p:tgtEl>
                                        <p:attrNameLst>
                                          <p:attrName>style.visibility</p:attrName>
                                        </p:attrNameLst>
                                      </p:cBhvr>
                                      <p:to>
                                        <p:strVal val="visible"/>
                                      </p:to>
                                    </p:set>
                                    <p:animEffect transition="in" filter="fade">
                                      <p:cBhvr>
                                        <p:cTn id="11"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9" name="Rechteck 108">
            <a:extLst>
              <a:ext uri="{FF2B5EF4-FFF2-40B4-BE49-F238E27FC236}">
                <a16:creationId xmlns:a16="http://schemas.microsoft.com/office/drawing/2014/main" id="{C511AAE1-E88C-3550-6A5F-6038D7CA3413}"/>
              </a:ext>
            </a:extLst>
          </p:cNvPr>
          <p:cNvSpPr/>
          <p:nvPr/>
        </p:nvSpPr>
        <p:spPr>
          <a:xfrm>
            <a:off x="369922"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oliennummernplatzhalter 3">
            <a:extLst>
              <a:ext uri="{FF2B5EF4-FFF2-40B4-BE49-F238E27FC236}">
                <a16:creationId xmlns:a16="http://schemas.microsoft.com/office/drawing/2014/main" id="{4B87EFE8-3F99-EE60-4E39-0D605309271D}"/>
              </a:ext>
            </a:extLst>
          </p:cNvPr>
          <p:cNvSpPr>
            <a:spLocks noGrp="1"/>
          </p:cNvSpPr>
          <p:nvPr>
            <p:ph type="sldNum" sz="quarter" idx="12"/>
          </p:nvPr>
        </p:nvSpPr>
        <p:spPr/>
        <p:txBody>
          <a:bodyPr/>
          <a:lstStyle/>
          <a:p>
            <a:fld id="{512B0DB9-0322-4ED9-940E-5222A7C612BE}" type="slidenum">
              <a:rPr lang="de-DE" smtClean="0"/>
              <a:pPr/>
              <a:t>31</a:t>
            </a:fld>
            <a:endParaRPr lang="de-DE"/>
          </a:p>
        </p:txBody>
      </p:sp>
      <p:sp>
        <p:nvSpPr>
          <p:cNvPr id="23" name="Textfeld 22">
            <a:extLst>
              <a:ext uri="{FF2B5EF4-FFF2-40B4-BE49-F238E27FC236}">
                <a16:creationId xmlns:a16="http://schemas.microsoft.com/office/drawing/2014/main" id="{8B0659F5-794C-4E77-9960-C9CB5658E035}"/>
              </a:ext>
            </a:extLst>
          </p:cNvPr>
          <p:cNvSpPr txBox="1"/>
          <p:nvPr/>
        </p:nvSpPr>
        <p:spPr>
          <a:xfrm>
            <a:off x="2269855" y="5633208"/>
            <a:ext cx="6026727" cy="369332"/>
          </a:xfrm>
          <a:prstGeom prst="rect">
            <a:avLst/>
          </a:prstGeom>
          <a:noFill/>
        </p:spPr>
        <p:txBody>
          <a:bodyPr wrap="square" rtlCol="0">
            <a:spAutoFit/>
          </a:bodyPr>
          <a:lstStyle/>
          <a:p>
            <a:r>
              <a:rPr lang="de-DE"/>
              <a:t>Autoprotolyse des Wassers: 	2 H</a:t>
            </a:r>
            <a:r>
              <a:rPr lang="de-DE" baseline="-25000"/>
              <a:t>2</a:t>
            </a:r>
            <a:r>
              <a:rPr lang="de-DE"/>
              <a:t>O </a:t>
            </a:r>
            <a:r>
              <a:rPr lang="de-DE">
                <a:sym typeface="Wingdings" panose="05000000000000000000" pitchFamily="2" charset="2"/>
              </a:rPr>
              <a:t> H</a:t>
            </a:r>
            <a:r>
              <a:rPr lang="de-DE" baseline="-25000">
                <a:sym typeface="Wingdings" panose="05000000000000000000" pitchFamily="2" charset="2"/>
              </a:rPr>
              <a:t>3</a:t>
            </a:r>
            <a:r>
              <a:rPr lang="de-DE">
                <a:sym typeface="Wingdings" panose="05000000000000000000" pitchFamily="2" charset="2"/>
              </a:rPr>
              <a:t>O</a:t>
            </a:r>
            <a:r>
              <a:rPr lang="de-DE" baseline="30000">
                <a:sym typeface="Wingdings" panose="05000000000000000000" pitchFamily="2" charset="2"/>
              </a:rPr>
              <a:t>+</a:t>
            </a:r>
            <a:r>
              <a:rPr lang="de-DE">
                <a:sym typeface="Wingdings" panose="05000000000000000000" pitchFamily="2" charset="2"/>
              </a:rPr>
              <a:t> + OH</a:t>
            </a:r>
            <a:r>
              <a:rPr lang="de-DE" baseline="30000">
                <a:sym typeface="Wingdings" panose="05000000000000000000" pitchFamily="2" charset="2"/>
              </a:rPr>
              <a:t>-</a:t>
            </a:r>
            <a:endParaRPr lang="de-DE" baseline="30000"/>
          </a:p>
        </p:txBody>
      </p:sp>
      <p:grpSp>
        <p:nvGrpSpPr>
          <p:cNvPr id="67" name="Gruppieren 66">
            <a:extLst>
              <a:ext uri="{FF2B5EF4-FFF2-40B4-BE49-F238E27FC236}">
                <a16:creationId xmlns:a16="http://schemas.microsoft.com/office/drawing/2014/main" id="{7C93799A-B758-26F1-C646-D486E34FA6F3}"/>
              </a:ext>
            </a:extLst>
          </p:cNvPr>
          <p:cNvGrpSpPr>
            <a:grpSpLocks noChangeAspect="1"/>
          </p:cNvGrpSpPr>
          <p:nvPr/>
        </p:nvGrpSpPr>
        <p:grpSpPr>
          <a:xfrm>
            <a:off x="3380756" y="2418665"/>
            <a:ext cx="718725" cy="729752"/>
            <a:chOff x="5033209" y="2020072"/>
            <a:chExt cx="843210" cy="856147"/>
          </a:xfrm>
        </p:grpSpPr>
        <p:sp>
          <p:nvSpPr>
            <p:cNvPr id="64" name="Ellipse 63">
              <a:extLst>
                <a:ext uri="{FF2B5EF4-FFF2-40B4-BE49-F238E27FC236}">
                  <a16:creationId xmlns:a16="http://schemas.microsoft.com/office/drawing/2014/main" id="{701F8738-8E35-7979-84B3-B310DDCBB17C}"/>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65" name="Ellipse 64">
              <a:extLst>
                <a:ext uri="{FF2B5EF4-FFF2-40B4-BE49-F238E27FC236}">
                  <a16:creationId xmlns:a16="http://schemas.microsoft.com/office/drawing/2014/main" id="{4DA895A3-6962-9627-160A-E817FA7DA35A}"/>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4" name="Ellipse 53">
              <a:extLst>
                <a:ext uri="{FF2B5EF4-FFF2-40B4-BE49-F238E27FC236}">
                  <a16:creationId xmlns:a16="http://schemas.microsoft.com/office/drawing/2014/main" id="{7290FD48-B436-E23C-E7EA-D75CB8A03C0C}"/>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057A485D-030C-B6A0-26E9-9AC708D6C00E}"/>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3FF784E5-3AC1-7D84-DE17-9DEED9A0016B}"/>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8" name="Ellipse 57">
              <a:extLst>
                <a:ext uri="{FF2B5EF4-FFF2-40B4-BE49-F238E27FC236}">
                  <a16:creationId xmlns:a16="http://schemas.microsoft.com/office/drawing/2014/main" id="{0AFDF0C7-B48C-B936-035E-CB59A6ED7671}"/>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C34DA8EF-F22E-D9BE-05B7-5FF5EC40FB77}"/>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D904E8CE-C7DD-661F-79BE-EEAB38B3E22D}"/>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048FF2A8-C212-CE75-B794-FDE939EBEED3}"/>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82D3421D-B45E-5CAB-90FD-6096C057A435}"/>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A789955B-A21E-0DC0-7CCE-517E88324D5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95" name="Gruppieren 94">
            <a:extLst>
              <a:ext uri="{FF2B5EF4-FFF2-40B4-BE49-F238E27FC236}">
                <a16:creationId xmlns:a16="http://schemas.microsoft.com/office/drawing/2014/main" id="{D3419024-9649-889F-660F-8E0DEACDD250}"/>
              </a:ext>
            </a:extLst>
          </p:cNvPr>
          <p:cNvGrpSpPr>
            <a:grpSpLocks noChangeAspect="1"/>
          </p:cNvGrpSpPr>
          <p:nvPr/>
        </p:nvGrpSpPr>
        <p:grpSpPr>
          <a:xfrm>
            <a:off x="6792270" y="2461932"/>
            <a:ext cx="718725" cy="729752"/>
            <a:chOff x="5033209" y="2020072"/>
            <a:chExt cx="843210" cy="856147"/>
          </a:xfrm>
        </p:grpSpPr>
        <p:sp>
          <p:nvSpPr>
            <p:cNvPr id="96" name="Ellipse 95">
              <a:extLst>
                <a:ext uri="{FF2B5EF4-FFF2-40B4-BE49-F238E27FC236}">
                  <a16:creationId xmlns:a16="http://schemas.microsoft.com/office/drawing/2014/main" id="{4BC63900-0FA0-EDFF-4256-70B31CE6B9C8}"/>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97" name="Ellipse 96">
              <a:extLst>
                <a:ext uri="{FF2B5EF4-FFF2-40B4-BE49-F238E27FC236}">
                  <a16:creationId xmlns:a16="http://schemas.microsoft.com/office/drawing/2014/main" id="{E9CD3043-2C89-E21A-4977-538401D4143D}"/>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98" name="Ellipse 97">
              <a:extLst>
                <a:ext uri="{FF2B5EF4-FFF2-40B4-BE49-F238E27FC236}">
                  <a16:creationId xmlns:a16="http://schemas.microsoft.com/office/drawing/2014/main" id="{61591ECF-C8A2-B530-60B0-D126FA4169C8}"/>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15A17494-159C-FDCE-7D26-CC32EBCA6027}"/>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817BC946-7433-76A2-9F1F-0346551A9B7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01" name="Ellipse 100">
              <a:extLst>
                <a:ext uri="{FF2B5EF4-FFF2-40B4-BE49-F238E27FC236}">
                  <a16:creationId xmlns:a16="http://schemas.microsoft.com/office/drawing/2014/main" id="{A5226786-225F-35C6-70CB-68C8F43380BE}"/>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07FBED67-7BA1-4D82-0C85-DA16DD0BE2F6}"/>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2045A59E-AFE9-C194-BA0D-FF2423540C3E}"/>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34E7EA4D-77EC-E567-045F-674BA232675B}"/>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DB4AD1A5-8145-0F48-2C60-C45CFFF35B7C}"/>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156702C4-5C8B-4AD2-BB6D-8F407BC55C03}"/>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Rechteck 2">
            <a:extLst>
              <a:ext uri="{FF2B5EF4-FFF2-40B4-BE49-F238E27FC236}">
                <a16:creationId xmlns:a16="http://schemas.microsoft.com/office/drawing/2014/main" id="{104FB63D-75DC-8851-2200-735629CE1544}"/>
              </a:ext>
            </a:extLst>
          </p:cNvPr>
          <p:cNvSpPr/>
          <p:nvPr/>
        </p:nvSpPr>
        <p:spPr>
          <a:xfrm>
            <a:off x="1799353" y="4046220"/>
            <a:ext cx="6513279" cy="11968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solidFill>
                  <a:schemeClr val="tx1"/>
                </a:solidFill>
                <a:sym typeface="Wingdings" panose="05000000000000000000" pitchFamily="2" charset="2"/>
              </a:rPr>
              <a:t>←</a:t>
            </a:r>
            <a:endParaRPr lang="de-DE">
              <a:solidFill>
                <a:schemeClr val="tx1"/>
              </a:solidFill>
            </a:endParaRPr>
          </a:p>
        </p:txBody>
      </p:sp>
      <p:grpSp>
        <p:nvGrpSpPr>
          <p:cNvPr id="77" name="Gruppieren 76">
            <a:extLst>
              <a:ext uri="{FF2B5EF4-FFF2-40B4-BE49-F238E27FC236}">
                <a16:creationId xmlns:a16="http://schemas.microsoft.com/office/drawing/2014/main" id="{29248712-5D5B-C65A-8DA8-CF27E30F0320}"/>
              </a:ext>
            </a:extLst>
          </p:cNvPr>
          <p:cNvGrpSpPr>
            <a:grpSpLocks noChangeAspect="1"/>
          </p:cNvGrpSpPr>
          <p:nvPr/>
        </p:nvGrpSpPr>
        <p:grpSpPr>
          <a:xfrm>
            <a:off x="5774268" y="4233407"/>
            <a:ext cx="798140" cy="808512"/>
            <a:chOff x="5144492" y="2583097"/>
            <a:chExt cx="1032788" cy="1046211"/>
          </a:xfrm>
        </p:grpSpPr>
        <p:grpSp>
          <p:nvGrpSpPr>
            <p:cNvPr id="78" name="Gruppieren 77">
              <a:extLst>
                <a:ext uri="{FF2B5EF4-FFF2-40B4-BE49-F238E27FC236}">
                  <a16:creationId xmlns:a16="http://schemas.microsoft.com/office/drawing/2014/main" id="{B5FC4BB0-B5D6-D189-B63A-95A001C03B4C}"/>
                </a:ext>
              </a:extLst>
            </p:cNvPr>
            <p:cNvGrpSpPr>
              <a:grpSpLocks noChangeAspect="1"/>
            </p:cNvGrpSpPr>
            <p:nvPr/>
          </p:nvGrpSpPr>
          <p:grpSpPr>
            <a:xfrm>
              <a:off x="5357194" y="2583097"/>
              <a:ext cx="820086" cy="813881"/>
              <a:chOff x="2825606" y="2488287"/>
              <a:chExt cx="903130" cy="877282"/>
            </a:xfrm>
          </p:grpSpPr>
          <p:sp>
            <p:nvSpPr>
              <p:cNvPr id="89" name="Ellipse 88">
                <a:extLst>
                  <a:ext uri="{FF2B5EF4-FFF2-40B4-BE49-F238E27FC236}">
                    <a16:creationId xmlns:a16="http://schemas.microsoft.com/office/drawing/2014/main" id="{C0DDED9B-6C12-F3D2-393C-9362B50E037E}"/>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90" name="Ellipse 89">
                <a:extLst>
                  <a:ext uri="{FF2B5EF4-FFF2-40B4-BE49-F238E27FC236}">
                    <a16:creationId xmlns:a16="http://schemas.microsoft.com/office/drawing/2014/main" id="{BB988273-E8C0-3A28-E6B1-1E7D2472C3C2}"/>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91" name="Textfeld 90">
                    <a:extLst>
                      <a:ext uri="{FF2B5EF4-FFF2-40B4-BE49-F238E27FC236}">
                        <a16:creationId xmlns:a16="http://schemas.microsoft.com/office/drawing/2014/main" id="{BC3D404D-8E13-BADC-8A95-31AC0748F627}"/>
                      </a:ext>
                    </a:extLst>
                  </p:cNvPr>
                  <p:cNvSpPr txBox="1"/>
                  <p:nvPr/>
                </p:nvSpPr>
                <p:spPr>
                  <a:xfrm>
                    <a:off x="3438244" y="2497267"/>
                    <a:ext cx="290492"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91" name="Textfeld 90">
                    <a:extLst>
                      <a:ext uri="{FF2B5EF4-FFF2-40B4-BE49-F238E27FC236}">
                        <a16:creationId xmlns:a16="http://schemas.microsoft.com/office/drawing/2014/main" id="{BC3D404D-8E13-BADC-8A95-31AC0748F627}"/>
                      </a:ext>
                    </a:extLst>
                  </p:cNvPr>
                  <p:cNvSpPr txBox="1">
                    <a:spLocks noRot="1" noChangeAspect="1" noMove="1" noResize="1" noEditPoints="1" noAdjustHandles="1" noChangeArrowheads="1" noChangeShapeType="1" noTextEdit="1"/>
                  </p:cNvSpPr>
                  <p:nvPr/>
                </p:nvSpPr>
                <p:spPr>
                  <a:xfrm>
                    <a:off x="3438244" y="2497267"/>
                    <a:ext cx="290492" cy="339170"/>
                  </a:xfrm>
                  <a:prstGeom prst="rect">
                    <a:avLst/>
                  </a:prstGeom>
                  <a:blipFill>
                    <a:blip r:embed="rId4"/>
                    <a:stretch>
                      <a:fillRect l="-30303" r="-30303" b="-25641"/>
                    </a:stretch>
                  </a:blipFill>
                </p:spPr>
                <p:txBody>
                  <a:bodyPr/>
                  <a:lstStyle/>
                  <a:p>
                    <a:r>
                      <a:rPr lang="de-DE">
                        <a:noFill/>
                      </a:rPr>
                      <a:t> </a:t>
                    </a:r>
                  </a:p>
                </p:txBody>
              </p:sp>
            </mc:Fallback>
          </mc:AlternateContent>
        </p:grpSp>
        <p:sp>
          <p:nvSpPr>
            <p:cNvPr id="79" name="Ellipse 78">
              <a:extLst>
                <a:ext uri="{FF2B5EF4-FFF2-40B4-BE49-F238E27FC236}">
                  <a16:creationId xmlns:a16="http://schemas.microsoft.com/office/drawing/2014/main" id="{E78B8954-F387-1FAC-80AD-72EC29F78CA1}"/>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0" name="Ellipse 79">
              <a:extLst>
                <a:ext uri="{FF2B5EF4-FFF2-40B4-BE49-F238E27FC236}">
                  <a16:creationId xmlns:a16="http://schemas.microsoft.com/office/drawing/2014/main" id="{D47B4796-D095-BD19-DD7C-BA4897EB60C6}"/>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Ellipse 80">
              <a:extLst>
                <a:ext uri="{FF2B5EF4-FFF2-40B4-BE49-F238E27FC236}">
                  <a16:creationId xmlns:a16="http://schemas.microsoft.com/office/drawing/2014/main" id="{0B8CBF64-99C3-2159-771F-C42D5C1CA91C}"/>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82" name="Ellipse 81">
              <a:extLst>
                <a:ext uri="{FF2B5EF4-FFF2-40B4-BE49-F238E27FC236}">
                  <a16:creationId xmlns:a16="http://schemas.microsoft.com/office/drawing/2014/main" id="{C3CB1F5C-8F4D-1B26-9641-BF417FD7D66C}"/>
                </a:ext>
              </a:extLst>
            </p:cNvPr>
            <p:cNvSpPr/>
            <p:nvPr/>
          </p:nvSpPr>
          <p:spPr>
            <a:xfrm>
              <a:off x="5519742" y="3358264"/>
              <a:ext cx="263782" cy="271044"/>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83" name="Ellipse 82">
              <a:extLst>
                <a:ext uri="{FF2B5EF4-FFF2-40B4-BE49-F238E27FC236}">
                  <a16:creationId xmlns:a16="http://schemas.microsoft.com/office/drawing/2014/main" id="{4C9AFFE4-8946-FE20-913D-E750B35B3357}"/>
                </a:ext>
              </a:extLst>
            </p:cNvPr>
            <p:cNvSpPr/>
            <p:nvPr/>
          </p:nvSpPr>
          <p:spPr>
            <a:xfrm>
              <a:off x="5628773" y="3380978"/>
              <a:ext cx="45719" cy="45719"/>
            </a:xfrm>
            <a:prstGeom prst="ellipse">
              <a:avLst/>
            </a:prstGeom>
            <a:solidFill>
              <a:schemeClr val="accent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4" name="Ellipse 83">
              <a:extLst>
                <a:ext uri="{FF2B5EF4-FFF2-40B4-BE49-F238E27FC236}">
                  <a16:creationId xmlns:a16="http://schemas.microsoft.com/office/drawing/2014/main" id="{A84D31A4-0FA6-E1A1-8323-C4A06CC78C5E}"/>
                </a:ext>
              </a:extLst>
            </p:cNvPr>
            <p:cNvSpPr/>
            <p:nvPr/>
          </p:nvSpPr>
          <p:spPr>
            <a:xfrm>
              <a:off x="5628388" y="3286669"/>
              <a:ext cx="45719" cy="45719"/>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5" name="Ellipse 84">
              <a:extLst>
                <a:ext uri="{FF2B5EF4-FFF2-40B4-BE49-F238E27FC236}">
                  <a16:creationId xmlns:a16="http://schemas.microsoft.com/office/drawing/2014/main" id="{32A42865-CAE6-9328-10E1-C1D142143440}"/>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6" name="Ellipse 85">
              <a:extLst>
                <a:ext uri="{FF2B5EF4-FFF2-40B4-BE49-F238E27FC236}">
                  <a16:creationId xmlns:a16="http://schemas.microsoft.com/office/drawing/2014/main" id="{A85CAB68-8D41-FF0C-0952-B6259A2D8653}"/>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7" name="Ellipse 86">
              <a:extLst>
                <a:ext uri="{FF2B5EF4-FFF2-40B4-BE49-F238E27FC236}">
                  <a16:creationId xmlns:a16="http://schemas.microsoft.com/office/drawing/2014/main" id="{1066C181-9468-406D-48EB-614694B8E820}"/>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8" name="Ellipse 87">
              <a:extLst>
                <a:ext uri="{FF2B5EF4-FFF2-40B4-BE49-F238E27FC236}">
                  <a16:creationId xmlns:a16="http://schemas.microsoft.com/office/drawing/2014/main" id="{3DE79587-3469-92DF-8216-C0F4F9E66241}"/>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8" name="Gruppieren 117">
            <a:extLst>
              <a:ext uri="{FF2B5EF4-FFF2-40B4-BE49-F238E27FC236}">
                <a16:creationId xmlns:a16="http://schemas.microsoft.com/office/drawing/2014/main" id="{32D05EA6-0288-9D4C-E3D9-2F241494B3AF}"/>
              </a:ext>
            </a:extLst>
          </p:cNvPr>
          <p:cNvGrpSpPr>
            <a:grpSpLocks noChangeAspect="1"/>
          </p:cNvGrpSpPr>
          <p:nvPr/>
        </p:nvGrpSpPr>
        <p:grpSpPr>
          <a:xfrm>
            <a:off x="2111502" y="4238530"/>
            <a:ext cx="718725" cy="729752"/>
            <a:chOff x="5033209" y="2020072"/>
            <a:chExt cx="843210" cy="856147"/>
          </a:xfrm>
        </p:grpSpPr>
        <p:sp>
          <p:nvSpPr>
            <p:cNvPr id="119" name="Ellipse 118">
              <a:extLst>
                <a:ext uri="{FF2B5EF4-FFF2-40B4-BE49-F238E27FC236}">
                  <a16:creationId xmlns:a16="http://schemas.microsoft.com/office/drawing/2014/main" id="{967D3489-3B9C-A4A3-DBB3-C4F0AA1F50BB}"/>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120" name="Ellipse 119">
              <a:extLst>
                <a:ext uri="{FF2B5EF4-FFF2-40B4-BE49-F238E27FC236}">
                  <a16:creationId xmlns:a16="http://schemas.microsoft.com/office/drawing/2014/main" id="{7286F2AF-2EB8-3709-3804-6DEAA36F7F19}"/>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21" name="Ellipse 120">
              <a:extLst>
                <a:ext uri="{FF2B5EF4-FFF2-40B4-BE49-F238E27FC236}">
                  <a16:creationId xmlns:a16="http://schemas.microsoft.com/office/drawing/2014/main" id="{A917FAB0-7D3C-8E44-AD82-A0F93BBE6154}"/>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2" name="Ellipse 121">
              <a:extLst>
                <a:ext uri="{FF2B5EF4-FFF2-40B4-BE49-F238E27FC236}">
                  <a16:creationId xmlns:a16="http://schemas.microsoft.com/office/drawing/2014/main" id="{D71215B6-57FA-ADD3-7C55-98E9B5D93690}"/>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3" name="Ellipse 122">
              <a:extLst>
                <a:ext uri="{FF2B5EF4-FFF2-40B4-BE49-F238E27FC236}">
                  <a16:creationId xmlns:a16="http://schemas.microsoft.com/office/drawing/2014/main" id="{74B751A5-EF5F-077D-2E85-090F64BC83CD}"/>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24" name="Ellipse 123">
              <a:extLst>
                <a:ext uri="{FF2B5EF4-FFF2-40B4-BE49-F238E27FC236}">
                  <a16:creationId xmlns:a16="http://schemas.microsoft.com/office/drawing/2014/main" id="{A376468F-6EE7-1E75-77DF-B3EAE2F87F9B}"/>
                </a:ext>
              </a:extLst>
            </p:cNvPr>
            <p:cNvSpPr/>
            <p:nvPr/>
          </p:nvSpPr>
          <p:spPr>
            <a:xfrm>
              <a:off x="5696716" y="2690949"/>
              <a:ext cx="48093" cy="48093"/>
            </a:xfrm>
            <a:prstGeom prst="ellipse">
              <a:avLst/>
            </a:prstGeom>
            <a:solidFill>
              <a:srgbClr val="00B0F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Ellipse 124">
              <a:extLst>
                <a:ext uri="{FF2B5EF4-FFF2-40B4-BE49-F238E27FC236}">
                  <a16:creationId xmlns:a16="http://schemas.microsoft.com/office/drawing/2014/main" id="{A37CBCDF-CE43-6005-A699-041DFAD77306}"/>
                </a:ext>
              </a:extLst>
            </p:cNvPr>
            <p:cNvSpPr/>
            <p:nvPr/>
          </p:nvSpPr>
          <p:spPr>
            <a:xfrm>
              <a:off x="5558202" y="2799949"/>
              <a:ext cx="48093" cy="48093"/>
            </a:xfrm>
            <a:prstGeom prst="ellipse">
              <a:avLst/>
            </a:prstGeom>
            <a:solidFill>
              <a:schemeClr val="accent4"/>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Ellipse 125">
              <a:extLst>
                <a:ext uri="{FF2B5EF4-FFF2-40B4-BE49-F238E27FC236}">
                  <a16:creationId xmlns:a16="http://schemas.microsoft.com/office/drawing/2014/main" id="{8BEDB716-5F0D-732C-C976-4805EB9AB0DF}"/>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Ellipse 126">
              <a:extLst>
                <a:ext uri="{FF2B5EF4-FFF2-40B4-BE49-F238E27FC236}">
                  <a16:creationId xmlns:a16="http://schemas.microsoft.com/office/drawing/2014/main" id="{DE26A608-1BBB-94A7-0091-328263CAA99D}"/>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Ellipse 127">
              <a:extLst>
                <a:ext uri="{FF2B5EF4-FFF2-40B4-BE49-F238E27FC236}">
                  <a16:creationId xmlns:a16="http://schemas.microsoft.com/office/drawing/2014/main" id="{FEDA1135-649C-6A1B-EAF9-28569653A8F6}"/>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Ellipse 128">
              <a:extLst>
                <a:ext uri="{FF2B5EF4-FFF2-40B4-BE49-F238E27FC236}">
                  <a16:creationId xmlns:a16="http://schemas.microsoft.com/office/drawing/2014/main" id="{97CC3981-41CE-AB29-C508-D629F86AE39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30" name="Gruppieren 129">
            <a:extLst>
              <a:ext uri="{FF2B5EF4-FFF2-40B4-BE49-F238E27FC236}">
                <a16:creationId xmlns:a16="http://schemas.microsoft.com/office/drawing/2014/main" id="{B2A9AB27-8FBC-B1BB-A5F1-7A0EEBC2EC59}"/>
              </a:ext>
            </a:extLst>
          </p:cNvPr>
          <p:cNvGrpSpPr>
            <a:grpSpLocks noChangeAspect="1"/>
          </p:cNvGrpSpPr>
          <p:nvPr/>
        </p:nvGrpSpPr>
        <p:grpSpPr>
          <a:xfrm>
            <a:off x="3455464" y="4256657"/>
            <a:ext cx="718725" cy="729752"/>
            <a:chOff x="5033209" y="2020072"/>
            <a:chExt cx="843210" cy="856147"/>
          </a:xfrm>
        </p:grpSpPr>
        <p:sp>
          <p:nvSpPr>
            <p:cNvPr id="131" name="Ellipse 130">
              <a:extLst>
                <a:ext uri="{FF2B5EF4-FFF2-40B4-BE49-F238E27FC236}">
                  <a16:creationId xmlns:a16="http://schemas.microsoft.com/office/drawing/2014/main" id="{87F7DFE0-3A9E-5E10-9622-CD032F4AD64C}"/>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132" name="Ellipse 131">
              <a:extLst>
                <a:ext uri="{FF2B5EF4-FFF2-40B4-BE49-F238E27FC236}">
                  <a16:creationId xmlns:a16="http://schemas.microsoft.com/office/drawing/2014/main" id="{ACA19972-B3D3-9A2D-6E71-4D9677D49017}"/>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33" name="Ellipse 132">
              <a:extLst>
                <a:ext uri="{FF2B5EF4-FFF2-40B4-BE49-F238E27FC236}">
                  <a16:creationId xmlns:a16="http://schemas.microsoft.com/office/drawing/2014/main" id="{CA4FC8DF-F233-7A2F-7E1F-494217132B82}"/>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4" name="Ellipse 133">
              <a:extLst>
                <a:ext uri="{FF2B5EF4-FFF2-40B4-BE49-F238E27FC236}">
                  <a16:creationId xmlns:a16="http://schemas.microsoft.com/office/drawing/2014/main" id="{F31C2F88-224E-8B15-4DA7-AB4EB3281514}"/>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Ellipse 134">
              <a:extLst>
                <a:ext uri="{FF2B5EF4-FFF2-40B4-BE49-F238E27FC236}">
                  <a16:creationId xmlns:a16="http://schemas.microsoft.com/office/drawing/2014/main" id="{AF0DA068-10B9-9C00-5270-D52293957405}"/>
                </a:ext>
              </a:extLst>
            </p:cNvPr>
            <p:cNvSpPr/>
            <p:nvPr/>
          </p:nvSpPr>
          <p:spPr>
            <a:xfrm>
              <a:off x="5033209" y="2405829"/>
              <a:ext cx="277481" cy="285120"/>
            </a:xfrm>
            <a:prstGeom prst="ellipse">
              <a:avLst/>
            </a:prstGeom>
            <a:solidFill>
              <a:schemeClr val="accent2">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36" name="Ellipse 135">
              <a:extLst>
                <a:ext uri="{FF2B5EF4-FFF2-40B4-BE49-F238E27FC236}">
                  <a16:creationId xmlns:a16="http://schemas.microsoft.com/office/drawing/2014/main" id="{6E9B84D3-81A1-AF07-F57F-5F7351CB55DC}"/>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Ellipse 136">
              <a:extLst>
                <a:ext uri="{FF2B5EF4-FFF2-40B4-BE49-F238E27FC236}">
                  <a16:creationId xmlns:a16="http://schemas.microsoft.com/office/drawing/2014/main" id="{7DBDAD11-6CF4-C76D-F36F-8F9CE6E0406D}"/>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Ellipse 137">
              <a:extLst>
                <a:ext uri="{FF2B5EF4-FFF2-40B4-BE49-F238E27FC236}">
                  <a16:creationId xmlns:a16="http://schemas.microsoft.com/office/drawing/2014/main" id="{65AD8772-A66E-32CC-2CEF-E95322D15F63}"/>
                </a:ext>
              </a:extLst>
            </p:cNvPr>
            <p:cNvSpPr/>
            <p:nvPr/>
          </p:nvSpPr>
          <p:spPr>
            <a:xfrm>
              <a:off x="5232909" y="2526632"/>
              <a:ext cx="48093" cy="48093"/>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Ellipse 138">
              <a:extLst>
                <a:ext uri="{FF2B5EF4-FFF2-40B4-BE49-F238E27FC236}">
                  <a16:creationId xmlns:a16="http://schemas.microsoft.com/office/drawing/2014/main" id="{EDDDEE6A-2095-117D-405F-31BE94F30CD8}"/>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Ellipse 139">
              <a:extLst>
                <a:ext uri="{FF2B5EF4-FFF2-40B4-BE49-F238E27FC236}">
                  <a16:creationId xmlns:a16="http://schemas.microsoft.com/office/drawing/2014/main" id="{C5CA1ED6-3D5B-7E1A-B8E4-D5A5E6B29514}"/>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Ellipse 140">
              <a:extLst>
                <a:ext uri="{FF2B5EF4-FFF2-40B4-BE49-F238E27FC236}">
                  <a16:creationId xmlns:a16="http://schemas.microsoft.com/office/drawing/2014/main" id="{B6091E71-1749-8223-7458-5EF3F1A36E0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2" name="Bogen 51">
            <a:extLst>
              <a:ext uri="{FF2B5EF4-FFF2-40B4-BE49-F238E27FC236}">
                <a16:creationId xmlns:a16="http://schemas.microsoft.com/office/drawing/2014/main" id="{C56E13A3-60E9-BD23-AD36-807F15A59FC8}"/>
              </a:ext>
            </a:extLst>
          </p:cNvPr>
          <p:cNvSpPr/>
          <p:nvPr/>
        </p:nvSpPr>
        <p:spPr>
          <a:xfrm rot="8372030">
            <a:off x="2469788" y="4087820"/>
            <a:ext cx="1121852" cy="1106122"/>
          </a:xfrm>
          <a:prstGeom prst="arc">
            <a:avLst>
              <a:gd name="adj1" fmla="val 14044875"/>
              <a:gd name="adj2" fmla="val 255423"/>
            </a:avLst>
          </a:prstGeom>
          <a:ln w="12700">
            <a:solidFill>
              <a:schemeClr val="bg2"/>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42" name="Bogen 141">
            <a:extLst>
              <a:ext uri="{FF2B5EF4-FFF2-40B4-BE49-F238E27FC236}">
                <a16:creationId xmlns:a16="http://schemas.microsoft.com/office/drawing/2014/main" id="{AD2402D0-7126-22AF-56F5-132B7FEE7595}"/>
              </a:ext>
            </a:extLst>
          </p:cNvPr>
          <p:cNvSpPr/>
          <p:nvPr/>
        </p:nvSpPr>
        <p:spPr>
          <a:xfrm rot="1629560" flipH="1">
            <a:off x="3640465" y="4555157"/>
            <a:ext cx="299565" cy="347384"/>
          </a:xfrm>
          <a:prstGeom prst="arc">
            <a:avLst>
              <a:gd name="adj1" fmla="val 14044875"/>
              <a:gd name="adj2" fmla="val 255423"/>
            </a:avLst>
          </a:prstGeom>
          <a:ln w="12700">
            <a:solidFill>
              <a:schemeClr val="bg2"/>
            </a:solidFill>
            <a:headEnd type="arrow"/>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143" name="Gruppieren 142">
            <a:extLst>
              <a:ext uri="{FF2B5EF4-FFF2-40B4-BE49-F238E27FC236}">
                <a16:creationId xmlns:a16="http://schemas.microsoft.com/office/drawing/2014/main" id="{6E6AD25E-8087-8E52-42A7-273B9DBCB801}"/>
              </a:ext>
            </a:extLst>
          </p:cNvPr>
          <p:cNvGrpSpPr>
            <a:grpSpLocks noChangeAspect="1"/>
          </p:cNvGrpSpPr>
          <p:nvPr/>
        </p:nvGrpSpPr>
        <p:grpSpPr>
          <a:xfrm>
            <a:off x="7188829" y="4197838"/>
            <a:ext cx="528010" cy="729752"/>
            <a:chOff x="5256956" y="2020072"/>
            <a:chExt cx="619463" cy="856147"/>
          </a:xfrm>
        </p:grpSpPr>
        <p:sp>
          <p:nvSpPr>
            <p:cNvPr id="144" name="Ellipse 143">
              <a:extLst>
                <a:ext uri="{FF2B5EF4-FFF2-40B4-BE49-F238E27FC236}">
                  <a16:creationId xmlns:a16="http://schemas.microsoft.com/office/drawing/2014/main" id="{0D24DEE7-09E2-54A0-84E5-731AA7C25D91}"/>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145" name="Ellipse 144">
              <a:extLst>
                <a:ext uri="{FF2B5EF4-FFF2-40B4-BE49-F238E27FC236}">
                  <a16:creationId xmlns:a16="http://schemas.microsoft.com/office/drawing/2014/main" id="{473A76A1-40E9-457D-150A-E4A9AC84221E}"/>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46" name="Ellipse 145">
              <a:extLst>
                <a:ext uri="{FF2B5EF4-FFF2-40B4-BE49-F238E27FC236}">
                  <a16:creationId xmlns:a16="http://schemas.microsoft.com/office/drawing/2014/main" id="{0066CCE2-BAE5-4C43-E043-B1CB153F51DA}"/>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Ellipse 146">
              <a:extLst>
                <a:ext uri="{FF2B5EF4-FFF2-40B4-BE49-F238E27FC236}">
                  <a16:creationId xmlns:a16="http://schemas.microsoft.com/office/drawing/2014/main" id="{9275738B-0356-5E48-AC6C-DB7A3A989357}"/>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Ellipse 148">
              <a:extLst>
                <a:ext uri="{FF2B5EF4-FFF2-40B4-BE49-F238E27FC236}">
                  <a16:creationId xmlns:a16="http://schemas.microsoft.com/office/drawing/2014/main" id="{E44322F2-F08A-B73C-D551-026E028C4157}"/>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Ellipse 149">
              <a:extLst>
                <a:ext uri="{FF2B5EF4-FFF2-40B4-BE49-F238E27FC236}">
                  <a16:creationId xmlns:a16="http://schemas.microsoft.com/office/drawing/2014/main" id="{456378EF-3C4F-02D1-82C3-15DF371DFAA2}"/>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Ellipse 150">
              <a:extLst>
                <a:ext uri="{FF2B5EF4-FFF2-40B4-BE49-F238E27FC236}">
                  <a16:creationId xmlns:a16="http://schemas.microsoft.com/office/drawing/2014/main" id="{0207AF31-A625-076F-79D0-9F810D8987B3}"/>
                </a:ext>
              </a:extLst>
            </p:cNvPr>
            <p:cNvSpPr/>
            <p:nvPr/>
          </p:nvSpPr>
          <p:spPr>
            <a:xfrm>
              <a:off x="5472733" y="2426128"/>
              <a:ext cx="48093" cy="48093"/>
            </a:xfrm>
            <a:prstGeom prst="ellipse">
              <a:avLst/>
            </a:prstGeom>
            <a:solidFill>
              <a:schemeClr val="accent2">
                <a:lumMod val="7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Ellipse 151">
              <a:extLst>
                <a:ext uri="{FF2B5EF4-FFF2-40B4-BE49-F238E27FC236}">
                  <a16:creationId xmlns:a16="http://schemas.microsoft.com/office/drawing/2014/main" id="{5656AB26-3A7F-2EB8-BDEA-61EE0FE2B13D}"/>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Ellipse 152">
              <a:extLst>
                <a:ext uri="{FF2B5EF4-FFF2-40B4-BE49-F238E27FC236}">
                  <a16:creationId xmlns:a16="http://schemas.microsoft.com/office/drawing/2014/main" id="{A6203C76-B20C-6AB8-FE88-CB1D76A7575C}"/>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4" name="Ellipse 153">
              <a:extLst>
                <a:ext uri="{FF2B5EF4-FFF2-40B4-BE49-F238E27FC236}">
                  <a16:creationId xmlns:a16="http://schemas.microsoft.com/office/drawing/2014/main" id="{A92A8DD6-4E05-07FE-B300-FBC7A813F3FA}"/>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mc:AlternateContent xmlns:mc="http://schemas.openxmlformats.org/markup-compatibility/2006" xmlns:a14="http://schemas.microsoft.com/office/drawing/2010/main">
        <mc:Choice Requires="a14">
          <p:sp>
            <p:nvSpPr>
              <p:cNvPr id="155" name="Textfeld 154">
                <a:extLst>
                  <a:ext uri="{FF2B5EF4-FFF2-40B4-BE49-F238E27FC236}">
                    <a16:creationId xmlns:a16="http://schemas.microsoft.com/office/drawing/2014/main" id="{19CFD94F-041F-446D-7EB9-7AE02A8BAB35}"/>
                  </a:ext>
                </a:extLst>
              </p:cNvPr>
              <p:cNvSpPr txBox="1"/>
              <p:nvPr/>
            </p:nvSpPr>
            <p:spPr>
              <a:xfrm>
                <a:off x="7057641" y="4710392"/>
                <a:ext cx="166365" cy="1942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55" name="Textfeld 154">
                <a:extLst>
                  <a:ext uri="{FF2B5EF4-FFF2-40B4-BE49-F238E27FC236}">
                    <a16:creationId xmlns:a16="http://schemas.microsoft.com/office/drawing/2014/main" id="{19CFD94F-041F-446D-7EB9-7AE02A8BAB35}"/>
                  </a:ext>
                </a:extLst>
              </p:cNvPr>
              <p:cNvSpPr txBox="1">
                <a:spLocks noRot="1" noChangeAspect="1" noMove="1" noResize="1" noEditPoints="1" noAdjustHandles="1" noChangeArrowheads="1" noChangeShapeType="1" noTextEdit="1"/>
              </p:cNvSpPr>
              <p:nvPr/>
            </p:nvSpPr>
            <p:spPr>
              <a:xfrm>
                <a:off x="7057641" y="4710392"/>
                <a:ext cx="166365" cy="194243"/>
              </a:xfrm>
              <a:prstGeom prst="rect">
                <a:avLst/>
              </a:prstGeom>
              <a:blipFill>
                <a:blip r:embed="rId5"/>
                <a:stretch>
                  <a:fillRect l="-25926" r="-25926" b="-31250"/>
                </a:stretch>
              </a:blipFill>
            </p:spPr>
            <p:txBody>
              <a:bodyPr/>
              <a:lstStyle/>
              <a:p>
                <a:r>
                  <a:rPr lang="de-DE">
                    <a:noFill/>
                  </a:rPr>
                  <a:t> </a:t>
                </a:r>
              </a:p>
            </p:txBody>
          </p:sp>
        </mc:Fallback>
      </mc:AlternateContent>
      <p:sp>
        <p:nvSpPr>
          <p:cNvPr id="57" name="Interaktive Schaltfläche: Leer 56">
            <a:hlinkClick r:id="" action="ppaction://noaction" highlightClick="1"/>
            <a:hlinkHover r:id="" action="ppaction://hlinkshowjump?jump=previousslide"/>
            <a:extLst>
              <a:ext uri="{FF2B5EF4-FFF2-40B4-BE49-F238E27FC236}">
                <a16:creationId xmlns:a16="http://schemas.microsoft.com/office/drawing/2014/main" id="{CB980A8B-A613-191C-6C97-28A4AF0B6BAC}"/>
              </a:ext>
            </a:extLst>
          </p:cNvPr>
          <p:cNvSpPr/>
          <p:nvPr/>
        </p:nvSpPr>
        <p:spPr>
          <a:xfrm>
            <a:off x="0" y="5633166"/>
            <a:ext cx="2268850" cy="1224834"/>
          </a:xfrm>
          <a:prstGeom prst="actionButtonBlank">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68" name="Interaktive Schaltfläche: Leer 67">
            <a:hlinkClick r:id="" action="ppaction://noaction" highlightClick="1"/>
            <a:hlinkHover r:id="" action="ppaction://hlinkshowjump?jump=previousslide"/>
            <a:extLst>
              <a:ext uri="{FF2B5EF4-FFF2-40B4-BE49-F238E27FC236}">
                <a16:creationId xmlns:a16="http://schemas.microsoft.com/office/drawing/2014/main" id="{63756F45-9E91-9BF1-055F-7522F8B1BC6C}"/>
              </a:ext>
            </a:extLst>
          </p:cNvPr>
          <p:cNvSpPr/>
          <p:nvPr/>
        </p:nvSpPr>
        <p:spPr>
          <a:xfrm>
            <a:off x="3798518" y="5441846"/>
            <a:ext cx="6107482" cy="1416153"/>
          </a:xfrm>
          <a:prstGeom prst="actionButtonBlank">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69" name="Interaktive Schaltfläche: Leer 68">
            <a:hlinkClick r:id="" action="ppaction://noaction" highlightClick="1"/>
            <a:hlinkHover r:id="" action="ppaction://hlinkshowjump?jump=previousslide"/>
            <a:extLst>
              <a:ext uri="{FF2B5EF4-FFF2-40B4-BE49-F238E27FC236}">
                <a16:creationId xmlns:a16="http://schemas.microsoft.com/office/drawing/2014/main" id="{A575D402-B675-33EE-29E7-9F9BA6AC05E9}"/>
              </a:ext>
            </a:extLst>
          </p:cNvPr>
          <p:cNvSpPr/>
          <p:nvPr/>
        </p:nvSpPr>
        <p:spPr>
          <a:xfrm>
            <a:off x="2279134" y="6002183"/>
            <a:ext cx="2871561" cy="1174610"/>
          </a:xfrm>
          <a:prstGeom prst="actionButtonBlank">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70" name="Textfeld 69">
            <a:extLst>
              <a:ext uri="{FF2B5EF4-FFF2-40B4-BE49-F238E27FC236}">
                <a16:creationId xmlns:a16="http://schemas.microsoft.com/office/drawing/2014/main" id="{473E5536-49C5-CF5C-59C7-DFF1260222C6}"/>
              </a:ext>
            </a:extLst>
          </p:cNvPr>
          <p:cNvSpPr txBox="1"/>
          <p:nvPr/>
        </p:nvSpPr>
        <p:spPr>
          <a:xfrm>
            <a:off x="4858716" y="4374331"/>
            <a:ext cx="219554" cy="369332"/>
          </a:xfrm>
          <a:prstGeom prst="rect">
            <a:avLst/>
          </a:prstGeom>
          <a:noFill/>
        </p:spPr>
        <p:txBody>
          <a:bodyPr wrap="square" rtlCol="0">
            <a:spAutoFit/>
          </a:bodyPr>
          <a:lstStyle/>
          <a:p>
            <a:r>
              <a:rPr lang="de-DE">
                <a:solidFill>
                  <a:schemeClr val="tx1"/>
                </a:solidFill>
                <a:sym typeface="Wingdings" panose="05000000000000000000" pitchFamily="2" charset="2"/>
              </a:rPr>
              <a:t>→</a:t>
            </a:r>
            <a:endParaRPr lang="de-DE"/>
          </a:p>
        </p:txBody>
      </p:sp>
      <p:grpSp>
        <p:nvGrpSpPr>
          <p:cNvPr id="156" name="Gruppieren 155">
            <a:extLst>
              <a:ext uri="{FF2B5EF4-FFF2-40B4-BE49-F238E27FC236}">
                <a16:creationId xmlns:a16="http://schemas.microsoft.com/office/drawing/2014/main" id="{7698B2BF-D7FE-A99A-1058-13B982167AFB}"/>
              </a:ext>
            </a:extLst>
          </p:cNvPr>
          <p:cNvGrpSpPr>
            <a:grpSpLocks noChangeAspect="1"/>
          </p:cNvGrpSpPr>
          <p:nvPr/>
        </p:nvGrpSpPr>
        <p:grpSpPr>
          <a:xfrm>
            <a:off x="1203181" y="1731666"/>
            <a:ext cx="789101" cy="808512"/>
            <a:chOff x="5144492" y="2583097"/>
            <a:chExt cx="1021092" cy="1046211"/>
          </a:xfrm>
        </p:grpSpPr>
        <p:grpSp>
          <p:nvGrpSpPr>
            <p:cNvPr id="157" name="Gruppieren 156">
              <a:extLst>
                <a:ext uri="{FF2B5EF4-FFF2-40B4-BE49-F238E27FC236}">
                  <a16:creationId xmlns:a16="http://schemas.microsoft.com/office/drawing/2014/main" id="{4F763140-9ED6-3F37-13D4-BA95F76C13B5}"/>
                </a:ext>
              </a:extLst>
            </p:cNvPr>
            <p:cNvGrpSpPr>
              <a:grpSpLocks noChangeAspect="1"/>
            </p:cNvGrpSpPr>
            <p:nvPr/>
          </p:nvGrpSpPr>
          <p:grpSpPr>
            <a:xfrm>
              <a:off x="5357195" y="2583097"/>
              <a:ext cx="808389" cy="813881"/>
              <a:chOff x="2825606" y="2488287"/>
              <a:chExt cx="890248" cy="877282"/>
            </a:xfrm>
          </p:grpSpPr>
          <p:sp>
            <p:nvSpPr>
              <p:cNvPr id="168" name="Ellipse 167">
                <a:extLst>
                  <a:ext uri="{FF2B5EF4-FFF2-40B4-BE49-F238E27FC236}">
                    <a16:creationId xmlns:a16="http://schemas.microsoft.com/office/drawing/2014/main" id="{21841CF8-0BDF-4BD9-7B4F-74B371B93FE0}"/>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169" name="Ellipse 168">
                <a:extLst>
                  <a:ext uri="{FF2B5EF4-FFF2-40B4-BE49-F238E27FC236}">
                    <a16:creationId xmlns:a16="http://schemas.microsoft.com/office/drawing/2014/main" id="{50CEE4E5-7DF8-0D40-1882-A41E3000C3B6}"/>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170" name="Textfeld 169">
                    <a:extLst>
                      <a:ext uri="{FF2B5EF4-FFF2-40B4-BE49-F238E27FC236}">
                        <a16:creationId xmlns:a16="http://schemas.microsoft.com/office/drawing/2014/main" id="{58CD7555-4D43-F485-FFD3-E234851F5451}"/>
                      </a:ext>
                    </a:extLst>
                  </p:cNvPr>
                  <p:cNvSpPr txBox="1"/>
                  <p:nvPr/>
                </p:nvSpPr>
                <p:spPr>
                  <a:xfrm>
                    <a:off x="3425362" y="2582337"/>
                    <a:ext cx="290492"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70" name="Textfeld 169">
                    <a:extLst>
                      <a:ext uri="{FF2B5EF4-FFF2-40B4-BE49-F238E27FC236}">
                        <a16:creationId xmlns:a16="http://schemas.microsoft.com/office/drawing/2014/main" id="{58CD7555-4D43-F485-FFD3-E234851F5451}"/>
                      </a:ext>
                    </a:extLst>
                  </p:cNvPr>
                  <p:cNvSpPr txBox="1">
                    <a:spLocks noRot="1" noChangeAspect="1" noMove="1" noResize="1" noEditPoints="1" noAdjustHandles="1" noChangeArrowheads="1" noChangeShapeType="1" noTextEdit="1"/>
                  </p:cNvSpPr>
                  <p:nvPr/>
                </p:nvSpPr>
                <p:spPr>
                  <a:xfrm>
                    <a:off x="3425362" y="2582337"/>
                    <a:ext cx="290492" cy="339170"/>
                  </a:xfrm>
                  <a:prstGeom prst="rect">
                    <a:avLst/>
                  </a:prstGeom>
                  <a:blipFill>
                    <a:blip r:embed="rId6"/>
                    <a:stretch>
                      <a:fillRect l="-26471" r="-29412" b="-25000"/>
                    </a:stretch>
                  </a:blipFill>
                </p:spPr>
                <p:txBody>
                  <a:bodyPr/>
                  <a:lstStyle/>
                  <a:p>
                    <a:r>
                      <a:rPr lang="de-DE">
                        <a:noFill/>
                      </a:rPr>
                      <a:t> </a:t>
                    </a:r>
                  </a:p>
                </p:txBody>
              </p:sp>
            </mc:Fallback>
          </mc:AlternateContent>
        </p:grpSp>
        <p:sp>
          <p:nvSpPr>
            <p:cNvPr id="158" name="Ellipse 157">
              <a:extLst>
                <a:ext uri="{FF2B5EF4-FFF2-40B4-BE49-F238E27FC236}">
                  <a16:creationId xmlns:a16="http://schemas.microsoft.com/office/drawing/2014/main" id="{A641DCFB-0E04-BE63-9D28-5FF936960EA6}"/>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9" name="Ellipse 158">
              <a:extLst>
                <a:ext uri="{FF2B5EF4-FFF2-40B4-BE49-F238E27FC236}">
                  <a16:creationId xmlns:a16="http://schemas.microsoft.com/office/drawing/2014/main" id="{CD982F71-D7E4-DF47-B11D-E41C5853F444}"/>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0" name="Ellipse 159">
              <a:extLst>
                <a:ext uri="{FF2B5EF4-FFF2-40B4-BE49-F238E27FC236}">
                  <a16:creationId xmlns:a16="http://schemas.microsoft.com/office/drawing/2014/main" id="{016415A7-B97A-88B9-5424-9781C30542E7}"/>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61" name="Ellipse 160">
              <a:extLst>
                <a:ext uri="{FF2B5EF4-FFF2-40B4-BE49-F238E27FC236}">
                  <a16:creationId xmlns:a16="http://schemas.microsoft.com/office/drawing/2014/main" id="{D8711AFF-C3B4-4585-0943-5EBCB641C2FA}"/>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62" name="Ellipse 161">
              <a:extLst>
                <a:ext uri="{FF2B5EF4-FFF2-40B4-BE49-F238E27FC236}">
                  <a16:creationId xmlns:a16="http://schemas.microsoft.com/office/drawing/2014/main" id="{36F0C91C-CCE2-70C1-78F5-FC60A5607D3D}"/>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3" name="Ellipse 162">
              <a:extLst>
                <a:ext uri="{FF2B5EF4-FFF2-40B4-BE49-F238E27FC236}">
                  <a16:creationId xmlns:a16="http://schemas.microsoft.com/office/drawing/2014/main" id="{DCCB9358-8461-EE70-CA34-C5E56ED245AC}"/>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4" name="Ellipse 163">
              <a:extLst>
                <a:ext uri="{FF2B5EF4-FFF2-40B4-BE49-F238E27FC236}">
                  <a16:creationId xmlns:a16="http://schemas.microsoft.com/office/drawing/2014/main" id="{D7433C5E-8F20-DAF3-C73B-D9AEC25CC14E}"/>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5" name="Ellipse 164">
              <a:extLst>
                <a:ext uri="{FF2B5EF4-FFF2-40B4-BE49-F238E27FC236}">
                  <a16:creationId xmlns:a16="http://schemas.microsoft.com/office/drawing/2014/main" id="{322A957D-9C8B-63FD-CEDE-A883F6AFD091}"/>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6" name="Ellipse 165">
              <a:extLst>
                <a:ext uri="{FF2B5EF4-FFF2-40B4-BE49-F238E27FC236}">
                  <a16:creationId xmlns:a16="http://schemas.microsoft.com/office/drawing/2014/main" id="{D3637AE0-EA23-6EBE-947F-BEF0FC8C7D6D}"/>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Ellipse 166">
              <a:extLst>
                <a:ext uri="{FF2B5EF4-FFF2-40B4-BE49-F238E27FC236}">
                  <a16:creationId xmlns:a16="http://schemas.microsoft.com/office/drawing/2014/main" id="{0D5AC02F-640B-A65F-7AD8-D6F2D488658E}"/>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5" name="Gruppieren 184">
            <a:extLst>
              <a:ext uri="{FF2B5EF4-FFF2-40B4-BE49-F238E27FC236}">
                <a16:creationId xmlns:a16="http://schemas.microsoft.com/office/drawing/2014/main" id="{7FFF7AF5-304C-5242-4C22-59ECE4375478}"/>
              </a:ext>
            </a:extLst>
          </p:cNvPr>
          <p:cNvGrpSpPr>
            <a:grpSpLocks noChangeAspect="1"/>
          </p:cNvGrpSpPr>
          <p:nvPr/>
        </p:nvGrpSpPr>
        <p:grpSpPr>
          <a:xfrm>
            <a:off x="5256698" y="1969344"/>
            <a:ext cx="801834" cy="778128"/>
            <a:chOff x="2456378" y="4658980"/>
            <a:chExt cx="933853" cy="906244"/>
          </a:xfrm>
        </p:grpSpPr>
        <p:grpSp>
          <p:nvGrpSpPr>
            <p:cNvPr id="186" name="Gruppieren 185">
              <a:extLst>
                <a:ext uri="{FF2B5EF4-FFF2-40B4-BE49-F238E27FC236}">
                  <a16:creationId xmlns:a16="http://schemas.microsoft.com/office/drawing/2014/main" id="{BCEF9AC4-00C1-64CB-B607-8B4340115DF8}"/>
                </a:ext>
              </a:extLst>
            </p:cNvPr>
            <p:cNvGrpSpPr>
              <a:grpSpLocks noChangeAspect="1"/>
            </p:cNvGrpSpPr>
            <p:nvPr/>
          </p:nvGrpSpPr>
          <p:grpSpPr>
            <a:xfrm>
              <a:off x="2456378" y="4658980"/>
              <a:ext cx="933853" cy="906244"/>
              <a:chOff x="2825606" y="2255922"/>
              <a:chExt cx="1143452" cy="1109647"/>
            </a:xfrm>
          </p:grpSpPr>
          <p:sp>
            <p:nvSpPr>
              <p:cNvPr id="195" name="Ellipse 194">
                <a:extLst>
                  <a:ext uri="{FF2B5EF4-FFF2-40B4-BE49-F238E27FC236}">
                    <a16:creationId xmlns:a16="http://schemas.microsoft.com/office/drawing/2014/main" id="{98597FAD-3053-F055-A990-3723F25A716A}"/>
                  </a:ext>
                </a:extLst>
              </p:cNvPr>
              <p:cNvSpPr/>
              <p:nvPr/>
            </p:nvSpPr>
            <p:spPr>
              <a:xfrm>
                <a:off x="2825606" y="2601116"/>
                <a:ext cx="804284" cy="764453"/>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196" name="Ellipse 195">
                <a:extLst>
                  <a:ext uri="{FF2B5EF4-FFF2-40B4-BE49-F238E27FC236}">
                    <a16:creationId xmlns:a16="http://schemas.microsoft.com/office/drawing/2014/main" id="{8643A1D0-D0BF-4451-30CD-C418F7340ADB}"/>
                  </a:ext>
                </a:extLst>
              </p:cNvPr>
              <p:cNvSpPr/>
              <p:nvPr/>
            </p:nvSpPr>
            <p:spPr>
              <a:xfrm>
                <a:off x="3525713" y="2770906"/>
                <a:ext cx="443345" cy="42487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rPr>
                  <a:t>H</a:t>
                </a:r>
                <a:endParaRPr lang="de-DE" dirty="0">
                  <a:solidFill>
                    <a:schemeClr val="tx1"/>
                  </a:solidFill>
                </a:endParaRPr>
              </a:p>
            </p:txBody>
          </p:sp>
          <mc:AlternateContent xmlns:mc="http://schemas.openxmlformats.org/markup-compatibility/2006" xmlns:a14="http://schemas.microsoft.com/office/drawing/2010/main">
            <mc:Choice Requires="a14">
              <p:sp>
                <p:nvSpPr>
                  <p:cNvPr id="197" name="Textfeld 196">
                    <a:extLst>
                      <a:ext uri="{FF2B5EF4-FFF2-40B4-BE49-F238E27FC236}">
                        <a16:creationId xmlns:a16="http://schemas.microsoft.com/office/drawing/2014/main" id="{EC10EE1D-34B5-E32F-06EA-052FC5DB5A5C}"/>
                      </a:ext>
                    </a:extLst>
                  </p:cNvPr>
                  <p:cNvSpPr txBox="1"/>
                  <p:nvPr/>
                </p:nvSpPr>
                <p:spPr>
                  <a:xfrm>
                    <a:off x="2920569" y="225592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97" name="Textfeld 196">
                    <a:extLst>
                      <a:ext uri="{FF2B5EF4-FFF2-40B4-BE49-F238E27FC236}">
                        <a16:creationId xmlns:a16="http://schemas.microsoft.com/office/drawing/2014/main" id="{EC10EE1D-34B5-E32F-06EA-052FC5DB5A5C}"/>
                      </a:ext>
                    </a:extLst>
                  </p:cNvPr>
                  <p:cNvSpPr txBox="1">
                    <a:spLocks noRot="1" noChangeAspect="1" noMove="1" noResize="1" noEditPoints="1" noAdjustHandles="1" noChangeArrowheads="1" noChangeShapeType="1" noTextEdit="1"/>
                  </p:cNvSpPr>
                  <p:nvPr/>
                </p:nvSpPr>
                <p:spPr>
                  <a:xfrm>
                    <a:off x="2920569" y="2255922"/>
                    <a:ext cx="237244" cy="276999"/>
                  </a:xfrm>
                  <a:prstGeom prst="rect">
                    <a:avLst/>
                  </a:prstGeom>
                  <a:blipFill>
                    <a:blip r:embed="rId7"/>
                    <a:stretch>
                      <a:fillRect l="-21429" r="-25000" b="-34375"/>
                    </a:stretch>
                  </a:blipFill>
                </p:spPr>
                <p:txBody>
                  <a:bodyPr/>
                  <a:lstStyle/>
                  <a:p>
                    <a:r>
                      <a:rPr lang="de-DE">
                        <a:noFill/>
                      </a:rPr>
                      <a:t> </a:t>
                    </a:r>
                  </a:p>
                </p:txBody>
              </p:sp>
            </mc:Fallback>
          </mc:AlternateContent>
        </p:grpSp>
        <p:sp>
          <p:nvSpPr>
            <p:cNvPr id="187" name="Ellipse 186">
              <a:extLst>
                <a:ext uri="{FF2B5EF4-FFF2-40B4-BE49-F238E27FC236}">
                  <a16:creationId xmlns:a16="http://schemas.microsoft.com/office/drawing/2014/main" id="{7426F6C9-3CEE-A01D-DCD9-2AC8F3D83B61}"/>
                </a:ext>
              </a:extLst>
            </p:cNvPr>
            <p:cNvSpPr/>
            <p:nvPr/>
          </p:nvSpPr>
          <p:spPr>
            <a:xfrm>
              <a:off x="2622145" y="52992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Ellipse 187">
              <a:extLst>
                <a:ext uri="{FF2B5EF4-FFF2-40B4-BE49-F238E27FC236}">
                  <a16:creationId xmlns:a16="http://schemas.microsoft.com/office/drawing/2014/main" id="{BA0B6913-BA76-E88C-7283-4A3D5A25DCFD}"/>
                </a:ext>
              </a:extLst>
            </p:cNvPr>
            <p:cNvSpPr/>
            <p:nvPr/>
          </p:nvSpPr>
          <p:spPr>
            <a:xfrm>
              <a:off x="2661835" y="50555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Ellipse 188">
              <a:extLst>
                <a:ext uri="{FF2B5EF4-FFF2-40B4-BE49-F238E27FC236}">
                  <a16:creationId xmlns:a16="http://schemas.microsoft.com/office/drawing/2014/main" id="{21C9CBD3-4B5C-7ECF-F14A-424C6DFD118F}"/>
                </a:ext>
              </a:extLst>
            </p:cNvPr>
            <p:cNvSpPr/>
            <p:nvPr/>
          </p:nvSpPr>
          <p:spPr>
            <a:xfrm>
              <a:off x="2867293" y="50749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Ellipse 189">
              <a:extLst>
                <a:ext uri="{FF2B5EF4-FFF2-40B4-BE49-F238E27FC236}">
                  <a16:creationId xmlns:a16="http://schemas.microsoft.com/office/drawing/2014/main" id="{D9B8CCA1-1B75-B4B4-C55C-900EFCB445B4}"/>
                </a:ext>
              </a:extLst>
            </p:cNvPr>
            <p:cNvSpPr/>
            <p:nvPr/>
          </p:nvSpPr>
          <p:spPr>
            <a:xfrm>
              <a:off x="2500110" y="51848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1" name="Ellipse 190">
              <a:extLst>
                <a:ext uri="{FF2B5EF4-FFF2-40B4-BE49-F238E27FC236}">
                  <a16:creationId xmlns:a16="http://schemas.microsoft.com/office/drawing/2014/main" id="{24842CA8-A6FA-6DE8-38D5-5CB71753ACC8}"/>
                </a:ext>
              </a:extLst>
            </p:cNvPr>
            <p:cNvSpPr/>
            <p:nvPr/>
          </p:nvSpPr>
          <p:spPr>
            <a:xfrm>
              <a:off x="2847641" y="5426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2" name="Ellipse 191">
              <a:extLst>
                <a:ext uri="{FF2B5EF4-FFF2-40B4-BE49-F238E27FC236}">
                  <a16:creationId xmlns:a16="http://schemas.microsoft.com/office/drawing/2014/main" id="{AD8D96CE-99D2-6D9E-36FB-790262C98E1C}"/>
                </a:ext>
              </a:extLst>
            </p:cNvPr>
            <p:cNvSpPr/>
            <p:nvPr/>
          </p:nvSpPr>
          <p:spPr>
            <a:xfrm>
              <a:off x="2709866" y="54890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3" name="Ellipse 192">
              <a:extLst>
                <a:ext uri="{FF2B5EF4-FFF2-40B4-BE49-F238E27FC236}">
                  <a16:creationId xmlns:a16="http://schemas.microsoft.com/office/drawing/2014/main" id="{E25AED22-E11D-6EC6-FED3-A744EE79315D}"/>
                </a:ext>
              </a:extLst>
            </p:cNvPr>
            <p:cNvSpPr/>
            <p:nvPr/>
          </p:nvSpPr>
          <p:spPr>
            <a:xfrm>
              <a:off x="3050721"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4" name="Ellipse 193">
              <a:extLst>
                <a:ext uri="{FF2B5EF4-FFF2-40B4-BE49-F238E27FC236}">
                  <a16:creationId xmlns:a16="http://schemas.microsoft.com/office/drawing/2014/main" id="{0283AFB2-C41F-B859-8EB1-CD05983BFE90}"/>
                </a:ext>
              </a:extLst>
            </p:cNvPr>
            <p:cNvSpPr/>
            <p:nvPr/>
          </p:nvSpPr>
          <p:spPr>
            <a:xfrm>
              <a:off x="2968774"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5" name="Titel 4"/>
          <p:cNvSpPr>
            <a:spLocks noGrp="1"/>
          </p:cNvSpPr>
          <p:nvPr>
            <p:ph type="title"/>
          </p:nvPr>
        </p:nvSpPr>
        <p:spPr/>
        <p:txBody>
          <a:bodyPr/>
          <a:lstStyle/>
          <a:p>
            <a:endParaRPr lang="de-DE"/>
          </a:p>
        </p:txBody>
      </p:sp>
    </p:spTree>
    <p:extLst>
      <p:ext uri="{BB962C8B-B14F-4D97-AF65-F5344CB8AC3E}">
        <p14:creationId xmlns:p14="http://schemas.microsoft.com/office/powerpoint/2010/main" val="736354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chteck 84">
            <a:extLst>
              <a:ext uri="{FF2B5EF4-FFF2-40B4-BE49-F238E27FC236}">
                <a16:creationId xmlns:a16="http://schemas.microsoft.com/office/drawing/2014/main" id="{1808DAD7-368B-B42C-3BD4-5AAD92BDC046}"/>
              </a:ext>
            </a:extLst>
          </p:cNvPr>
          <p:cNvSpPr/>
          <p:nvPr/>
        </p:nvSpPr>
        <p:spPr>
          <a:xfrm>
            <a:off x="369922"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49" name="Gruppieren 248">
            <a:extLst>
              <a:ext uri="{FF2B5EF4-FFF2-40B4-BE49-F238E27FC236}">
                <a16:creationId xmlns:a16="http://schemas.microsoft.com/office/drawing/2014/main" id="{36923234-8A58-EED2-63D9-022BC20C71F6}"/>
              </a:ext>
            </a:extLst>
          </p:cNvPr>
          <p:cNvGrpSpPr/>
          <p:nvPr/>
        </p:nvGrpSpPr>
        <p:grpSpPr>
          <a:xfrm>
            <a:off x="8780671" y="1911998"/>
            <a:ext cx="727219" cy="4430857"/>
            <a:chOff x="8780671" y="1911998"/>
            <a:chExt cx="727219" cy="4430857"/>
          </a:xfrm>
        </p:grpSpPr>
        <p:sp>
          <p:nvSpPr>
            <p:cNvPr id="7" name="Rechteck 6">
              <a:extLst>
                <a:ext uri="{FF2B5EF4-FFF2-40B4-BE49-F238E27FC236}">
                  <a16:creationId xmlns:a16="http://schemas.microsoft.com/office/drawing/2014/main" id="{6CC63FFA-1E37-0DDD-4EAF-C5AED105C6DE}"/>
                </a:ext>
              </a:extLst>
            </p:cNvPr>
            <p:cNvSpPr/>
            <p:nvPr/>
          </p:nvSpPr>
          <p:spPr>
            <a:xfrm>
              <a:off x="8780671" y="1911998"/>
              <a:ext cx="727219" cy="4430857"/>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5" name="Ellipse 224">
              <a:extLst>
                <a:ext uri="{FF2B5EF4-FFF2-40B4-BE49-F238E27FC236}">
                  <a16:creationId xmlns:a16="http://schemas.microsoft.com/office/drawing/2014/main" id="{A89FB4C4-D60E-8B71-25F1-3B80A1B5C333}"/>
                </a:ext>
              </a:extLst>
            </p:cNvPr>
            <p:cNvSpPr/>
            <p:nvPr/>
          </p:nvSpPr>
          <p:spPr>
            <a:xfrm>
              <a:off x="9324728" y="310032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6" name="Ellipse 225">
              <a:extLst>
                <a:ext uri="{FF2B5EF4-FFF2-40B4-BE49-F238E27FC236}">
                  <a16:creationId xmlns:a16="http://schemas.microsoft.com/office/drawing/2014/main" id="{8E8C5DE2-16FD-368B-2D89-6114DDA0AA44}"/>
                </a:ext>
              </a:extLst>
            </p:cNvPr>
            <p:cNvSpPr/>
            <p:nvPr/>
          </p:nvSpPr>
          <p:spPr>
            <a:xfrm>
              <a:off x="9215360" y="609981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7" name="Ellipse 226">
              <a:extLst>
                <a:ext uri="{FF2B5EF4-FFF2-40B4-BE49-F238E27FC236}">
                  <a16:creationId xmlns:a16="http://schemas.microsoft.com/office/drawing/2014/main" id="{3560D934-070D-5D57-E681-997771AEABAF}"/>
                </a:ext>
              </a:extLst>
            </p:cNvPr>
            <p:cNvSpPr/>
            <p:nvPr/>
          </p:nvSpPr>
          <p:spPr>
            <a:xfrm>
              <a:off x="8914676" y="479552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Ellipse 227">
              <a:extLst>
                <a:ext uri="{FF2B5EF4-FFF2-40B4-BE49-F238E27FC236}">
                  <a16:creationId xmlns:a16="http://schemas.microsoft.com/office/drawing/2014/main" id="{0C5359BA-DC77-A032-16CC-4151F24F9754}"/>
                </a:ext>
              </a:extLst>
            </p:cNvPr>
            <p:cNvSpPr/>
            <p:nvPr/>
          </p:nvSpPr>
          <p:spPr>
            <a:xfrm>
              <a:off x="9203990" y="225132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9" name="Ellipse 228">
              <a:extLst>
                <a:ext uri="{FF2B5EF4-FFF2-40B4-BE49-F238E27FC236}">
                  <a16:creationId xmlns:a16="http://schemas.microsoft.com/office/drawing/2014/main" id="{2BB8D91D-E070-7490-BB54-3F83C8B3CDFC}"/>
                </a:ext>
              </a:extLst>
            </p:cNvPr>
            <p:cNvSpPr/>
            <p:nvPr/>
          </p:nvSpPr>
          <p:spPr>
            <a:xfrm>
              <a:off x="9263453" y="362618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0" name="Ellipse 229">
              <a:extLst>
                <a:ext uri="{FF2B5EF4-FFF2-40B4-BE49-F238E27FC236}">
                  <a16:creationId xmlns:a16="http://schemas.microsoft.com/office/drawing/2014/main" id="{B50565D7-DF54-349C-7AAD-7FE59C9F4DBB}"/>
                </a:ext>
              </a:extLst>
            </p:cNvPr>
            <p:cNvSpPr/>
            <p:nvPr/>
          </p:nvSpPr>
          <p:spPr>
            <a:xfrm>
              <a:off x="9043975" y="319168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1" name="Ellipse 230">
              <a:extLst>
                <a:ext uri="{FF2B5EF4-FFF2-40B4-BE49-F238E27FC236}">
                  <a16:creationId xmlns:a16="http://schemas.microsoft.com/office/drawing/2014/main" id="{B01E685E-4950-9B50-B399-19A16A997821}"/>
                </a:ext>
              </a:extLst>
            </p:cNvPr>
            <p:cNvSpPr/>
            <p:nvPr/>
          </p:nvSpPr>
          <p:spPr>
            <a:xfrm>
              <a:off x="9048094" y="387375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Ellipse 231">
              <a:extLst>
                <a:ext uri="{FF2B5EF4-FFF2-40B4-BE49-F238E27FC236}">
                  <a16:creationId xmlns:a16="http://schemas.microsoft.com/office/drawing/2014/main" id="{BC01CFBA-8599-013F-565D-73B59643CB59}"/>
                </a:ext>
              </a:extLst>
            </p:cNvPr>
            <p:cNvSpPr/>
            <p:nvPr/>
          </p:nvSpPr>
          <p:spPr>
            <a:xfrm>
              <a:off x="9197238" y="436412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3" name="Ellipse 232">
              <a:extLst>
                <a:ext uri="{FF2B5EF4-FFF2-40B4-BE49-F238E27FC236}">
                  <a16:creationId xmlns:a16="http://schemas.microsoft.com/office/drawing/2014/main" id="{F41259D8-92A9-CBC3-21E5-997B1BE46DF9}"/>
                </a:ext>
              </a:extLst>
            </p:cNvPr>
            <p:cNvSpPr/>
            <p:nvPr/>
          </p:nvSpPr>
          <p:spPr>
            <a:xfrm>
              <a:off x="9215360" y="481498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4" name="Ellipse 233">
              <a:extLst>
                <a:ext uri="{FF2B5EF4-FFF2-40B4-BE49-F238E27FC236}">
                  <a16:creationId xmlns:a16="http://schemas.microsoft.com/office/drawing/2014/main" id="{1782DA5E-258C-8AB7-A8C8-C9DBDC612176}"/>
                </a:ext>
              </a:extLst>
            </p:cNvPr>
            <p:cNvSpPr/>
            <p:nvPr/>
          </p:nvSpPr>
          <p:spPr>
            <a:xfrm>
              <a:off x="9096187" y="546503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5" name="Ellipse 234">
              <a:extLst>
                <a:ext uri="{FF2B5EF4-FFF2-40B4-BE49-F238E27FC236}">
                  <a16:creationId xmlns:a16="http://schemas.microsoft.com/office/drawing/2014/main" id="{F318D1BB-134F-8732-3D35-5FF2C77B28E3}"/>
                </a:ext>
              </a:extLst>
            </p:cNvPr>
            <p:cNvSpPr/>
            <p:nvPr/>
          </p:nvSpPr>
          <p:spPr>
            <a:xfrm>
              <a:off x="8975708" y="592923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6" name="Ellipse 235">
              <a:extLst>
                <a:ext uri="{FF2B5EF4-FFF2-40B4-BE49-F238E27FC236}">
                  <a16:creationId xmlns:a16="http://schemas.microsoft.com/office/drawing/2014/main" id="{86C18F52-824C-A534-4950-2ADDF0F61E71}"/>
                </a:ext>
              </a:extLst>
            </p:cNvPr>
            <p:cNvSpPr/>
            <p:nvPr/>
          </p:nvSpPr>
          <p:spPr>
            <a:xfrm>
              <a:off x="8991758" y="513678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7" name="Ellipse 236">
              <a:extLst>
                <a:ext uri="{FF2B5EF4-FFF2-40B4-BE49-F238E27FC236}">
                  <a16:creationId xmlns:a16="http://schemas.microsoft.com/office/drawing/2014/main" id="{E47AF9C8-659A-D68F-6622-691E1BFE1474}"/>
                </a:ext>
              </a:extLst>
            </p:cNvPr>
            <p:cNvSpPr/>
            <p:nvPr/>
          </p:nvSpPr>
          <p:spPr>
            <a:xfrm>
              <a:off x="9326930" y="563320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Titel 2"/>
          <p:cNvSpPr>
            <a:spLocks noGrp="1"/>
          </p:cNvSpPr>
          <p:nvPr>
            <p:ph type="title"/>
          </p:nvPr>
        </p:nvSpPr>
        <p:spPr/>
        <p:txBody>
          <a:bodyPr/>
          <a:lstStyle/>
          <a:p>
            <a:r>
              <a:rPr lang="de-DE"/>
              <a:t>Was passiert genau?</a:t>
            </a:r>
          </a:p>
        </p:txBody>
      </p:sp>
      <p:sp>
        <p:nvSpPr>
          <p:cNvPr id="5" name="Foliennummernplatzhalter 4"/>
          <p:cNvSpPr>
            <a:spLocks noGrp="1"/>
          </p:cNvSpPr>
          <p:nvPr>
            <p:ph type="sldNum" sz="quarter" idx="12"/>
          </p:nvPr>
        </p:nvSpPr>
        <p:spPr/>
        <p:txBody>
          <a:bodyPr/>
          <a:lstStyle/>
          <a:p>
            <a:fld id="{512B0DB9-0322-4ED9-940E-5222A7C612BE}" type="slidenum">
              <a:rPr lang="de-DE" smtClean="0"/>
              <a:pPr/>
              <a:t>32</a:t>
            </a:fld>
            <a:endParaRPr lang="de-DE"/>
          </a:p>
        </p:txBody>
      </p:sp>
      <p:sp>
        <p:nvSpPr>
          <p:cNvPr id="6" name="Rechteck 5">
            <a:extLst>
              <a:ext uri="{FF2B5EF4-FFF2-40B4-BE49-F238E27FC236}">
                <a16:creationId xmlns:a16="http://schemas.microsoft.com/office/drawing/2014/main" id="{4AE3C4C6-68EF-A003-D1F6-8117B45D62E5}"/>
              </a:ext>
            </a:extLst>
          </p:cNvPr>
          <p:cNvSpPr/>
          <p:nvPr/>
        </p:nvSpPr>
        <p:spPr>
          <a:xfrm>
            <a:off x="380206" y="1911997"/>
            <a:ext cx="727219" cy="4430857"/>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AAF36DE9-F384-668B-F2F9-1B1272FEF408}"/>
              </a:ext>
            </a:extLst>
          </p:cNvPr>
          <p:cNvSpPr txBox="1"/>
          <p:nvPr/>
        </p:nvSpPr>
        <p:spPr>
          <a:xfrm>
            <a:off x="319131" y="1224834"/>
            <a:ext cx="918793" cy="646331"/>
          </a:xfrm>
          <a:prstGeom prst="rect">
            <a:avLst/>
          </a:prstGeom>
          <a:noFill/>
        </p:spPr>
        <p:txBody>
          <a:bodyPr wrap="square" rtlCol="0">
            <a:spAutoFit/>
          </a:bodyPr>
          <a:lstStyle/>
          <a:p>
            <a:r>
              <a:rPr lang="de-DE"/>
              <a:t>Anode </a:t>
            </a:r>
          </a:p>
          <a:p>
            <a:r>
              <a:rPr lang="de-DE"/>
              <a:t>   (+)</a:t>
            </a:r>
          </a:p>
        </p:txBody>
      </p:sp>
      <p:sp>
        <p:nvSpPr>
          <p:cNvPr id="9" name="Textfeld 8">
            <a:extLst>
              <a:ext uri="{FF2B5EF4-FFF2-40B4-BE49-F238E27FC236}">
                <a16:creationId xmlns:a16="http://schemas.microsoft.com/office/drawing/2014/main" id="{85400293-0B0F-D9C3-133B-9E573E11B53E}"/>
              </a:ext>
            </a:extLst>
          </p:cNvPr>
          <p:cNvSpPr txBox="1"/>
          <p:nvPr/>
        </p:nvSpPr>
        <p:spPr>
          <a:xfrm>
            <a:off x="8551908" y="1293257"/>
            <a:ext cx="1374999" cy="646331"/>
          </a:xfrm>
          <a:prstGeom prst="rect">
            <a:avLst/>
          </a:prstGeom>
          <a:noFill/>
        </p:spPr>
        <p:txBody>
          <a:bodyPr wrap="square" rtlCol="0">
            <a:spAutoFit/>
          </a:bodyPr>
          <a:lstStyle/>
          <a:p>
            <a:r>
              <a:rPr lang="de-DE"/>
              <a:t>Kathode</a:t>
            </a:r>
          </a:p>
          <a:p>
            <a:r>
              <a:rPr lang="de-DE"/>
              <a:t>    (-)</a:t>
            </a:r>
          </a:p>
        </p:txBody>
      </p:sp>
      <p:grpSp>
        <p:nvGrpSpPr>
          <p:cNvPr id="73" name="Gruppieren 72">
            <a:extLst>
              <a:ext uri="{FF2B5EF4-FFF2-40B4-BE49-F238E27FC236}">
                <a16:creationId xmlns:a16="http://schemas.microsoft.com/office/drawing/2014/main" id="{1C393278-9D56-9F5B-7E81-EE2490CCC923}"/>
              </a:ext>
            </a:extLst>
          </p:cNvPr>
          <p:cNvGrpSpPr>
            <a:grpSpLocks noChangeAspect="1"/>
          </p:cNvGrpSpPr>
          <p:nvPr/>
        </p:nvGrpSpPr>
        <p:grpSpPr>
          <a:xfrm>
            <a:off x="6084000" y="1913662"/>
            <a:ext cx="843210" cy="1100542"/>
            <a:chOff x="5144492" y="2583097"/>
            <a:chExt cx="801582" cy="1046211"/>
          </a:xfrm>
        </p:grpSpPr>
        <p:grpSp>
          <p:nvGrpSpPr>
            <p:cNvPr id="32" name="Gruppieren 31">
              <a:extLst>
                <a:ext uri="{FF2B5EF4-FFF2-40B4-BE49-F238E27FC236}">
                  <a16:creationId xmlns:a16="http://schemas.microsoft.com/office/drawing/2014/main" id="{03C15F03-604F-92D7-3D68-F9DCCC99C097}"/>
                </a:ext>
              </a:extLst>
            </p:cNvPr>
            <p:cNvGrpSpPr>
              <a:grpSpLocks noChangeAspect="1"/>
            </p:cNvGrpSpPr>
            <p:nvPr/>
          </p:nvGrpSpPr>
          <p:grpSpPr>
            <a:xfrm>
              <a:off x="5255960" y="2583097"/>
              <a:ext cx="690114" cy="813881"/>
              <a:chOff x="2714122" y="2488287"/>
              <a:chExt cx="759997" cy="877282"/>
            </a:xfrm>
          </p:grpSpPr>
          <p:sp>
            <p:nvSpPr>
              <p:cNvPr id="35" name="Ellipse 34">
                <a:extLst>
                  <a:ext uri="{FF2B5EF4-FFF2-40B4-BE49-F238E27FC236}">
                    <a16:creationId xmlns:a16="http://schemas.microsoft.com/office/drawing/2014/main" id="{05D6EFEC-4CC2-9F1B-7120-BDB43BBF5288}"/>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36" name="Ellipse 35">
                <a:extLst>
                  <a:ext uri="{FF2B5EF4-FFF2-40B4-BE49-F238E27FC236}">
                    <a16:creationId xmlns:a16="http://schemas.microsoft.com/office/drawing/2014/main" id="{DFA39D4B-76F4-B688-E937-537F681B062F}"/>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37" name="Textfeld 36">
                    <a:extLst>
                      <a:ext uri="{FF2B5EF4-FFF2-40B4-BE49-F238E27FC236}">
                        <a16:creationId xmlns:a16="http://schemas.microsoft.com/office/drawing/2014/main" id="{D6221D79-55A5-1222-D376-BFAF704EBA59}"/>
                      </a:ext>
                    </a:extLst>
                  </p:cNvPr>
                  <p:cNvSpPr txBox="1"/>
                  <p:nvPr/>
                </p:nvSpPr>
                <p:spPr>
                  <a:xfrm>
                    <a:off x="2714122" y="2580436"/>
                    <a:ext cx="290493"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37" name="Textfeld 36">
                    <a:extLst>
                      <a:ext uri="{FF2B5EF4-FFF2-40B4-BE49-F238E27FC236}">
                        <a16:creationId xmlns:a16="http://schemas.microsoft.com/office/drawing/2014/main" id="{D6221D79-55A5-1222-D376-BFAF704EBA59}"/>
                      </a:ext>
                    </a:extLst>
                  </p:cNvPr>
                  <p:cNvSpPr txBox="1">
                    <a:spLocks noRot="1" noChangeAspect="1" noMove="1" noResize="1" noEditPoints="1" noAdjustHandles="1" noChangeArrowheads="1" noChangeShapeType="1" noTextEdit="1"/>
                  </p:cNvSpPr>
                  <p:nvPr/>
                </p:nvSpPr>
                <p:spPr>
                  <a:xfrm>
                    <a:off x="2714122" y="2580436"/>
                    <a:ext cx="290493" cy="339170"/>
                  </a:xfrm>
                  <a:prstGeom prst="rect">
                    <a:avLst/>
                  </a:prstGeom>
                  <a:blipFill>
                    <a:blip r:embed="rId2"/>
                    <a:stretch>
                      <a:fillRect l="-6522" r="-8696"/>
                    </a:stretch>
                  </a:blipFill>
                </p:spPr>
                <p:txBody>
                  <a:bodyPr/>
                  <a:lstStyle/>
                  <a:p>
                    <a:r>
                      <a:rPr lang="de-DE">
                        <a:noFill/>
                      </a:rPr>
                      <a:t> </a:t>
                    </a:r>
                  </a:p>
                </p:txBody>
              </p:sp>
            </mc:Fallback>
          </mc:AlternateContent>
        </p:grpSp>
        <p:sp>
          <p:nvSpPr>
            <p:cNvPr id="59" name="Ellipse 58">
              <a:extLst>
                <a:ext uri="{FF2B5EF4-FFF2-40B4-BE49-F238E27FC236}">
                  <a16:creationId xmlns:a16="http://schemas.microsoft.com/office/drawing/2014/main" id="{15C8E95B-17F4-1C0F-2134-8B54CD10A1A8}"/>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Ellipse 59">
              <a:extLst>
                <a:ext uri="{FF2B5EF4-FFF2-40B4-BE49-F238E27FC236}">
                  <a16:creationId xmlns:a16="http://schemas.microsoft.com/office/drawing/2014/main" id="{D5BBDF89-B46A-09B0-586E-0A396BFDCA2A}"/>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868D536A-66CB-7973-7ABB-167413B04294}"/>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62" name="Ellipse 61">
              <a:extLst>
                <a:ext uri="{FF2B5EF4-FFF2-40B4-BE49-F238E27FC236}">
                  <a16:creationId xmlns:a16="http://schemas.microsoft.com/office/drawing/2014/main" id="{ACD26497-7743-9BA4-8ED0-F2FC0894886B}"/>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63" name="Ellipse 62">
              <a:extLst>
                <a:ext uri="{FF2B5EF4-FFF2-40B4-BE49-F238E27FC236}">
                  <a16:creationId xmlns:a16="http://schemas.microsoft.com/office/drawing/2014/main" id="{F946CF34-89BC-CC9C-ACA2-9B2B413A51AF}"/>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3EDA6A15-D92A-E026-2881-A88FFA9BA29C}"/>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807C43E2-80AA-F087-30ED-E650806766C2}"/>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0D9535C0-B410-958D-1533-3C2B2BAF3F9A}"/>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D05C5BA4-427B-9BBD-AA72-805FE56748A6}"/>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Ellipse 71">
              <a:extLst>
                <a:ext uri="{FF2B5EF4-FFF2-40B4-BE49-F238E27FC236}">
                  <a16:creationId xmlns:a16="http://schemas.microsoft.com/office/drawing/2014/main" id="{40727F65-682E-8A21-B8C0-DF0B39B3711A}"/>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64" name="Gruppieren 163">
            <a:extLst>
              <a:ext uri="{FF2B5EF4-FFF2-40B4-BE49-F238E27FC236}">
                <a16:creationId xmlns:a16="http://schemas.microsoft.com/office/drawing/2014/main" id="{B30604E2-FCB4-4FCA-0832-19EACE676FAB}"/>
              </a:ext>
            </a:extLst>
          </p:cNvPr>
          <p:cNvGrpSpPr>
            <a:grpSpLocks noChangeAspect="1"/>
          </p:cNvGrpSpPr>
          <p:nvPr/>
        </p:nvGrpSpPr>
        <p:grpSpPr>
          <a:xfrm>
            <a:off x="4702875" y="3034442"/>
            <a:ext cx="843210" cy="1100542"/>
            <a:chOff x="5144492" y="2583097"/>
            <a:chExt cx="801582" cy="1046211"/>
          </a:xfrm>
        </p:grpSpPr>
        <p:grpSp>
          <p:nvGrpSpPr>
            <p:cNvPr id="165" name="Gruppieren 164">
              <a:extLst>
                <a:ext uri="{FF2B5EF4-FFF2-40B4-BE49-F238E27FC236}">
                  <a16:creationId xmlns:a16="http://schemas.microsoft.com/office/drawing/2014/main" id="{649BBDBD-95A4-D4CC-4676-CD4BAA598EBF}"/>
                </a:ext>
              </a:extLst>
            </p:cNvPr>
            <p:cNvGrpSpPr>
              <a:grpSpLocks noChangeAspect="1"/>
            </p:cNvGrpSpPr>
            <p:nvPr/>
          </p:nvGrpSpPr>
          <p:grpSpPr>
            <a:xfrm>
              <a:off x="5255960" y="2583097"/>
              <a:ext cx="690114" cy="813881"/>
              <a:chOff x="2714122" y="2488287"/>
              <a:chExt cx="759997" cy="877282"/>
            </a:xfrm>
          </p:grpSpPr>
          <p:sp>
            <p:nvSpPr>
              <p:cNvPr id="176" name="Ellipse 175">
                <a:extLst>
                  <a:ext uri="{FF2B5EF4-FFF2-40B4-BE49-F238E27FC236}">
                    <a16:creationId xmlns:a16="http://schemas.microsoft.com/office/drawing/2014/main" id="{7CCAB79B-2335-13D0-75A1-3C4F2016149E}"/>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177" name="Ellipse 176">
                <a:extLst>
                  <a:ext uri="{FF2B5EF4-FFF2-40B4-BE49-F238E27FC236}">
                    <a16:creationId xmlns:a16="http://schemas.microsoft.com/office/drawing/2014/main" id="{672028F9-A6EA-5900-A041-8BDB1881AA95}"/>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178" name="Textfeld 177">
                    <a:extLst>
                      <a:ext uri="{FF2B5EF4-FFF2-40B4-BE49-F238E27FC236}">
                        <a16:creationId xmlns:a16="http://schemas.microsoft.com/office/drawing/2014/main" id="{904FA4F9-30BB-3EAE-3E79-0F9DEF6FD414}"/>
                      </a:ext>
                    </a:extLst>
                  </p:cNvPr>
                  <p:cNvSpPr txBox="1"/>
                  <p:nvPr/>
                </p:nvSpPr>
                <p:spPr>
                  <a:xfrm>
                    <a:off x="2714122" y="2580436"/>
                    <a:ext cx="290493"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78" name="Textfeld 177">
                    <a:extLst>
                      <a:ext uri="{FF2B5EF4-FFF2-40B4-BE49-F238E27FC236}">
                        <a16:creationId xmlns:a16="http://schemas.microsoft.com/office/drawing/2014/main" id="{904FA4F9-30BB-3EAE-3E79-0F9DEF6FD414}"/>
                      </a:ext>
                    </a:extLst>
                  </p:cNvPr>
                  <p:cNvSpPr txBox="1">
                    <a:spLocks noRot="1" noChangeAspect="1" noMove="1" noResize="1" noEditPoints="1" noAdjustHandles="1" noChangeArrowheads="1" noChangeShapeType="1" noTextEdit="1"/>
                  </p:cNvSpPr>
                  <p:nvPr/>
                </p:nvSpPr>
                <p:spPr>
                  <a:xfrm>
                    <a:off x="2714122" y="2580436"/>
                    <a:ext cx="290493" cy="339170"/>
                  </a:xfrm>
                  <a:prstGeom prst="rect">
                    <a:avLst/>
                  </a:prstGeom>
                  <a:blipFill>
                    <a:blip r:embed="rId3"/>
                    <a:stretch>
                      <a:fillRect l="-8889" r="-8889"/>
                    </a:stretch>
                  </a:blipFill>
                </p:spPr>
                <p:txBody>
                  <a:bodyPr/>
                  <a:lstStyle/>
                  <a:p>
                    <a:r>
                      <a:rPr lang="de-DE">
                        <a:noFill/>
                      </a:rPr>
                      <a:t> </a:t>
                    </a:r>
                  </a:p>
                </p:txBody>
              </p:sp>
            </mc:Fallback>
          </mc:AlternateContent>
        </p:grpSp>
        <p:sp>
          <p:nvSpPr>
            <p:cNvPr id="166" name="Ellipse 165">
              <a:extLst>
                <a:ext uri="{FF2B5EF4-FFF2-40B4-BE49-F238E27FC236}">
                  <a16:creationId xmlns:a16="http://schemas.microsoft.com/office/drawing/2014/main" id="{3BBE23B1-8552-E296-6B64-DEE2F3F6D678}"/>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7" name="Ellipse 166">
              <a:extLst>
                <a:ext uri="{FF2B5EF4-FFF2-40B4-BE49-F238E27FC236}">
                  <a16:creationId xmlns:a16="http://schemas.microsoft.com/office/drawing/2014/main" id="{30BDD567-16C0-A6D9-4339-FE2DA105CCE5}"/>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8" name="Ellipse 167">
              <a:extLst>
                <a:ext uri="{FF2B5EF4-FFF2-40B4-BE49-F238E27FC236}">
                  <a16:creationId xmlns:a16="http://schemas.microsoft.com/office/drawing/2014/main" id="{E5B0BBFF-3B92-F077-6037-7C9351C021AC}"/>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69" name="Ellipse 168">
              <a:extLst>
                <a:ext uri="{FF2B5EF4-FFF2-40B4-BE49-F238E27FC236}">
                  <a16:creationId xmlns:a16="http://schemas.microsoft.com/office/drawing/2014/main" id="{3932D114-ACB9-80DB-3847-287D7248A456}"/>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70" name="Ellipse 169">
              <a:extLst>
                <a:ext uri="{FF2B5EF4-FFF2-40B4-BE49-F238E27FC236}">
                  <a16:creationId xmlns:a16="http://schemas.microsoft.com/office/drawing/2014/main" id="{AD0F07F5-1845-FCBC-C5A9-59BDBF78DB5F}"/>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1" name="Ellipse 170">
              <a:extLst>
                <a:ext uri="{FF2B5EF4-FFF2-40B4-BE49-F238E27FC236}">
                  <a16:creationId xmlns:a16="http://schemas.microsoft.com/office/drawing/2014/main" id="{7BF395F4-5FAF-0D7F-5698-AB2768A1D80F}"/>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2" name="Ellipse 171">
              <a:extLst>
                <a:ext uri="{FF2B5EF4-FFF2-40B4-BE49-F238E27FC236}">
                  <a16:creationId xmlns:a16="http://schemas.microsoft.com/office/drawing/2014/main" id="{EAEF9AF5-03F6-4206-EF5F-802B4BFC86A1}"/>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Ellipse 172">
              <a:extLst>
                <a:ext uri="{FF2B5EF4-FFF2-40B4-BE49-F238E27FC236}">
                  <a16:creationId xmlns:a16="http://schemas.microsoft.com/office/drawing/2014/main" id="{BC667363-E162-083C-05AA-25BC54328923}"/>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4" name="Ellipse 173">
              <a:extLst>
                <a:ext uri="{FF2B5EF4-FFF2-40B4-BE49-F238E27FC236}">
                  <a16:creationId xmlns:a16="http://schemas.microsoft.com/office/drawing/2014/main" id="{42EDA5BE-B9D6-73B1-A0FA-98915430A480}"/>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5" name="Ellipse 174">
              <a:extLst>
                <a:ext uri="{FF2B5EF4-FFF2-40B4-BE49-F238E27FC236}">
                  <a16:creationId xmlns:a16="http://schemas.microsoft.com/office/drawing/2014/main" id="{0F19D6D8-D06E-23C1-61B4-E2AD309797DB}"/>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79" name="Gruppieren 178">
            <a:extLst>
              <a:ext uri="{FF2B5EF4-FFF2-40B4-BE49-F238E27FC236}">
                <a16:creationId xmlns:a16="http://schemas.microsoft.com/office/drawing/2014/main" id="{1EA89DDF-2AE4-A7E9-E22A-DB9D8FF45FF7}"/>
              </a:ext>
            </a:extLst>
          </p:cNvPr>
          <p:cNvGrpSpPr>
            <a:grpSpLocks noChangeAspect="1"/>
          </p:cNvGrpSpPr>
          <p:nvPr/>
        </p:nvGrpSpPr>
        <p:grpSpPr>
          <a:xfrm>
            <a:off x="6260942" y="4420653"/>
            <a:ext cx="843210" cy="1100542"/>
            <a:chOff x="5144492" y="2583097"/>
            <a:chExt cx="801582" cy="1046211"/>
          </a:xfrm>
        </p:grpSpPr>
        <p:grpSp>
          <p:nvGrpSpPr>
            <p:cNvPr id="180" name="Gruppieren 179">
              <a:extLst>
                <a:ext uri="{FF2B5EF4-FFF2-40B4-BE49-F238E27FC236}">
                  <a16:creationId xmlns:a16="http://schemas.microsoft.com/office/drawing/2014/main" id="{9E9895D3-6E1A-3575-C1FB-A39BDD599912}"/>
                </a:ext>
              </a:extLst>
            </p:cNvPr>
            <p:cNvGrpSpPr>
              <a:grpSpLocks noChangeAspect="1"/>
            </p:cNvGrpSpPr>
            <p:nvPr/>
          </p:nvGrpSpPr>
          <p:grpSpPr>
            <a:xfrm>
              <a:off x="5255960" y="2583097"/>
              <a:ext cx="690114" cy="813881"/>
              <a:chOff x="2714122" y="2488287"/>
              <a:chExt cx="759997" cy="877282"/>
            </a:xfrm>
          </p:grpSpPr>
          <p:sp>
            <p:nvSpPr>
              <p:cNvPr id="191" name="Ellipse 190">
                <a:extLst>
                  <a:ext uri="{FF2B5EF4-FFF2-40B4-BE49-F238E27FC236}">
                    <a16:creationId xmlns:a16="http://schemas.microsoft.com/office/drawing/2014/main" id="{F8EFBD58-8848-D89F-EB54-D6312534095B}"/>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192" name="Ellipse 191">
                <a:extLst>
                  <a:ext uri="{FF2B5EF4-FFF2-40B4-BE49-F238E27FC236}">
                    <a16:creationId xmlns:a16="http://schemas.microsoft.com/office/drawing/2014/main" id="{C019172E-EE51-C76D-C99E-5C797ED1A536}"/>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193" name="Textfeld 192">
                    <a:extLst>
                      <a:ext uri="{FF2B5EF4-FFF2-40B4-BE49-F238E27FC236}">
                        <a16:creationId xmlns:a16="http://schemas.microsoft.com/office/drawing/2014/main" id="{371FD0BB-71CF-7DB4-87EF-AC07B82DEAF8}"/>
                      </a:ext>
                    </a:extLst>
                  </p:cNvPr>
                  <p:cNvSpPr txBox="1"/>
                  <p:nvPr/>
                </p:nvSpPr>
                <p:spPr>
                  <a:xfrm>
                    <a:off x="2714122" y="2580436"/>
                    <a:ext cx="290493"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93" name="Textfeld 192">
                    <a:extLst>
                      <a:ext uri="{FF2B5EF4-FFF2-40B4-BE49-F238E27FC236}">
                        <a16:creationId xmlns:a16="http://schemas.microsoft.com/office/drawing/2014/main" id="{371FD0BB-71CF-7DB4-87EF-AC07B82DEAF8}"/>
                      </a:ext>
                    </a:extLst>
                  </p:cNvPr>
                  <p:cNvSpPr txBox="1">
                    <a:spLocks noRot="1" noChangeAspect="1" noMove="1" noResize="1" noEditPoints="1" noAdjustHandles="1" noChangeArrowheads="1" noChangeShapeType="1" noTextEdit="1"/>
                  </p:cNvSpPr>
                  <p:nvPr/>
                </p:nvSpPr>
                <p:spPr>
                  <a:xfrm>
                    <a:off x="2714122" y="2580436"/>
                    <a:ext cx="290493" cy="339170"/>
                  </a:xfrm>
                  <a:prstGeom prst="rect">
                    <a:avLst/>
                  </a:prstGeom>
                  <a:blipFill>
                    <a:blip r:embed="rId4"/>
                    <a:stretch>
                      <a:fillRect l="-6522" r="-8696"/>
                    </a:stretch>
                  </a:blipFill>
                </p:spPr>
                <p:txBody>
                  <a:bodyPr/>
                  <a:lstStyle/>
                  <a:p>
                    <a:r>
                      <a:rPr lang="de-DE">
                        <a:noFill/>
                      </a:rPr>
                      <a:t> </a:t>
                    </a:r>
                  </a:p>
                </p:txBody>
              </p:sp>
            </mc:Fallback>
          </mc:AlternateContent>
        </p:grpSp>
        <p:sp>
          <p:nvSpPr>
            <p:cNvPr id="181" name="Ellipse 180">
              <a:extLst>
                <a:ext uri="{FF2B5EF4-FFF2-40B4-BE49-F238E27FC236}">
                  <a16:creationId xmlns:a16="http://schemas.microsoft.com/office/drawing/2014/main" id="{DCAAA130-C58A-C709-91A5-3879B6670897}"/>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2" name="Ellipse 181">
              <a:extLst>
                <a:ext uri="{FF2B5EF4-FFF2-40B4-BE49-F238E27FC236}">
                  <a16:creationId xmlns:a16="http://schemas.microsoft.com/office/drawing/2014/main" id="{27A81913-0BD7-2BA1-9521-E951D3E57FC8}"/>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3" name="Ellipse 182">
              <a:extLst>
                <a:ext uri="{FF2B5EF4-FFF2-40B4-BE49-F238E27FC236}">
                  <a16:creationId xmlns:a16="http://schemas.microsoft.com/office/drawing/2014/main" id="{7089B87F-2590-8373-C1D6-3E8ACE7D824B}"/>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84" name="Ellipse 183">
              <a:extLst>
                <a:ext uri="{FF2B5EF4-FFF2-40B4-BE49-F238E27FC236}">
                  <a16:creationId xmlns:a16="http://schemas.microsoft.com/office/drawing/2014/main" id="{B1F308F8-5530-D0C6-3858-166D349CA460}"/>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85" name="Ellipse 184">
              <a:extLst>
                <a:ext uri="{FF2B5EF4-FFF2-40B4-BE49-F238E27FC236}">
                  <a16:creationId xmlns:a16="http://schemas.microsoft.com/office/drawing/2014/main" id="{6094FE18-86BD-F5AA-2780-B66297BE7539}"/>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6" name="Ellipse 185">
              <a:extLst>
                <a:ext uri="{FF2B5EF4-FFF2-40B4-BE49-F238E27FC236}">
                  <a16:creationId xmlns:a16="http://schemas.microsoft.com/office/drawing/2014/main" id="{C7FA2D92-5E78-85B7-6F7B-0BBD83F354B9}"/>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7" name="Ellipse 186">
              <a:extLst>
                <a:ext uri="{FF2B5EF4-FFF2-40B4-BE49-F238E27FC236}">
                  <a16:creationId xmlns:a16="http://schemas.microsoft.com/office/drawing/2014/main" id="{94250346-D108-015A-E1CA-4C69AA553741}"/>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8" name="Ellipse 187">
              <a:extLst>
                <a:ext uri="{FF2B5EF4-FFF2-40B4-BE49-F238E27FC236}">
                  <a16:creationId xmlns:a16="http://schemas.microsoft.com/office/drawing/2014/main" id="{A6CFAC0B-F7BA-1AB2-F043-E4CA9B29BDAD}"/>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9" name="Ellipse 188">
              <a:extLst>
                <a:ext uri="{FF2B5EF4-FFF2-40B4-BE49-F238E27FC236}">
                  <a16:creationId xmlns:a16="http://schemas.microsoft.com/office/drawing/2014/main" id="{2E4A996B-733E-E092-3DB0-A1E114B5461B}"/>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0" name="Ellipse 189">
              <a:extLst>
                <a:ext uri="{FF2B5EF4-FFF2-40B4-BE49-F238E27FC236}">
                  <a16:creationId xmlns:a16="http://schemas.microsoft.com/office/drawing/2014/main" id="{202DD321-5FAD-2CA5-A303-09457A35D6F6}"/>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09" name="Gruppieren 208">
            <a:extLst>
              <a:ext uri="{FF2B5EF4-FFF2-40B4-BE49-F238E27FC236}">
                <a16:creationId xmlns:a16="http://schemas.microsoft.com/office/drawing/2014/main" id="{65D2F3D5-CFF2-FFA3-0EA2-C74D34360F82}"/>
              </a:ext>
            </a:extLst>
          </p:cNvPr>
          <p:cNvGrpSpPr>
            <a:grpSpLocks noChangeAspect="1"/>
          </p:cNvGrpSpPr>
          <p:nvPr/>
        </p:nvGrpSpPr>
        <p:grpSpPr>
          <a:xfrm>
            <a:off x="4298308" y="5308062"/>
            <a:ext cx="843210" cy="1100542"/>
            <a:chOff x="5144492" y="2583097"/>
            <a:chExt cx="801582" cy="1046211"/>
          </a:xfrm>
        </p:grpSpPr>
        <p:grpSp>
          <p:nvGrpSpPr>
            <p:cNvPr id="210" name="Gruppieren 209">
              <a:extLst>
                <a:ext uri="{FF2B5EF4-FFF2-40B4-BE49-F238E27FC236}">
                  <a16:creationId xmlns:a16="http://schemas.microsoft.com/office/drawing/2014/main" id="{303D384D-3D10-3740-CD7B-CAAB9A0ACC7E}"/>
                </a:ext>
              </a:extLst>
            </p:cNvPr>
            <p:cNvGrpSpPr>
              <a:grpSpLocks noChangeAspect="1"/>
            </p:cNvGrpSpPr>
            <p:nvPr/>
          </p:nvGrpSpPr>
          <p:grpSpPr>
            <a:xfrm>
              <a:off x="5255960" y="2583097"/>
              <a:ext cx="690114" cy="813881"/>
              <a:chOff x="2714122" y="2488287"/>
              <a:chExt cx="759997" cy="877282"/>
            </a:xfrm>
          </p:grpSpPr>
          <p:sp>
            <p:nvSpPr>
              <p:cNvPr id="221" name="Ellipse 220">
                <a:extLst>
                  <a:ext uri="{FF2B5EF4-FFF2-40B4-BE49-F238E27FC236}">
                    <a16:creationId xmlns:a16="http://schemas.microsoft.com/office/drawing/2014/main" id="{0212984D-BEF6-E8CE-D844-64FA14C75876}"/>
                  </a:ext>
                </a:extLst>
              </p:cNvPr>
              <p:cNvSpPr/>
              <p:nvPr/>
            </p:nvSpPr>
            <p:spPr>
              <a:xfrm>
                <a:off x="2825606" y="2747697"/>
                <a:ext cx="648513" cy="617872"/>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222" name="Ellipse 221">
                <a:extLst>
                  <a:ext uri="{FF2B5EF4-FFF2-40B4-BE49-F238E27FC236}">
                    <a16:creationId xmlns:a16="http://schemas.microsoft.com/office/drawing/2014/main" id="{EF5B87CE-FEC9-4ED3-FF3F-2C42ECE07D95}"/>
                  </a:ext>
                </a:extLst>
              </p:cNvPr>
              <p:cNvSpPr/>
              <p:nvPr/>
            </p:nvSpPr>
            <p:spPr>
              <a:xfrm>
                <a:off x="3029365" y="2488287"/>
                <a:ext cx="290493" cy="292158"/>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223" name="Textfeld 222">
                    <a:extLst>
                      <a:ext uri="{FF2B5EF4-FFF2-40B4-BE49-F238E27FC236}">
                        <a16:creationId xmlns:a16="http://schemas.microsoft.com/office/drawing/2014/main" id="{418CB20F-6E11-2581-D9F2-DBE623904F1A}"/>
                      </a:ext>
                    </a:extLst>
                  </p:cNvPr>
                  <p:cNvSpPr txBox="1"/>
                  <p:nvPr/>
                </p:nvSpPr>
                <p:spPr>
                  <a:xfrm>
                    <a:off x="2714122" y="2580436"/>
                    <a:ext cx="290493" cy="3391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223" name="Textfeld 222">
                    <a:extLst>
                      <a:ext uri="{FF2B5EF4-FFF2-40B4-BE49-F238E27FC236}">
                        <a16:creationId xmlns:a16="http://schemas.microsoft.com/office/drawing/2014/main" id="{418CB20F-6E11-2581-D9F2-DBE623904F1A}"/>
                      </a:ext>
                    </a:extLst>
                  </p:cNvPr>
                  <p:cNvSpPr txBox="1">
                    <a:spLocks noRot="1" noChangeAspect="1" noMove="1" noResize="1" noEditPoints="1" noAdjustHandles="1" noChangeArrowheads="1" noChangeShapeType="1" noTextEdit="1"/>
                  </p:cNvSpPr>
                  <p:nvPr/>
                </p:nvSpPr>
                <p:spPr>
                  <a:xfrm>
                    <a:off x="2714122" y="2580436"/>
                    <a:ext cx="290493" cy="339170"/>
                  </a:xfrm>
                  <a:prstGeom prst="rect">
                    <a:avLst/>
                  </a:prstGeom>
                  <a:blipFill>
                    <a:blip r:embed="rId5"/>
                    <a:stretch>
                      <a:fillRect l="-6522" r="-8696"/>
                    </a:stretch>
                  </a:blipFill>
                </p:spPr>
                <p:txBody>
                  <a:bodyPr/>
                  <a:lstStyle/>
                  <a:p>
                    <a:r>
                      <a:rPr lang="de-DE">
                        <a:noFill/>
                      </a:rPr>
                      <a:t> </a:t>
                    </a:r>
                  </a:p>
                </p:txBody>
              </p:sp>
            </mc:Fallback>
          </mc:AlternateContent>
        </p:grpSp>
        <p:sp>
          <p:nvSpPr>
            <p:cNvPr id="211" name="Ellipse 210">
              <a:extLst>
                <a:ext uri="{FF2B5EF4-FFF2-40B4-BE49-F238E27FC236}">
                  <a16:creationId xmlns:a16="http://schemas.microsoft.com/office/drawing/2014/main" id="{0355A573-8FBD-CFD0-865D-768BC31A48C4}"/>
                </a:ext>
              </a:extLst>
            </p:cNvPr>
            <p:cNvSpPr/>
            <p:nvPr/>
          </p:nvSpPr>
          <p:spPr>
            <a:xfrm>
              <a:off x="5643567" y="2778040"/>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2" name="Ellipse 211">
              <a:extLst>
                <a:ext uri="{FF2B5EF4-FFF2-40B4-BE49-F238E27FC236}">
                  <a16:creationId xmlns:a16="http://schemas.microsoft.com/office/drawing/2014/main" id="{3589AF16-20DD-E84E-C9F1-0CC0F8AC66EF}"/>
                </a:ext>
              </a:extLst>
            </p:cNvPr>
            <p:cNvSpPr/>
            <p:nvPr/>
          </p:nvSpPr>
          <p:spPr>
            <a:xfrm>
              <a:off x="5643567" y="2846473"/>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3" name="Ellipse 212">
              <a:extLst>
                <a:ext uri="{FF2B5EF4-FFF2-40B4-BE49-F238E27FC236}">
                  <a16:creationId xmlns:a16="http://schemas.microsoft.com/office/drawing/2014/main" id="{463E6C72-ED32-C07F-E78A-478D4BD8D308}"/>
                </a:ext>
              </a:extLst>
            </p:cNvPr>
            <p:cNvSpPr/>
            <p:nvPr/>
          </p:nvSpPr>
          <p:spPr>
            <a:xfrm>
              <a:off x="5144492" y="2949810"/>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214" name="Ellipse 213">
              <a:extLst>
                <a:ext uri="{FF2B5EF4-FFF2-40B4-BE49-F238E27FC236}">
                  <a16:creationId xmlns:a16="http://schemas.microsoft.com/office/drawing/2014/main" id="{E6805691-0A6A-4FF1-3E2F-7F7DCFA91BDD}"/>
                </a:ext>
              </a:extLst>
            </p:cNvPr>
            <p:cNvSpPr/>
            <p:nvPr/>
          </p:nvSpPr>
          <p:spPr>
            <a:xfrm>
              <a:off x="5519742" y="3358264"/>
              <a:ext cx="263782" cy="271044"/>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215" name="Ellipse 214">
              <a:extLst>
                <a:ext uri="{FF2B5EF4-FFF2-40B4-BE49-F238E27FC236}">
                  <a16:creationId xmlns:a16="http://schemas.microsoft.com/office/drawing/2014/main" id="{A34D687D-A310-B105-A4B3-CCFB2EB6996E}"/>
                </a:ext>
              </a:extLst>
            </p:cNvPr>
            <p:cNvSpPr/>
            <p:nvPr/>
          </p:nvSpPr>
          <p:spPr>
            <a:xfrm>
              <a:off x="5628773" y="3380978"/>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6" name="Ellipse 215">
              <a:extLst>
                <a:ext uri="{FF2B5EF4-FFF2-40B4-BE49-F238E27FC236}">
                  <a16:creationId xmlns:a16="http://schemas.microsoft.com/office/drawing/2014/main" id="{231FBF6B-26EA-8D4A-5C45-1F3870C16C84}"/>
                </a:ext>
              </a:extLst>
            </p:cNvPr>
            <p:cNvSpPr/>
            <p:nvPr/>
          </p:nvSpPr>
          <p:spPr>
            <a:xfrm>
              <a:off x="5628388" y="328666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7" name="Ellipse 216">
              <a:extLst>
                <a:ext uri="{FF2B5EF4-FFF2-40B4-BE49-F238E27FC236}">
                  <a16:creationId xmlns:a16="http://schemas.microsoft.com/office/drawing/2014/main" id="{1F4D22DF-383C-E772-5D36-99358B3D6217}"/>
                </a:ext>
              </a:extLst>
            </p:cNvPr>
            <p:cNvSpPr/>
            <p:nvPr/>
          </p:nvSpPr>
          <p:spPr>
            <a:xfrm>
              <a:off x="5334333"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8" name="Ellipse 217">
              <a:extLst>
                <a:ext uri="{FF2B5EF4-FFF2-40B4-BE49-F238E27FC236}">
                  <a16:creationId xmlns:a16="http://schemas.microsoft.com/office/drawing/2014/main" id="{C51DAC4A-18C4-9652-DE8C-13F7CC9154F7}"/>
                </a:ext>
              </a:extLst>
            </p:cNvPr>
            <p:cNvSpPr/>
            <p:nvPr/>
          </p:nvSpPr>
          <p:spPr>
            <a:xfrm>
              <a:off x="5417597" y="306464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9" name="Ellipse 218">
              <a:extLst>
                <a:ext uri="{FF2B5EF4-FFF2-40B4-BE49-F238E27FC236}">
                  <a16:creationId xmlns:a16="http://schemas.microsoft.com/office/drawing/2014/main" id="{9DDCCC40-1E4A-66B4-6738-F91A6C904C4B}"/>
                </a:ext>
              </a:extLst>
            </p:cNvPr>
            <p:cNvSpPr/>
            <p:nvPr/>
          </p:nvSpPr>
          <p:spPr>
            <a:xfrm>
              <a:off x="5486780" y="3215074"/>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0" name="Ellipse 219">
              <a:extLst>
                <a:ext uri="{FF2B5EF4-FFF2-40B4-BE49-F238E27FC236}">
                  <a16:creationId xmlns:a16="http://schemas.microsoft.com/office/drawing/2014/main" id="{10BDF32A-B1DE-9B02-AF90-E667C8E0764B}"/>
                </a:ext>
              </a:extLst>
            </p:cNvPr>
            <p:cNvSpPr/>
            <p:nvPr/>
          </p:nvSpPr>
          <p:spPr>
            <a:xfrm>
              <a:off x="5783250" y="300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41" name="Bogen 240">
            <a:extLst>
              <a:ext uri="{FF2B5EF4-FFF2-40B4-BE49-F238E27FC236}">
                <a16:creationId xmlns:a16="http://schemas.microsoft.com/office/drawing/2014/main" id="{15E58E3D-6A1C-DF86-D8DD-F31A663213C1}"/>
              </a:ext>
            </a:extLst>
          </p:cNvPr>
          <p:cNvSpPr/>
          <p:nvPr/>
        </p:nvSpPr>
        <p:spPr>
          <a:xfrm rot="3240306">
            <a:off x="8362359" y="2201137"/>
            <a:ext cx="551375" cy="678737"/>
          </a:xfrm>
          <a:prstGeom prst="arc">
            <a:avLst>
              <a:gd name="adj1" fmla="val 17903810"/>
              <a:gd name="adj2" fmla="val 5167907"/>
            </a:avLst>
          </a:prstGeom>
          <a:ln w="12700">
            <a:solidFill>
              <a:schemeClr val="bg2"/>
            </a:solidFill>
            <a:headEnd type="none"/>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24" name="Ellipse 223">
            <a:extLst>
              <a:ext uri="{FF2B5EF4-FFF2-40B4-BE49-F238E27FC236}">
                <a16:creationId xmlns:a16="http://schemas.microsoft.com/office/drawing/2014/main" id="{5D45F402-352B-8108-8385-ED163998FB69}"/>
              </a:ext>
            </a:extLst>
          </p:cNvPr>
          <p:cNvSpPr/>
          <p:nvPr/>
        </p:nvSpPr>
        <p:spPr>
          <a:xfrm>
            <a:off x="8951662" y="24442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6" name="Bogen 245">
            <a:extLst>
              <a:ext uri="{FF2B5EF4-FFF2-40B4-BE49-F238E27FC236}">
                <a16:creationId xmlns:a16="http://schemas.microsoft.com/office/drawing/2014/main" id="{F2A7738F-86A7-1C40-4514-79587E28A9D0}"/>
              </a:ext>
            </a:extLst>
          </p:cNvPr>
          <p:cNvSpPr/>
          <p:nvPr/>
        </p:nvSpPr>
        <p:spPr>
          <a:xfrm rot="951540" flipV="1">
            <a:off x="8102931" y="2163937"/>
            <a:ext cx="509935" cy="445391"/>
          </a:xfrm>
          <a:prstGeom prst="arc">
            <a:avLst>
              <a:gd name="adj1" fmla="val 1877180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2762850263"/>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00064 -0.00093 L 0.18622 -0.02269 " pathEditMode="relative" rAng="0" ptsTypes="AA">
                                      <p:cBhvr>
                                        <p:cTn id="6" dur="2000" fill="hold"/>
                                        <p:tgtEl>
                                          <p:spTgt spid="73"/>
                                        </p:tgtEl>
                                        <p:attrNameLst>
                                          <p:attrName>ppt_x</p:attrName>
                                          <p:attrName>ppt_y</p:attrName>
                                        </p:attrNameLst>
                                      </p:cBhvr>
                                      <p:rCtr x="9343" y="-1088"/>
                                    </p:animMotion>
                                  </p:childTnLst>
                                </p:cTn>
                              </p:par>
                              <p:par>
                                <p:cTn id="7" presetID="42" presetClass="path" presetSubtype="0" accel="50000" decel="50000" fill="hold" nodeType="withEffect">
                                  <p:stCondLst>
                                    <p:cond delay="0"/>
                                  </p:stCondLst>
                                  <p:childTnLst>
                                    <p:animMotion origin="layout" path="M 0.00016 -0.00209 L 0.3258 -0.02246 " pathEditMode="relative" rAng="0" ptsTypes="AA">
                                      <p:cBhvr>
                                        <p:cTn id="8" dur="2000" fill="hold"/>
                                        <p:tgtEl>
                                          <p:spTgt spid="164"/>
                                        </p:tgtEl>
                                        <p:attrNameLst>
                                          <p:attrName>ppt_x</p:attrName>
                                          <p:attrName>ppt_y</p:attrName>
                                        </p:attrNameLst>
                                      </p:cBhvr>
                                      <p:rCtr x="16282" y="-1019"/>
                                    </p:animMotion>
                                  </p:childTnLst>
                                </p:cTn>
                              </p:par>
                              <p:par>
                                <p:cTn id="9" presetID="42" presetClass="path" presetSubtype="0" accel="50000" decel="50000" fill="hold" nodeType="withEffect">
                                  <p:stCondLst>
                                    <p:cond delay="0"/>
                                  </p:stCondLst>
                                  <p:childTnLst>
                                    <p:animMotion origin="layout" path="M -0.00016 -0.00371 L 0.16811 -0.05208 " pathEditMode="relative" rAng="0" ptsTypes="AA">
                                      <p:cBhvr>
                                        <p:cTn id="10" dur="2000" fill="hold"/>
                                        <p:tgtEl>
                                          <p:spTgt spid="179"/>
                                        </p:tgtEl>
                                        <p:attrNameLst>
                                          <p:attrName>ppt_x</p:attrName>
                                          <p:attrName>ppt_y</p:attrName>
                                        </p:attrNameLst>
                                      </p:cBhvr>
                                      <p:rCtr x="8413" y="-2431"/>
                                    </p:animMotion>
                                  </p:childTnLst>
                                </p:cTn>
                              </p:par>
                              <p:par>
                                <p:cTn id="11" presetID="42" presetClass="path" presetSubtype="0" accel="50000" decel="50000" fill="hold" nodeType="withEffect">
                                  <p:stCondLst>
                                    <p:cond delay="0"/>
                                  </p:stCondLst>
                                  <p:childTnLst>
                                    <p:animMotion origin="layout" path="M 0.0008 -0.00093 L 0.36619 -0.00926 " pathEditMode="relative" rAng="0" ptsTypes="AA">
                                      <p:cBhvr>
                                        <p:cTn id="12" dur="2000" fill="hold"/>
                                        <p:tgtEl>
                                          <p:spTgt spid="209"/>
                                        </p:tgtEl>
                                        <p:attrNameLst>
                                          <p:attrName>ppt_x</p:attrName>
                                          <p:attrName>ppt_y</p:attrName>
                                        </p:attrNameLst>
                                      </p:cBhvr>
                                      <p:rCtr x="18269" y="-417"/>
                                    </p:animMotion>
                                  </p:childTnLst>
                                </p:cTn>
                              </p:par>
                            </p:childTnLst>
                          </p:cTn>
                        </p:par>
                        <p:par>
                          <p:cTn id="13" fill="hold">
                            <p:stCondLst>
                              <p:cond delay="2000"/>
                            </p:stCondLst>
                            <p:childTnLst>
                              <p:par>
                                <p:cTn id="14" presetID="10" presetClass="entr" presetSubtype="0" fill="hold" grpId="0" nodeType="afterEffect">
                                  <p:stCondLst>
                                    <p:cond delay="500"/>
                                  </p:stCondLst>
                                  <p:childTnLst>
                                    <p:set>
                                      <p:cBhvr>
                                        <p:cTn id="15" dur="1" fill="hold">
                                          <p:stCondLst>
                                            <p:cond delay="0"/>
                                          </p:stCondLst>
                                        </p:cTn>
                                        <p:tgtEl>
                                          <p:spTgt spid="241"/>
                                        </p:tgtEl>
                                        <p:attrNameLst>
                                          <p:attrName>style.visibility</p:attrName>
                                        </p:attrNameLst>
                                      </p:cBhvr>
                                      <p:to>
                                        <p:strVal val="visible"/>
                                      </p:to>
                                    </p:set>
                                    <p:animEffect transition="in" filter="fade">
                                      <p:cBhvr>
                                        <p:cTn id="16" dur="1000"/>
                                        <p:tgtEl>
                                          <p:spTgt spid="241"/>
                                        </p:tgtEl>
                                      </p:cBhvr>
                                    </p:animEffect>
                                  </p:childTnLst>
                                </p:cTn>
                              </p:par>
                            </p:childTnLst>
                          </p:cTn>
                        </p:par>
                        <p:par>
                          <p:cTn id="17" fill="hold">
                            <p:stCondLst>
                              <p:cond delay="3500"/>
                            </p:stCondLst>
                            <p:childTnLst>
                              <p:par>
                                <p:cTn id="18" presetID="10" presetClass="exit" presetSubtype="0" fill="hold" grpId="1" nodeType="afterEffect">
                                  <p:stCondLst>
                                    <p:cond delay="250"/>
                                  </p:stCondLst>
                                  <p:childTnLst>
                                    <p:animEffect transition="out" filter="fade">
                                      <p:cBhvr>
                                        <p:cTn id="19" dur="1000"/>
                                        <p:tgtEl>
                                          <p:spTgt spid="241"/>
                                        </p:tgtEl>
                                      </p:cBhvr>
                                    </p:animEffect>
                                    <p:set>
                                      <p:cBhvr>
                                        <p:cTn id="20" dur="1" fill="hold">
                                          <p:stCondLst>
                                            <p:cond delay="999"/>
                                          </p:stCondLst>
                                        </p:cTn>
                                        <p:tgtEl>
                                          <p:spTgt spid="241"/>
                                        </p:tgtEl>
                                        <p:attrNameLst>
                                          <p:attrName>style.visibility</p:attrName>
                                        </p:attrNameLst>
                                      </p:cBhvr>
                                      <p:to>
                                        <p:strVal val="hidden"/>
                                      </p:to>
                                    </p:set>
                                  </p:childTnLst>
                                </p:cTn>
                              </p:par>
                            </p:childTnLst>
                          </p:cTn>
                        </p:par>
                        <p:par>
                          <p:cTn id="21" fill="hold">
                            <p:stCondLst>
                              <p:cond delay="4750"/>
                            </p:stCondLst>
                            <p:childTnLst>
                              <p:par>
                                <p:cTn id="22" presetID="0" presetClass="path" presetSubtype="0" accel="50000" decel="50000" fill="hold" grpId="0" nodeType="afterEffect">
                                  <p:stCondLst>
                                    <p:cond delay="250"/>
                                  </p:stCondLst>
                                  <p:childTnLst>
                                    <p:animMotion origin="layout" path="M -0.00016 -3.7037E-6 L -0.00016 0.00024 C -0.00016 0.0007 0.00048 0.00209 0.00048 0.00301 C -0.00096 0.01366 -0.0008 0.00787 -0.00176 0.01204 C -0.00176 0.0125 -0.00176 0.0132 -0.00192 0.01366 C -0.00224 0.01389 -0.0024 0.01412 -0.00272 0.01436 C -0.00305 0.01528 -0.00305 0.01551 -0.00337 0.01574 C -0.00353 0.01598 -0.00369 0.01621 -0.00369 0.01644 C -0.00577 0.02084 -0.00369 0.01783 -0.00529 0.01991 C -0.00529 0.02037 -0.00593 0.02315 -0.00593 0.02338 C -0.00673 0.02454 -0.00769 0.0257 -0.00865 0.02662 C -0.00913 0.02732 -0.00978 0.02778 -0.00994 0.02848 C -0.01042 0.02894 -0.01106 0.02917 -0.01154 0.0294 C -0.01314 0.03125 -0.01218 0.03079 -0.01394 0.03218 C -0.01394 0.03287 -0.01442 0.03287 -0.01474 0.03287 C -0.01843 0.03588 -0.0141 0.03287 -0.01843 0.03565 C -0.01859 0.03611 -0.01875 0.03658 -0.01891 0.03681 C -0.01939 0.03727 -0.01987 0.03727 -0.02003 0.03727 C -0.02051 0.0375 -0.02131 0.03774 -0.0218 0.03774 C -0.02436 0.03936 -0.01987 0.03774 -0.02436 0.04098 C -0.02548 0.04144 -0.0266 0.04144 -0.0274 0.0419 C -0.02821 0.04236 -0.02853 0.04283 -0.02933 0.04306 C -0.03013 0.04399 -0.03077 0.04399 -0.03157 0.04399 C -0.0375 0.04399 -0.04359 0.04283 -0.05 0.0426 C -0.05417 0.0419 -0.04856 0.04306 -0.05513 0.04144 C -0.05609 0.04144 -0.05673 0.04098 -0.05721 0.04098 C -0.05801 0.04028 -0.05849 0.03982 -0.05897 0.03936 C -0.05913 0.03866 -0.05978 0.03936 -0.05994 0.03866 C -0.06154 0.03774 -0.06042 0.03774 -0.06074 0.03774 L -0.06074 0.0382 " pathEditMode="relative" rAng="0" ptsTypes="AAAAAAAAAAAAAAAAAAAAAAAAAAAAAA">
                                      <p:cBhvr>
                                        <p:cTn id="23" dur="2000" fill="hold"/>
                                        <p:tgtEl>
                                          <p:spTgt spid="224"/>
                                        </p:tgtEl>
                                        <p:attrNameLst>
                                          <p:attrName>ppt_x</p:attrName>
                                          <p:attrName>ppt_y</p:attrName>
                                        </p:attrNameLst>
                                      </p:cBhvr>
                                      <p:rCtr x="-3013" y="2199"/>
                                    </p:animMotion>
                                  </p:childTnLst>
                                </p:cTn>
                              </p:par>
                            </p:childTnLst>
                          </p:cTn>
                        </p:par>
                        <p:par>
                          <p:cTn id="24" fill="hold">
                            <p:stCondLst>
                              <p:cond delay="7000"/>
                            </p:stCondLst>
                            <p:childTnLst>
                              <p:par>
                                <p:cTn id="25" presetID="10" presetClass="entr" presetSubtype="0" fill="hold" grpId="0" nodeType="afterEffect">
                                  <p:stCondLst>
                                    <p:cond delay="0"/>
                                  </p:stCondLst>
                                  <p:childTnLst>
                                    <p:set>
                                      <p:cBhvr>
                                        <p:cTn id="26" dur="1" fill="hold">
                                          <p:stCondLst>
                                            <p:cond delay="0"/>
                                          </p:stCondLst>
                                        </p:cTn>
                                        <p:tgtEl>
                                          <p:spTgt spid="246"/>
                                        </p:tgtEl>
                                        <p:attrNameLst>
                                          <p:attrName>style.visibility</p:attrName>
                                        </p:attrNameLst>
                                      </p:cBhvr>
                                      <p:to>
                                        <p:strVal val="visible"/>
                                      </p:to>
                                    </p:set>
                                    <p:animEffect transition="in" filter="fade">
                                      <p:cBhvr>
                                        <p:cTn id="27" dur="500"/>
                                        <p:tgtEl>
                                          <p:spTgt spid="246"/>
                                        </p:tgtEl>
                                      </p:cBhvr>
                                    </p:animEffect>
                                  </p:childTnLst>
                                </p:cTn>
                              </p:par>
                            </p:childTnLst>
                          </p:cTn>
                        </p:par>
                        <p:par>
                          <p:cTn id="28" fill="hold">
                            <p:stCondLst>
                              <p:cond delay="7500"/>
                            </p:stCondLst>
                            <p:childTnLst>
                              <p:par>
                                <p:cTn id="29" presetID="10" presetClass="exit" presetSubtype="0" fill="hold" grpId="1" nodeType="afterEffect">
                                  <p:stCondLst>
                                    <p:cond delay="250"/>
                                  </p:stCondLst>
                                  <p:childTnLst>
                                    <p:animEffect transition="out" filter="fade">
                                      <p:cBhvr>
                                        <p:cTn id="30" dur="500"/>
                                        <p:tgtEl>
                                          <p:spTgt spid="246"/>
                                        </p:tgtEl>
                                      </p:cBhvr>
                                    </p:animEffect>
                                    <p:set>
                                      <p:cBhvr>
                                        <p:cTn id="31" dur="1" fill="hold">
                                          <p:stCondLst>
                                            <p:cond delay="499"/>
                                          </p:stCondLst>
                                        </p:cTn>
                                        <p:tgtEl>
                                          <p:spTgt spid="2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1" grpId="1" animBg="1"/>
      <p:bldP spid="224" grpId="0" animBg="1"/>
      <p:bldP spid="246" grpId="0" animBg="1"/>
      <p:bldP spid="246"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hteck 105">
            <a:extLst>
              <a:ext uri="{FF2B5EF4-FFF2-40B4-BE49-F238E27FC236}">
                <a16:creationId xmlns:a16="http://schemas.microsoft.com/office/drawing/2014/main" id="{BC4BE59C-9A94-4419-27F7-1374A38591D6}"/>
              </a:ext>
            </a:extLst>
          </p:cNvPr>
          <p:cNvSpPr/>
          <p:nvPr/>
        </p:nvSpPr>
        <p:spPr>
          <a:xfrm>
            <a:off x="369922"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01365061-A9FF-41A7-EB32-BBF30FD72050}"/>
              </a:ext>
            </a:extLst>
          </p:cNvPr>
          <p:cNvSpPr/>
          <p:nvPr/>
        </p:nvSpPr>
        <p:spPr>
          <a:xfrm>
            <a:off x="8147445" y="4317697"/>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56" name="Ellipse 55">
            <a:extLst>
              <a:ext uri="{FF2B5EF4-FFF2-40B4-BE49-F238E27FC236}">
                <a16:creationId xmlns:a16="http://schemas.microsoft.com/office/drawing/2014/main" id="{FBCBFC0E-8063-9ABA-BDBB-73D469E93822}"/>
              </a:ext>
            </a:extLst>
          </p:cNvPr>
          <p:cNvSpPr/>
          <p:nvPr/>
        </p:nvSpPr>
        <p:spPr>
          <a:xfrm>
            <a:off x="8342077" y="4064537"/>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57" name="Textfeld 56">
                <a:extLst>
                  <a:ext uri="{FF2B5EF4-FFF2-40B4-BE49-F238E27FC236}">
                    <a16:creationId xmlns:a16="http://schemas.microsoft.com/office/drawing/2014/main" id="{67B46BDE-5074-B5CC-3170-75A41B34E2A1}"/>
                  </a:ext>
                </a:extLst>
              </p:cNvPr>
              <p:cNvSpPr txBox="1"/>
              <p:nvPr/>
            </p:nvSpPr>
            <p:spPr>
              <a:xfrm>
                <a:off x="8040955" y="4154466"/>
                <a:ext cx="277480" cy="330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57" name="Textfeld 56">
                <a:extLst>
                  <a:ext uri="{FF2B5EF4-FFF2-40B4-BE49-F238E27FC236}">
                    <a16:creationId xmlns:a16="http://schemas.microsoft.com/office/drawing/2014/main" id="{67B46BDE-5074-B5CC-3170-75A41B34E2A1}"/>
                  </a:ext>
                </a:extLst>
              </p:cNvPr>
              <p:cNvSpPr txBox="1">
                <a:spLocks noRot="1" noChangeAspect="1" noMove="1" noResize="1" noEditPoints="1" noAdjustHandles="1" noChangeArrowheads="1" noChangeShapeType="1" noTextEdit="1"/>
              </p:cNvSpPr>
              <p:nvPr/>
            </p:nvSpPr>
            <p:spPr>
              <a:xfrm>
                <a:off x="8040955" y="4154466"/>
                <a:ext cx="277480" cy="330999"/>
              </a:xfrm>
              <a:prstGeom prst="rect">
                <a:avLst/>
              </a:prstGeom>
              <a:blipFill>
                <a:blip r:embed="rId3"/>
                <a:stretch>
                  <a:fillRect l="-6522" r="-8696"/>
                </a:stretch>
              </a:blipFill>
            </p:spPr>
            <p:txBody>
              <a:bodyPr/>
              <a:lstStyle/>
              <a:p>
                <a:r>
                  <a:rPr lang="de-DE">
                    <a:noFill/>
                  </a:rPr>
                  <a:t> </a:t>
                </a:r>
              </a:p>
            </p:txBody>
          </p:sp>
        </mc:Fallback>
      </mc:AlternateContent>
      <p:sp>
        <p:nvSpPr>
          <p:cNvPr id="5" name="Foliennummernplatzhalter 4">
            <a:extLst>
              <a:ext uri="{FF2B5EF4-FFF2-40B4-BE49-F238E27FC236}">
                <a16:creationId xmlns:a16="http://schemas.microsoft.com/office/drawing/2014/main" id="{95C9EA2C-E7B6-FF3A-D447-B1A6EE30FE6C}"/>
              </a:ext>
            </a:extLst>
          </p:cNvPr>
          <p:cNvSpPr>
            <a:spLocks noGrp="1"/>
          </p:cNvSpPr>
          <p:nvPr>
            <p:ph type="sldNum" sz="quarter" idx="12"/>
          </p:nvPr>
        </p:nvSpPr>
        <p:spPr/>
        <p:txBody>
          <a:bodyPr/>
          <a:lstStyle/>
          <a:p>
            <a:fld id="{512B0DB9-0322-4ED9-940E-5222A7C612BE}" type="slidenum">
              <a:rPr lang="de-DE" smtClean="0"/>
              <a:pPr/>
              <a:t>33</a:t>
            </a:fld>
            <a:endParaRPr lang="de-DE"/>
          </a:p>
        </p:txBody>
      </p:sp>
      <p:sp>
        <p:nvSpPr>
          <p:cNvPr id="48" name="Ellipse 47">
            <a:extLst>
              <a:ext uri="{FF2B5EF4-FFF2-40B4-BE49-F238E27FC236}">
                <a16:creationId xmlns:a16="http://schemas.microsoft.com/office/drawing/2014/main" id="{6695E4C1-2105-F763-7164-CC7737AAC2E5}"/>
              </a:ext>
            </a:extLst>
          </p:cNvPr>
          <p:cNvSpPr/>
          <p:nvPr/>
        </p:nvSpPr>
        <p:spPr>
          <a:xfrm>
            <a:off x="8318436" y="4879959"/>
            <a:ext cx="277481" cy="284593"/>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19" name="Ellipse 118">
            <a:extLst>
              <a:ext uri="{FF2B5EF4-FFF2-40B4-BE49-F238E27FC236}">
                <a16:creationId xmlns:a16="http://schemas.microsoft.com/office/drawing/2014/main" id="{DE616B38-5560-E890-DC16-6AE3C6E04986}"/>
              </a:ext>
            </a:extLst>
          </p:cNvPr>
          <p:cNvSpPr/>
          <p:nvPr/>
        </p:nvSpPr>
        <p:spPr>
          <a:xfrm>
            <a:off x="8446883" y="50941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20FBC1C3-7C0A-DCD6-7976-96941BBE0843}"/>
              </a:ext>
            </a:extLst>
          </p:cNvPr>
          <p:cNvSpPr/>
          <p:nvPr/>
        </p:nvSpPr>
        <p:spPr>
          <a:xfrm>
            <a:off x="380206" y="1911997"/>
            <a:ext cx="727219" cy="4430857"/>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093285BF-0FF9-54A4-9477-10BBAF50B5A0}"/>
              </a:ext>
            </a:extLst>
          </p:cNvPr>
          <p:cNvSpPr txBox="1"/>
          <p:nvPr/>
        </p:nvSpPr>
        <p:spPr>
          <a:xfrm>
            <a:off x="319131" y="1224834"/>
            <a:ext cx="918793" cy="646331"/>
          </a:xfrm>
          <a:prstGeom prst="rect">
            <a:avLst/>
          </a:prstGeom>
          <a:noFill/>
        </p:spPr>
        <p:txBody>
          <a:bodyPr wrap="square" rtlCol="0">
            <a:spAutoFit/>
          </a:bodyPr>
          <a:lstStyle/>
          <a:p>
            <a:r>
              <a:rPr lang="de-DE"/>
              <a:t>Anode </a:t>
            </a:r>
          </a:p>
          <a:p>
            <a:r>
              <a:rPr lang="de-DE"/>
              <a:t>   (+)</a:t>
            </a:r>
          </a:p>
        </p:txBody>
      </p:sp>
      <p:sp>
        <p:nvSpPr>
          <p:cNvPr id="12" name="Textfeld 11">
            <a:extLst>
              <a:ext uri="{FF2B5EF4-FFF2-40B4-BE49-F238E27FC236}">
                <a16:creationId xmlns:a16="http://schemas.microsoft.com/office/drawing/2014/main" id="{FE8438F4-E34C-1223-2D5E-9D31C96435D1}"/>
              </a:ext>
            </a:extLst>
          </p:cNvPr>
          <p:cNvSpPr txBox="1"/>
          <p:nvPr/>
        </p:nvSpPr>
        <p:spPr>
          <a:xfrm>
            <a:off x="8551908" y="1293257"/>
            <a:ext cx="1374999" cy="646331"/>
          </a:xfrm>
          <a:prstGeom prst="rect">
            <a:avLst/>
          </a:prstGeom>
          <a:noFill/>
        </p:spPr>
        <p:txBody>
          <a:bodyPr wrap="square" rtlCol="0">
            <a:spAutoFit/>
          </a:bodyPr>
          <a:lstStyle/>
          <a:p>
            <a:r>
              <a:rPr lang="de-DE"/>
              <a:t>Kathode</a:t>
            </a:r>
          </a:p>
          <a:p>
            <a:r>
              <a:rPr lang="de-DE"/>
              <a:t>    (-)</a:t>
            </a:r>
          </a:p>
        </p:txBody>
      </p:sp>
      <p:sp>
        <p:nvSpPr>
          <p:cNvPr id="25" name="Ellipse 24">
            <a:extLst>
              <a:ext uri="{FF2B5EF4-FFF2-40B4-BE49-F238E27FC236}">
                <a16:creationId xmlns:a16="http://schemas.microsoft.com/office/drawing/2014/main" id="{21C58954-7A24-830C-56D7-75602B27977C}"/>
              </a:ext>
            </a:extLst>
          </p:cNvPr>
          <p:cNvSpPr/>
          <p:nvPr/>
        </p:nvSpPr>
        <p:spPr>
          <a:xfrm>
            <a:off x="8147444" y="2009904"/>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26" name="Ellipse 25">
            <a:extLst>
              <a:ext uri="{FF2B5EF4-FFF2-40B4-BE49-F238E27FC236}">
                <a16:creationId xmlns:a16="http://schemas.microsoft.com/office/drawing/2014/main" id="{2CED8984-196F-9BD2-07E6-7B817FADF061}"/>
              </a:ext>
            </a:extLst>
          </p:cNvPr>
          <p:cNvSpPr/>
          <p:nvPr/>
        </p:nvSpPr>
        <p:spPr>
          <a:xfrm>
            <a:off x="8342076" y="1756744"/>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27" name="Textfeld 26">
                <a:extLst>
                  <a:ext uri="{FF2B5EF4-FFF2-40B4-BE49-F238E27FC236}">
                    <a16:creationId xmlns:a16="http://schemas.microsoft.com/office/drawing/2014/main" id="{AF4BA3BE-6E82-7A9F-9834-0BB3B21EFBFA}"/>
                  </a:ext>
                </a:extLst>
              </p:cNvPr>
              <p:cNvSpPr txBox="1"/>
              <p:nvPr/>
            </p:nvSpPr>
            <p:spPr>
              <a:xfrm>
                <a:off x="8040954" y="1846673"/>
                <a:ext cx="277480" cy="330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27" name="Textfeld 26">
                <a:extLst>
                  <a:ext uri="{FF2B5EF4-FFF2-40B4-BE49-F238E27FC236}">
                    <a16:creationId xmlns:a16="http://schemas.microsoft.com/office/drawing/2014/main" id="{AF4BA3BE-6E82-7A9F-9834-0BB3B21EFBFA}"/>
                  </a:ext>
                </a:extLst>
              </p:cNvPr>
              <p:cNvSpPr txBox="1">
                <a:spLocks noRot="1" noChangeAspect="1" noMove="1" noResize="1" noEditPoints="1" noAdjustHandles="1" noChangeArrowheads="1" noChangeShapeType="1" noTextEdit="1"/>
              </p:cNvSpPr>
              <p:nvPr/>
            </p:nvSpPr>
            <p:spPr>
              <a:xfrm>
                <a:off x="8040954" y="1846673"/>
                <a:ext cx="277480" cy="330999"/>
              </a:xfrm>
              <a:prstGeom prst="rect">
                <a:avLst/>
              </a:prstGeom>
              <a:blipFill>
                <a:blip r:embed="rId4"/>
                <a:stretch>
                  <a:fillRect l="-6522" r="-8696"/>
                </a:stretch>
              </a:blipFill>
            </p:spPr>
            <p:txBody>
              <a:bodyPr/>
              <a:lstStyle/>
              <a:p>
                <a:r>
                  <a:rPr lang="de-DE">
                    <a:noFill/>
                  </a:rPr>
                  <a:t> </a:t>
                </a:r>
              </a:p>
            </p:txBody>
          </p:sp>
        </mc:Fallback>
      </mc:AlternateContent>
      <p:sp>
        <p:nvSpPr>
          <p:cNvPr id="15" name="Ellipse 14">
            <a:extLst>
              <a:ext uri="{FF2B5EF4-FFF2-40B4-BE49-F238E27FC236}">
                <a16:creationId xmlns:a16="http://schemas.microsoft.com/office/drawing/2014/main" id="{255ACE70-1069-4341-9F28-79BB2C791632}"/>
              </a:ext>
            </a:extLst>
          </p:cNvPr>
          <p:cNvSpPr/>
          <p:nvPr/>
        </p:nvSpPr>
        <p:spPr>
          <a:xfrm>
            <a:off x="8448690" y="196181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64DE082C-4D45-8062-BCAB-E09E216E4C89}"/>
              </a:ext>
            </a:extLst>
          </p:cNvPr>
          <p:cNvSpPr/>
          <p:nvPr/>
        </p:nvSpPr>
        <p:spPr>
          <a:xfrm>
            <a:off x="8448690" y="203379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1ED962D4-9894-9D9A-B95C-C47B10670963}"/>
              </a:ext>
            </a:extLst>
          </p:cNvPr>
          <p:cNvSpPr/>
          <p:nvPr/>
        </p:nvSpPr>
        <p:spPr>
          <a:xfrm>
            <a:off x="7923697" y="2142501"/>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20" name="Ellipse 19">
            <a:extLst>
              <a:ext uri="{FF2B5EF4-FFF2-40B4-BE49-F238E27FC236}">
                <a16:creationId xmlns:a16="http://schemas.microsoft.com/office/drawing/2014/main" id="{5336F697-6CE0-226E-987E-4F2DC8281851}"/>
              </a:ext>
            </a:extLst>
          </p:cNvPr>
          <p:cNvSpPr/>
          <p:nvPr/>
        </p:nvSpPr>
        <p:spPr>
          <a:xfrm>
            <a:off x="8432723" y="249685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Ellipse 20">
            <a:extLst>
              <a:ext uri="{FF2B5EF4-FFF2-40B4-BE49-F238E27FC236}">
                <a16:creationId xmlns:a16="http://schemas.microsoft.com/office/drawing/2014/main" id="{89ACB0E3-0E50-E61E-81CE-9898BB8984C2}"/>
              </a:ext>
            </a:extLst>
          </p:cNvPr>
          <p:cNvSpPr/>
          <p:nvPr/>
        </p:nvSpPr>
        <p:spPr>
          <a:xfrm>
            <a:off x="8123397" y="226330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Ellipse 21">
            <a:extLst>
              <a:ext uri="{FF2B5EF4-FFF2-40B4-BE49-F238E27FC236}">
                <a16:creationId xmlns:a16="http://schemas.microsoft.com/office/drawing/2014/main" id="{C3A05879-88D0-7158-52D1-698AA67FA187}"/>
              </a:ext>
            </a:extLst>
          </p:cNvPr>
          <p:cNvSpPr/>
          <p:nvPr/>
        </p:nvSpPr>
        <p:spPr>
          <a:xfrm>
            <a:off x="8210985" y="226330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Ellipse 22">
            <a:extLst>
              <a:ext uri="{FF2B5EF4-FFF2-40B4-BE49-F238E27FC236}">
                <a16:creationId xmlns:a16="http://schemas.microsoft.com/office/drawing/2014/main" id="{AE0982D4-A681-6313-CD6D-EB299B7DD2DA}"/>
              </a:ext>
            </a:extLst>
          </p:cNvPr>
          <p:cNvSpPr/>
          <p:nvPr/>
        </p:nvSpPr>
        <p:spPr>
          <a:xfrm>
            <a:off x="8283761" y="242154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Ellipse 23">
            <a:extLst>
              <a:ext uri="{FF2B5EF4-FFF2-40B4-BE49-F238E27FC236}">
                <a16:creationId xmlns:a16="http://schemas.microsoft.com/office/drawing/2014/main" id="{D3956F06-6335-6A4A-3215-4B0AF312B6CB}"/>
              </a:ext>
            </a:extLst>
          </p:cNvPr>
          <p:cNvSpPr/>
          <p:nvPr/>
        </p:nvSpPr>
        <p:spPr>
          <a:xfrm>
            <a:off x="8595627" y="219916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Ellipse 39">
            <a:extLst>
              <a:ext uri="{FF2B5EF4-FFF2-40B4-BE49-F238E27FC236}">
                <a16:creationId xmlns:a16="http://schemas.microsoft.com/office/drawing/2014/main" id="{6ED0503E-1C74-D017-86A1-AFD6ED5B6875}"/>
              </a:ext>
            </a:extLst>
          </p:cNvPr>
          <p:cNvSpPr/>
          <p:nvPr/>
        </p:nvSpPr>
        <p:spPr>
          <a:xfrm>
            <a:off x="8145635" y="3139408"/>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41" name="Ellipse 40">
            <a:extLst>
              <a:ext uri="{FF2B5EF4-FFF2-40B4-BE49-F238E27FC236}">
                <a16:creationId xmlns:a16="http://schemas.microsoft.com/office/drawing/2014/main" id="{CB18AA78-1922-2675-90DF-43256D01D043}"/>
              </a:ext>
            </a:extLst>
          </p:cNvPr>
          <p:cNvSpPr/>
          <p:nvPr/>
        </p:nvSpPr>
        <p:spPr>
          <a:xfrm>
            <a:off x="8340267" y="2886248"/>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42" name="Textfeld 41">
                <a:extLst>
                  <a:ext uri="{FF2B5EF4-FFF2-40B4-BE49-F238E27FC236}">
                    <a16:creationId xmlns:a16="http://schemas.microsoft.com/office/drawing/2014/main" id="{B7D13403-FA17-A7F5-0D04-220EBFC67645}"/>
                  </a:ext>
                </a:extLst>
              </p:cNvPr>
              <p:cNvSpPr txBox="1"/>
              <p:nvPr/>
            </p:nvSpPr>
            <p:spPr>
              <a:xfrm>
                <a:off x="8039145" y="2976177"/>
                <a:ext cx="277480" cy="330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42" name="Textfeld 41">
                <a:extLst>
                  <a:ext uri="{FF2B5EF4-FFF2-40B4-BE49-F238E27FC236}">
                    <a16:creationId xmlns:a16="http://schemas.microsoft.com/office/drawing/2014/main" id="{B7D13403-FA17-A7F5-0D04-220EBFC67645}"/>
                  </a:ext>
                </a:extLst>
              </p:cNvPr>
              <p:cNvSpPr txBox="1">
                <a:spLocks noRot="1" noChangeAspect="1" noMove="1" noResize="1" noEditPoints="1" noAdjustHandles="1" noChangeArrowheads="1" noChangeShapeType="1" noTextEdit="1"/>
              </p:cNvSpPr>
              <p:nvPr/>
            </p:nvSpPr>
            <p:spPr>
              <a:xfrm>
                <a:off x="8039145" y="2976177"/>
                <a:ext cx="277480" cy="330999"/>
              </a:xfrm>
              <a:prstGeom prst="rect">
                <a:avLst/>
              </a:prstGeom>
              <a:blipFill>
                <a:blip r:embed="rId5"/>
                <a:stretch>
                  <a:fillRect l="-8889" r="-8889"/>
                </a:stretch>
              </a:blipFill>
            </p:spPr>
            <p:txBody>
              <a:bodyPr/>
              <a:lstStyle/>
              <a:p>
                <a:r>
                  <a:rPr lang="de-DE">
                    <a:noFill/>
                  </a:rPr>
                  <a:t> </a:t>
                </a:r>
              </a:p>
            </p:txBody>
          </p:sp>
        </mc:Fallback>
      </mc:AlternateContent>
      <p:sp>
        <p:nvSpPr>
          <p:cNvPr id="30" name="Ellipse 29">
            <a:extLst>
              <a:ext uri="{FF2B5EF4-FFF2-40B4-BE49-F238E27FC236}">
                <a16:creationId xmlns:a16="http://schemas.microsoft.com/office/drawing/2014/main" id="{2086522B-DCDD-870B-7EBB-192BC96F8F7B}"/>
              </a:ext>
            </a:extLst>
          </p:cNvPr>
          <p:cNvSpPr/>
          <p:nvPr/>
        </p:nvSpPr>
        <p:spPr>
          <a:xfrm>
            <a:off x="8446881" y="309131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Ellipse 30">
            <a:extLst>
              <a:ext uri="{FF2B5EF4-FFF2-40B4-BE49-F238E27FC236}">
                <a16:creationId xmlns:a16="http://schemas.microsoft.com/office/drawing/2014/main" id="{E116B534-6A7B-3AB4-1F24-14DE5E5F41B0}"/>
              </a:ext>
            </a:extLst>
          </p:cNvPr>
          <p:cNvSpPr/>
          <p:nvPr/>
        </p:nvSpPr>
        <p:spPr>
          <a:xfrm>
            <a:off x="8446881" y="31633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Ellipse 31">
            <a:extLst>
              <a:ext uri="{FF2B5EF4-FFF2-40B4-BE49-F238E27FC236}">
                <a16:creationId xmlns:a16="http://schemas.microsoft.com/office/drawing/2014/main" id="{FF5A1731-EF49-7067-6271-7BFA5F172EBC}"/>
              </a:ext>
            </a:extLst>
          </p:cNvPr>
          <p:cNvSpPr/>
          <p:nvPr/>
        </p:nvSpPr>
        <p:spPr>
          <a:xfrm>
            <a:off x="7921888" y="3272005"/>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3" name="Ellipse 32">
            <a:extLst>
              <a:ext uri="{FF2B5EF4-FFF2-40B4-BE49-F238E27FC236}">
                <a16:creationId xmlns:a16="http://schemas.microsoft.com/office/drawing/2014/main" id="{594D731E-5BAC-AB5C-9213-4A5A267840C2}"/>
              </a:ext>
            </a:extLst>
          </p:cNvPr>
          <p:cNvSpPr/>
          <p:nvPr/>
        </p:nvSpPr>
        <p:spPr>
          <a:xfrm>
            <a:off x="8316626" y="3701670"/>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34" name="Ellipse 33">
            <a:extLst>
              <a:ext uri="{FF2B5EF4-FFF2-40B4-BE49-F238E27FC236}">
                <a16:creationId xmlns:a16="http://schemas.microsoft.com/office/drawing/2014/main" id="{61E89998-C8DC-865A-3DA8-1E13F31A572D}"/>
              </a:ext>
            </a:extLst>
          </p:cNvPr>
          <p:cNvSpPr/>
          <p:nvPr/>
        </p:nvSpPr>
        <p:spPr>
          <a:xfrm>
            <a:off x="8431319" y="372556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9AA9E1E6-72D8-D72E-A5FB-A51546AB17CD}"/>
              </a:ext>
            </a:extLst>
          </p:cNvPr>
          <p:cNvSpPr/>
          <p:nvPr/>
        </p:nvSpPr>
        <p:spPr>
          <a:xfrm>
            <a:off x="8430914" y="36263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Ellipse 35">
            <a:extLst>
              <a:ext uri="{FF2B5EF4-FFF2-40B4-BE49-F238E27FC236}">
                <a16:creationId xmlns:a16="http://schemas.microsoft.com/office/drawing/2014/main" id="{D45C27E7-6764-47C7-0944-861EB50A10AE}"/>
              </a:ext>
            </a:extLst>
          </p:cNvPr>
          <p:cNvSpPr/>
          <p:nvPr/>
        </p:nvSpPr>
        <p:spPr>
          <a:xfrm>
            <a:off x="8121588" y="339280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Ellipse 36">
            <a:extLst>
              <a:ext uri="{FF2B5EF4-FFF2-40B4-BE49-F238E27FC236}">
                <a16:creationId xmlns:a16="http://schemas.microsoft.com/office/drawing/2014/main" id="{BF038E7E-CBF2-8BAB-ADA7-3E974842D13C}"/>
              </a:ext>
            </a:extLst>
          </p:cNvPr>
          <p:cNvSpPr/>
          <p:nvPr/>
        </p:nvSpPr>
        <p:spPr>
          <a:xfrm>
            <a:off x="8209176" y="339280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Ellipse 37">
            <a:extLst>
              <a:ext uri="{FF2B5EF4-FFF2-40B4-BE49-F238E27FC236}">
                <a16:creationId xmlns:a16="http://schemas.microsoft.com/office/drawing/2014/main" id="{F0CE3850-ADAB-0851-D36C-E022D92B0C49}"/>
              </a:ext>
            </a:extLst>
          </p:cNvPr>
          <p:cNvSpPr/>
          <p:nvPr/>
        </p:nvSpPr>
        <p:spPr>
          <a:xfrm>
            <a:off x="8281952" y="355104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Ellipse 38">
            <a:extLst>
              <a:ext uri="{FF2B5EF4-FFF2-40B4-BE49-F238E27FC236}">
                <a16:creationId xmlns:a16="http://schemas.microsoft.com/office/drawing/2014/main" id="{6D45C9D4-5517-C46F-D878-CA675B0D3B9C}"/>
              </a:ext>
            </a:extLst>
          </p:cNvPr>
          <p:cNvSpPr/>
          <p:nvPr/>
        </p:nvSpPr>
        <p:spPr>
          <a:xfrm>
            <a:off x="8593818" y="332867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Ellipse 44">
            <a:extLst>
              <a:ext uri="{FF2B5EF4-FFF2-40B4-BE49-F238E27FC236}">
                <a16:creationId xmlns:a16="http://schemas.microsoft.com/office/drawing/2014/main" id="{530ED8C5-F6C6-21B7-0D4D-5F1B74EA46E5}"/>
              </a:ext>
            </a:extLst>
          </p:cNvPr>
          <p:cNvSpPr/>
          <p:nvPr/>
        </p:nvSpPr>
        <p:spPr>
          <a:xfrm>
            <a:off x="8448691" y="426960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Ellipse 45">
            <a:extLst>
              <a:ext uri="{FF2B5EF4-FFF2-40B4-BE49-F238E27FC236}">
                <a16:creationId xmlns:a16="http://schemas.microsoft.com/office/drawing/2014/main" id="{8F0811FB-A5F5-4FEA-3295-22891993EAF7}"/>
              </a:ext>
            </a:extLst>
          </p:cNvPr>
          <p:cNvSpPr/>
          <p:nvPr/>
        </p:nvSpPr>
        <p:spPr>
          <a:xfrm>
            <a:off x="8448691" y="434159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72644B91-5C2A-EF11-2225-79BB52CCC688}"/>
              </a:ext>
            </a:extLst>
          </p:cNvPr>
          <p:cNvSpPr/>
          <p:nvPr/>
        </p:nvSpPr>
        <p:spPr>
          <a:xfrm>
            <a:off x="7923698" y="4450294"/>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50" name="Ellipse 49">
            <a:extLst>
              <a:ext uri="{FF2B5EF4-FFF2-40B4-BE49-F238E27FC236}">
                <a16:creationId xmlns:a16="http://schemas.microsoft.com/office/drawing/2014/main" id="{AFE871B0-A1FF-C6DC-2347-342613DDF83B}"/>
              </a:ext>
            </a:extLst>
          </p:cNvPr>
          <p:cNvSpPr/>
          <p:nvPr/>
        </p:nvSpPr>
        <p:spPr>
          <a:xfrm>
            <a:off x="8432724" y="480464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9CFF0B31-7E8C-740A-EE82-ACC8B7D953B0}"/>
              </a:ext>
            </a:extLst>
          </p:cNvPr>
          <p:cNvSpPr/>
          <p:nvPr/>
        </p:nvSpPr>
        <p:spPr>
          <a:xfrm>
            <a:off x="8123398" y="457109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Ellipse 51">
            <a:extLst>
              <a:ext uri="{FF2B5EF4-FFF2-40B4-BE49-F238E27FC236}">
                <a16:creationId xmlns:a16="http://schemas.microsoft.com/office/drawing/2014/main" id="{DD096FEE-593E-9130-A2DB-A9AFBD84662E}"/>
              </a:ext>
            </a:extLst>
          </p:cNvPr>
          <p:cNvSpPr/>
          <p:nvPr/>
        </p:nvSpPr>
        <p:spPr>
          <a:xfrm>
            <a:off x="8210986" y="457109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Ellipse 52">
            <a:extLst>
              <a:ext uri="{FF2B5EF4-FFF2-40B4-BE49-F238E27FC236}">
                <a16:creationId xmlns:a16="http://schemas.microsoft.com/office/drawing/2014/main" id="{0E6ED6E6-EAFF-26D2-C982-6605114DC34E}"/>
              </a:ext>
            </a:extLst>
          </p:cNvPr>
          <p:cNvSpPr/>
          <p:nvPr/>
        </p:nvSpPr>
        <p:spPr>
          <a:xfrm>
            <a:off x="8283762" y="472933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Ellipse 53">
            <a:extLst>
              <a:ext uri="{FF2B5EF4-FFF2-40B4-BE49-F238E27FC236}">
                <a16:creationId xmlns:a16="http://schemas.microsoft.com/office/drawing/2014/main" id="{E32C5B8B-A2B7-02AC-0E21-F9B0973261F7}"/>
              </a:ext>
            </a:extLst>
          </p:cNvPr>
          <p:cNvSpPr/>
          <p:nvPr/>
        </p:nvSpPr>
        <p:spPr>
          <a:xfrm>
            <a:off x="8595628" y="450696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997400CC-5BB7-0F40-56E4-DCC9E07F1F21}"/>
              </a:ext>
            </a:extLst>
          </p:cNvPr>
          <p:cNvSpPr/>
          <p:nvPr/>
        </p:nvSpPr>
        <p:spPr>
          <a:xfrm>
            <a:off x="8138067" y="5498401"/>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ln w="3175">
                  <a:noFill/>
                </a:ln>
              </a:rPr>
              <a:t>o</a:t>
            </a:r>
          </a:p>
        </p:txBody>
      </p:sp>
      <p:sp>
        <p:nvSpPr>
          <p:cNvPr id="71" name="Ellipse 70">
            <a:extLst>
              <a:ext uri="{FF2B5EF4-FFF2-40B4-BE49-F238E27FC236}">
                <a16:creationId xmlns:a16="http://schemas.microsoft.com/office/drawing/2014/main" id="{38951582-4301-4970-3EEA-84EE22D5F70B}"/>
              </a:ext>
            </a:extLst>
          </p:cNvPr>
          <p:cNvSpPr/>
          <p:nvPr/>
        </p:nvSpPr>
        <p:spPr>
          <a:xfrm>
            <a:off x="8332699" y="5245241"/>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mc:AlternateContent xmlns:mc="http://schemas.openxmlformats.org/markup-compatibility/2006" xmlns:a14="http://schemas.microsoft.com/office/drawing/2010/main">
        <mc:Choice Requires="a14">
          <p:sp>
            <p:nvSpPr>
              <p:cNvPr id="72" name="Textfeld 71">
                <a:extLst>
                  <a:ext uri="{FF2B5EF4-FFF2-40B4-BE49-F238E27FC236}">
                    <a16:creationId xmlns:a16="http://schemas.microsoft.com/office/drawing/2014/main" id="{7A01AC02-2F40-877C-B23C-F92DC9276710}"/>
                  </a:ext>
                </a:extLst>
              </p:cNvPr>
              <p:cNvSpPr txBox="1"/>
              <p:nvPr/>
            </p:nvSpPr>
            <p:spPr>
              <a:xfrm>
                <a:off x="8031577" y="5335170"/>
                <a:ext cx="277480" cy="330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72" name="Textfeld 71">
                <a:extLst>
                  <a:ext uri="{FF2B5EF4-FFF2-40B4-BE49-F238E27FC236}">
                    <a16:creationId xmlns:a16="http://schemas.microsoft.com/office/drawing/2014/main" id="{7A01AC02-2F40-877C-B23C-F92DC9276710}"/>
                  </a:ext>
                </a:extLst>
              </p:cNvPr>
              <p:cNvSpPr txBox="1">
                <a:spLocks noRot="1" noChangeAspect="1" noMove="1" noResize="1" noEditPoints="1" noAdjustHandles="1" noChangeArrowheads="1" noChangeShapeType="1" noTextEdit="1"/>
              </p:cNvSpPr>
              <p:nvPr/>
            </p:nvSpPr>
            <p:spPr>
              <a:xfrm>
                <a:off x="8031577" y="5335170"/>
                <a:ext cx="277480" cy="330999"/>
              </a:xfrm>
              <a:prstGeom prst="rect">
                <a:avLst/>
              </a:prstGeom>
              <a:blipFill>
                <a:blip r:embed="rId6"/>
                <a:stretch>
                  <a:fillRect l="-8889" r="-8889"/>
                </a:stretch>
              </a:blipFill>
            </p:spPr>
            <p:txBody>
              <a:bodyPr/>
              <a:lstStyle/>
              <a:p>
                <a:r>
                  <a:rPr lang="de-DE">
                    <a:noFill/>
                  </a:rPr>
                  <a:t> </a:t>
                </a:r>
              </a:p>
            </p:txBody>
          </p:sp>
        </mc:Fallback>
      </mc:AlternateContent>
      <p:sp>
        <p:nvSpPr>
          <p:cNvPr id="60" name="Ellipse 59">
            <a:extLst>
              <a:ext uri="{FF2B5EF4-FFF2-40B4-BE49-F238E27FC236}">
                <a16:creationId xmlns:a16="http://schemas.microsoft.com/office/drawing/2014/main" id="{AFAD3BE6-017A-BBA2-36B2-DC5571950873}"/>
              </a:ext>
            </a:extLst>
          </p:cNvPr>
          <p:cNvSpPr/>
          <p:nvPr/>
        </p:nvSpPr>
        <p:spPr>
          <a:xfrm>
            <a:off x="8439313" y="545030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Ellipse 60">
            <a:extLst>
              <a:ext uri="{FF2B5EF4-FFF2-40B4-BE49-F238E27FC236}">
                <a16:creationId xmlns:a16="http://schemas.microsoft.com/office/drawing/2014/main" id="{E3AB3723-91B6-6C61-388C-18BDC2A780CA}"/>
              </a:ext>
            </a:extLst>
          </p:cNvPr>
          <p:cNvSpPr/>
          <p:nvPr/>
        </p:nvSpPr>
        <p:spPr>
          <a:xfrm>
            <a:off x="8439313" y="552229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Ellipse 61">
            <a:extLst>
              <a:ext uri="{FF2B5EF4-FFF2-40B4-BE49-F238E27FC236}">
                <a16:creationId xmlns:a16="http://schemas.microsoft.com/office/drawing/2014/main" id="{CE22BA0A-67E0-49B6-34F9-25A6990AB899}"/>
              </a:ext>
            </a:extLst>
          </p:cNvPr>
          <p:cNvSpPr/>
          <p:nvPr/>
        </p:nvSpPr>
        <p:spPr>
          <a:xfrm>
            <a:off x="7914320" y="5630998"/>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63" name="Ellipse 62">
            <a:extLst>
              <a:ext uri="{FF2B5EF4-FFF2-40B4-BE49-F238E27FC236}">
                <a16:creationId xmlns:a16="http://schemas.microsoft.com/office/drawing/2014/main" id="{778BCA37-ECC5-584A-AF21-FA284F4B4B45}"/>
              </a:ext>
            </a:extLst>
          </p:cNvPr>
          <p:cNvSpPr/>
          <p:nvPr/>
        </p:nvSpPr>
        <p:spPr>
          <a:xfrm>
            <a:off x="8309058" y="6060663"/>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64" name="Ellipse 63">
            <a:extLst>
              <a:ext uri="{FF2B5EF4-FFF2-40B4-BE49-F238E27FC236}">
                <a16:creationId xmlns:a16="http://schemas.microsoft.com/office/drawing/2014/main" id="{5B309885-A927-EA3F-A8C3-F30437465C8A}"/>
              </a:ext>
            </a:extLst>
          </p:cNvPr>
          <p:cNvSpPr/>
          <p:nvPr/>
        </p:nvSpPr>
        <p:spPr>
          <a:xfrm>
            <a:off x="8423751" y="6084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525F2FAB-C9CB-6F1B-3A87-2FBC0FC0034E}"/>
              </a:ext>
            </a:extLst>
          </p:cNvPr>
          <p:cNvSpPr/>
          <p:nvPr/>
        </p:nvSpPr>
        <p:spPr>
          <a:xfrm>
            <a:off x="8423346" y="59853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Ellipse 65">
            <a:extLst>
              <a:ext uri="{FF2B5EF4-FFF2-40B4-BE49-F238E27FC236}">
                <a16:creationId xmlns:a16="http://schemas.microsoft.com/office/drawing/2014/main" id="{BD5BA610-9295-6C56-5E15-57F97BB4236D}"/>
              </a:ext>
            </a:extLst>
          </p:cNvPr>
          <p:cNvSpPr/>
          <p:nvPr/>
        </p:nvSpPr>
        <p:spPr>
          <a:xfrm>
            <a:off x="8114020" y="57518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29A07C9D-DC2B-9CB1-F35F-4FDF3770BE63}"/>
              </a:ext>
            </a:extLst>
          </p:cNvPr>
          <p:cNvSpPr/>
          <p:nvPr/>
        </p:nvSpPr>
        <p:spPr>
          <a:xfrm>
            <a:off x="8201608" y="57518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BED6069C-C8EB-CC7C-6151-BABA546A4F95}"/>
              </a:ext>
            </a:extLst>
          </p:cNvPr>
          <p:cNvSpPr/>
          <p:nvPr/>
        </p:nvSpPr>
        <p:spPr>
          <a:xfrm>
            <a:off x="8274384" y="591003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68">
            <a:extLst>
              <a:ext uri="{FF2B5EF4-FFF2-40B4-BE49-F238E27FC236}">
                <a16:creationId xmlns:a16="http://schemas.microsoft.com/office/drawing/2014/main" id="{D3CBD8F2-96CF-94A9-A533-C6919245760D}"/>
              </a:ext>
            </a:extLst>
          </p:cNvPr>
          <p:cNvSpPr/>
          <p:nvPr/>
        </p:nvSpPr>
        <p:spPr>
          <a:xfrm>
            <a:off x="8586250" y="568766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1CF9CF5F-1DC5-331F-00B6-98936E2D1C04}"/>
              </a:ext>
            </a:extLst>
          </p:cNvPr>
          <p:cNvSpPr/>
          <p:nvPr/>
        </p:nvSpPr>
        <p:spPr>
          <a:xfrm>
            <a:off x="8951662" y="24442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Rechteck 90">
            <a:extLst>
              <a:ext uri="{FF2B5EF4-FFF2-40B4-BE49-F238E27FC236}">
                <a16:creationId xmlns:a16="http://schemas.microsoft.com/office/drawing/2014/main" id="{23526479-89FD-CF8B-723D-96BF866A1035}"/>
              </a:ext>
            </a:extLst>
          </p:cNvPr>
          <p:cNvSpPr/>
          <p:nvPr/>
        </p:nvSpPr>
        <p:spPr>
          <a:xfrm>
            <a:off x="8780671" y="1911998"/>
            <a:ext cx="727219" cy="4430857"/>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B86A0AE1-99C3-CF86-4221-FDE6AEB49840}"/>
              </a:ext>
            </a:extLst>
          </p:cNvPr>
          <p:cNvSpPr/>
          <p:nvPr/>
        </p:nvSpPr>
        <p:spPr>
          <a:xfrm>
            <a:off x="9324728" y="310032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92">
            <a:extLst>
              <a:ext uri="{FF2B5EF4-FFF2-40B4-BE49-F238E27FC236}">
                <a16:creationId xmlns:a16="http://schemas.microsoft.com/office/drawing/2014/main" id="{85240A88-6F6C-0729-2866-43FFCF5FD48E}"/>
              </a:ext>
            </a:extLst>
          </p:cNvPr>
          <p:cNvSpPr/>
          <p:nvPr/>
        </p:nvSpPr>
        <p:spPr>
          <a:xfrm>
            <a:off x="9215360" y="609981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Ellipse 93">
            <a:extLst>
              <a:ext uri="{FF2B5EF4-FFF2-40B4-BE49-F238E27FC236}">
                <a16:creationId xmlns:a16="http://schemas.microsoft.com/office/drawing/2014/main" id="{1696941A-A292-9ED7-9F5A-DD6F9BA1EFD1}"/>
              </a:ext>
            </a:extLst>
          </p:cNvPr>
          <p:cNvSpPr/>
          <p:nvPr/>
        </p:nvSpPr>
        <p:spPr>
          <a:xfrm>
            <a:off x="8914676" y="479552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1515C1AB-7BF2-2948-1DC9-EBD8584799B8}"/>
              </a:ext>
            </a:extLst>
          </p:cNvPr>
          <p:cNvSpPr/>
          <p:nvPr/>
        </p:nvSpPr>
        <p:spPr>
          <a:xfrm>
            <a:off x="9203990" y="225132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a:extLst>
              <a:ext uri="{FF2B5EF4-FFF2-40B4-BE49-F238E27FC236}">
                <a16:creationId xmlns:a16="http://schemas.microsoft.com/office/drawing/2014/main" id="{47EF33E7-777C-2EC9-3238-37FB00FB55DB}"/>
              </a:ext>
            </a:extLst>
          </p:cNvPr>
          <p:cNvSpPr/>
          <p:nvPr/>
        </p:nvSpPr>
        <p:spPr>
          <a:xfrm>
            <a:off x="9263453" y="362618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Ellipse 96">
            <a:extLst>
              <a:ext uri="{FF2B5EF4-FFF2-40B4-BE49-F238E27FC236}">
                <a16:creationId xmlns:a16="http://schemas.microsoft.com/office/drawing/2014/main" id="{CC1ECBBD-1EA9-5FF4-B8D5-8CFABBD6E1D1}"/>
              </a:ext>
            </a:extLst>
          </p:cNvPr>
          <p:cNvSpPr/>
          <p:nvPr/>
        </p:nvSpPr>
        <p:spPr>
          <a:xfrm>
            <a:off x="9043975" y="319168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8" name="Ellipse 97">
            <a:extLst>
              <a:ext uri="{FF2B5EF4-FFF2-40B4-BE49-F238E27FC236}">
                <a16:creationId xmlns:a16="http://schemas.microsoft.com/office/drawing/2014/main" id="{6ACCE161-6A71-EF93-034D-43FDC5B1AA5E}"/>
              </a:ext>
            </a:extLst>
          </p:cNvPr>
          <p:cNvSpPr/>
          <p:nvPr/>
        </p:nvSpPr>
        <p:spPr>
          <a:xfrm>
            <a:off x="9048094" y="387375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9" name="Ellipse 98">
            <a:extLst>
              <a:ext uri="{FF2B5EF4-FFF2-40B4-BE49-F238E27FC236}">
                <a16:creationId xmlns:a16="http://schemas.microsoft.com/office/drawing/2014/main" id="{1D50AE43-5FAD-B68A-CE81-5E04F7D0AE0D}"/>
              </a:ext>
            </a:extLst>
          </p:cNvPr>
          <p:cNvSpPr/>
          <p:nvPr/>
        </p:nvSpPr>
        <p:spPr>
          <a:xfrm>
            <a:off x="9197238" y="436412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0" name="Ellipse 99">
            <a:extLst>
              <a:ext uri="{FF2B5EF4-FFF2-40B4-BE49-F238E27FC236}">
                <a16:creationId xmlns:a16="http://schemas.microsoft.com/office/drawing/2014/main" id="{45992367-F143-CF42-CA1F-3F228F5E1FB9}"/>
              </a:ext>
            </a:extLst>
          </p:cNvPr>
          <p:cNvSpPr/>
          <p:nvPr/>
        </p:nvSpPr>
        <p:spPr>
          <a:xfrm>
            <a:off x="9215360" y="481498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1" name="Ellipse 100">
            <a:extLst>
              <a:ext uri="{FF2B5EF4-FFF2-40B4-BE49-F238E27FC236}">
                <a16:creationId xmlns:a16="http://schemas.microsoft.com/office/drawing/2014/main" id="{99794CAE-7CE4-7993-D213-B15E3DC2C9E1}"/>
              </a:ext>
            </a:extLst>
          </p:cNvPr>
          <p:cNvSpPr/>
          <p:nvPr/>
        </p:nvSpPr>
        <p:spPr>
          <a:xfrm>
            <a:off x="9096187" y="546503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475D0F75-42C2-A803-A66A-E101FA48E13B}"/>
              </a:ext>
            </a:extLst>
          </p:cNvPr>
          <p:cNvSpPr/>
          <p:nvPr/>
        </p:nvSpPr>
        <p:spPr>
          <a:xfrm>
            <a:off x="8975708" y="592923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E32B441F-F1A6-1427-6FEA-DFDA3C0DB489}"/>
              </a:ext>
            </a:extLst>
          </p:cNvPr>
          <p:cNvSpPr/>
          <p:nvPr/>
        </p:nvSpPr>
        <p:spPr>
          <a:xfrm>
            <a:off x="8991758" y="513678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4" name="Ellipse 103">
            <a:extLst>
              <a:ext uri="{FF2B5EF4-FFF2-40B4-BE49-F238E27FC236}">
                <a16:creationId xmlns:a16="http://schemas.microsoft.com/office/drawing/2014/main" id="{C9F5FA1C-93CA-437F-AA40-F6B3B970404F}"/>
              </a:ext>
            </a:extLst>
          </p:cNvPr>
          <p:cNvSpPr/>
          <p:nvPr/>
        </p:nvSpPr>
        <p:spPr>
          <a:xfrm>
            <a:off x="9326930" y="563320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07" name="Gruppieren 106">
            <a:extLst>
              <a:ext uri="{FF2B5EF4-FFF2-40B4-BE49-F238E27FC236}">
                <a16:creationId xmlns:a16="http://schemas.microsoft.com/office/drawing/2014/main" id="{F372C245-1883-ED56-7CD8-947F5B710054}"/>
              </a:ext>
            </a:extLst>
          </p:cNvPr>
          <p:cNvGrpSpPr/>
          <p:nvPr/>
        </p:nvGrpSpPr>
        <p:grpSpPr>
          <a:xfrm>
            <a:off x="8318435" y="2572166"/>
            <a:ext cx="277481" cy="285120"/>
            <a:chOff x="8318435" y="2572166"/>
            <a:chExt cx="277481" cy="285120"/>
          </a:xfrm>
        </p:grpSpPr>
        <p:sp>
          <p:nvSpPr>
            <p:cNvPr id="18" name="Ellipse 17">
              <a:extLst>
                <a:ext uri="{FF2B5EF4-FFF2-40B4-BE49-F238E27FC236}">
                  <a16:creationId xmlns:a16="http://schemas.microsoft.com/office/drawing/2014/main" id="{4B74728A-93B2-CD67-E724-1DA31637B3D1}"/>
                </a:ext>
              </a:extLst>
            </p:cNvPr>
            <p:cNvSpPr/>
            <p:nvPr/>
          </p:nvSpPr>
          <p:spPr>
            <a:xfrm>
              <a:off x="8318435" y="2572166"/>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05" name="Ellipse 104">
              <a:extLst>
                <a:ext uri="{FF2B5EF4-FFF2-40B4-BE49-F238E27FC236}">
                  <a16:creationId xmlns:a16="http://schemas.microsoft.com/office/drawing/2014/main" id="{A6E12EFB-1AD9-6FFA-DDF9-74DB46C98197}"/>
                </a:ext>
              </a:extLst>
            </p:cNvPr>
            <p:cNvSpPr/>
            <p:nvPr/>
          </p:nvSpPr>
          <p:spPr>
            <a:xfrm>
              <a:off x="8345227" y="270088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Ellipse 18">
            <a:extLst>
              <a:ext uri="{FF2B5EF4-FFF2-40B4-BE49-F238E27FC236}">
                <a16:creationId xmlns:a16="http://schemas.microsoft.com/office/drawing/2014/main" id="{42A8D298-2F69-8A05-0CE9-B034324D10E5}"/>
              </a:ext>
            </a:extLst>
          </p:cNvPr>
          <p:cNvSpPr/>
          <p:nvPr/>
        </p:nvSpPr>
        <p:spPr>
          <a:xfrm>
            <a:off x="8433128" y="259606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8" name="Bogen 107">
            <a:extLst>
              <a:ext uri="{FF2B5EF4-FFF2-40B4-BE49-F238E27FC236}">
                <a16:creationId xmlns:a16="http://schemas.microsoft.com/office/drawing/2014/main" id="{523A6083-7B3B-B0D3-4EAE-33DE2CFB7882}"/>
              </a:ext>
            </a:extLst>
          </p:cNvPr>
          <p:cNvSpPr/>
          <p:nvPr/>
        </p:nvSpPr>
        <p:spPr>
          <a:xfrm rot="5769494">
            <a:off x="8541839" y="3589780"/>
            <a:ext cx="496020" cy="562712"/>
          </a:xfrm>
          <a:prstGeom prst="arc">
            <a:avLst>
              <a:gd name="adj1" fmla="val 16371788"/>
              <a:gd name="adj2" fmla="val 4780348"/>
            </a:avLst>
          </a:prstGeom>
          <a:ln w="12700">
            <a:solidFill>
              <a:schemeClr val="bg2"/>
            </a:solidFill>
            <a:headEnd type="none"/>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9" name="Bogen 108">
            <a:extLst>
              <a:ext uri="{FF2B5EF4-FFF2-40B4-BE49-F238E27FC236}">
                <a16:creationId xmlns:a16="http://schemas.microsoft.com/office/drawing/2014/main" id="{EF18AE21-23B6-10F5-BB50-91BF473BF434}"/>
              </a:ext>
            </a:extLst>
          </p:cNvPr>
          <p:cNvSpPr/>
          <p:nvPr/>
        </p:nvSpPr>
        <p:spPr>
          <a:xfrm rot="951540" flipV="1">
            <a:off x="8125512" y="3313998"/>
            <a:ext cx="509935" cy="445391"/>
          </a:xfrm>
          <a:prstGeom prst="arc">
            <a:avLst>
              <a:gd name="adj1" fmla="val 1877180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10" name="Ellipse 109">
            <a:extLst>
              <a:ext uri="{FF2B5EF4-FFF2-40B4-BE49-F238E27FC236}">
                <a16:creationId xmlns:a16="http://schemas.microsoft.com/office/drawing/2014/main" id="{860215DA-806A-DC96-81E0-CE9C7191F029}"/>
              </a:ext>
            </a:extLst>
          </p:cNvPr>
          <p:cNvSpPr/>
          <p:nvPr/>
        </p:nvSpPr>
        <p:spPr>
          <a:xfrm>
            <a:off x="8492144" y="388259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7" name="Gruppieren 116">
            <a:extLst>
              <a:ext uri="{FF2B5EF4-FFF2-40B4-BE49-F238E27FC236}">
                <a16:creationId xmlns:a16="http://schemas.microsoft.com/office/drawing/2014/main" id="{49B77060-2694-7AE1-1C04-CDE3682B471C}"/>
              </a:ext>
            </a:extLst>
          </p:cNvPr>
          <p:cNvGrpSpPr/>
          <p:nvPr/>
        </p:nvGrpSpPr>
        <p:grpSpPr>
          <a:xfrm>
            <a:off x="6157149" y="2531960"/>
            <a:ext cx="489370" cy="343847"/>
            <a:chOff x="6157149" y="2531960"/>
            <a:chExt cx="489370" cy="343847"/>
          </a:xfrm>
        </p:grpSpPr>
        <p:grpSp>
          <p:nvGrpSpPr>
            <p:cNvPr id="113" name="Gruppieren 112">
              <a:extLst>
                <a:ext uri="{FF2B5EF4-FFF2-40B4-BE49-F238E27FC236}">
                  <a16:creationId xmlns:a16="http://schemas.microsoft.com/office/drawing/2014/main" id="{D1772F51-3AE8-A7F7-7206-95811E81921B}"/>
                </a:ext>
              </a:extLst>
            </p:cNvPr>
            <p:cNvGrpSpPr/>
            <p:nvPr/>
          </p:nvGrpSpPr>
          <p:grpSpPr>
            <a:xfrm>
              <a:off x="6157149" y="2590687"/>
              <a:ext cx="277481" cy="285120"/>
              <a:chOff x="5890926" y="3788129"/>
              <a:chExt cx="277481" cy="285120"/>
            </a:xfrm>
          </p:grpSpPr>
          <p:sp>
            <p:nvSpPr>
              <p:cNvPr id="111" name="Ellipse 110">
                <a:extLst>
                  <a:ext uri="{FF2B5EF4-FFF2-40B4-BE49-F238E27FC236}">
                    <a16:creationId xmlns:a16="http://schemas.microsoft.com/office/drawing/2014/main" id="{A30230AC-5F39-2EDA-3C41-4E29A5E32781}"/>
                  </a:ext>
                </a:extLst>
              </p:cNvPr>
              <p:cNvSpPr/>
              <p:nvPr/>
            </p:nvSpPr>
            <p:spPr>
              <a:xfrm>
                <a:off x="5890926" y="37881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12" name="Ellipse 111">
                <a:extLst>
                  <a:ext uri="{FF2B5EF4-FFF2-40B4-BE49-F238E27FC236}">
                    <a16:creationId xmlns:a16="http://schemas.microsoft.com/office/drawing/2014/main" id="{3B71F46C-3431-E205-C241-FE70A85A32C7}"/>
                  </a:ext>
                </a:extLst>
              </p:cNvPr>
              <p:cNvSpPr/>
              <p:nvPr/>
            </p:nvSpPr>
            <p:spPr>
              <a:xfrm>
                <a:off x="6066444" y="39039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14" name="Gruppieren 113">
              <a:extLst>
                <a:ext uri="{FF2B5EF4-FFF2-40B4-BE49-F238E27FC236}">
                  <a16:creationId xmlns:a16="http://schemas.microsoft.com/office/drawing/2014/main" id="{229901C9-554C-8EB5-7CA1-1F414316F1A2}"/>
                </a:ext>
              </a:extLst>
            </p:cNvPr>
            <p:cNvGrpSpPr/>
            <p:nvPr/>
          </p:nvGrpSpPr>
          <p:grpSpPr>
            <a:xfrm>
              <a:off x="6369038" y="2531960"/>
              <a:ext cx="277481" cy="285120"/>
              <a:chOff x="5890926" y="3788129"/>
              <a:chExt cx="277481" cy="285120"/>
            </a:xfrm>
          </p:grpSpPr>
          <p:sp>
            <p:nvSpPr>
              <p:cNvPr id="115" name="Ellipse 114">
                <a:extLst>
                  <a:ext uri="{FF2B5EF4-FFF2-40B4-BE49-F238E27FC236}">
                    <a16:creationId xmlns:a16="http://schemas.microsoft.com/office/drawing/2014/main" id="{591910B7-6609-6553-148C-F01EC4966B76}"/>
                  </a:ext>
                </a:extLst>
              </p:cNvPr>
              <p:cNvSpPr/>
              <p:nvPr/>
            </p:nvSpPr>
            <p:spPr>
              <a:xfrm>
                <a:off x="5890926" y="37881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16" name="Ellipse 115">
                <a:extLst>
                  <a:ext uri="{FF2B5EF4-FFF2-40B4-BE49-F238E27FC236}">
                    <a16:creationId xmlns:a16="http://schemas.microsoft.com/office/drawing/2014/main" id="{A998F21F-6ED0-B62A-A12D-7CED92A57AFB}"/>
                  </a:ext>
                </a:extLst>
              </p:cNvPr>
              <p:cNvSpPr/>
              <p:nvPr/>
            </p:nvSpPr>
            <p:spPr>
              <a:xfrm>
                <a:off x="5920330" y="391871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sp>
        <p:nvSpPr>
          <p:cNvPr id="118" name="Bogen 117">
            <a:extLst>
              <a:ext uri="{FF2B5EF4-FFF2-40B4-BE49-F238E27FC236}">
                <a16:creationId xmlns:a16="http://schemas.microsoft.com/office/drawing/2014/main" id="{245C8E8C-3F88-0891-8AB9-B8D75B9D1AC5}"/>
              </a:ext>
            </a:extLst>
          </p:cNvPr>
          <p:cNvSpPr/>
          <p:nvPr/>
        </p:nvSpPr>
        <p:spPr>
          <a:xfrm rot="4810819">
            <a:off x="8541770" y="4755093"/>
            <a:ext cx="461765" cy="602405"/>
          </a:xfrm>
          <a:prstGeom prst="arc">
            <a:avLst>
              <a:gd name="adj1" fmla="val 18191896"/>
              <a:gd name="adj2" fmla="val 5460857"/>
            </a:avLst>
          </a:prstGeom>
          <a:ln w="12700">
            <a:solidFill>
              <a:schemeClr val="bg2"/>
            </a:solidFill>
            <a:headEnd type="none"/>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0" name="Bogen 119">
            <a:extLst>
              <a:ext uri="{FF2B5EF4-FFF2-40B4-BE49-F238E27FC236}">
                <a16:creationId xmlns:a16="http://schemas.microsoft.com/office/drawing/2014/main" id="{EEA269EC-0A2F-48B7-A11C-CFDB291A7857}"/>
              </a:ext>
            </a:extLst>
          </p:cNvPr>
          <p:cNvSpPr/>
          <p:nvPr/>
        </p:nvSpPr>
        <p:spPr>
          <a:xfrm rot="951540" flipV="1">
            <a:off x="8122494" y="4485847"/>
            <a:ext cx="509935" cy="445391"/>
          </a:xfrm>
          <a:prstGeom prst="arc">
            <a:avLst>
              <a:gd name="adj1" fmla="val 1877180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9" name="Ellipse 48">
            <a:extLst>
              <a:ext uri="{FF2B5EF4-FFF2-40B4-BE49-F238E27FC236}">
                <a16:creationId xmlns:a16="http://schemas.microsoft.com/office/drawing/2014/main" id="{1B4675BF-B133-DB32-77CC-7831058A53EC}"/>
              </a:ext>
            </a:extLst>
          </p:cNvPr>
          <p:cNvSpPr/>
          <p:nvPr/>
        </p:nvSpPr>
        <p:spPr>
          <a:xfrm>
            <a:off x="8433129" y="490385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1" name="Bogen 120">
            <a:extLst>
              <a:ext uri="{FF2B5EF4-FFF2-40B4-BE49-F238E27FC236}">
                <a16:creationId xmlns:a16="http://schemas.microsoft.com/office/drawing/2014/main" id="{FD4726AB-F884-24B6-9306-9BFB80FC044E}"/>
              </a:ext>
            </a:extLst>
          </p:cNvPr>
          <p:cNvSpPr/>
          <p:nvPr/>
        </p:nvSpPr>
        <p:spPr>
          <a:xfrm rot="4810819">
            <a:off x="8412897" y="5660495"/>
            <a:ext cx="567381" cy="633207"/>
          </a:xfrm>
          <a:prstGeom prst="arc">
            <a:avLst>
              <a:gd name="adj1" fmla="val 16798077"/>
              <a:gd name="adj2" fmla="val 2215600"/>
            </a:avLst>
          </a:prstGeom>
          <a:ln w="12700">
            <a:solidFill>
              <a:schemeClr val="bg2"/>
            </a:solidFill>
            <a:headEnd type="none"/>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22" name="Ellipse 121">
            <a:extLst>
              <a:ext uri="{FF2B5EF4-FFF2-40B4-BE49-F238E27FC236}">
                <a16:creationId xmlns:a16="http://schemas.microsoft.com/office/drawing/2014/main" id="{3A3E305F-1E94-35DC-E5CF-864E208C851C}"/>
              </a:ext>
            </a:extLst>
          </p:cNvPr>
          <p:cNvSpPr/>
          <p:nvPr/>
        </p:nvSpPr>
        <p:spPr>
          <a:xfrm>
            <a:off x="8510678" y="618793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Bogen 124">
            <a:extLst>
              <a:ext uri="{FF2B5EF4-FFF2-40B4-BE49-F238E27FC236}">
                <a16:creationId xmlns:a16="http://schemas.microsoft.com/office/drawing/2014/main" id="{852B56BD-3613-7E31-19DD-612B3C9D5C59}"/>
              </a:ext>
            </a:extLst>
          </p:cNvPr>
          <p:cNvSpPr/>
          <p:nvPr/>
        </p:nvSpPr>
        <p:spPr>
          <a:xfrm rot="951540" flipV="1">
            <a:off x="8106687" y="5672597"/>
            <a:ext cx="509935" cy="445391"/>
          </a:xfrm>
          <a:prstGeom prst="arc">
            <a:avLst>
              <a:gd name="adj1" fmla="val 1877180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pSp>
        <p:nvGrpSpPr>
          <p:cNvPr id="3" name="Gruppieren 2">
            <a:extLst>
              <a:ext uri="{FF2B5EF4-FFF2-40B4-BE49-F238E27FC236}">
                <a16:creationId xmlns:a16="http://schemas.microsoft.com/office/drawing/2014/main" id="{6745A665-447A-9017-5172-A90FA4CBF3AE}"/>
              </a:ext>
            </a:extLst>
          </p:cNvPr>
          <p:cNvGrpSpPr/>
          <p:nvPr/>
        </p:nvGrpSpPr>
        <p:grpSpPr>
          <a:xfrm>
            <a:off x="5971982" y="4765081"/>
            <a:ext cx="441343" cy="416520"/>
            <a:chOff x="5971982" y="4765081"/>
            <a:chExt cx="441343" cy="416520"/>
          </a:xfrm>
        </p:grpSpPr>
        <p:sp>
          <p:nvSpPr>
            <p:cNvPr id="126" name="Ellipse 125">
              <a:extLst>
                <a:ext uri="{FF2B5EF4-FFF2-40B4-BE49-F238E27FC236}">
                  <a16:creationId xmlns:a16="http://schemas.microsoft.com/office/drawing/2014/main" id="{21586A84-FAAA-E356-BE87-DF0FCD03E6E2}"/>
                </a:ext>
              </a:extLst>
            </p:cNvPr>
            <p:cNvSpPr/>
            <p:nvPr/>
          </p:nvSpPr>
          <p:spPr>
            <a:xfrm>
              <a:off x="6135844" y="4765081"/>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27" name="Ellipse 126">
              <a:extLst>
                <a:ext uri="{FF2B5EF4-FFF2-40B4-BE49-F238E27FC236}">
                  <a16:creationId xmlns:a16="http://schemas.microsoft.com/office/drawing/2014/main" id="{7B37479D-E4F3-6F88-47AE-73F24177734F}"/>
                </a:ext>
              </a:extLst>
            </p:cNvPr>
            <p:cNvSpPr/>
            <p:nvPr/>
          </p:nvSpPr>
          <p:spPr>
            <a:xfrm>
              <a:off x="6266397" y="498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Ellipse 129">
              <a:extLst>
                <a:ext uri="{FF2B5EF4-FFF2-40B4-BE49-F238E27FC236}">
                  <a16:creationId xmlns:a16="http://schemas.microsoft.com/office/drawing/2014/main" id="{4D081E63-D2F1-5BB8-45A7-D9F4AC5DDE73}"/>
                </a:ext>
              </a:extLst>
            </p:cNvPr>
            <p:cNvSpPr/>
            <p:nvPr/>
          </p:nvSpPr>
          <p:spPr>
            <a:xfrm>
              <a:off x="5971982" y="4896481"/>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31" name="Ellipse 130">
              <a:extLst>
                <a:ext uri="{FF2B5EF4-FFF2-40B4-BE49-F238E27FC236}">
                  <a16:creationId xmlns:a16="http://schemas.microsoft.com/office/drawing/2014/main" id="{EFA3F5C5-5C7C-D5E1-80DB-5A4C598C8C0A}"/>
                </a:ext>
              </a:extLst>
            </p:cNvPr>
            <p:cNvSpPr/>
            <p:nvPr/>
          </p:nvSpPr>
          <p:spPr>
            <a:xfrm>
              <a:off x="6170023" y="502138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23234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0.00016 -0.00023 L 0.00016 -0.00023 C 0.0008 -0.00115 0.00128 -0.00231 0.00208 -0.00277 C 0.00256 -0.00324 0.0032 -0.00277 0.00368 -0.00324 C 0.004 -0.00347 0.00416 -0.00416 0.00448 -0.00463 C 0.00496 -0.00509 0.0056 -0.00532 0.00609 -0.00601 C 0.00657 -0.00648 0.00705 -0.00717 0.00753 -0.00763 C 0.00785 -0.00787 0.00801 -0.0081 0.00833 -0.00833 C 0.00865 -0.00902 0.00913 -0.00972 0.00945 -0.01041 C 0.00993 -0.01111 0.01041 -0.01157 0.01073 -0.01226 C 0.01121 -0.01319 0.01105 -0.01365 0.01137 -0.01458 C 0.01185 -0.01643 0.01202 -0.0162 0.01282 -0.01782 C 0.01346 -0.02199 0.01266 -0.01736 0.01362 -0.02106 C 0.01378 -0.02175 0.01394 -0.02268 0.0141 -0.02338 C 0.0141 -0.0243 0.01426 -0.025 0.01426 -0.02592 C 0.01442 -0.02615 0.01442 -0.02662 0.01458 -0.02685 C 0.01458 -0.02754 0.01474 -0.02824 0.01474 -0.02893 C 0.0149 -0.03055 0.0149 -0.03217 0.01506 -0.03379 C 0.01506 -0.03472 0.01538 -0.03541 0.01554 -0.03634 C 0.01554 -0.0368 0.0157 -0.03726 0.0157 -0.03773 C 0.01586 -0.03842 0.0157 -0.03935 0.0157 -0.04004 L 0.01522 -0.03842 " pathEditMode="relative" ptsTypes="AAAAAAAAAAAAAAAAAAAAAA">
                                      <p:cBhvr>
                                        <p:cTn id="6" dur="2000" fill="hold"/>
                                        <p:tgtEl>
                                          <p:spTgt spid="19"/>
                                        </p:tgtEl>
                                        <p:attrNameLst>
                                          <p:attrName>ppt_x</p:attrName>
                                          <p:attrName>ppt_y</p:attrName>
                                        </p:attrNameLst>
                                      </p:cBhvr>
                                    </p:animMotion>
                                  </p:childTnLst>
                                </p:cTn>
                              </p:par>
                            </p:childTnLst>
                          </p:cTn>
                        </p:par>
                        <p:par>
                          <p:cTn id="7" fill="hold">
                            <p:stCondLst>
                              <p:cond delay="2000"/>
                            </p:stCondLst>
                            <p:childTnLst>
                              <p:par>
                                <p:cTn id="8" presetID="10" presetClass="exit" presetSubtype="0" fill="hold" grpId="0" nodeType="after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par>
                          <p:cTn id="11" fill="hold">
                            <p:stCondLst>
                              <p:cond delay="2500"/>
                            </p:stCondLst>
                            <p:childTnLst>
                              <p:par>
                                <p:cTn id="12" presetID="0" presetClass="path" presetSubtype="0" accel="50000" decel="50000" fill="hold" nodeType="afterEffect">
                                  <p:stCondLst>
                                    <p:cond delay="500"/>
                                  </p:stCondLst>
                                  <p:childTnLst>
                                    <p:animMotion origin="layout" path="M -0.00032 0.0007 L -0.00032 0.00093 C -0.00305 0.00255 -0.00577 0.00463 -0.0085 0.00625 C -0.01106 0.00741 -0.01763 0.00787 -0.02004 0.00811 C -0.02228 0.00903 -0.02452 0.00996 -0.02677 0.01042 C -0.02949 0.01088 -0.03222 0.01088 -0.03494 0.01088 C -0.06988 0.0132 -0.03045 0.01042 -0.05706 0.01227 C -0.05962 0.01273 -0.06218 0.01343 -0.06475 0.01366 C -0.0702 0.01436 -0.07565 0.01459 -0.08109 0.01505 C -0.08542 0.01551 -0.08766 0.01621 -0.09215 0.01736 L -0.1585 0.01505 C -0.16074 0.01505 -0.16298 0.01482 -0.16523 0.01459 C -0.16667 0.01412 -0.16811 0.01343 -0.16956 0.0132 C -0.17244 0.01227 -0.17532 0.01181 -0.17821 0.01088 C -0.18991 0.00023 -0.17821 0.00949 -0.18734 0.00533 C -0.18831 0.0051 -0.18895 0.00394 -0.18975 0.00348 C -0.19039 0.00301 -0.19103 0.00301 -0.19167 0.00255 C -0.19199 0.00162 -0.19215 0.00047 -0.19263 -0.00023 C -0.19327 -0.00092 -0.1944 -0.00092 -0.19504 -0.00162 C -0.19584 -0.00231 -0.19648 -0.00324 -0.19696 -0.00439 C -0.19712 -0.00439 -0.19696 -0.00486 -0.19696 -0.00463 L -0.19648 -0.00555 " pathEditMode="relative" rAng="0" ptsTypes="AAAAAAAAAAAAAAAAAAAAAA">
                                      <p:cBhvr>
                                        <p:cTn id="13" dur="2000" fill="hold"/>
                                        <p:tgtEl>
                                          <p:spTgt spid="107"/>
                                        </p:tgtEl>
                                        <p:attrNameLst>
                                          <p:attrName>ppt_x</p:attrName>
                                          <p:attrName>ppt_y</p:attrName>
                                        </p:attrNameLst>
                                      </p:cBhvr>
                                      <p:rCtr x="-9840" y="509"/>
                                    </p:animMotion>
                                  </p:childTnLst>
                                </p:cTn>
                              </p:par>
                            </p:childTnLst>
                          </p:cTn>
                        </p:par>
                        <p:par>
                          <p:cTn id="14" fill="hold">
                            <p:stCondLst>
                              <p:cond delay="5000"/>
                            </p:stCondLst>
                            <p:childTnLst>
                              <p:par>
                                <p:cTn id="15" presetID="10" presetClass="entr" presetSubtype="0" fill="hold" grpId="0" nodeType="afterEffect">
                                  <p:stCondLst>
                                    <p:cond delay="50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500"/>
                                        <p:tgtEl>
                                          <p:spTgt spid="108"/>
                                        </p:tgtEl>
                                      </p:cBhvr>
                                    </p:animEffect>
                                  </p:childTnLst>
                                </p:cTn>
                              </p:par>
                            </p:childTnLst>
                          </p:cTn>
                        </p:par>
                        <p:par>
                          <p:cTn id="18" fill="hold">
                            <p:stCondLst>
                              <p:cond delay="6000"/>
                            </p:stCondLst>
                            <p:childTnLst>
                              <p:par>
                                <p:cTn id="19" presetID="10" presetClass="exit" presetSubtype="0" fill="hold" grpId="1" nodeType="afterEffect">
                                  <p:stCondLst>
                                    <p:cond delay="250"/>
                                  </p:stCondLst>
                                  <p:childTnLst>
                                    <p:animEffect transition="out" filter="fade">
                                      <p:cBhvr>
                                        <p:cTn id="20" dur="500"/>
                                        <p:tgtEl>
                                          <p:spTgt spid="108"/>
                                        </p:tgtEl>
                                      </p:cBhvr>
                                    </p:animEffect>
                                    <p:set>
                                      <p:cBhvr>
                                        <p:cTn id="21" dur="1" fill="hold">
                                          <p:stCondLst>
                                            <p:cond delay="499"/>
                                          </p:stCondLst>
                                        </p:cTn>
                                        <p:tgtEl>
                                          <p:spTgt spid="108"/>
                                        </p:tgtEl>
                                        <p:attrNameLst>
                                          <p:attrName>style.visibility</p:attrName>
                                        </p:attrNameLst>
                                      </p:cBhvr>
                                      <p:to>
                                        <p:strVal val="hidden"/>
                                      </p:to>
                                    </p:set>
                                  </p:childTnLst>
                                </p:cTn>
                              </p:par>
                            </p:childTnLst>
                          </p:cTn>
                        </p:par>
                        <p:par>
                          <p:cTn id="22" fill="hold">
                            <p:stCondLst>
                              <p:cond delay="6750"/>
                            </p:stCondLst>
                            <p:childTnLst>
                              <p:par>
                                <p:cTn id="23" presetID="0" presetClass="path" presetSubtype="0" accel="50000" decel="50000" fill="hold" grpId="0" nodeType="afterEffect">
                                  <p:stCondLst>
                                    <p:cond delay="250"/>
                                  </p:stCondLst>
                                  <p:childTnLst>
                                    <p:animMotion origin="layout" path="M 0.00048 2.96296E-6 L 0.00048 2.96296E-6 C 0.00016 0.00092 -0.00016 0.00185 -0.00049 0.00277 C -0.00081 0.00301 -0.00113 0.00301 -0.00129 0.00347 C -0.00161 0.00393 -0.00193 0.00509 -0.00225 0.00578 C -0.00241 0.00625 -0.00257 0.00648 -0.00273 0.00694 C -0.00273 0.0074 -0.00289 0.0081 -0.00289 0.00856 C -0.00321 0.00926 -0.00353 0.00972 -0.00369 0.01041 C -0.00401 0.01088 -0.00417 0.01157 -0.00433 0.0125 C -0.00481 0.01342 -0.00481 0.01412 -0.00513 0.01527 C -0.00561 0.01898 -0.00497 0.01597 -0.00609 0.01828 C -0.00641 0.01898 -0.00658 0.02014 -0.00706 0.02083 C -0.00754 0.02129 -0.00866 0.02199 -0.00914 0.02245 C -0.01058 0.025 -0.0093 0.02291 -0.01186 0.02523 C -0.01266 0.02592 -0.01331 0.02662 -0.01427 0.02708 C -0.01571 0.02754 -0.021 0.02754 -0.02116 0.02777 C -0.02148 0.02801 -0.02196 0.02801 -0.02212 0.02847 C -0.0226 0.0287 -0.02276 0.02916 -0.02308 0.0294 C -0.02356 0.02963 -0.02388 0.02963 -0.02436 0.02986 C -0.02597 0.02986 -0.02773 0.03009 -0.02933 0.03009 C -0.03222 0.03148 -0.03077 0.03102 -0.03702 0.02986 C -0.03734 0.02963 -0.0375 0.02916 -0.03783 0.02916 C -0.03815 0.02893 -0.03847 0.02893 -0.03879 0.0287 C -0.03927 0.02824 -0.03991 0.02801 -0.04023 0.02731 C -0.04167 0.02477 -0.03943 0.02615 -0.04119 0.02523 C -0.04215 0.02384 -0.04167 0.0243 -0.04311 0.02315 C -0.04343 0.02291 -0.04375 0.02268 -0.04408 0.02245 C -0.0444 0.02222 -0.04488 0.02222 -0.0452 0.02222 C -0.04584 0.02176 -0.04648 0.02129 -0.04696 0.02083 C -0.04792 0.01967 -0.04856 0.01828 -0.04952 0.01759 C -0.04984 0.01736 -0.05016 0.01713 -0.05049 0.0169 C -0.05081 0.01666 -0.05129 0.0162 -0.05145 0.01597 C -0.05177 0.01551 -0.05193 0.01481 -0.05225 0.01458 C -0.05241 0.01412 -0.05289 0.01435 -0.05321 0.01412 L -0.05465 0.01134 L -0.05529 0.00995 C -0.05545 0.00972 -0.05545 0.00926 -0.05561 0.00902 C -0.05577 0.00833 -0.05641 0.0081 -0.05658 0.00764 C -0.05674 0.00555 -0.05658 0.00347 -0.05658 0.00139 L -0.05658 0.00139 " pathEditMode="relative" ptsTypes="AAAAAAAAAAAAAAAAAAAAAAAAAAAAAAAAAAAAAAAA">
                                      <p:cBhvr>
                                        <p:cTn id="24" dur="2000" fill="hold"/>
                                        <p:tgtEl>
                                          <p:spTgt spid="98"/>
                                        </p:tgtEl>
                                        <p:attrNameLst>
                                          <p:attrName>ppt_x</p:attrName>
                                          <p:attrName>ppt_y</p:attrName>
                                        </p:attrNameLst>
                                      </p:cBhvr>
                                    </p:animMotion>
                                  </p:childTnLst>
                                </p:cTn>
                              </p:par>
                            </p:childTnLst>
                          </p:cTn>
                        </p:par>
                        <p:par>
                          <p:cTn id="25" fill="hold">
                            <p:stCondLst>
                              <p:cond delay="9000"/>
                            </p:stCondLst>
                            <p:childTnLst>
                              <p:par>
                                <p:cTn id="26" presetID="1" presetClass="exit" presetSubtype="0" fill="hold" grpId="1" nodeType="afterEffect">
                                  <p:stCondLst>
                                    <p:cond delay="0"/>
                                  </p:stCondLst>
                                  <p:childTnLst>
                                    <p:set>
                                      <p:cBhvr>
                                        <p:cTn id="27" dur="1" fill="hold">
                                          <p:stCondLst>
                                            <p:cond delay="0"/>
                                          </p:stCondLst>
                                        </p:cTn>
                                        <p:tgtEl>
                                          <p:spTgt spid="98"/>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10"/>
                                        </p:tgtEl>
                                        <p:attrNameLst>
                                          <p:attrName>style.visibility</p:attrName>
                                        </p:attrNameLst>
                                      </p:cBhvr>
                                      <p:to>
                                        <p:strVal val="visible"/>
                                      </p:to>
                                    </p:set>
                                  </p:childTnLst>
                                </p:cTn>
                              </p:par>
                            </p:childTnLst>
                          </p:cTn>
                        </p:par>
                        <p:par>
                          <p:cTn id="30" fill="hold">
                            <p:stCondLst>
                              <p:cond delay="9000"/>
                            </p:stCondLst>
                            <p:childTnLst>
                              <p:par>
                                <p:cTn id="31" presetID="10" presetClass="entr" presetSubtype="0" fill="hold" grpId="0" nodeType="afterEffect">
                                  <p:stCondLst>
                                    <p:cond delay="500"/>
                                  </p:stCondLst>
                                  <p:childTnLst>
                                    <p:set>
                                      <p:cBhvr>
                                        <p:cTn id="32" dur="1" fill="hold">
                                          <p:stCondLst>
                                            <p:cond delay="0"/>
                                          </p:stCondLst>
                                        </p:cTn>
                                        <p:tgtEl>
                                          <p:spTgt spid="109"/>
                                        </p:tgtEl>
                                        <p:attrNameLst>
                                          <p:attrName>style.visibility</p:attrName>
                                        </p:attrNameLst>
                                      </p:cBhvr>
                                      <p:to>
                                        <p:strVal val="visible"/>
                                      </p:to>
                                    </p:set>
                                    <p:animEffect transition="in" filter="fade">
                                      <p:cBhvr>
                                        <p:cTn id="33" dur="500"/>
                                        <p:tgtEl>
                                          <p:spTgt spid="109"/>
                                        </p:tgtEl>
                                      </p:cBhvr>
                                    </p:animEffect>
                                  </p:childTnLst>
                                </p:cTn>
                              </p:par>
                            </p:childTnLst>
                          </p:cTn>
                        </p:par>
                        <p:par>
                          <p:cTn id="34" fill="hold">
                            <p:stCondLst>
                              <p:cond delay="10000"/>
                            </p:stCondLst>
                            <p:childTnLst>
                              <p:par>
                                <p:cTn id="35" presetID="10" presetClass="exit" presetSubtype="0" fill="hold" grpId="1" nodeType="afterEffect">
                                  <p:stCondLst>
                                    <p:cond delay="250"/>
                                  </p:stCondLst>
                                  <p:childTnLst>
                                    <p:animEffect transition="out" filter="fade">
                                      <p:cBhvr>
                                        <p:cTn id="36" dur="500"/>
                                        <p:tgtEl>
                                          <p:spTgt spid="109"/>
                                        </p:tgtEl>
                                      </p:cBhvr>
                                    </p:animEffect>
                                    <p:set>
                                      <p:cBhvr>
                                        <p:cTn id="37" dur="1" fill="hold">
                                          <p:stCondLst>
                                            <p:cond delay="499"/>
                                          </p:stCondLst>
                                        </p:cTn>
                                        <p:tgtEl>
                                          <p:spTgt spid="109"/>
                                        </p:tgtEl>
                                        <p:attrNameLst>
                                          <p:attrName>style.visibility</p:attrName>
                                        </p:attrNameLst>
                                      </p:cBhvr>
                                      <p:to>
                                        <p:strVal val="hidden"/>
                                      </p:to>
                                    </p:set>
                                  </p:childTnLst>
                                </p:cTn>
                              </p:par>
                            </p:childTnLst>
                          </p:cTn>
                        </p:par>
                        <p:par>
                          <p:cTn id="38" fill="hold">
                            <p:stCondLst>
                              <p:cond delay="10750"/>
                            </p:stCondLst>
                            <p:childTnLst>
                              <p:par>
                                <p:cTn id="39" presetID="0" presetClass="path" presetSubtype="0" accel="50000" decel="50000" fill="hold" grpId="0" nodeType="afterEffect">
                                  <p:stCondLst>
                                    <p:cond delay="250"/>
                                  </p:stCondLst>
                                  <p:childTnLst>
                                    <p:animMotion origin="layout" path="M 0.00032 0.00023 L 0.00032 0.00023 C 0.00112 -0.00046 0.00192 -0.0007 0.00272 -0.00139 C 0.00288 -0.00139 0.00304 -0.00185 0.00336 -0.00208 C 0.00368 -0.00208 0.00416 -0.00208 0.00464 -0.00232 C 0.00496 -0.00232 0.00528 -0.00255 0.0056 -0.00278 C 0.00657 -0.00486 0.00528 -0.00278 0.00801 -0.00417 C 0.00833 -0.00417 0.00865 -0.00486 0.00897 -0.00509 C 0.00929 -0.00556 0.00977 -0.00579 0.01009 -0.00625 C 0.01153 -0.00764 0.01009 -0.00695 0.01153 -0.00764 C 0.01201 -0.0088 0.0125 -0.01019 0.01298 -0.01134 C 0.0133 -0.01204 0.01362 -0.0125 0.01394 -0.0132 C 0.0141 -0.01343 0.0141 -0.01389 0.01426 -0.01412 C 0.01426 -0.01458 0.01426 -0.01505 0.01442 -0.01551 C 0.01458 -0.01597 0.01474 -0.0162 0.0149 -0.01667 C 0.01506 -0.01713 0.01506 -0.01782 0.01522 -0.01829 C 0.01522 -0.01898 0.01522 -0.01991 0.01538 -0.02037 C 0.01554 -0.02083 0.01586 -0.02107 0.01618 -0.02153 C 0.0173 -0.02755 0.0165 -0.025 0.01778 -0.0287 C 0.01843 -0.03287 0.01826 -0.03079 0.01826 -0.03495 L 0.01826 -0.03495 " pathEditMode="relative" ptsTypes="AAAAAAAAAAAAAAAAAAAAA">
                                      <p:cBhvr>
                                        <p:cTn id="40" dur="2000" fill="hold"/>
                                        <p:tgtEl>
                                          <p:spTgt spid="34"/>
                                        </p:tgtEl>
                                        <p:attrNameLst>
                                          <p:attrName>ppt_x</p:attrName>
                                          <p:attrName>ppt_y</p:attrName>
                                        </p:attrNameLst>
                                      </p:cBhvr>
                                    </p:animMotion>
                                  </p:childTnLst>
                                </p:cTn>
                              </p:par>
                            </p:childTnLst>
                          </p:cTn>
                        </p:par>
                        <p:par>
                          <p:cTn id="41" fill="hold">
                            <p:stCondLst>
                              <p:cond delay="13000"/>
                            </p:stCondLst>
                            <p:childTnLst>
                              <p:par>
                                <p:cTn id="42" presetID="10" presetClass="exit" presetSubtype="0" fill="hold" grpId="0" nodeType="afterEffect">
                                  <p:stCondLst>
                                    <p:cond delay="0"/>
                                  </p:stCondLst>
                                  <p:childTnLst>
                                    <p:animEffect transition="out" filter="fade">
                                      <p:cBhvr>
                                        <p:cTn id="43" dur="500"/>
                                        <p:tgtEl>
                                          <p:spTgt spid="42"/>
                                        </p:tgtEl>
                                      </p:cBhvr>
                                    </p:animEffect>
                                    <p:set>
                                      <p:cBhvr>
                                        <p:cTn id="44" dur="1" fill="hold">
                                          <p:stCondLst>
                                            <p:cond delay="499"/>
                                          </p:stCondLst>
                                        </p:cTn>
                                        <p:tgtEl>
                                          <p:spTgt spid="42"/>
                                        </p:tgtEl>
                                        <p:attrNameLst>
                                          <p:attrName>style.visibility</p:attrName>
                                        </p:attrNameLst>
                                      </p:cBhvr>
                                      <p:to>
                                        <p:strVal val="hidden"/>
                                      </p:to>
                                    </p:set>
                                  </p:childTnLst>
                                </p:cTn>
                              </p:par>
                            </p:childTnLst>
                          </p:cTn>
                        </p:par>
                        <p:par>
                          <p:cTn id="45" fill="hold">
                            <p:stCondLst>
                              <p:cond delay="13500"/>
                            </p:stCondLst>
                            <p:childTnLst>
                              <p:par>
                                <p:cTn id="46" presetID="0" presetClass="path" presetSubtype="0" accel="50000" decel="50000" fill="hold" grpId="1" nodeType="afterEffect">
                                  <p:stCondLst>
                                    <p:cond delay="0"/>
                                  </p:stCondLst>
                                  <p:childTnLst>
                                    <p:animMotion origin="layout" path="M -0.00033 0.00024 L -0.00033 0.00093 C -0.00497 -0.00023 -0.0093 -0.00115 -0.01363 -0.00115 L -0.12533 -0.00254 C -0.12917 -0.00277 -0.1327 -0.00694 -0.13622 -0.00833 C -0.13879 -0.00925 -0.14151 -0.00925 -0.14391 -0.00972 C -0.14664 -0.0118 -0.14936 -0.01388 -0.15209 -0.01574 C -0.15369 -0.01643 -0.15529 -0.01643 -0.15674 -0.01689 C -0.15898 -0.01782 -0.16122 -0.01898 -0.16347 -0.0199 C -0.16603 -0.02083 -0.16843 -0.02199 -0.17084 -0.02291 C -0.1726 -0.02453 -0.17436 -0.02708 -0.17645 -0.02847 C -0.18574 -0.03564 -0.19327 -0.03333 -0.20241 -0.04722 C -0.20866 -0.05694 -0.20593 -0.05138 -0.2109 -0.06342 C -0.21122 -0.06689 -0.21138 -0.07106 -0.21186 -0.07476 C -0.21234 -0.08009 -0.21331 -0.08518 -0.21363 -0.0905 C -0.21395 -0.09398 -0.21491 -0.12986 -0.21555 -0.13541 C -0.21587 -0.13819 -0.21683 -0.14097 -0.21731 -0.14398 C -0.22004 -0.15601 -0.21827 -0.14675 -0.21827 -0.17245 L -0.21827 -0.17222 " pathEditMode="relative" rAng="0" ptsTypes="AAAAAAAAAAAAAAAAAAA">
                                      <p:cBhvr>
                                        <p:cTn id="47" dur="2000" fill="hold"/>
                                        <p:tgtEl>
                                          <p:spTgt spid="110"/>
                                        </p:tgtEl>
                                        <p:attrNameLst>
                                          <p:attrName>ppt_x</p:attrName>
                                          <p:attrName>ppt_y</p:attrName>
                                        </p:attrNameLst>
                                      </p:cBhvr>
                                      <p:rCtr x="-10929" y="-8611"/>
                                    </p:animMotion>
                                  </p:childTnLst>
                                </p:cTn>
                              </p:par>
                              <p:par>
                                <p:cTn id="48" presetID="0" presetClass="path" presetSubtype="0" accel="50000" decel="50000" fill="hold" grpId="0" nodeType="withEffect">
                                  <p:stCondLst>
                                    <p:cond delay="0"/>
                                  </p:stCondLst>
                                  <p:childTnLst>
                                    <p:animMotion origin="layout" path="M 0 0 L 0 0 C -0.00449 -0.00046 -0.00882 -0.00139 -0.01314 -0.00139 L -0.125 -0.00278 C -0.12885 -0.00301 -0.13237 -0.00671 -0.13606 -0.0081 C -0.13862 -0.00903 -0.14119 -0.00903 -0.14359 -0.00949 C -0.14632 -0.01134 -0.14904 -0.01343 -0.15193 -0.01505 C -0.15353 -0.01574 -0.15513 -0.01574 -0.15657 -0.0162 C -0.15882 -0.01713 -0.1609 -0.01805 -0.16314 -0.01898 C -0.16571 -0.01991 -0.16811 -0.02083 -0.17068 -0.02176 C -0.17244 -0.02338 -0.1742 -0.02569 -0.17628 -0.02708 C -0.18558 -0.0338 -0.19311 -0.03148 -0.20225 -0.04468 C -0.2085 -0.0537 -0.20577 -0.04861 -0.21074 -0.05949 C -0.21106 -0.06296 -0.21122 -0.06667 -0.2117 -0.07014 C -0.21218 -0.07523 -0.21314 -0.08009 -0.21346 -0.08495 C -0.21378 -0.08819 -0.21475 -0.12176 -0.21539 -0.12685 C -0.21571 -0.12963 -0.21667 -0.13218 -0.21715 -0.13495 C -0.21987 -0.1463 -0.21811 -0.1375 -0.21811 -0.1618 L -0.21811 -0.1618 " pathEditMode="relative" ptsTypes="AAAAAAAAAAAAAAAAAAA">
                                      <p:cBhvr>
                                        <p:cTn id="49" dur="2000" fill="hold"/>
                                        <p:tgtEl>
                                          <p:spTgt spid="33"/>
                                        </p:tgtEl>
                                        <p:attrNameLst>
                                          <p:attrName>ppt_x</p:attrName>
                                          <p:attrName>ppt_y</p:attrName>
                                        </p:attrNameLst>
                                      </p:cBhvr>
                                    </p:animMotion>
                                  </p:childTnLst>
                                </p:cTn>
                              </p:par>
                            </p:childTnLst>
                          </p:cTn>
                        </p:par>
                        <p:par>
                          <p:cTn id="50" fill="hold">
                            <p:stCondLst>
                              <p:cond delay="15500"/>
                            </p:stCondLst>
                            <p:childTnLst>
                              <p:par>
                                <p:cTn id="51" presetID="1" presetClass="exit" presetSubtype="0" fill="hold" nodeType="afterEffect">
                                  <p:stCondLst>
                                    <p:cond delay="0"/>
                                  </p:stCondLst>
                                  <p:childTnLst>
                                    <p:set>
                                      <p:cBhvr>
                                        <p:cTn id="52" dur="1" fill="hold">
                                          <p:stCondLst>
                                            <p:cond delay="0"/>
                                          </p:stCondLst>
                                        </p:cTn>
                                        <p:tgtEl>
                                          <p:spTgt spid="107"/>
                                        </p:tgtEl>
                                        <p:attrNameLst>
                                          <p:attrName>style.visibility</p:attrName>
                                        </p:attrNameLst>
                                      </p:cBhvr>
                                      <p:to>
                                        <p:strVal val="hidden"/>
                                      </p:to>
                                    </p:set>
                                  </p:childTnLst>
                                </p:cTn>
                              </p:par>
                            </p:childTnLst>
                          </p:cTn>
                        </p:par>
                        <p:par>
                          <p:cTn id="53" fill="hold">
                            <p:stCondLst>
                              <p:cond delay="15500"/>
                            </p:stCondLst>
                            <p:childTnLst>
                              <p:par>
                                <p:cTn id="54" presetID="1" presetClass="exit" presetSubtype="0" fill="hold" grpId="2" nodeType="afterEffect">
                                  <p:stCondLst>
                                    <p:cond delay="0"/>
                                  </p:stCondLst>
                                  <p:childTnLst>
                                    <p:set>
                                      <p:cBhvr>
                                        <p:cTn id="55" dur="1" fill="hold">
                                          <p:stCondLst>
                                            <p:cond delay="0"/>
                                          </p:stCondLst>
                                        </p:cTn>
                                        <p:tgtEl>
                                          <p:spTgt spid="110"/>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33"/>
                                        </p:tgtEl>
                                        <p:attrNameLst>
                                          <p:attrName>style.visibility</p:attrName>
                                        </p:attrNameLst>
                                      </p:cBhvr>
                                      <p:to>
                                        <p:strVal val="hidden"/>
                                      </p:to>
                                    </p:set>
                                  </p:childTnLst>
                                </p:cTn>
                              </p:par>
                              <p:par>
                                <p:cTn id="58" presetID="1" presetClass="entr" presetSubtype="0" fill="hold" nodeType="withEffect">
                                  <p:stCondLst>
                                    <p:cond delay="0"/>
                                  </p:stCondLst>
                                  <p:childTnLst>
                                    <p:set>
                                      <p:cBhvr>
                                        <p:cTn id="59" dur="1" fill="hold">
                                          <p:stCondLst>
                                            <p:cond delay="0"/>
                                          </p:stCondLst>
                                        </p:cTn>
                                        <p:tgtEl>
                                          <p:spTgt spid="117"/>
                                        </p:tgtEl>
                                        <p:attrNameLst>
                                          <p:attrName>style.visibility</p:attrName>
                                        </p:attrNameLst>
                                      </p:cBhvr>
                                      <p:to>
                                        <p:strVal val="visible"/>
                                      </p:to>
                                    </p:set>
                                  </p:childTnLst>
                                </p:cTn>
                              </p:par>
                            </p:childTnLst>
                          </p:cTn>
                        </p:par>
                        <p:par>
                          <p:cTn id="60" fill="hold">
                            <p:stCondLst>
                              <p:cond delay="15500"/>
                            </p:stCondLst>
                            <p:childTnLst>
                              <p:par>
                                <p:cTn id="61" presetID="0" presetClass="path" presetSubtype="0" accel="50000" decel="50000" fill="hold" nodeType="afterEffect">
                                  <p:stCondLst>
                                    <p:cond delay="500"/>
                                  </p:stCondLst>
                                  <p:childTnLst>
                                    <p:animMotion origin="layout" path="M -4.10256E-6 -2.96296E-6 L -4.10256E-6 -2.96296E-6 C -0.00176 -0.00694 -0.00496 -0.01319 -0.00512 -0.0206 C -0.00785 -0.11227 -0.00448 -0.10463 -0.00256 -0.16365 C 0.00193 -0.30347 -0.0032 -0.25046 0.00257 -0.30694 C 0.00209 -0.36342 0.00193 -0.41898 0.00129 -0.47546 C -0.00016 -0.58495 -4.10256E-6 -0.4993 -4.10256E-6 -0.52315 L -4.10256E-6 -0.52291 " pathEditMode="relative" rAng="0" ptsTypes="AAAAAAAA">
                                      <p:cBhvr>
                                        <p:cTn id="62" dur="2000" fill="hold"/>
                                        <p:tgtEl>
                                          <p:spTgt spid="117"/>
                                        </p:tgtEl>
                                        <p:attrNameLst>
                                          <p:attrName>ppt_x</p:attrName>
                                          <p:attrName>ppt_y</p:attrName>
                                        </p:attrNameLst>
                                      </p:cBhvr>
                                      <p:rCtr x="-192" y="-26620"/>
                                    </p:animMotion>
                                  </p:childTnLst>
                                </p:cTn>
                              </p:par>
                            </p:childTnLst>
                          </p:cTn>
                        </p:par>
                        <p:par>
                          <p:cTn id="63" fill="hold">
                            <p:stCondLst>
                              <p:cond delay="18000"/>
                            </p:stCondLst>
                            <p:childTnLst>
                              <p:par>
                                <p:cTn id="64" presetID="10" presetClass="entr" presetSubtype="0" fill="hold" grpId="0" nodeType="afterEffect">
                                  <p:stCondLst>
                                    <p:cond delay="5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childTnLst>
                                </p:cTn>
                              </p:par>
                            </p:childTnLst>
                          </p:cTn>
                        </p:par>
                        <p:par>
                          <p:cTn id="67" fill="hold">
                            <p:stCondLst>
                              <p:cond delay="19000"/>
                            </p:stCondLst>
                            <p:childTnLst>
                              <p:par>
                                <p:cTn id="68" presetID="10" presetClass="exit" presetSubtype="0" fill="hold" grpId="1" nodeType="afterEffect">
                                  <p:stCondLst>
                                    <p:cond delay="250"/>
                                  </p:stCondLst>
                                  <p:childTnLst>
                                    <p:animEffect transition="out" filter="fade">
                                      <p:cBhvr>
                                        <p:cTn id="69" dur="500"/>
                                        <p:tgtEl>
                                          <p:spTgt spid="118"/>
                                        </p:tgtEl>
                                      </p:cBhvr>
                                    </p:animEffect>
                                    <p:set>
                                      <p:cBhvr>
                                        <p:cTn id="70" dur="1" fill="hold">
                                          <p:stCondLst>
                                            <p:cond delay="499"/>
                                          </p:stCondLst>
                                        </p:cTn>
                                        <p:tgtEl>
                                          <p:spTgt spid="118"/>
                                        </p:tgtEl>
                                        <p:attrNameLst>
                                          <p:attrName>style.visibility</p:attrName>
                                        </p:attrNameLst>
                                      </p:cBhvr>
                                      <p:to>
                                        <p:strVal val="hidden"/>
                                      </p:to>
                                    </p:set>
                                  </p:childTnLst>
                                </p:cTn>
                              </p:par>
                            </p:childTnLst>
                          </p:cTn>
                        </p:par>
                        <p:par>
                          <p:cTn id="71" fill="hold">
                            <p:stCondLst>
                              <p:cond delay="19750"/>
                            </p:stCondLst>
                            <p:childTnLst>
                              <p:par>
                                <p:cTn id="72" presetID="0" presetClass="path" presetSubtype="0" accel="50000" decel="50000" fill="hold" grpId="0" nodeType="afterEffect">
                                  <p:stCondLst>
                                    <p:cond delay="0"/>
                                  </p:stCondLst>
                                  <p:childTnLst>
                                    <p:animMotion origin="layout" path="M 0.00032 -0.00093 L 0.00032 -0.0007 C -0.00048 0.00023 -0.00097 0.00139 -0.00161 0.00231 C -0.00273 0.00416 -0.00289 0.00301 -0.00401 0.00393 C -0.00529 0.00463 -0.0077 0.00648 -0.0077 0.00671 C -0.00818 0.00787 -0.00898 0.00972 -0.0101 0.01064 C -0.01042 0.01088 -0.01106 0.01088 -0.01138 0.01111 C -0.0117 0.01111 -0.01202 0.01134 -0.01234 0.01134 C -0.01266 0.01157 -0.01282 0.01203 -0.01314 0.01203 C -0.01331 0.01226 -0.01363 0.01226 -0.01379 0.0125 C -0.01651 0.01504 -0.01443 0.01412 -0.01699 0.01481 C -0.01731 0.01504 -0.01763 0.01527 -0.01795 0.01551 C -0.02164 0.01759 -0.02244 0.01666 -0.02725 0.01759 C -0.02741 0.01713 -0.03189 0.01713 -0.0335 0.01643 C -0.03814 0.01458 -0.03398 0.01551 -0.03879 0.01481 C -0.03911 0.01458 -0.03943 0.01458 -0.03975 0.01435 C -0.04087 0.01365 -0.04199 0.01273 -0.04327 0.0125 L -0.0468 0.0118 C -0.04728 0.01134 -0.04776 0.01111 -0.04808 0.01064 C -0.04856 0.00995 -0.04904 0.00856 -0.04952 0.00764 C -0.04952 0.0074 -0.04968 0.00671 -0.04968 0.00648 C -0.04984 0.00601 -0.04984 0.00555 -0.05 0.00509 C -0.05016 0.00463 -0.05048 0.00439 -0.05064 0.00393 C -0.05113 0.00162 -0.05064 0.00393 -0.05161 0.00139 C -0.05193 0.00092 -0.05193 0.00046 -0.05209 -0.00024 C -0.05225 -0.0007 -0.05225 -0.00139 -0.05241 -0.00162 C -0.05257 -0.00232 -0.05305 -0.00255 -0.05337 -0.00301 C -0.05353 -0.00371 -0.05369 -0.00417 -0.05385 -0.0044 C -0.05401 -0.00486 -0.05433 -0.0051 -0.05449 -0.00533 C -0.05481 -0.00579 -0.05497 -0.00672 -0.05497 -0.00649 L -0.05497 -0.00672 " pathEditMode="relative" rAng="0" ptsTypes="AAAAAAAAAAAAAAAAAAAAAAAAAAAAAAA">
                                      <p:cBhvr>
                                        <p:cTn id="73" dur="2000" fill="hold"/>
                                        <p:tgtEl>
                                          <p:spTgt spid="103"/>
                                        </p:tgtEl>
                                        <p:attrNameLst>
                                          <p:attrName>ppt_x</p:attrName>
                                          <p:attrName>ppt_y</p:attrName>
                                        </p:attrNameLst>
                                      </p:cBhvr>
                                      <p:rCtr x="-2772" y="625"/>
                                    </p:animMotion>
                                  </p:childTnLst>
                                </p:cTn>
                              </p:par>
                            </p:childTnLst>
                          </p:cTn>
                        </p:par>
                        <p:par>
                          <p:cTn id="74" fill="hold">
                            <p:stCondLst>
                              <p:cond delay="21750"/>
                            </p:stCondLst>
                            <p:childTnLst>
                              <p:par>
                                <p:cTn id="75" presetID="1" presetClass="exit" presetSubtype="0" fill="hold" grpId="1" nodeType="afterEffect">
                                  <p:stCondLst>
                                    <p:cond delay="0"/>
                                  </p:stCondLst>
                                  <p:childTnLst>
                                    <p:set>
                                      <p:cBhvr>
                                        <p:cTn id="76" dur="1" fill="hold">
                                          <p:stCondLst>
                                            <p:cond delay="0"/>
                                          </p:stCondLst>
                                        </p:cTn>
                                        <p:tgtEl>
                                          <p:spTgt spid="103"/>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19"/>
                                        </p:tgtEl>
                                        <p:attrNameLst>
                                          <p:attrName>style.visibility</p:attrName>
                                        </p:attrNameLst>
                                      </p:cBhvr>
                                      <p:to>
                                        <p:strVal val="visible"/>
                                      </p:to>
                                    </p:set>
                                  </p:childTnLst>
                                </p:cTn>
                              </p:par>
                            </p:childTnLst>
                          </p:cTn>
                        </p:par>
                        <p:par>
                          <p:cTn id="79" fill="hold">
                            <p:stCondLst>
                              <p:cond delay="21750"/>
                            </p:stCondLst>
                            <p:childTnLst>
                              <p:par>
                                <p:cTn id="80" presetID="10" presetClass="entr" presetSubtype="0" fill="hold" grpId="0" nodeType="afterEffect">
                                  <p:stCondLst>
                                    <p:cond delay="500"/>
                                  </p:stCondLst>
                                  <p:childTnLst>
                                    <p:set>
                                      <p:cBhvr>
                                        <p:cTn id="81" dur="1" fill="hold">
                                          <p:stCondLst>
                                            <p:cond delay="0"/>
                                          </p:stCondLst>
                                        </p:cTn>
                                        <p:tgtEl>
                                          <p:spTgt spid="120"/>
                                        </p:tgtEl>
                                        <p:attrNameLst>
                                          <p:attrName>style.visibility</p:attrName>
                                        </p:attrNameLst>
                                      </p:cBhvr>
                                      <p:to>
                                        <p:strVal val="visible"/>
                                      </p:to>
                                    </p:set>
                                    <p:animEffect transition="in" filter="fade">
                                      <p:cBhvr>
                                        <p:cTn id="82" dur="500"/>
                                        <p:tgtEl>
                                          <p:spTgt spid="120"/>
                                        </p:tgtEl>
                                      </p:cBhvr>
                                    </p:animEffect>
                                  </p:childTnLst>
                                </p:cTn>
                              </p:par>
                            </p:childTnLst>
                          </p:cTn>
                        </p:par>
                        <p:par>
                          <p:cTn id="83" fill="hold">
                            <p:stCondLst>
                              <p:cond delay="22750"/>
                            </p:stCondLst>
                            <p:childTnLst>
                              <p:par>
                                <p:cTn id="84" presetID="10" presetClass="exit" presetSubtype="0" fill="hold" grpId="1" nodeType="afterEffect">
                                  <p:stCondLst>
                                    <p:cond delay="250"/>
                                  </p:stCondLst>
                                  <p:childTnLst>
                                    <p:animEffect transition="out" filter="fade">
                                      <p:cBhvr>
                                        <p:cTn id="85" dur="500"/>
                                        <p:tgtEl>
                                          <p:spTgt spid="120"/>
                                        </p:tgtEl>
                                      </p:cBhvr>
                                    </p:animEffect>
                                    <p:set>
                                      <p:cBhvr>
                                        <p:cTn id="86" dur="1" fill="hold">
                                          <p:stCondLst>
                                            <p:cond delay="499"/>
                                          </p:stCondLst>
                                        </p:cTn>
                                        <p:tgtEl>
                                          <p:spTgt spid="120"/>
                                        </p:tgtEl>
                                        <p:attrNameLst>
                                          <p:attrName>style.visibility</p:attrName>
                                        </p:attrNameLst>
                                      </p:cBhvr>
                                      <p:to>
                                        <p:strVal val="hidden"/>
                                      </p:to>
                                    </p:set>
                                  </p:childTnLst>
                                </p:cTn>
                              </p:par>
                            </p:childTnLst>
                          </p:cTn>
                        </p:par>
                        <p:par>
                          <p:cTn id="87" fill="hold">
                            <p:stCondLst>
                              <p:cond delay="23500"/>
                            </p:stCondLst>
                            <p:childTnLst>
                              <p:par>
                                <p:cTn id="88" presetID="0" presetClass="path" presetSubtype="0" accel="50000" decel="50000" fill="hold" grpId="0" nodeType="afterEffect">
                                  <p:stCondLst>
                                    <p:cond delay="500"/>
                                  </p:stCondLst>
                                  <p:childTnLst>
                                    <p:animMotion origin="layout" path="M 0.00032 -0.00023 L 0.00032 -0.00023 C 0.00112 -0.0007 0.00208 -0.00116 0.00288 -0.00162 C 0.00352 -0.00208 0.004 -0.00278 0.00464 -0.00301 C 0.00512 -0.00347 0.0056 -0.00371 0.00609 -0.00417 C 0.00673 -0.00509 0.00737 -0.00625 0.00817 -0.00648 L 0.00961 -0.00718 C 0.00993 -0.00764 0.01009 -0.00833 0.01041 -0.00857 C 0.01089 -0.00926 0.01137 -0.00949 0.01185 -0.00996 L 0.01282 -0.01134 C 0.01282 -0.01181 0.01298 -0.01227 0.01298 -0.0125 C 0.01346 -0.01343 0.01426 -0.01412 0.01506 -0.01482 C 0.0165 -0.01806 0.01426 -0.0132 0.0157 -0.01759 C 0.01586 -0.01829 0.01618 -0.01852 0.0165 -0.01898 C 0.0165 -0.01968 0.0165 -0.02037 0.01666 -0.02083 C 0.01682 -0.0213 0.01714 -0.02153 0.01714 -0.02176 C 0.0173 -0.02616 0.01714 -0.03056 0.01714 -0.03496 L 0.01714 -0.03496 " pathEditMode="relative" ptsTypes="AAAAAAAAAAAAAAAAAA">
                                      <p:cBhvr>
                                        <p:cTn id="89" dur="2000" fill="hold"/>
                                        <p:tgtEl>
                                          <p:spTgt spid="49"/>
                                        </p:tgtEl>
                                        <p:attrNameLst>
                                          <p:attrName>ppt_x</p:attrName>
                                          <p:attrName>ppt_y</p:attrName>
                                        </p:attrNameLst>
                                      </p:cBhvr>
                                    </p:animMotion>
                                  </p:childTnLst>
                                </p:cTn>
                              </p:par>
                            </p:childTnLst>
                          </p:cTn>
                        </p:par>
                        <p:par>
                          <p:cTn id="90" fill="hold">
                            <p:stCondLst>
                              <p:cond delay="26000"/>
                            </p:stCondLst>
                            <p:childTnLst>
                              <p:par>
                                <p:cTn id="91" presetID="10" presetClass="exit" presetSubtype="0" fill="hold" grpId="0" nodeType="afterEffect">
                                  <p:stCondLst>
                                    <p:cond delay="0"/>
                                  </p:stCondLst>
                                  <p:childTnLst>
                                    <p:animEffect transition="out" filter="fade">
                                      <p:cBhvr>
                                        <p:cTn id="92" dur="500"/>
                                        <p:tgtEl>
                                          <p:spTgt spid="57"/>
                                        </p:tgtEl>
                                      </p:cBhvr>
                                    </p:animEffect>
                                    <p:set>
                                      <p:cBhvr>
                                        <p:cTn id="93" dur="1" fill="hold">
                                          <p:stCondLst>
                                            <p:cond delay="499"/>
                                          </p:stCondLst>
                                        </p:cTn>
                                        <p:tgtEl>
                                          <p:spTgt spid="57"/>
                                        </p:tgtEl>
                                        <p:attrNameLst>
                                          <p:attrName>style.visibility</p:attrName>
                                        </p:attrNameLst>
                                      </p:cBhvr>
                                      <p:to>
                                        <p:strVal val="hidden"/>
                                      </p:to>
                                    </p:set>
                                  </p:childTnLst>
                                </p:cTn>
                              </p:par>
                            </p:childTnLst>
                          </p:cTn>
                        </p:par>
                        <p:par>
                          <p:cTn id="94" fill="hold">
                            <p:stCondLst>
                              <p:cond delay="26500"/>
                            </p:stCondLst>
                            <p:childTnLst>
                              <p:par>
                                <p:cTn id="95" presetID="0" presetClass="path" presetSubtype="0" accel="50000" decel="50000" fill="hold" grpId="1" nodeType="afterEffect">
                                  <p:stCondLst>
                                    <p:cond delay="500"/>
                                  </p:stCondLst>
                                  <p:childTnLst>
                                    <p:animMotion origin="layout" path="M 0 0 L 0 0 C -0.00096 -0.00046 -0.00208 -0.00093 -0.00288 -0.00139 C -0.00368 -0.00185 -0.00432 -0.00255 -0.00512 -0.00278 C -0.00801 -0.00417 -0.01618 -0.00671 -0.01811 -0.00741 C -0.01923 -0.00787 -0.02035 -0.0088 -0.02147 -0.0088 C -0.03317 -0.00995 -0.05673 -0.01111 -0.05673 -0.01111 C -0.06538 -0.0132 -0.06987 -0.01458 -0.0782 -0.01505 C -0.08349 -0.01528 -0.08878 -0.01528 -0.09407 -0.01528 L -0.10721 -0.01574 L -0.12484 -0.01783 C -0.16458 -0.02361 -0.14006 -0.0213 -0.15945 -0.02292 L -0.17788 -0.02269 C -0.17948 -0.02269 -0.18093 -0.02245 -0.18221 -0.02222 L -0.19759 -0.02083 C -0.21554 -0.01736 -0.19647 -0.02083 -0.2149 -0.01898 C -0.21554 -0.01875 -0.21602 -0.01852 -0.21634 -0.01806 C -0.2173 -0.01783 -0.21795 -0.01713 -0.21875 -0.01667 C -0.21923 -0.01667 -0.22019 -0.01644 -0.22019 -0.01644 " pathEditMode="relative" ptsTypes="AAAAAAAAAAAAAAAAAAA">
                                      <p:cBhvr>
                                        <p:cTn id="96" dur="2000" fill="hold"/>
                                        <p:tgtEl>
                                          <p:spTgt spid="119"/>
                                        </p:tgtEl>
                                        <p:attrNameLst>
                                          <p:attrName>ppt_x</p:attrName>
                                          <p:attrName>ppt_y</p:attrName>
                                        </p:attrNameLst>
                                      </p:cBhvr>
                                    </p:animMotion>
                                  </p:childTnLst>
                                </p:cTn>
                              </p:par>
                              <p:par>
                                <p:cTn id="97" presetID="0" presetClass="path" presetSubtype="0" accel="50000" decel="50000" fill="hold" grpId="0" nodeType="withEffect">
                                  <p:stCondLst>
                                    <p:cond delay="500"/>
                                  </p:stCondLst>
                                  <p:childTnLst>
                                    <p:animMotion origin="layout" path="M 0 0 L 0 0 C -0.00096 -0.00046 -0.00208 -0.00093 -0.00288 -0.00139 C -0.00368 -0.00185 -0.00432 -0.00255 -0.00512 -0.00278 C -0.00801 -0.00417 -0.01618 -0.00671 -0.01811 -0.00741 C -0.01923 -0.00787 -0.02035 -0.0088 -0.02147 -0.0088 C -0.03317 -0.00995 -0.05673 -0.01111 -0.05673 -0.01111 C -0.06538 -0.0132 -0.06987 -0.01458 -0.0782 -0.01505 C -0.08349 -0.01528 -0.08878 -0.01528 -0.09407 -0.01528 L -0.10721 -0.01574 L -0.12484 -0.01783 C -0.16458 -0.02361 -0.14006 -0.0213 -0.15945 -0.02292 L -0.17788 -0.02269 C -0.17948 -0.02269 -0.18093 -0.02245 -0.18221 -0.02222 L -0.19759 -0.02083 C -0.21554 -0.01736 -0.19647 -0.02083 -0.2149 -0.01898 C -0.21554 -0.01875 -0.21602 -0.01852 -0.21634 -0.01806 C -0.2173 -0.01783 -0.21795 -0.01713 -0.21875 -0.01667 C -0.21923 -0.01667 -0.22019 -0.01644 -0.22019 -0.01644 " pathEditMode="relative" ptsTypes="AAAAAAAAAAAAAAAAAAA">
                                      <p:cBhvr>
                                        <p:cTn id="98" dur="2000" fill="hold"/>
                                        <p:tgtEl>
                                          <p:spTgt spid="48"/>
                                        </p:tgtEl>
                                        <p:attrNameLst>
                                          <p:attrName>ppt_x</p:attrName>
                                          <p:attrName>ppt_y</p:attrName>
                                        </p:attrNameLst>
                                      </p:cBhvr>
                                    </p:animMotion>
                                  </p:childTnLst>
                                </p:cTn>
                              </p:par>
                            </p:childTnLst>
                          </p:cTn>
                        </p:par>
                        <p:par>
                          <p:cTn id="99" fill="hold">
                            <p:stCondLst>
                              <p:cond delay="29000"/>
                            </p:stCondLst>
                            <p:childTnLst>
                              <p:par>
                                <p:cTn id="100" presetID="10" presetClass="entr" presetSubtype="0" fill="hold" grpId="0" nodeType="afterEffect">
                                  <p:stCondLst>
                                    <p:cond delay="500"/>
                                  </p:stCondLst>
                                  <p:childTnLst>
                                    <p:set>
                                      <p:cBhvr>
                                        <p:cTn id="101" dur="1" fill="hold">
                                          <p:stCondLst>
                                            <p:cond delay="0"/>
                                          </p:stCondLst>
                                        </p:cTn>
                                        <p:tgtEl>
                                          <p:spTgt spid="121"/>
                                        </p:tgtEl>
                                        <p:attrNameLst>
                                          <p:attrName>style.visibility</p:attrName>
                                        </p:attrNameLst>
                                      </p:cBhvr>
                                      <p:to>
                                        <p:strVal val="visible"/>
                                      </p:to>
                                    </p:set>
                                    <p:animEffect transition="in" filter="fade">
                                      <p:cBhvr>
                                        <p:cTn id="102" dur="500"/>
                                        <p:tgtEl>
                                          <p:spTgt spid="121"/>
                                        </p:tgtEl>
                                      </p:cBhvr>
                                    </p:animEffect>
                                  </p:childTnLst>
                                </p:cTn>
                              </p:par>
                            </p:childTnLst>
                          </p:cTn>
                        </p:par>
                        <p:par>
                          <p:cTn id="103" fill="hold">
                            <p:stCondLst>
                              <p:cond delay="30000"/>
                            </p:stCondLst>
                            <p:childTnLst>
                              <p:par>
                                <p:cTn id="104" presetID="10" presetClass="exit" presetSubtype="0" fill="hold" grpId="1" nodeType="afterEffect">
                                  <p:stCondLst>
                                    <p:cond delay="500"/>
                                  </p:stCondLst>
                                  <p:childTnLst>
                                    <p:animEffect transition="out" filter="fade">
                                      <p:cBhvr>
                                        <p:cTn id="105" dur="500"/>
                                        <p:tgtEl>
                                          <p:spTgt spid="121"/>
                                        </p:tgtEl>
                                      </p:cBhvr>
                                    </p:animEffect>
                                    <p:set>
                                      <p:cBhvr>
                                        <p:cTn id="106" dur="1" fill="hold">
                                          <p:stCondLst>
                                            <p:cond delay="499"/>
                                          </p:stCondLst>
                                        </p:cTn>
                                        <p:tgtEl>
                                          <p:spTgt spid="121"/>
                                        </p:tgtEl>
                                        <p:attrNameLst>
                                          <p:attrName>style.visibility</p:attrName>
                                        </p:attrNameLst>
                                      </p:cBhvr>
                                      <p:to>
                                        <p:strVal val="hidden"/>
                                      </p:to>
                                    </p:set>
                                  </p:childTnLst>
                                </p:cTn>
                              </p:par>
                            </p:childTnLst>
                          </p:cTn>
                        </p:par>
                        <p:par>
                          <p:cTn id="107" fill="hold">
                            <p:stCondLst>
                              <p:cond delay="31000"/>
                            </p:stCondLst>
                            <p:childTnLst>
                              <p:par>
                                <p:cTn id="108" presetID="0" presetClass="path" presetSubtype="0" accel="50000" decel="50000" fill="hold" grpId="0" nodeType="afterEffect">
                                  <p:stCondLst>
                                    <p:cond delay="500"/>
                                  </p:stCondLst>
                                  <p:childTnLst>
                                    <p:animMotion origin="layout" path="M -0.00032 0.00023 L -0.00032 0.00023 C -0.00048 0.00208 -0.00048 0.00417 -0.00064 0.00625 C -0.00064 0.00648 -0.00096 0.00671 -0.00112 0.00694 C -0.00176 0.00879 -0.00064 0.00694 -0.00208 0.00879 C -0.00224 0.00949 -0.0024 0.00995 -0.00256 0.01018 C -0.00272 0.01065 -0.00304 0.01088 -0.00304 0.01134 C -0.00336 0.0118 -0.0032 0.01227 -0.00336 0.01273 C -0.00352 0.01342 -0.00368 0.01342 -0.00384 0.01389 C -0.004 0.01481 -0.004 0.01528 -0.00432 0.0162 C -0.00448 0.01667 -0.00464 0.0169 -0.0048 0.01713 C -0.00528 0.01829 -0.00528 0.01967 -0.00609 0.02037 C -0.00641 0.02083 -0.00689 0.02129 -0.00721 0.02176 C -0.00785 0.02222 -0.00865 0.02292 -0.00929 0.02338 C -0.00961 0.02384 -0.00993 0.0243 -0.01025 0.02477 C -0.01025 0.025 -0.01041 0.02523 -0.01057 0.02569 C -0.01089 0.02592 -0.01137 0.02616 -0.01169 0.02662 C -0.01426 0.02893 -0.01121 0.02662 -0.01506 0.02986 C -0.0157 0.03032 -0.01634 0.03055 -0.01698 0.03102 C -0.01714 0.03125 -0.01746 0.03171 -0.01762 0.03171 C -0.01987 0.03356 -0.01666 0.03055 -0.02019 0.03379 C -0.02083 0.03426 -0.02195 0.03565 -0.02275 0.03588 C -0.02323 0.03611 -0.02371 0.03611 -0.02419 0.03634 C -0.02532 0.03704 -0.02564 0.03727 -0.0274 0.03796 C -0.02804 0.03819 -0.029 0.03796 -0.0298 0.03819 C -0.03028 0.03819 -0.03092 0.03842 -0.03157 0.03842 C -0.03365 0.04004 -0.03189 0.03866 -0.03461 0.04028 C -0.03477 0.04028 -0.03493 0.04074 -0.03541 0.04074 C -0.03685 0.0412 -0.03958 0.04167 -0.03958 0.0419 C -0.04182 0.0412 -0.04407 0.0412 -0.04631 0.04028 C -0.04663 0.04004 -0.04631 0.03912 -0.04647 0.03866 C -0.04679 0.0375 -0.04663 0.0375 -0.04695 0.0375 L -0.04695 0.03773 " pathEditMode="relative" rAng="0" ptsTypes="AAAAAAAAAAAAAAAAAAAAAAAAAAAAAAAAA">
                                      <p:cBhvr>
                                        <p:cTn id="109" dur="2000" fill="hold"/>
                                        <p:tgtEl>
                                          <p:spTgt spid="102"/>
                                        </p:tgtEl>
                                        <p:attrNameLst>
                                          <p:attrName>ppt_x</p:attrName>
                                          <p:attrName>ppt_y</p:attrName>
                                        </p:attrNameLst>
                                      </p:cBhvr>
                                      <p:rCtr x="-2340" y="2083"/>
                                    </p:animMotion>
                                  </p:childTnLst>
                                </p:cTn>
                              </p:par>
                            </p:childTnLst>
                          </p:cTn>
                        </p:par>
                        <p:par>
                          <p:cTn id="110" fill="hold">
                            <p:stCondLst>
                              <p:cond delay="33500"/>
                            </p:stCondLst>
                            <p:childTnLst>
                              <p:par>
                                <p:cTn id="111" presetID="1" presetClass="exit" presetSubtype="0" fill="hold" grpId="1" nodeType="afterEffect">
                                  <p:stCondLst>
                                    <p:cond delay="0"/>
                                  </p:stCondLst>
                                  <p:childTnLst>
                                    <p:set>
                                      <p:cBhvr>
                                        <p:cTn id="112" dur="1" fill="hold">
                                          <p:stCondLst>
                                            <p:cond delay="0"/>
                                          </p:stCondLst>
                                        </p:cTn>
                                        <p:tgtEl>
                                          <p:spTgt spid="102"/>
                                        </p:tgtEl>
                                        <p:attrNameLst>
                                          <p:attrName>style.visibility</p:attrName>
                                        </p:attrNameLst>
                                      </p:cBhvr>
                                      <p:to>
                                        <p:strVal val="hidden"/>
                                      </p:to>
                                    </p:set>
                                  </p:childTnLst>
                                </p:cTn>
                              </p:par>
                            </p:childTnLst>
                          </p:cTn>
                        </p:par>
                        <p:par>
                          <p:cTn id="113" fill="hold">
                            <p:stCondLst>
                              <p:cond delay="33500"/>
                            </p:stCondLst>
                            <p:childTnLst>
                              <p:par>
                                <p:cTn id="114" presetID="1" presetClass="entr" presetSubtype="0" fill="hold" grpId="0" nodeType="afterEffect">
                                  <p:stCondLst>
                                    <p:cond delay="0"/>
                                  </p:stCondLst>
                                  <p:childTnLst>
                                    <p:set>
                                      <p:cBhvr>
                                        <p:cTn id="115" dur="1" fill="hold">
                                          <p:stCondLst>
                                            <p:cond delay="0"/>
                                          </p:stCondLst>
                                        </p:cTn>
                                        <p:tgtEl>
                                          <p:spTgt spid="122"/>
                                        </p:tgtEl>
                                        <p:attrNameLst>
                                          <p:attrName>style.visibility</p:attrName>
                                        </p:attrNameLst>
                                      </p:cBhvr>
                                      <p:to>
                                        <p:strVal val="visible"/>
                                      </p:to>
                                    </p:set>
                                  </p:childTnLst>
                                </p:cTn>
                              </p:par>
                            </p:childTnLst>
                          </p:cTn>
                        </p:par>
                        <p:par>
                          <p:cTn id="116" fill="hold">
                            <p:stCondLst>
                              <p:cond delay="33500"/>
                            </p:stCondLst>
                            <p:childTnLst>
                              <p:par>
                                <p:cTn id="117" presetID="10" presetClass="entr" presetSubtype="0" fill="hold" grpId="0" nodeType="afterEffect">
                                  <p:stCondLst>
                                    <p:cond delay="500"/>
                                  </p:stCondLst>
                                  <p:childTnLst>
                                    <p:set>
                                      <p:cBhvr>
                                        <p:cTn id="118" dur="1" fill="hold">
                                          <p:stCondLst>
                                            <p:cond delay="0"/>
                                          </p:stCondLst>
                                        </p:cTn>
                                        <p:tgtEl>
                                          <p:spTgt spid="125"/>
                                        </p:tgtEl>
                                        <p:attrNameLst>
                                          <p:attrName>style.visibility</p:attrName>
                                        </p:attrNameLst>
                                      </p:cBhvr>
                                      <p:to>
                                        <p:strVal val="visible"/>
                                      </p:to>
                                    </p:set>
                                    <p:animEffect transition="in" filter="fade">
                                      <p:cBhvr>
                                        <p:cTn id="119" dur="500"/>
                                        <p:tgtEl>
                                          <p:spTgt spid="125"/>
                                        </p:tgtEl>
                                      </p:cBhvr>
                                    </p:animEffect>
                                  </p:childTnLst>
                                </p:cTn>
                              </p:par>
                            </p:childTnLst>
                          </p:cTn>
                        </p:par>
                        <p:par>
                          <p:cTn id="120" fill="hold">
                            <p:stCondLst>
                              <p:cond delay="34500"/>
                            </p:stCondLst>
                            <p:childTnLst>
                              <p:par>
                                <p:cTn id="121" presetID="10" presetClass="exit" presetSubtype="0" fill="hold" grpId="1" nodeType="afterEffect">
                                  <p:stCondLst>
                                    <p:cond delay="250"/>
                                  </p:stCondLst>
                                  <p:childTnLst>
                                    <p:animEffect transition="out" filter="fade">
                                      <p:cBhvr>
                                        <p:cTn id="122" dur="500"/>
                                        <p:tgtEl>
                                          <p:spTgt spid="125"/>
                                        </p:tgtEl>
                                      </p:cBhvr>
                                    </p:animEffect>
                                    <p:set>
                                      <p:cBhvr>
                                        <p:cTn id="123" dur="1" fill="hold">
                                          <p:stCondLst>
                                            <p:cond delay="499"/>
                                          </p:stCondLst>
                                        </p:cTn>
                                        <p:tgtEl>
                                          <p:spTgt spid="125"/>
                                        </p:tgtEl>
                                        <p:attrNameLst>
                                          <p:attrName>style.visibility</p:attrName>
                                        </p:attrNameLst>
                                      </p:cBhvr>
                                      <p:to>
                                        <p:strVal val="hidden"/>
                                      </p:to>
                                    </p:set>
                                  </p:childTnLst>
                                </p:cTn>
                              </p:par>
                            </p:childTnLst>
                          </p:cTn>
                        </p:par>
                        <p:par>
                          <p:cTn id="124" fill="hold">
                            <p:stCondLst>
                              <p:cond delay="35250"/>
                            </p:stCondLst>
                            <p:childTnLst>
                              <p:par>
                                <p:cTn id="125" presetID="0" presetClass="path" presetSubtype="0" accel="50000" decel="50000" fill="hold" grpId="0" nodeType="afterEffect">
                                  <p:stCondLst>
                                    <p:cond delay="500"/>
                                  </p:stCondLst>
                                  <p:childTnLst>
                                    <p:animMotion origin="layout" path="M -4.35897E-6 0.00023 L -4.35897E-6 0.00023 C 0.00497 -0.00255 0.00113 -0.00023 0.00321 -0.00208 C 0.00385 -0.00255 0.00433 -0.00278 0.00497 -0.00347 C 0.00529 -0.00393 0.00561 -0.00463 0.00609 -0.00509 C 0.00657 -0.00555 0.00722 -0.00555 0.00786 -0.00579 C 0.00834 -0.00602 0.00882 -0.00625 0.0093 -0.00648 C 0.00946 -0.00694 0.00946 -0.00718 0.00978 -0.00764 C 0.00994 -0.00787 0.01026 -0.00787 0.01042 -0.00833 C 0.01058 -0.00856 0.01058 -0.00903 0.01074 -0.00926 C 0.0109 -0.00995 0.01138 -0.01042 0.0117 -0.01111 C 0.01186 -0.01157 0.01202 -0.01204 0.01218 -0.0125 C 0.01282 -0.01458 0.01266 -0.01435 0.01315 -0.01597 C 0.01363 -0.01991 0.01315 -0.0162 0.01363 -0.01944 C 0.01395 -0.02153 0.01379 -0.0213 0.01459 -0.02384 C 0.01475 -0.02454 0.01507 -0.025 0.01523 -0.02569 C 0.01539 -0.02639 0.01539 -0.02708 0.01555 -0.02778 C 0.01555 -0.02847 0.01587 -0.02893 0.01603 -0.0294 C 0.01603 -0.02986 0.01619 -0.03032 0.01619 -0.03079 L 0.01651 -0.03495 L 0.01651 -0.03495 " pathEditMode="relative" ptsTypes="AAAAAAAAAAAAAAAAAAAAA">
                                      <p:cBhvr>
                                        <p:cTn id="126" dur="2000" fill="hold"/>
                                        <p:tgtEl>
                                          <p:spTgt spid="64"/>
                                        </p:tgtEl>
                                        <p:attrNameLst>
                                          <p:attrName>ppt_x</p:attrName>
                                          <p:attrName>ppt_y</p:attrName>
                                        </p:attrNameLst>
                                      </p:cBhvr>
                                    </p:animMotion>
                                  </p:childTnLst>
                                </p:cTn>
                              </p:par>
                            </p:childTnLst>
                          </p:cTn>
                        </p:par>
                        <p:par>
                          <p:cTn id="127" fill="hold">
                            <p:stCondLst>
                              <p:cond delay="37750"/>
                            </p:stCondLst>
                            <p:childTnLst>
                              <p:par>
                                <p:cTn id="128" presetID="10" presetClass="exit" presetSubtype="0" fill="hold" grpId="0" nodeType="afterEffect">
                                  <p:stCondLst>
                                    <p:cond delay="0"/>
                                  </p:stCondLst>
                                  <p:childTnLst>
                                    <p:animEffect transition="out" filter="fade">
                                      <p:cBhvr>
                                        <p:cTn id="129" dur="500"/>
                                        <p:tgtEl>
                                          <p:spTgt spid="72"/>
                                        </p:tgtEl>
                                      </p:cBhvr>
                                    </p:animEffect>
                                    <p:set>
                                      <p:cBhvr>
                                        <p:cTn id="130" dur="1" fill="hold">
                                          <p:stCondLst>
                                            <p:cond delay="499"/>
                                          </p:stCondLst>
                                        </p:cTn>
                                        <p:tgtEl>
                                          <p:spTgt spid="72"/>
                                        </p:tgtEl>
                                        <p:attrNameLst>
                                          <p:attrName>style.visibility</p:attrName>
                                        </p:attrNameLst>
                                      </p:cBhvr>
                                      <p:to>
                                        <p:strVal val="hidden"/>
                                      </p:to>
                                    </p:set>
                                  </p:childTnLst>
                                </p:cTn>
                              </p:par>
                            </p:childTnLst>
                          </p:cTn>
                        </p:par>
                        <p:par>
                          <p:cTn id="131" fill="hold">
                            <p:stCondLst>
                              <p:cond delay="38250"/>
                            </p:stCondLst>
                            <p:childTnLst>
                              <p:par>
                                <p:cTn id="132" presetID="0" presetClass="path" presetSubtype="0" accel="50000" decel="50000" fill="hold" grpId="1" nodeType="afterEffect">
                                  <p:stCondLst>
                                    <p:cond delay="500"/>
                                  </p:stCondLst>
                                  <p:childTnLst>
                                    <p:animMotion origin="layout" path="M 1.53846E-6 2.96296E-6 L 1.53846E-6 0.00023 C -0.00385 0.00092 -0.00753 0.00231 -0.01122 0.00277 C -0.02532 0.00393 -0.0351 0.00324 -0.04808 0.00277 C -0.05225 0.00139 -0.07244 -0.0044 -0.07628 -0.00602 C -0.07997 -0.00787 -0.08333 -0.01088 -0.08686 -0.0125 C -0.09007 -0.01412 -0.09343 -0.01459 -0.09648 -0.01574 C -0.11218 -0.02176 -0.11555 -0.02246 -0.12821 -0.03056 C -0.13173 -0.03287 -0.13526 -0.03519 -0.13846 -0.03797 C -0.14696 -0.0456 -0.16314 -0.06204 -0.16987 -0.07223 L -0.18269 -0.09167 C -0.18462 -0.09445 -0.18622 -0.09723 -0.18814 -0.09954 C -0.19247 -0.10486 -0.19519 -0.10764 -0.19872 -0.11435 C -0.20048 -0.11736 -0.20144 -0.12107 -0.20289 -0.12408 C -0.20866 -0.13658 -0.20417 -0.12593 -0.20962 -0.13658 C -0.2109 -0.13889 -0.2117 -0.14144 -0.21282 -0.14352 C -0.2141 -0.14607 -0.21699 -0.15093 -0.21827 -0.15278 C -0.21891 -0.15371 -0.21939 -0.15417 -0.21987 -0.15463 C -0.221 -0.15602 -0.2218 -0.15741 -0.22276 -0.15834 C -0.22356 -0.15903 -0.22436 -0.15926 -0.225 -0.15973 C -0.22612 -0.16065 -0.22708 -0.16158 -0.22789 -0.1625 C -0.22869 -0.16343 -0.22933 -0.16459 -0.23013 -0.16482 C -0.23173 -0.16574 -0.23237 -0.16574 -0.23366 -0.16713 C -0.23414 -0.16783 -0.23462 -0.16852 -0.23494 -0.16898 C -0.2375 -0.17223 -0.2351 -0.16875 -0.23622 -0.17037 L -0.23622 -0.17014 " pathEditMode="relative" rAng="0" ptsTypes="AAAAAAAAAAAAAAAAAAAAAAAAAA">
                                      <p:cBhvr>
                                        <p:cTn id="133" dur="2000" fill="hold"/>
                                        <p:tgtEl>
                                          <p:spTgt spid="122"/>
                                        </p:tgtEl>
                                        <p:attrNameLst>
                                          <p:attrName>ppt_x</p:attrName>
                                          <p:attrName>ppt_y</p:attrName>
                                        </p:attrNameLst>
                                      </p:cBhvr>
                                      <p:rCtr x="-11811" y="-8380"/>
                                    </p:animMotion>
                                  </p:childTnLst>
                                </p:cTn>
                              </p:par>
                              <p:par>
                                <p:cTn id="134" presetID="0" presetClass="path" presetSubtype="0" accel="50000" decel="50000" fill="hold" grpId="0" nodeType="withEffect">
                                  <p:stCondLst>
                                    <p:cond delay="500"/>
                                  </p:stCondLst>
                                  <p:childTnLst>
                                    <p:animMotion origin="layout" path="M 0 0 L 0 0 C -0.00384 0.00092 -0.00753 0.00231 -0.01121 0.00277 C -0.02532 0.00393 -0.03509 0.00324 -0.04807 0.00277 C -0.05224 0.00139 -0.07243 -0.0044 -0.07628 -0.00602 C -0.07996 -0.00787 -0.08333 -0.01088 -0.08685 -0.0125 C -0.09006 -0.01412 -0.09342 -0.01459 -0.09647 -0.01574 C -0.11217 -0.02176 -0.11554 -0.02246 -0.1282 -0.03056 C -0.13173 -0.03287 -0.13525 -0.03519 -0.13846 -0.03797 C -0.14695 -0.04561 -0.16314 -0.06204 -0.16987 -0.07223 L -0.18269 -0.09167 C -0.18461 -0.09445 -0.18621 -0.09723 -0.18814 -0.09954 C -0.19246 -0.10486 -0.19519 -0.10764 -0.19871 -0.11436 C -0.20048 -0.11736 -0.20144 -0.12107 -0.20288 -0.12408 C -0.20865 -0.13658 -0.20416 -0.12593 -0.20961 -0.13658 C -0.21089 -0.13889 -0.21169 -0.14144 -0.21282 -0.14352 C -0.2141 -0.14607 -0.21698 -0.15093 -0.21826 -0.15278 C -0.21891 -0.15371 -0.21939 -0.15417 -0.21987 -0.15463 C -0.22099 -0.15602 -0.22179 -0.15741 -0.22275 -0.15834 C -0.22355 -0.15903 -0.22435 -0.15926 -0.225 -0.15973 C -0.22612 -0.16065 -0.22708 -0.16158 -0.22788 -0.1625 C -0.22868 -0.16343 -0.22932 -0.16459 -0.23012 -0.16482 C -0.23173 -0.16574 -0.23237 -0.16574 -0.23365 -0.16713 C -0.23413 -0.16783 -0.23461 -0.16852 -0.23493 -0.16898 C -0.2375 -0.17223 -0.23509 -0.16875 -0.23621 -0.17037 L -0.23621 -0.17037 " pathEditMode="relative" ptsTypes="AAAAAAAAAAAAAAAAAAAAAAAAAA">
                                      <p:cBhvr>
                                        <p:cTn id="135" dur="2000" fill="hold"/>
                                        <p:tgtEl>
                                          <p:spTgt spid="63"/>
                                        </p:tgtEl>
                                        <p:attrNameLst>
                                          <p:attrName>ppt_x</p:attrName>
                                          <p:attrName>ppt_y</p:attrName>
                                        </p:attrNameLst>
                                      </p:cBhvr>
                                    </p:animMotion>
                                  </p:childTnLst>
                                </p:cTn>
                              </p:par>
                            </p:childTnLst>
                          </p:cTn>
                        </p:par>
                        <p:par>
                          <p:cTn id="136" fill="hold">
                            <p:stCondLst>
                              <p:cond delay="40750"/>
                            </p:stCondLst>
                            <p:childTnLst>
                              <p:par>
                                <p:cTn id="137" presetID="1" presetClass="entr" presetSubtype="0" fill="hold" nodeType="afterEffect">
                                  <p:stCondLst>
                                    <p:cond delay="0"/>
                                  </p:stCondLst>
                                  <p:childTnLst>
                                    <p:set>
                                      <p:cBhvr>
                                        <p:cTn id="138" dur="1" fill="hold">
                                          <p:stCondLst>
                                            <p:cond delay="0"/>
                                          </p:stCondLst>
                                        </p:cTn>
                                        <p:tgtEl>
                                          <p:spTgt spid="3"/>
                                        </p:tgtEl>
                                        <p:attrNameLst>
                                          <p:attrName>style.visibility</p:attrName>
                                        </p:attrNameLst>
                                      </p:cBhvr>
                                      <p:to>
                                        <p:strVal val="visible"/>
                                      </p:to>
                                    </p:set>
                                  </p:childTnLst>
                                </p:cTn>
                              </p:par>
                            </p:childTnLst>
                          </p:cTn>
                        </p:par>
                        <p:par>
                          <p:cTn id="139" fill="hold">
                            <p:stCondLst>
                              <p:cond delay="40750"/>
                            </p:stCondLst>
                            <p:childTnLst>
                              <p:par>
                                <p:cTn id="140" presetID="1" presetClass="exit" presetSubtype="0" fill="hold" grpId="2" nodeType="afterEffect">
                                  <p:stCondLst>
                                    <p:cond delay="0"/>
                                  </p:stCondLst>
                                  <p:childTnLst>
                                    <p:set>
                                      <p:cBhvr>
                                        <p:cTn id="141" dur="1" fill="hold">
                                          <p:stCondLst>
                                            <p:cond delay="0"/>
                                          </p:stCondLst>
                                        </p:cTn>
                                        <p:tgtEl>
                                          <p:spTgt spid="122"/>
                                        </p:tgtEl>
                                        <p:attrNameLst>
                                          <p:attrName>style.visibility</p:attrName>
                                        </p:attrNameLst>
                                      </p:cBhvr>
                                      <p:to>
                                        <p:strVal val="hidden"/>
                                      </p:to>
                                    </p:set>
                                  </p:childTnLst>
                                </p:cTn>
                              </p:par>
                              <p:par>
                                <p:cTn id="142" presetID="1" presetClass="exit" presetSubtype="0" fill="hold" grpId="1" nodeType="withEffect">
                                  <p:stCondLst>
                                    <p:cond delay="0"/>
                                  </p:stCondLst>
                                  <p:childTnLst>
                                    <p:set>
                                      <p:cBhvr>
                                        <p:cTn id="143" dur="1" fill="hold">
                                          <p:stCondLst>
                                            <p:cond delay="0"/>
                                          </p:stCondLst>
                                        </p:cTn>
                                        <p:tgtEl>
                                          <p:spTgt spid="63"/>
                                        </p:tgtEl>
                                        <p:attrNameLst>
                                          <p:attrName>style.visibility</p:attrName>
                                        </p:attrNameLst>
                                      </p:cBhvr>
                                      <p:to>
                                        <p:strVal val="hidden"/>
                                      </p:to>
                                    </p:set>
                                  </p:childTnLst>
                                </p:cTn>
                              </p:par>
                            </p:childTnLst>
                          </p:cTn>
                        </p:par>
                        <p:par>
                          <p:cTn id="144" fill="hold">
                            <p:stCondLst>
                              <p:cond delay="40750"/>
                            </p:stCondLst>
                            <p:childTnLst>
                              <p:par>
                                <p:cTn id="145" presetID="1" presetClass="exit" presetSubtype="0" fill="hold" nodeType="afterEffect">
                                  <p:stCondLst>
                                    <p:cond delay="0"/>
                                  </p:stCondLst>
                                  <p:childTnLst>
                                    <p:set>
                                      <p:cBhvr>
                                        <p:cTn id="146" dur="1" fill="hold">
                                          <p:stCondLst>
                                            <p:cond delay="0"/>
                                          </p:stCondLst>
                                        </p:cTn>
                                        <p:tgtEl>
                                          <p:spTgt spid="107"/>
                                        </p:tgtEl>
                                        <p:attrNameLst>
                                          <p:attrName>style.visibility</p:attrName>
                                        </p:attrNameLst>
                                      </p:cBhvr>
                                      <p:to>
                                        <p:strVal val="hidden"/>
                                      </p:to>
                                    </p:set>
                                  </p:childTnLst>
                                </p:cTn>
                              </p:par>
                            </p:childTnLst>
                          </p:cTn>
                        </p:par>
                        <p:par>
                          <p:cTn id="147" fill="hold">
                            <p:stCondLst>
                              <p:cond delay="40750"/>
                            </p:stCondLst>
                            <p:childTnLst>
                              <p:par>
                                <p:cTn id="148" presetID="1" presetClass="exit" presetSubtype="0" fill="hold" grpId="2" nodeType="afterEffect">
                                  <p:stCondLst>
                                    <p:cond delay="0"/>
                                  </p:stCondLst>
                                  <p:childTnLst>
                                    <p:set>
                                      <p:cBhvr>
                                        <p:cTn id="149" dur="1" fill="hold">
                                          <p:stCondLst>
                                            <p:cond delay="0"/>
                                          </p:stCondLst>
                                        </p:cTn>
                                        <p:tgtEl>
                                          <p:spTgt spid="119"/>
                                        </p:tgtEl>
                                        <p:attrNameLst>
                                          <p:attrName>style.visibility</p:attrName>
                                        </p:attrNameLst>
                                      </p:cBhvr>
                                      <p:to>
                                        <p:strVal val="hidden"/>
                                      </p:to>
                                    </p:set>
                                  </p:childTnLst>
                                </p:cTn>
                              </p:par>
                            </p:childTnLst>
                          </p:cTn>
                        </p:par>
                        <p:par>
                          <p:cTn id="150" fill="hold">
                            <p:stCondLst>
                              <p:cond delay="40750"/>
                            </p:stCondLst>
                            <p:childTnLst>
                              <p:par>
                                <p:cTn id="151" presetID="1" presetClass="exit" presetSubtype="0" fill="hold" grpId="1" nodeType="afterEffect">
                                  <p:stCondLst>
                                    <p:cond delay="0"/>
                                  </p:stCondLst>
                                  <p:childTnLst>
                                    <p:set>
                                      <p:cBhvr>
                                        <p:cTn id="152" dur="1" fill="hold">
                                          <p:stCondLst>
                                            <p:cond delay="0"/>
                                          </p:stCondLst>
                                        </p:cTn>
                                        <p:tgtEl>
                                          <p:spTgt spid="48"/>
                                        </p:tgtEl>
                                        <p:attrNameLst>
                                          <p:attrName>style.visibility</p:attrName>
                                        </p:attrNameLst>
                                      </p:cBhvr>
                                      <p:to>
                                        <p:strVal val="hidden"/>
                                      </p:to>
                                    </p:set>
                                  </p:childTnLst>
                                </p:cTn>
                              </p:par>
                            </p:childTnLst>
                          </p:cTn>
                        </p:par>
                        <p:par>
                          <p:cTn id="153" fill="hold">
                            <p:stCondLst>
                              <p:cond delay="40750"/>
                            </p:stCondLst>
                            <p:childTnLst>
                              <p:par>
                                <p:cTn id="154" presetID="0" presetClass="path" presetSubtype="0" accel="50000" decel="50000" fill="hold" nodeType="afterEffect">
                                  <p:stCondLst>
                                    <p:cond delay="0"/>
                                  </p:stCondLst>
                                  <p:childTnLst>
                                    <p:animMotion origin="layout" path="M -0.00337 0.0007 L -0.00337 0.00093 C 0.00048 -0.1581 0.00353 -0.17454 0.00032 -0.30301 C 0.00032 -0.30579 -0.00048 -0.3081 -0.00096 -0.31065 C -0.00128 -0.31852 -0.00144 -0.32662 -0.00208 -0.33472 C -0.00256 -0.33958 -0.00593 -0.35926 -0.00593 -0.36597 C -0.00641 -0.56551 -0.00593 -0.76458 -0.00593 -0.96412 L -0.00593 -0.96389 " pathEditMode="relative" rAng="0" ptsTypes="AAAAAAAA">
                                      <p:cBhvr>
                                        <p:cTn id="155" dur="2000" fill="hold"/>
                                        <p:tgtEl>
                                          <p:spTgt spid="3"/>
                                        </p:tgtEl>
                                        <p:attrNameLst>
                                          <p:attrName>ppt_x</p:attrName>
                                          <p:attrName>ppt_y</p:attrName>
                                        </p:attrNameLst>
                                      </p:cBhvr>
                                      <p:rCtr x="96" y="-48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8" grpId="0" animBg="1"/>
      <p:bldP spid="48" grpId="1" animBg="1"/>
      <p:bldP spid="119" grpId="0" animBg="1"/>
      <p:bldP spid="119" grpId="1" animBg="1"/>
      <p:bldP spid="119" grpId="2" animBg="1"/>
      <p:bldP spid="27" grpId="0"/>
      <p:bldP spid="42" grpId="0"/>
      <p:bldP spid="33" grpId="0" animBg="1"/>
      <p:bldP spid="33" grpId="1" animBg="1"/>
      <p:bldP spid="34" grpId="0" animBg="1"/>
      <p:bldP spid="72" grpId="0"/>
      <p:bldP spid="63" grpId="0" animBg="1"/>
      <p:bldP spid="63" grpId="1" animBg="1"/>
      <p:bldP spid="64" grpId="0" animBg="1"/>
      <p:bldP spid="98" grpId="0" animBg="1"/>
      <p:bldP spid="98" grpId="1" animBg="1"/>
      <p:bldP spid="102" grpId="0" animBg="1"/>
      <p:bldP spid="102" grpId="1" animBg="1"/>
      <p:bldP spid="103" grpId="0" animBg="1"/>
      <p:bldP spid="103" grpId="1" animBg="1"/>
      <p:bldP spid="19" grpId="0" animBg="1"/>
      <p:bldP spid="108" grpId="0" animBg="1"/>
      <p:bldP spid="108" grpId="1" animBg="1"/>
      <p:bldP spid="109" grpId="0" animBg="1"/>
      <p:bldP spid="109" grpId="1" animBg="1"/>
      <p:bldP spid="110" grpId="0" animBg="1"/>
      <p:bldP spid="110" grpId="1" animBg="1"/>
      <p:bldP spid="110" grpId="2" animBg="1"/>
      <p:bldP spid="118" grpId="0" animBg="1"/>
      <p:bldP spid="118" grpId="1" animBg="1"/>
      <p:bldP spid="120" grpId="0" animBg="1"/>
      <p:bldP spid="120" grpId="1" animBg="1"/>
      <p:bldP spid="49" grpId="0" animBg="1"/>
      <p:bldP spid="121" grpId="0" animBg="1"/>
      <p:bldP spid="121" grpId="1" animBg="1"/>
      <p:bldP spid="122" grpId="0" animBg="1"/>
      <p:bldP spid="122" grpId="1" animBg="1"/>
      <p:bldP spid="122" grpId="2" animBg="1"/>
      <p:bldP spid="125" grpId="0" animBg="1"/>
      <p:bldP spid="125"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hteck 113">
            <a:extLst>
              <a:ext uri="{FF2B5EF4-FFF2-40B4-BE49-F238E27FC236}">
                <a16:creationId xmlns:a16="http://schemas.microsoft.com/office/drawing/2014/main" id="{58041750-81D4-95B7-B022-43752056A7E5}"/>
              </a:ext>
            </a:extLst>
          </p:cNvPr>
          <p:cNvSpPr/>
          <p:nvPr/>
        </p:nvSpPr>
        <p:spPr>
          <a:xfrm>
            <a:off x="369922" y="446251"/>
            <a:ext cx="9145588" cy="5905500"/>
          </a:xfrm>
          <a:prstGeom prst="rect">
            <a:avLst/>
          </a:prstGeom>
          <a:solidFill>
            <a:srgbClr val="00B0F0">
              <a:alpha val="1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1" name="Ellipse 130">
            <a:extLst>
              <a:ext uri="{FF2B5EF4-FFF2-40B4-BE49-F238E27FC236}">
                <a16:creationId xmlns:a16="http://schemas.microsoft.com/office/drawing/2014/main" id="{CD824DE2-0822-DA2A-7026-D3784D832B4B}"/>
              </a:ext>
            </a:extLst>
          </p:cNvPr>
          <p:cNvSpPr/>
          <p:nvPr/>
        </p:nvSpPr>
        <p:spPr>
          <a:xfrm>
            <a:off x="4637200" y="1898985"/>
            <a:ext cx="656856" cy="624326"/>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192" name="Ellipse 191">
            <a:extLst>
              <a:ext uri="{FF2B5EF4-FFF2-40B4-BE49-F238E27FC236}">
                <a16:creationId xmlns:a16="http://schemas.microsoft.com/office/drawing/2014/main" id="{8D2D1D1C-7B51-6CB2-F58A-EE7AFD4E3D6C}"/>
              </a:ext>
            </a:extLst>
          </p:cNvPr>
          <p:cNvSpPr/>
          <p:nvPr/>
        </p:nvSpPr>
        <p:spPr>
          <a:xfrm>
            <a:off x="1122043" y="2434746"/>
            <a:ext cx="656856" cy="62432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191" name="Ellipse 190">
            <a:extLst>
              <a:ext uri="{FF2B5EF4-FFF2-40B4-BE49-F238E27FC236}">
                <a16:creationId xmlns:a16="http://schemas.microsoft.com/office/drawing/2014/main" id="{3FFFD20E-E532-82C6-5A91-A706E6280A38}"/>
              </a:ext>
            </a:extLst>
          </p:cNvPr>
          <p:cNvSpPr/>
          <p:nvPr/>
        </p:nvSpPr>
        <p:spPr>
          <a:xfrm>
            <a:off x="1692624" y="2572294"/>
            <a:ext cx="362078" cy="34699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a:t>
            </a:r>
            <a:endParaRPr lang="de-DE">
              <a:solidFill>
                <a:schemeClr val="tx1"/>
              </a:solidFill>
            </a:endParaRPr>
          </a:p>
        </p:txBody>
      </p:sp>
      <p:sp>
        <p:nvSpPr>
          <p:cNvPr id="5" name="Foliennummernplatzhalter 4">
            <a:extLst>
              <a:ext uri="{FF2B5EF4-FFF2-40B4-BE49-F238E27FC236}">
                <a16:creationId xmlns:a16="http://schemas.microsoft.com/office/drawing/2014/main" id="{C204C7AE-9C19-FCEC-4937-C36AAB0C87B5}"/>
              </a:ext>
            </a:extLst>
          </p:cNvPr>
          <p:cNvSpPr>
            <a:spLocks noGrp="1"/>
          </p:cNvSpPr>
          <p:nvPr>
            <p:ph type="sldNum" sz="quarter" idx="12"/>
          </p:nvPr>
        </p:nvSpPr>
        <p:spPr/>
        <p:txBody>
          <a:bodyPr/>
          <a:lstStyle/>
          <a:p>
            <a:fld id="{512B0DB9-0322-4ED9-940E-5222A7C612BE}" type="slidenum">
              <a:rPr lang="de-DE" smtClean="0"/>
              <a:pPr/>
              <a:t>34</a:t>
            </a:fld>
            <a:endParaRPr lang="de-DE"/>
          </a:p>
        </p:txBody>
      </p:sp>
      <p:grpSp>
        <p:nvGrpSpPr>
          <p:cNvPr id="6" name="Gruppieren 5">
            <a:extLst>
              <a:ext uri="{FF2B5EF4-FFF2-40B4-BE49-F238E27FC236}">
                <a16:creationId xmlns:a16="http://schemas.microsoft.com/office/drawing/2014/main" id="{5AC7AD39-9E3E-64EE-D27B-9D02771A549C}"/>
              </a:ext>
            </a:extLst>
          </p:cNvPr>
          <p:cNvGrpSpPr/>
          <p:nvPr/>
        </p:nvGrpSpPr>
        <p:grpSpPr>
          <a:xfrm>
            <a:off x="8780671" y="1911998"/>
            <a:ext cx="727219" cy="4430857"/>
            <a:chOff x="8780671" y="1911998"/>
            <a:chExt cx="727219" cy="4430857"/>
          </a:xfrm>
        </p:grpSpPr>
        <p:sp>
          <p:nvSpPr>
            <p:cNvPr id="7" name="Rechteck 6">
              <a:extLst>
                <a:ext uri="{FF2B5EF4-FFF2-40B4-BE49-F238E27FC236}">
                  <a16:creationId xmlns:a16="http://schemas.microsoft.com/office/drawing/2014/main" id="{A12B3B1E-B5B5-3D7D-4F68-504351B0DA38}"/>
                </a:ext>
              </a:extLst>
            </p:cNvPr>
            <p:cNvSpPr/>
            <p:nvPr/>
          </p:nvSpPr>
          <p:spPr>
            <a:xfrm>
              <a:off x="8780671" y="1911998"/>
              <a:ext cx="727219" cy="4430857"/>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110D999C-343C-DA80-018B-52FAD99E72D0}"/>
                </a:ext>
              </a:extLst>
            </p:cNvPr>
            <p:cNvSpPr/>
            <p:nvPr/>
          </p:nvSpPr>
          <p:spPr>
            <a:xfrm>
              <a:off x="9324728" y="310032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10C68584-1526-08E7-8F84-75540906D168}"/>
                </a:ext>
              </a:extLst>
            </p:cNvPr>
            <p:cNvSpPr/>
            <p:nvPr/>
          </p:nvSpPr>
          <p:spPr>
            <a:xfrm>
              <a:off x="9215360" y="609981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6BB97F1D-4425-8DBF-EDF6-4389A024A609}"/>
                </a:ext>
              </a:extLst>
            </p:cNvPr>
            <p:cNvSpPr/>
            <p:nvPr/>
          </p:nvSpPr>
          <p:spPr>
            <a:xfrm>
              <a:off x="8914676" y="479552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Ellipse 10">
              <a:extLst>
                <a:ext uri="{FF2B5EF4-FFF2-40B4-BE49-F238E27FC236}">
                  <a16:creationId xmlns:a16="http://schemas.microsoft.com/office/drawing/2014/main" id="{5E8648E0-FA60-BF07-9455-2EF06B23A43F}"/>
                </a:ext>
              </a:extLst>
            </p:cNvPr>
            <p:cNvSpPr/>
            <p:nvPr/>
          </p:nvSpPr>
          <p:spPr>
            <a:xfrm>
              <a:off x="9203990" y="225132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EA6C02BB-A82A-2DE6-60CE-B8B7792AE2AB}"/>
                </a:ext>
              </a:extLst>
            </p:cNvPr>
            <p:cNvSpPr/>
            <p:nvPr/>
          </p:nvSpPr>
          <p:spPr>
            <a:xfrm>
              <a:off x="9263453" y="362618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Ellipse 12">
              <a:extLst>
                <a:ext uri="{FF2B5EF4-FFF2-40B4-BE49-F238E27FC236}">
                  <a16:creationId xmlns:a16="http://schemas.microsoft.com/office/drawing/2014/main" id="{4627CCD3-A118-FF9C-329E-C8DA7A88BC04}"/>
                </a:ext>
              </a:extLst>
            </p:cNvPr>
            <p:cNvSpPr/>
            <p:nvPr/>
          </p:nvSpPr>
          <p:spPr>
            <a:xfrm>
              <a:off x="9043975" y="319168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Ellipse 13">
              <a:extLst>
                <a:ext uri="{FF2B5EF4-FFF2-40B4-BE49-F238E27FC236}">
                  <a16:creationId xmlns:a16="http://schemas.microsoft.com/office/drawing/2014/main" id="{EC042F89-E2F0-F8A6-607F-F65A7EE6F35B}"/>
                </a:ext>
              </a:extLst>
            </p:cNvPr>
            <p:cNvSpPr/>
            <p:nvPr/>
          </p:nvSpPr>
          <p:spPr>
            <a:xfrm>
              <a:off x="9048094" y="387375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B0C5AC88-806F-073E-3F36-DD36CA75C24B}"/>
                </a:ext>
              </a:extLst>
            </p:cNvPr>
            <p:cNvSpPr/>
            <p:nvPr/>
          </p:nvSpPr>
          <p:spPr>
            <a:xfrm>
              <a:off x="9197238" y="436412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Ellipse 15">
              <a:extLst>
                <a:ext uri="{FF2B5EF4-FFF2-40B4-BE49-F238E27FC236}">
                  <a16:creationId xmlns:a16="http://schemas.microsoft.com/office/drawing/2014/main" id="{41A9960D-5656-5E8D-DE4B-86DEB6B5DB0A}"/>
                </a:ext>
              </a:extLst>
            </p:cNvPr>
            <p:cNvSpPr/>
            <p:nvPr/>
          </p:nvSpPr>
          <p:spPr>
            <a:xfrm>
              <a:off x="9215360" y="481498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Ellipse 16">
              <a:extLst>
                <a:ext uri="{FF2B5EF4-FFF2-40B4-BE49-F238E27FC236}">
                  <a16:creationId xmlns:a16="http://schemas.microsoft.com/office/drawing/2014/main" id="{02536D4C-B81F-6F18-8728-D65385166FF4}"/>
                </a:ext>
              </a:extLst>
            </p:cNvPr>
            <p:cNvSpPr/>
            <p:nvPr/>
          </p:nvSpPr>
          <p:spPr>
            <a:xfrm>
              <a:off x="9096187" y="546503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Ellipse 17">
              <a:extLst>
                <a:ext uri="{FF2B5EF4-FFF2-40B4-BE49-F238E27FC236}">
                  <a16:creationId xmlns:a16="http://schemas.microsoft.com/office/drawing/2014/main" id="{353CF23C-90D0-4925-8071-98F3044D8480}"/>
                </a:ext>
              </a:extLst>
            </p:cNvPr>
            <p:cNvSpPr/>
            <p:nvPr/>
          </p:nvSpPr>
          <p:spPr>
            <a:xfrm>
              <a:off x="8975708" y="592923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Ellipse 18">
              <a:extLst>
                <a:ext uri="{FF2B5EF4-FFF2-40B4-BE49-F238E27FC236}">
                  <a16:creationId xmlns:a16="http://schemas.microsoft.com/office/drawing/2014/main" id="{9468754C-6BF6-A2E9-A6E0-68EC20244D94}"/>
                </a:ext>
              </a:extLst>
            </p:cNvPr>
            <p:cNvSpPr/>
            <p:nvPr/>
          </p:nvSpPr>
          <p:spPr>
            <a:xfrm>
              <a:off x="8991758" y="513678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Ellipse 19">
              <a:extLst>
                <a:ext uri="{FF2B5EF4-FFF2-40B4-BE49-F238E27FC236}">
                  <a16:creationId xmlns:a16="http://schemas.microsoft.com/office/drawing/2014/main" id="{2ED5D2DA-EEA4-7A5D-5340-C4FCF7F5BDF6}"/>
                </a:ext>
              </a:extLst>
            </p:cNvPr>
            <p:cNvSpPr/>
            <p:nvPr/>
          </p:nvSpPr>
          <p:spPr>
            <a:xfrm>
              <a:off x="9326930" y="563320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 name="Rechteck 21">
            <a:extLst>
              <a:ext uri="{FF2B5EF4-FFF2-40B4-BE49-F238E27FC236}">
                <a16:creationId xmlns:a16="http://schemas.microsoft.com/office/drawing/2014/main" id="{A71FDCF3-8BDE-3B02-279E-46AF2D039DEA}"/>
              </a:ext>
            </a:extLst>
          </p:cNvPr>
          <p:cNvSpPr/>
          <p:nvPr/>
        </p:nvSpPr>
        <p:spPr>
          <a:xfrm>
            <a:off x="380206" y="1911997"/>
            <a:ext cx="727219" cy="4430857"/>
          </a:xfrm>
          <a:prstGeom prst="rect">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D55DE5AB-D937-F0A0-50A7-28B146468058}"/>
              </a:ext>
            </a:extLst>
          </p:cNvPr>
          <p:cNvSpPr txBox="1"/>
          <p:nvPr/>
        </p:nvSpPr>
        <p:spPr>
          <a:xfrm>
            <a:off x="319131" y="1224834"/>
            <a:ext cx="918793" cy="646331"/>
          </a:xfrm>
          <a:prstGeom prst="rect">
            <a:avLst/>
          </a:prstGeom>
          <a:noFill/>
        </p:spPr>
        <p:txBody>
          <a:bodyPr wrap="square" rtlCol="0">
            <a:spAutoFit/>
          </a:bodyPr>
          <a:lstStyle/>
          <a:p>
            <a:r>
              <a:rPr lang="de-DE"/>
              <a:t>Anode </a:t>
            </a:r>
          </a:p>
          <a:p>
            <a:r>
              <a:rPr lang="de-DE"/>
              <a:t>   (+)</a:t>
            </a:r>
          </a:p>
        </p:txBody>
      </p:sp>
      <p:sp>
        <p:nvSpPr>
          <p:cNvPr id="24" name="Textfeld 23">
            <a:extLst>
              <a:ext uri="{FF2B5EF4-FFF2-40B4-BE49-F238E27FC236}">
                <a16:creationId xmlns:a16="http://schemas.microsoft.com/office/drawing/2014/main" id="{CA44AE38-F576-4679-A9DD-D4871BB8C820}"/>
              </a:ext>
            </a:extLst>
          </p:cNvPr>
          <p:cNvSpPr txBox="1"/>
          <p:nvPr/>
        </p:nvSpPr>
        <p:spPr>
          <a:xfrm>
            <a:off x="8551908" y="1293257"/>
            <a:ext cx="1374999" cy="646331"/>
          </a:xfrm>
          <a:prstGeom prst="rect">
            <a:avLst/>
          </a:prstGeom>
          <a:noFill/>
        </p:spPr>
        <p:txBody>
          <a:bodyPr wrap="square" rtlCol="0">
            <a:spAutoFit/>
          </a:bodyPr>
          <a:lstStyle/>
          <a:p>
            <a:r>
              <a:rPr lang="de-DE"/>
              <a:t>Kathode</a:t>
            </a:r>
          </a:p>
          <a:p>
            <a:r>
              <a:rPr lang="de-DE"/>
              <a:t>    (-)</a:t>
            </a:r>
          </a:p>
        </p:txBody>
      </p:sp>
      <p:sp>
        <p:nvSpPr>
          <p:cNvPr id="132" name="Ellipse 131">
            <a:extLst>
              <a:ext uri="{FF2B5EF4-FFF2-40B4-BE49-F238E27FC236}">
                <a16:creationId xmlns:a16="http://schemas.microsoft.com/office/drawing/2014/main" id="{00608EDC-026E-E0C8-241D-BEC2082103E8}"/>
              </a:ext>
            </a:extLst>
          </p:cNvPr>
          <p:cNvSpPr/>
          <p:nvPr/>
        </p:nvSpPr>
        <p:spPr>
          <a:xfrm>
            <a:off x="5208976" y="2037652"/>
            <a:ext cx="362078" cy="34699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a:t>
            </a:r>
            <a:endParaRPr lang="de-DE">
              <a:solidFill>
                <a:schemeClr val="tx1"/>
              </a:solidFill>
            </a:endParaRPr>
          </a:p>
        </p:txBody>
      </p:sp>
      <mc:AlternateContent xmlns:mc="http://schemas.openxmlformats.org/markup-compatibility/2006" xmlns:a14="http://schemas.microsoft.com/office/drawing/2010/main">
        <mc:Choice Requires="a14">
          <p:sp>
            <p:nvSpPr>
              <p:cNvPr id="133" name="Textfeld 132">
                <a:extLst>
                  <a:ext uri="{FF2B5EF4-FFF2-40B4-BE49-F238E27FC236}">
                    <a16:creationId xmlns:a16="http://schemas.microsoft.com/office/drawing/2014/main" id="{82992CBB-1FC1-DA69-51C7-4205457034A8}"/>
                  </a:ext>
                </a:extLst>
              </p:cNvPr>
              <p:cNvSpPr txBox="1"/>
              <p:nvPr/>
            </p:nvSpPr>
            <p:spPr>
              <a:xfrm>
                <a:off x="4714753" y="1617068"/>
                <a:ext cx="193756" cy="2262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33" name="Textfeld 132">
                <a:extLst>
                  <a:ext uri="{FF2B5EF4-FFF2-40B4-BE49-F238E27FC236}">
                    <a16:creationId xmlns:a16="http://schemas.microsoft.com/office/drawing/2014/main" id="{82992CBB-1FC1-DA69-51C7-4205457034A8}"/>
                  </a:ext>
                </a:extLst>
              </p:cNvPr>
              <p:cNvSpPr txBox="1">
                <a:spLocks noRot="1" noChangeAspect="1" noMove="1" noResize="1" noEditPoints="1" noAdjustHandles="1" noChangeArrowheads="1" noChangeShapeType="1" noTextEdit="1"/>
              </p:cNvSpPr>
              <p:nvPr/>
            </p:nvSpPr>
            <p:spPr>
              <a:xfrm>
                <a:off x="4714753" y="1617068"/>
                <a:ext cx="193756" cy="226224"/>
              </a:xfrm>
              <a:prstGeom prst="rect">
                <a:avLst/>
              </a:prstGeom>
              <a:blipFill>
                <a:blip r:embed="rId2"/>
                <a:stretch>
                  <a:fillRect l="-12500" r="-15625" b="-16216"/>
                </a:stretch>
              </a:blipFill>
            </p:spPr>
            <p:txBody>
              <a:bodyPr/>
              <a:lstStyle/>
              <a:p>
                <a:r>
                  <a:rPr lang="de-DE">
                    <a:noFill/>
                  </a:rPr>
                  <a:t> </a:t>
                </a:r>
              </a:p>
            </p:txBody>
          </p:sp>
        </mc:Fallback>
      </mc:AlternateContent>
      <p:sp>
        <p:nvSpPr>
          <p:cNvPr id="123" name="Ellipse 122">
            <a:extLst>
              <a:ext uri="{FF2B5EF4-FFF2-40B4-BE49-F238E27FC236}">
                <a16:creationId xmlns:a16="http://schemas.microsoft.com/office/drawing/2014/main" id="{2F6DDB06-2D42-9782-C168-FED4A7DE9BC7}"/>
              </a:ext>
            </a:extLst>
          </p:cNvPr>
          <p:cNvSpPr/>
          <p:nvPr/>
        </p:nvSpPr>
        <p:spPr>
          <a:xfrm>
            <a:off x="4802968" y="22573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4" name="Ellipse 123">
            <a:extLst>
              <a:ext uri="{FF2B5EF4-FFF2-40B4-BE49-F238E27FC236}">
                <a16:creationId xmlns:a16="http://schemas.microsoft.com/office/drawing/2014/main" id="{4799AA85-CAEE-CB6B-5E2D-F1227759E7E1}"/>
              </a:ext>
            </a:extLst>
          </p:cNvPr>
          <p:cNvSpPr/>
          <p:nvPr/>
        </p:nvSpPr>
        <p:spPr>
          <a:xfrm>
            <a:off x="4842658" y="201360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5" name="Ellipse 124">
            <a:extLst>
              <a:ext uri="{FF2B5EF4-FFF2-40B4-BE49-F238E27FC236}">
                <a16:creationId xmlns:a16="http://schemas.microsoft.com/office/drawing/2014/main" id="{DE5B1875-250D-2FD6-801E-80D83BC742F3}"/>
              </a:ext>
            </a:extLst>
          </p:cNvPr>
          <p:cNvSpPr/>
          <p:nvPr/>
        </p:nvSpPr>
        <p:spPr>
          <a:xfrm>
            <a:off x="5048116" y="203303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6" name="Ellipse 125">
            <a:extLst>
              <a:ext uri="{FF2B5EF4-FFF2-40B4-BE49-F238E27FC236}">
                <a16:creationId xmlns:a16="http://schemas.microsoft.com/office/drawing/2014/main" id="{7F3CD200-1876-AA44-C4DC-0BBBC12B3B68}"/>
              </a:ext>
            </a:extLst>
          </p:cNvPr>
          <p:cNvSpPr/>
          <p:nvPr/>
        </p:nvSpPr>
        <p:spPr>
          <a:xfrm>
            <a:off x="4680933" y="21429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7" name="Ellipse 126">
            <a:extLst>
              <a:ext uri="{FF2B5EF4-FFF2-40B4-BE49-F238E27FC236}">
                <a16:creationId xmlns:a16="http://schemas.microsoft.com/office/drawing/2014/main" id="{11A4EAF6-9D18-D864-C52C-1C9D081D9076}"/>
              </a:ext>
            </a:extLst>
          </p:cNvPr>
          <p:cNvSpPr/>
          <p:nvPr/>
        </p:nvSpPr>
        <p:spPr>
          <a:xfrm>
            <a:off x="4901907" y="237451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8" name="Ellipse 127">
            <a:extLst>
              <a:ext uri="{FF2B5EF4-FFF2-40B4-BE49-F238E27FC236}">
                <a16:creationId xmlns:a16="http://schemas.microsoft.com/office/drawing/2014/main" id="{F30039AA-10E9-5508-4FF4-ED950C4B49F6}"/>
              </a:ext>
            </a:extLst>
          </p:cNvPr>
          <p:cNvSpPr/>
          <p:nvPr/>
        </p:nvSpPr>
        <p:spPr>
          <a:xfrm>
            <a:off x="4903576" y="247079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9" name="Ellipse 128">
            <a:extLst>
              <a:ext uri="{FF2B5EF4-FFF2-40B4-BE49-F238E27FC236}">
                <a16:creationId xmlns:a16="http://schemas.microsoft.com/office/drawing/2014/main" id="{D3248300-AFB3-AB26-AC66-5BE0E122476B}"/>
              </a:ext>
            </a:extLst>
          </p:cNvPr>
          <p:cNvSpPr/>
          <p:nvPr/>
        </p:nvSpPr>
        <p:spPr>
          <a:xfrm>
            <a:off x="5231544" y="21871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0" name="Ellipse 129">
            <a:extLst>
              <a:ext uri="{FF2B5EF4-FFF2-40B4-BE49-F238E27FC236}">
                <a16:creationId xmlns:a16="http://schemas.microsoft.com/office/drawing/2014/main" id="{40F7E22D-9181-1EF2-6013-B104C4B95652}"/>
              </a:ext>
            </a:extLst>
          </p:cNvPr>
          <p:cNvSpPr/>
          <p:nvPr/>
        </p:nvSpPr>
        <p:spPr>
          <a:xfrm>
            <a:off x="5149597" y="21871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34" name="Gruppieren 133">
            <a:extLst>
              <a:ext uri="{FF2B5EF4-FFF2-40B4-BE49-F238E27FC236}">
                <a16:creationId xmlns:a16="http://schemas.microsoft.com/office/drawing/2014/main" id="{668BA4B3-7481-4E76-3226-E44E34A72F7D}"/>
              </a:ext>
            </a:extLst>
          </p:cNvPr>
          <p:cNvGrpSpPr/>
          <p:nvPr/>
        </p:nvGrpSpPr>
        <p:grpSpPr>
          <a:xfrm>
            <a:off x="2487756" y="2182715"/>
            <a:ext cx="933853" cy="906244"/>
            <a:chOff x="2456378" y="4658980"/>
            <a:chExt cx="933853" cy="906244"/>
          </a:xfrm>
        </p:grpSpPr>
        <p:grpSp>
          <p:nvGrpSpPr>
            <p:cNvPr id="135" name="Gruppieren 134">
              <a:extLst>
                <a:ext uri="{FF2B5EF4-FFF2-40B4-BE49-F238E27FC236}">
                  <a16:creationId xmlns:a16="http://schemas.microsoft.com/office/drawing/2014/main" id="{E2C9FBF6-972C-13CF-51BD-F2E6C80F3F2A}"/>
                </a:ext>
              </a:extLst>
            </p:cNvPr>
            <p:cNvGrpSpPr>
              <a:grpSpLocks noChangeAspect="1"/>
            </p:cNvGrpSpPr>
            <p:nvPr/>
          </p:nvGrpSpPr>
          <p:grpSpPr>
            <a:xfrm>
              <a:off x="2456378" y="4658980"/>
              <a:ext cx="933853" cy="906244"/>
              <a:chOff x="2825606" y="2255922"/>
              <a:chExt cx="1143452" cy="1109647"/>
            </a:xfrm>
          </p:grpSpPr>
          <p:sp>
            <p:nvSpPr>
              <p:cNvPr id="144" name="Ellipse 143">
                <a:extLst>
                  <a:ext uri="{FF2B5EF4-FFF2-40B4-BE49-F238E27FC236}">
                    <a16:creationId xmlns:a16="http://schemas.microsoft.com/office/drawing/2014/main" id="{48C7ACD3-F8B9-1CD1-B71E-9B427E3DB8F3}"/>
                  </a:ext>
                </a:extLst>
              </p:cNvPr>
              <p:cNvSpPr/>
              <p:nvPr/>
            </p:nvSpPr>
            <p:spPr>
              <a:xfrm>
                <a:off x="2825606" y="2601116"/>
                <a:ext cx="804284" cy="764453"/>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145" name="Ellipse 144">
                <a:extLst>
                  <a:ext uri="{FF2B5EF4-FFF2-40B4-BE49-F238E27FC236}">
                    <a16:creationId xmlns:a16="http://schemas.microsoft.com/office/drawing/2014/main" id="{876A257E-BD92-A5AE-CA28-64BF5B137C38}"/>
                  </a:ext>
                </a:extLst>
              </p:cNvPr>
              <p:cNvSpPr/>
              <p:nvPr/>
            </p:nvSpPr>
            <p:spPr>
              <a:xfrm>
                <a:off x="3525713" y="2770906"/>
                <a:ext cx="443345" cy="42487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a:t>
                </a:r>
                <a:endParaRPr lang="de-DE">
                  <a:solidFill>
                    <a:schemeClr val="tx1"/>
                  </a:solidFill>
                </a:endParaRPr>
              </a:p>
            </p:txBody>
          </p:sp>
          <mc:AlternateContent xmlns:mc="http://schemas.openxmlformats.org/markup-compatibility/2006" xmlns:a14="http://schemas.microsoft.com/office/drawing/2010/main">
            <mc:Choice Requires="a14">
              <p:sp>
                <p:nvSpPr>
                  <p:cNvPr id="146" name="Textfeld 145">
                    <a:extLst>
                      <a:ext uri="{FF2B5EF4-FFF2-40B4-BE49-F238E27FC236}">
                        <a16:creationId xmlns:a16="http://schemas.microsoft.com/office/drawing/2014/main" id="{388E252F-9F02-ADFB-9766-CD038D0AFC8E}"/>
                      </a:ext>
                    </a:extLst>
                  </p:cNvPr>
                  <p:cNvSpPr txBox="1"/>
                  <p:nvPr/>
                </p:nvSpPr>
                <p:spPr>
                  <a:xfrm>
                    <a:off x="2920569" y="225592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46" name="Textfeld 145">
                    <a:extLst>
                      <a:ext uri="{FF2B5EF4-FFF2-40B4-BE49-F238E27FC236}">
                        <a16:creationId xmlns:a16="http://schemas.microsoft.com/office/drawing/2014/main" id="{388E252F-9F02-ADFB-9766-CD038D0AFC8E}"/>
                      </a:ext>
                    </a:extLst>
                  </p:cNvPr>
                  <p:cNvSpPr txBox="1">
                    <a:spLocks noRot="1" noChangeAspect="1" noMove="1" noResize="1" noEditPoints="1" noAdjustHandles="1" noChangeArrowheads="1" noChangeShapeType="1" noTextEdit="1"/>
                  </p:cNvSpPr>
                  <p:nvPr/>
                </p:nvSpPr>
                <p:spPr>
                  <a:xfrm>
                    <a:off x="2920569" y="2255922"/>
                    <a:ext cx="237244" cy="276999"/>
                  </a:xfrm>
                  <a:prstGeom prst="rect">
                    <a:avLst/>
                  </a:prstGeom>
                  <a:blipFill>
                    <a:blip r:embed="rId3"/>
                    <a:stretch>
                      <a:fillRect l="-15625" r="-12500" b="-16216"/>
                    </a:stretch>
                  </a:blipFill>
                </p:spPr>
                <p:txBody>
                  <a:bodyPr/>
                  <a:lstStyle/>
                  <a:p>
                    <a:r>
                      <a:rPr lang="de-DE">
                        <a:noFill/>
                      </a:rPr>
                      <a:t> </a:t>
                    </a:r>
                  </a:p>
                </p:txBody>
              </p:sp>
            </mc:Fallback>
          </mc:AlternateContent>
        </p:grpSp>
        <p:sp>
          <p:nvSpPr>
            <p:cNvPr id="136" name="Ellipse 135">
              <a:extLst>
                <a:ext uri="{FF2B5EF4-FFF2-40B4-BE49-F238E27FC236}">
                  <a16:creationId xmlns:a16="http://schemas.microsoft.com/office/drawing/2014/main" id="{F56B07EA-90F8-2FEC-EF2D-1A38073268D3}"/>
                </a:ext>
              </a:extLst>
            </p:cNvPr>
            <p:cNvSpPr/>
            <p:nvPr/>
          </p:nvSpPr>
          <p:spPr>
            <a:xfrm>
              <a:off x="2622145" y="52992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7" name="Ellipse 136">
              <a:extLst>
                <a:ext uri="{FF2B5EF4-FFF2-40B4-BE49-F238E27FC236}">
                  <a16:creationId xmlns:a16="http://schemas.microsoft.com/office/drawing/2014/main" id="{813CA1B8-8661-1894-FEA0-C7F7DB099914}"/>
                </a:ext>
              </a:extLst>
            </p:cNvPr>
            <p:cNvSpPr/>
            <p:nvPr/>
          </p:nvSpPr>
          <p:spPr>
            <a:xfrm>
              <a:off x="2661835" y="50555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8" name="Ellipse 137">
              <a:extLst>
                <a:ext uri="{FF2B5EF4-FFF2-40B4-BE49-F238E27FC236}">
                  <a16:creationId xmlns:a16="http://schemas.microsoft.com/office/drawing/2014/main" id="{DD3F49B1-6CCC-0F05-1A97-D71C406EC253}"/>
                </a:ext>
              </a:extLst>
            </p:cNvPr>
            <p:cNvSpPr/>
            <p:nvPr/>
          </p:nvSpPr>
          <p:spPr>
            <a:xfrm>
              <a:off x="2867293" y="50749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9" name="Ellipse 138">
              <a:extLst>
                <a:ext uri="{FF2B5EF4-FFF2-40B4-BE49-F238E27FC236}">
                  <a16:creationId xmlns:a16="http://schemas.microsoft.com/office/drawing/2014/main" id="{4405C2D1-EB78-1AA6-E72C-06139CF7426C}"/>
                </a:ext>
              </a:extLst>
            </p:cNvPr>
            <p:cNvSpPr/>
            <p:nvPr/>
          </p:nvSpPr>
          <p:spPr>
            <a:xfrm>
              <a:off x="2500110" y="51848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0" name="Ellipse 139">
              <a:extLst>
                <a:ext uri="{FF2B5EF4-FFF2-40B4-BE49-F238E27FC236}">
                  <a16:creationId xmlns:a16="http://schemas.microsoft.com/office/drawing/2014/main" id="{7488A1AB-D140-A02A-9707-43810D16B47A}"/>
                </a:ext>
              </a:extLst>
            </p:cNvPr>
            <p:cNvSpPr/>
            <p:nvPr/>
          </p:nvSpPr>
          <p:spPr>
            <a:xfrm>
              <a:off x="2847641" y="5426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1" name="Ellipse 140">
              <a:extLst>
                <a:ext uri="{FF2B5EF4-FFF2-40B4-BE49-F238E27FC236}">
                  <a16:creationId xmlns:a16="http://schemas.microsoft.com/office/drawing/2014/main" id="{F6359149-149D-65B0-AC9E-FE3A8124C6AF}"/>
                </a:ext>
              </a:extLst>
            </p:cNvPr>
            <p:cNvSpPr/>
            <p:nvPr/>
          </p:nvSpPr>
          <p:spPr>
            <a:xfrm>
              <a:off x="2709866" y="54890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2" name="Ellipse 141">
              <a:extLst>
                <a:ext uri="{FF2B5EF4-FFF2-40B4-BE49-F238E27FC236}">
                  <a16:creationId xmlns:a16="http://schemas.microsoft.com/office/drawing/2014/main" id="{08543CC8-5F86-D750-CAF3-FD629242434D}"/>
                </a:ext>
              </a:extLst>
            </p:cNvPr>
            <p:cNvSpPr/>
            <p:nvPr/>
          </p:nvSpPr>
          <p:spPr>
            <a:xfrm>
              <a:off x="3050721"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3" name="Ellipse 142">
              <a:extLst>
                <a:ext uri="{FF2B5EF4-FFF2-40B4-BE49-F238E27FC236}">
                  <a16:creationId xmlns:a16="http://schemas.microsoft.com/office/drawing/2014/main" id="{D913E944-DAF4-1157-7361-371ADD7E2B2F}"/>
                </a:ext>
              </a:extLst>
            </p:cNvPr>
            <p:cNvSpPr/>
            <p:nvPr/>
          </p:nvSpPr>
          <p:spPr>
            <a:xfrm>
              <a:off x="2968774"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9" name="Ellipse 148">
            <a:extLst>
              <a:ext uri="{FF2B5EF4-FFF2-40B4-BE49-F238E27FC236}">
                <a16:creationId xmlns:a16="http://schemas.microsoft.com/office/drawing/2014/main" id="{3E6B33EC-85F7-F6E6-73C4-CEF3634FB7ED}"/>
              </a:ext>
            </a:extLst>
          </p:cNvPr>
          <p:cNvSpPr/>
          <p:nvPr/>
        </p:nvSpPr>
        <p:spPr>
          <a:xfrm>
            <a:off x="1287340" y="27918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Ellipse 149">
            <a:extLst>
              <a:ext uri="{FF2B5EF4-FFF2-40B4-BE49-F238E27FC236}">
                <a16:creationId xmlns:a16="http://schemas.microsoft.com/office/drawing/2014/main" id="{4F50731A-AAB8-4F0D-C9D6-DA0167232D3E}"/>
              </a:ext>
            </a:extLst>
          </p:cNvPr>
          <p:cNvSpPr/>
          <p:nvPr/>
        </p:nvSpPr>
        <p:spPr>
          <a:xfrm>
            <a:off x="1327030" y="25481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1" name="Ellipse 150">
            <a:extLst>
              <a:ext uri="{FF2B5EF4-FFF2-40B4-BE49-F238E27FC236}">
                <a16:creationId xmlns:a16="http://schemas.microsoft.com/office/drawing/2014/main" id="{D0936844-4783-6774-8DA2-23B839C403B9}"/>
              </a:ext>
            </a:extLst>
          </p:cNvPr>
          <p:cNvSpPr/>
          <p:nvPr/>
        </p:nvSpPr>
        <p:spPr>
          <a:xfrm>
            <a:off x="1532488" y="25675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2" name="Ellipse 151">
            <a:extLst>
              <a:ext uri="{FF2B5EF4-FFF2-40B4-BE49-F238E27FC236}">
                <a16:creationId xmlns:a16="http://schemas.microsoft.com/office/drawing/2014/main" id="{E42B3F35-9F53-DE7F-27F8-3FBC2B47A45D}"/>
              </a:ext>
            </a:extLst>
          </p:cNvPr>
          <p:cNvSpPr/>
          <p:nvPr/>
        </p:nvSpPr>
        <p:spPr>
          <a:xfrm>
            <a:off x="1165305" y="267746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3" name="Ellipse 152">
            <a:extLst>
              <a:ext uri="{FF2B5EF4-FFF2-40B4-BE49-F238E27FC236}">
                <a16:creationId xmlns:a16="http://schemas.microsoft.com/office/drawing/2014/main" id="{04AE534D-FD91-F2E5-075A-E6223E7B8991}"/>
              </a:ext>
            </a:extLst>
          </p:cNvPr>
          <p:cNvSpPr/>
          <p:nvPr/>
        </p:nvSpPr>
        <p:spPr>
          <a:xfrm>
            <a:off x="1512836" y="2919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5" name="Ellipse 154">
            <a:extLst>
              <a:ext uri="{FF2B5EF4-FFF2-40B4-BE49-F238E27FC236}">
                <a16:creationId xmlns:a16="http://schemas.microsoft.com/office/drawing/2014/main" id="{03552C41-2DEF-73A0-D906-ADFEF42F0264}"/>
              </a:ext>
            </a:extLst>
          </p:cNvPr>
          <p:cNvSpPr/>
          <p:nvPr/>
        </p:nvSpPr>
        <p:spPr>
          <a:xfrm>
            <a:off x="1715916" y="272159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6" name="Ellipse 155">
            <a:extLst>
              <a:ext uri="{FF2B5EF4-FFF2-40B4-BE49-F238E27FC236}">
                <a16:creationId xmlns:a16="http://schemas.microsoft.com/office/drawing/2014/main" id="{D7358B36-1DC3-E719-806C-E17AC0610CFE}"/>
              </a:ext>
            </a:extLst>
          </p:cNvPr>
          <p:cNvSpPr/>
          <p:nvPr/>
        </p:nvSpPr>
        <p:spPr>
          <a:xfrm>
            <a:off x="1633969" y="272159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3" name="Bogen 172">
            <a:extLst>
              <a:ext uri="{FF2B5EF4-FFF2-40B4-BE49-F238E27FC236}">
                <a16:creationId xmlns:a16="http://schemas.microsoft.com/office/drawing/2014/main" id="{24D33AD0-3426-1346-33AC-A55366242939}"/>
              </a:ext>
            </a:extLst>
          </p:cNvPr>
          <p:cNvSpPr/>
          <p:nvPr/>
        </p:nvSpPr>
        <p:spPr>
          <a:xfrm rot="15973884" flipH="1" flipV="1">
            <a:off x="673253" y="1785264"/>
            <a:ext cx="708756" cy="1587749"/>
          </a:xfrm>
          <a:prstGeom prst="arc">
            <a:avLst>
              <a:gd name="adj1" fmla="val 1739511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4" name="Bogen 173">
            <a:extLst>
              <a:ext uri="{FF2B5EF4-FFF2-40B4-BE49-F238E27FC236}">
                <a16:creationId xmlns:a16="http://schemas.microsoft.com/office/drawing/2014/main" id="{AEFBA2E2-D744-AE41-E0A1-D1BB2EE6A3E5}"/>
              </a:ext>
            </a:extLst>
          </p:cNvPr>
          <p:cNvSpPr/>
          <p:nvPr/>
        </p:nvSpPr>
        <p:spPr>
          <a:xfrm rot="15973884" flipH="1" flipV="1">
            <a:off x="473840" y="2046726"/>
            <a:ext cx="1433200" cy="1120153"/>
          </a:xfrm>
          <a:prstGeom prst="arc">
            <a:avLst>
              <a:gd name="adj1" fmla="val 1739511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75" name="Bogen 174">
            <a:extLst>
              <a:ext uri="{FF2B5EF4-FFF2-40B4-BE49-F238E27FC236}">
                <a16:creationId xmlns:a16="http://schemas.microsoft.com/office/drawing/2014/main" id="{00B0FE92-B4E4-5A8D-E47B-E366100EDF5C}"/>
              </a:ext>
            </a:extLst>
          </p:cNvPr>
          <p:cNvSpPr/>
          <p:nvPr/>
        </p:nvSpPr>
        <p:spPr>
          <a:xfrm rot="15973884" flipH="1" flipV="1">
            <a:off x="2608329" y="967544"/>
            <a:ext cx="1542011" cy="3113459"/>
          </a:xfrm>
          <a:prstGeom prst="arc">
            <a:avLst>
              <a:gd name="adj1" fmla="val 16330068"/>
              <a:gd name="adj2" fmla="val 4894511"/>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94" name="Textfeld 193">
                <a:extLst>
                  <a:ext uri="{FF2B5EF4-FFF2-40B4-BE49-F238E27FC236}">
                    <a16:creationId xmlns:a16="http://schemas.microsoft.com/office/drawing/2014/main" id="{A068C25F-630C-0835-E0E8-5CAD0D2CF13E}"/>
                  </a:ext>
                </a:extLst>
              </p:cNvPr>
              <p:cNvSpPr txBox="1"/>
              <p:nvPr/>
            </p:nvSpPr>
            <p:spPr>
              <a:xfrm>
                <a:off x="1198208" y="2152328"/>
                <a:ext cx="193756" cy="2262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194" name="Textfeld 193">
                <a:extLst>
                  <a:ext uri="{FF2B5EF4-FFF2-40B4-BE49-F238E27FC236}">
                    <a16:creationId xmlns:a16="http://schemas.microsoft.com/office/drawing/2014/main" id="{A068C25F-630C-0835-E0E8-5CAD0D2CF13E}"/>
                  </a:ext>
                </a:extLst>
              </p:cNvPr>
              <p:cNvSpPr txBox="1">
                <a:spLocks noRot="1" noChangeAspect="1" noMove="1" noResize="1" noEditPoints="1" noAdjustHandles="1" noChangeArrowheads="1" noChangeShapeType="1" noTextEdit="1"/>
              </p:cNvSpPr>
              <p:nvPr/>
            </p:nvSpPr>
            <p:spPr>
              <a:xfrm>
                <a:off x="1198208" y="2152328"/>
                <a:ext cx="193756" cy="226224"/>
              </a:xfrm>
              <a:prstGeom prst="rect">
                <a:avLst/>
              </a:prstGeom>
              <a:blipFill>
                <a:blip r:embed="rId4"/>
                <a:stretch>
                  <a:fillRect l="-16129" r="-16129" b="-16216"/>
                </a:stretch>
              </a:blipFill>
            </p:spPr>
            <p:txBody>
              <a:bodyPr/>
              <a:lstStyle/>
              <a:p>
                <a:r>
                  <a:rPr lang="de-DE">
                    <a:noFill/>
                  </a:rPr>
                  <a:t> </a:t>
                </a:r>
              </a:p>
            </p:txBody>
          </p:sp>
        </mc:Fallback>
      </mc:AlternateContent>
      <p:sp>
        <p:nvSpPr>
          <p:cNvPr id="199" name="Ellipse 198">
            <a:extLst>
              <a:ext uri="{FF2B5EF4-FFF2-40B4-BE49-F238E27FC236}">
                <a16:creationId xmlns:a16="http://schemas.microsoft.com/office/drawing/2014/main" id="{B8DE23FC-4AFD-2450-0117-47DB62AD8413}"/>
              </a:ext>
            </a:extLst>
          </p:cNvPr>
          <p:cNvSpPr/>
          <p:nvPr/>
        </p:nvSpPr>
        <p:spPr>
          <a:xfrm>
            <a:off x="1122043" y="5159988"/>
            <a:ext cx="656856" cy="62432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198" name="Ellipse 197">
            <a:extLst>
              <a:ext uri="{FF2B5EF4-FFF2-40B4-BE49-F238E27FC236}">
                <a16:creationId xmlns:a16="http://schemas.microsoft.com/office/drawing/2014/main" id="{E6D4A3D7-A857-1B79-F80C-37B106313E80}"/>
              </a:ext>
            </a:extLst>
          </p:cNvPr>
          <p:cNvSpPr/>
          <p:nvPr/>
        </p:nvSpPr>
        <p:spPr>
          <a:xfrm>
            <a:off x="4637200" y="4624227"/>
            <a:ext cx="656856" cy="624326"/>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200" name="Ellipse 199">
            <a:extLst>
              <a:ext uri="{FF2B5EF4-FFF2-40B4-BE49-F238E27FC236}">
                <a16:creationId xmlns:a16="http://schemas.microsoft.com/office/drawing/2014/main" id="{641B3DD0-E3B1-722A-ADB7-C26B7CC4453A}"/>
              </a:ext>
            </a:extLst>
          </p:cNvPr>
          <p:cNvSpPr/>
          <p:nvPr/>
        </p:nvSpPr>
        <p:spPr>
          <a:xfrm>
            <a:off x="1692624" y="5297536"/>
            <a:ext cx="362078" cy="34699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a:t>
            </a:r>
            <a:endParaRPr lang="de-DE">
              <a:solidFill>
                <a:schemeClr val="tx1"/>
              </a:solidFill>
            </a:endParaRPr>
          </a:p>
        </p:txBody>
      </p:sp>
      <p:sp>
        <p:nvSpPr>
          <p:cNvPr id="201" name="Ellipse 200">
            <a:extLst>
              <a:ext uri="{FF2B5EF4-FFF2-40B4-BE49-F238E27FC236}">
                <a16:creationId xmlns:a16="http://schemas.microsoft.com/office/drawing/2014/main" id="{F2A9DB00-0165-3862-57ED-677C5E3B747F}"/>
              </a:ext>
            </a:extLst>
          </p:cNvPr>
          <p:cNvSpPr/>
          <p:nvPr/>
        </p:nvSpPr>
        <p:spPr>
          <a:xfrm>
            <a:off x="5208976" y="4762894"/>
            <a:ext cx="362078" cy="34699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a:t>
            </a:r>
            <a:endParaRPr lang="de-DE">
              <a:solidFill>
                <a:schemeClr val="tx1"/>
              </a:solidFill>
            </a:endParaRPr>
          </a:p>
        </p:txBody>
      </p:sp>
      <mc:AlternateContent xmlns:mc="http://schemas.openxmlformats.org/markup-compatibility/2006" xmlns:a14="http://schemas.microsoft.com/office/drawing/2010/main">
        <mc:Choice Requires="a14">
          <p:sp>
            <p:nvSpPr>
              <p:cNvPr id="202" name="Textfeld 201">
                <a:extLst>
                  <a:ext uri="{FF2B5EF4-FFF2-40B4-BE49-F238E27FC236}">
                    <a16:creationId xmlns:a16="http://schemas.microsoft.com/office/drawing/2014/main" id="{374D27D5-569B-DAFB-CC5F-AB43A2D43A37}"/>
                  </a:ext>
                </a:extLst>
              </p:cNvPr>
              <p:cNvSpPr txBox="1"/>
              <p:nvPr/>
            </p:nvSpPr>
            <p:spPr>
              <a:xfrm>
                <a:off x="4714753" y="4342310"/>
                <a:ext cx="193756" cy="2262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202" name="Textfeld 201">
                <a:extLst>
                  <a:ext uri="{FF2B5EF4-FFF2-40B4-BE49-F238E27FC236}">
                    <a16:creationId xmlns:a16="http://schemas.microsoft.com/office/drawing/2014/main" id="{374D27D5-569B-DAFB-CC5F-AB43A2D43A37}"/>
                  </a:ext>
                </a:extLst>
              </p:cNvPr>
              <p:cNvSpPr txBox="1">
                <a:spLocks noRot="1" noChangeAspect="1" noMove="1" noResize="1" noEditPoints="1" noAdjustHandles="1" noChangeArrowheads="1" noChangeShapeType="1" noTextEdit="1"/>
              </p:cNvSpPr>
              <p:nvPr/>
            </p:nvSpPr>
            <p:spPr>
              <a:xfrm>
                <a:off x="4714753" y="4342310"/>
                <a:ext cx="193756" cy="226224"/>
              </a:xfrm>
              <a:prstGeom prst="rect">
                <a:avLst/>
              </a:prstGeom>
              <a:blipFill>
                <a:blip r:embed="rId2"/>
                <a:stretch>
                  <a:fillRect l="-12500" r="-15625" b="-16216"/>
                </a:stretch>
              </a:blipFill>
            </p:spPr>
            <p:txBody>
              <a:bodyPr/>
              <a:lstStyle/>
              <a:p>
                <a:r>
                  <a:rPr lang="de-DE">
                    <a:noFill/>
                  </a:rPr>
                  <a:t> </a:t>
                </a:r>
              </a:p>
            </p:txBody>
          </p:sp>
        </mc:Fallback>
      </mc:AlternateContent>
      <p:sp>
        <p:nvSpPr>
          <p:cNvPr id="203" name="Ellipse 202">
            <a:extLst>
              <a:ext uri="{FF2B5EF4-FFF2-40B4-BE49-F238E27FC236}">
                <a16:creationId xmlns:a16="http://schemas.microsoft.com/office/drawing/2014/main" id="{84741CD9-BCB1-E0C4-39B6-121FA90D9486}"/>
              </a:ext>
            </a:extLst>
          </p:cNvPr>
          <p:cNvSpPr/>
          <p:nvPr/>
        </p:nvSpPr>
        <p:spPr>
          <a:xfrm>
            <a:off x="4802968" y="498256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4" name="Ellipse 203">
            <a:extLst>
              <a:ext uri="{FF2B5EF4-FFF2-40B4-BE49-F238E27FC236}">
                <a16:creationId xmlns:a16="http://schemas.microsoft.com/office/drawing/2014/main" id="{DCF7F6C0-307B-5ED5-708D-FFF312EBE626}"/>
              </a:ext>
            </a:extLst>
          </p:cNvPr>
          <p:cNvSpPr/>
          <p:nvPr/>
        </p:nvSpPr>
        <p:spPr>
          <a:xfrm>
            <a:off x="4842658" y="473884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5" name="Ellipse 204">
            <a:extLst>
              <a:ext uri="{FF2B5EF4-FFF2-40B4-BE49-F238E27FC236}">
                <a16:creationId xmlns:a16="http://schemas.microsoft.com/office/drawing/2014/main" id="{8A401D5D-5043-0150-5218-A66F4534A5F7}"/>
              </a:ext>
            </a:extLst>
          </p:cNvPr>
          <p:cNvSpPr/>
          <p:nvPr/>
        </p:nvSpPr>
        <p:spPr>
          <a:xfrm>
            <a:off x="5048116" y="475827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6" name="Ellipse 205">
            <a:extLst>
              <a:ext uri="{FF2B5EF4-FFF2-40B4-BE49-F238E27FC236}">
                <a16:creationId xmlns:a16="http://schemas.microsoft.com/office/drawing/2014/main" id="{56F41040-74D7-128D-CA1F-52182F6C6C33}"/>
              </a:ext>
            </a:extLst>
          </p:cNvPr>
          <p:cNvSpPr/>
          <p:nvPr/>
        </p:nvSpPr>
        <p:spPr>
          <a:xfrm>
            <a:off x="4680933" y="486821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7" name="Ellipse 206">
            <a:extLst>
              <a:ext uri="{FF2B5EF4-FFF2-40B4-BE49-F238E27FC236}">
                <a16:creationId xmlns:a16="http://schemas.microsoft.com/office/drawing/2014/main" id="{6837566C-B322-5467-B26D-110A97B4D72D}"/>
              </a:ext>
            </a:extLst>
          </p:cNvPr>
          <p:cNvSpPr/>
          <p:nvPr/>
        </p:nvSpPr>
        <p:spPr>
          <a:xfrm>
            <a:off x="4901907" y="50997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8" name="Ellipse 207">
            <a:extLst>
              <a:ext uri="{FF2B5EF4-FFF2-40B4-BE49-F238E27FC236}">
                <a16:creationId xmlns:a16="http://schemas.microsoft.com/office/drawing/2014/main" id="{3FE7680F-F133-276E-438E-9A84C5A6D282}"/>
              </a:ext>
            </a:extLst>
          </p:cNvPr>
          <p:cNvSpPr/>
          <p:nvPr/>
        </p:nvSpPr>
        <p:spPr>
          <a:xfrm>
            <a:off x="4903576" y="519603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9" name="Ellipse 208">
            <a:extLst>
              <a:ext uri="{FF2B5EF4-FFF2-40B4-BE49-F238E27FC236}">
                <a16:creationId xmlns:a16="http://schemas.microsoft.com/office/drawing/2014/main" id="{2951D81A-6969-BFC1-E76E-7E44CF2C2C46}"/>
              </a:ext>
            </a:extLst>
          </p:cNvPr>
          <p:cNvSpPr/>
          <p:nvPr/>
        </p:nvSpPr>
        <p:spPr>
          <a:xfrm>
            <a:off x="5231544" y="491234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0" name="Ellipse 209">
            <a:extLst>
              <a:ext uri="{FF2B5EF4-FFF2-40B4-BE49-F238E27FC236}">
                <a16:creationId xmlns:a16="http://schemas.microsoft.com/office/drawing/2014/main" id="{20F07808-2A07-90E4-C0F8-5921A0BAD809}"/>
              </a:ext>
            </a:extLst>
          </p:cNvPr>
          <p:cNvSpPr/>
          <p:nvPr/>
        </p:nvSpPr>
        <p:spPr>
          <a:xfrm>
            <a:off x="5149597" y="491234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1" name="Gruppieren 210">
            <a:extLst>
              <a:ext uri="{FF2B5EF4-FFF2-40B4-BE49-F238E27FC236}">
                <a16:creationId xmlns:a16="http://schemas.microsoft.com/office/drawing/2014/main" id="{CED3C318-BACE-9F9D-97FA-9842F38612EB}"/>
              </a:ext>
            </a:extLst>
          </p:cNvPr>
          <p:cNvGrpSpPr/>
          <p:nvPr/>
        </p:nvGrpSpPr>
        <p:grpSpPr>
          <a:xfrm>
            <a:off x="2487756" y="4907957"/>
            <a:ext cx="933853" cy="906244"/>
            <a:chOff x="2456378" y="4658980"/>
            <a:chExt cx="933853" cy="906244"/>
          </a:xfrm>
        </p:grpSpPr>
        <p:grpSp>
          <p:nvGrpSpPr>
            <p:cNvPr id="212" name="Gruppieren 211">
              <a:extLst>
                <a:ext uri="{FF2B5EF4-FFF2-40B4-BE49-F238E27FC236}">
                  <a16:creationId xmlns:a16="http://schemas.microsoft.com/office/drawing/2014/main" id="{3D4BFF4E-8A14-E6BB-71C7-802B368B0AD1}"/>
                </a:ext>
              </a:extLst>
            </p:cNvPr>
            <p:cNvGrpSpPr>
              <a:grpSpLocks noChangeAspect="1"/>
            </p:cNvGrpSpPr>
            <p:nvPr/>
          </p:nvGrpSpPr>
          <p:grpSpPr>
            <a:xfrm>
              <a:off x="2456378" y="4658980"/>
              <a:ext cx="933853" cy="906244"/>
              <a:chOff x="2825606" y="2255922"/>
              <a:chExt cx="1143452" cy="1109647"/>
            </a:xfrm>
          </p:grpSpPr>
          <p:sp>
            <p:nvSpPr>
              <p:cNvPr id="221" name="Ellipse 220">
                <a:extLst>
                  <a:ext uri="{FF2B5EF4-FFF2-40B4-BE49-F238E27FC236}">
                    <a16:creationId xmlns:a16="http://schemas.microsoft.com/office/drawing/2014/main" id="{09A23849-A975-8C92-4BC9-54B82023CF98}"/>
                  </a:ext>
                </a:extLst>
              </p:cNvPr>
              <p:cNvSpPr/>
              <p:nvPr/>
            </p:nvSpPr>
            <p:spPr>
              <a:xfrm>
                <a:off x="2825606" y="2601116"/>
                <a:ext cx="804284" cy="764453"/>
              </a:xfrm>
              <a:prstGeom prst="ellipse">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222" name="Ellipse 221">
                <a:extLst>
                  <a:ext uri="{FF2B5EF4-FFF2-40B4-BE49-F238E27FC236}">
                    <a16:creationId xmlns:a16="http://schemas.microsoft.com/office/drawing/2014/main" id="{24527F16-E431-C7C5-D578-8D2B3B2D9677}"/>
                  </a:ext>
                </a:extLst>
              </p:cNvPr>
              <p:cNvSpPr/>
              <p:nvPr/>
            </p:nvSpPr>
            <p:spPr>
              <a:xfrm>
                <a:off x="3525713" y="2770906"/>
                <a:ext cx="443345" cy="424873"/>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a:solidFill>
                      <a:schemeClr val="tx1"/>
                    </a:solidFill>
                  </a:rPr>
                  <a:t>H</a:t>
                </a:r>
                <a:endParaRPr lang="de-DE">
                  <a:solidFill>
                    <a:schemeClr val="tx1"/>
                  </a:solidFill>
                </a:endParaRPr>
              </a:p>
            </p:txBody>
          </p:sp>
          <mc:AlternateContent xmlns:mc="http://schemas.openxmlformats.org/markup-compatibility/2006" xmlns:a14="http://schemas.microsoft.com/office/drawing/2010/main">
            <mc:Choice Requires="a14">
              <p:sp>
                <p:nvSpPr>
                  <p:cNvPr id="223" name="Textfeld 222">
                    <a:extLst>
                      <a:ext uri="{FF2B5EF4-FFF2-40B4-BE49-F238E27FC236}">
                        <a16:creationId xmlns:a16="http://schemas.microsoft.com/office/drawing/2014/main" id="{CECF8D6F-126C-1252-BD30-56C27C17CB65}"/>
                      </a:ext>
                    </a:extLst>
                  </p:cNvPr>
                  <p:cNvSpPr txBox="1"/>
                  <p:nvPr/>
                </p:nvSpPr>
                <p:spPr>
                  <a:xfrm>
                    <a:off x="2920569" y="2255922"/>
                    <a:ext cx="2372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223" name="Textfeld 222">
                    <a:extLst>
                      <a:ext uri="{FF2B5EF4-FFF2-40B4-BE49-F238E27FC236}">
                        <a16:creationId xmlns:a16="http://schemas.microsoft.com/office/drawing/2014/main" id="{CECF8D6F-126C-1252-BD30-56C27C17CB65}"/>
                      </a:ext>
                    </a:extLst>
                  </p:cNvPr>
                  <p:cNvSpPr txBox="1">
                    <a:spLocks noRot="1" noChangeAspect="1" noMove="1" noResize="1" noEditPoints="1" noAdjustHandles="1" noChangeArrowheads="1" noChangeShapeType="1" noTextEdit="1"/>
                  </p:cNvSpPr>
                  <p:nvPr/>
                </p:nvSpPr>
                <p:spPr>
                  <a:xfrm>
                    <a:off x="2920569" y="2255922"/>
                    <a:ext cx="237244" cy="276999"/>
                  </a:xfrm>
                  <a:prstGeom prst="rect">
                    <a:avLst/>
                  </a:prstGeom>
                  <a:blipFill>
                    <a:blip r:embed="rId5"/>
                    <a:stretch>
                      <a:fillRect l="-15625" r="-12500" b="-16216"/>
                    </a:stretch>
                  </a:blipFill>
                </p:spPr>
                <p:txBody>
                  <a:bodyPr/>
                  <a:lstStyle/>
                  <a:p>
                    <a:r>
                      <a:rPr lang="de-DE">
                        <a:noFill/>
                      </a:rPr>
                      <a:t> </a:t>
                    </a:r>
                  </a:p>
                </p:txBody>
              </p:sp>
            </mc:Fallback>
          </mc:AlternateContent>
        </p:grpSp>
        <p:sp>
          <p:nvSpPr>
            <p:cNvPr id="213" name="Ellipse 212">
              <a:extLst>
                <a:ext uri="{FF2B5EF4-FFF2-40B4-BE49-F238E27FC236}">
                  <a16:creationId xmlns:a16="http://schemas.microsoft.com/office/drawing/2014/main" id="{FC17CEC8-F863-A723-0065-9896B68DDD2C}"/>
                </a:ext>
              </a:extLst>
            </p:cNvPr>
            <p:cNvSpPr/>
            <p:nvPr/>
          </p:nvSpPr>
          <p:spPr>
            <a:xfrm>
              <a:off x="2622145" y="52992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4" name="Ellipse 213">
              <a:extLst>
                <a:ext uri="{FF2B5EF4-FFF2-40B4-BE49-F238E27FC236}">
                  <a16:creationId xmlns:a16="http://schemas.microsoft.com/office/drawing/2014/main" id="{6C2B1707-A234-AE67-C85A-CC710D8FEA0A}"/>
                </a:ext>
              </a:extLst>
            </p:cNvPr>
            <p:cNvSpPr/>
            <p:nvPr/>
          </p:nvSpPr>
          <p:spPr>
            <a:xfrm>
              <a:off x="2661835" y="505551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5" name="Ellipse 214">
              <a:extLst>
                <a:ext uri="{FF2B5EF4-FFF2-40B4-BE49-F238E27FC236}">
                  <a16:creationId xmlns:a16="http://schemas.microsoft.com/office/drawing/2014/main" id="{D2E92329-0BB0-6367-4403-7823A78631A3}"/>
                </a:ext>
              </a:extLst>
            </p:cNvPr>
            <p:cNvSpPr/>
            <p:nvPr/>
          </p:nvSpPr>
          <p:spPr>
            <a:xfrm>
              <a:off x="2867293" y="507495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6" name="Ellipse 215">
              <a:extLst>
                <a:ext uri="{FF2B5EF4-FFF2-40B4-BE49-F238E27FC236}">
                  <a16:creationId xmlns:a16="http://schemas.microsoft.com/office/drawing/2014/main" id="{59C2AD4F-9DCF-B6D4-3F13-09A227BDFED2}"/>
                </a:ext>
              </a:extLst>
            </p:cNvPr>
            <p:cNvSpPr/>
            <p:nvPr/>
          </p:nvSpPr>
          <p:spPr>
            <a:xfrm>
              <a:off x="2500110" y="51848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7" name="Ellipse 216">
              <a:extLst>
                <a:ext uri="{FF2B5EF4-FFF2-40B4-BE49-F238E27FC236}">
                  <a16:creationId xmlns:a16="http://schemas.microsoft.com/office/drawing/2014/main" id="{A19DDCD6-4B3B-B92B-D879-AE914395125A}"/>
                </a:ext>
              </a:extLst>
            </p:cNvPr>
            <p:cNvSpPr/>
            <p:nvPr/>
          </p:nvSpPr>
          <p:spPr>
            <a:xfrm>
              <a:off x="2847641" y="542655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8" name="Ellipse 217">
              <a:extLst>
                <a:ext uri="{FF2B5EF4-FFF2-40B4-BE49-F238E27FC236}">
                  <a16:creationId xmlns:a16="http://schemas.microsoft.com/office/drawing/2014/main" id="{C7C011B0-DA50-8E18-AFC9-EA1131C991AE}"/>
                </a:ext>
              </a:extLst>
            </p:cNvPr>
            <p:cNvSpPr/>
            <p:nvPr/>
          </p:nvSpPr>
          <p:spPr>
            <a:xfrm>
              <a:off x="2709866" y="54890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9" name="Ellipse 218">
              <a:extLst>
                <a:ext uri="{FF2B5EF4-FFF2-40B4-BE49-F238E27FC236}">
                  <a16:creationId xmlns:a16="http://schemas.microsoft.com/office/drawing/2014/main" id="{7BFA5AB1-E880-C463-A5A9-DE5C8F6908FD}"/>
                </a:ext>
              </a:extLst>
            </p:cNvPr>
            <p:cNvSpPr/>
            <p:nvPr/>
          </p:nvSpPr>
          <p:spPr>
            <a:xfrm>
              <a:off x="3050721"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0" name="Ellipse 219">
              <a:extLst>
                <a:ext uri="{FF2B5EF4-FFF2-40B4-BE49-F238E27FC236}">
                  <a16:creationId xmlns:a16="http://schemas.microsoft.com/office/drawing/2014/main" id="{B7D83400-A88D-60BC-C871-65D25B2610E2}"/>
                </a:ext>
              </a:extLst>
            </p:cNvPr>
            <p:cNvSpPr/>
            <p:nvPr/>
          </p:nvSpPr>
          <p:spPr>
            <a:xfrm>
              <a:off x="2968774" y="522901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4" name="Ellipse 223">
            <a:extLst>
              <a:ext uri="{FF2B5EF4-FFF2-40B4-BE49-F238E27FC236}">
                <a16:creationId xmlns:a16="http://schemas.microsoft.com/office/drawing/2014/main" id="{8236C0D7-C18E-637F-028D-ADA93BEB2AEC}"/>
              </a:ext>
            </a:extLst>
          </p:cNvPr>
          <p:cNvSpPr/>
          <p:nvPr/>
        </p:nvSpPr>
        <p:spPr>
          <a:xfrm>
            <a:off x="1287340" y="5517056"/>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5" name="Ellipse 224">
            <a:extLst>
              <a:ext uri="{FF2B5EF4-FFF2-40B4-BE49-F238E27FC236}">
                <a16:creationId xmlns:a16="http://schemas.microsoft.com/office/drawing/2014/main" id="{6AD9F1EF-DB84-549B-6BD0-CF62DFBE06BB}"/>
              </a:ext>
            </a:extLst>
          </p:cNvPr>
          <p:cNvSpPr/>
          <p:nvPr/>
        </p:nvSpPr>
        <p:spPr>
          <a:xfrm>
            <a:off x="1327030" y="527334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6" name="Ellipse 225">
            <a:extLst>
              <a:ext uri="{FF2B5EF4-FFF2-40B4-BE49-F238E27FC236}">
                <a16:creationId xmlns:a16="http://schemas.microsoft.com/office/drawing/2014/main" id="{6D25C482-3B60-6406-03B7-45F4F1B73FC6}"/>
              </a:ext>
            </a:extLst>
          </p:cNvPr>
          <p:cNvSpPr/>
          <p:nvPr/>
        </p:nvSpPr>
        <p:spPr>
          <a:xfrm>
            <a:off x="1532488" y="529277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7" name="Ellipse 226">
            <a:extLst>
              <a:ext uri="{FF2B5EF4-FFF2-40B4-BE49-F238E27FC236}">
                <a16:creationId xmlns:a16="http://schemas.microsoft.com/office/drawing/2014/main" id="{3D64AED0-C18A-A291-1F21-E59230F84CFD}"/>
              </a:ext>
            </a:extLst>
          </p:cNvPr>
          <p:cNvSpPr/>
          <p:nvPr/>
        </p:nvSpPr>
        <p:spPr>
          <a:xfrm>
            <a:off x="1165305" y="540270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8" name="Ellipse 227">
            <a:extLst>
              <a:ext uri="{FF2B5EF4-FFF2-40B4-BE49-F238E27FC236}">
                <a16:creationId xmlns:a16="http://schemas.microsoft.com/office/drawing/2014/main" id="{771CA261-3BA0-FB0C-E737-C7C7F3B0AE15}"/>
              </a:ext>
            </a:extLst>
          </p:cNvPr>
          <p:cNvSpPr/>
          <p:nvPr/>
        </p:nvSpPr>
        <p:spPr>
          <a:xfrm>
            <a:off x="1512836" y="56443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9" name="Ellipse 228">
            <a:extLst>
              <a:ext uri="{FF2B5EF4-FFF2-40B4-BE49-F238E27FC236}">
                <a16:creationId xmlns:a16="http://schemas.microsoft.com/office/drawing/2014/main" id="{381BFAD5-EAC2-6E05-09E8-39DCC92A54FB}"/>
              </a:ext>
            </a:extLst>
          </p:cNvPr>
          <p:cNvSpPr/>
          <p:nvPr/>
        </p:nvSpPr>
        <p:spPr>
          <a:xfrm>
            <a:off x="1375061" y="570690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0" name="Ellipse 229">
            <a:extLst>
              <a:ext uri="{FF2B5EF4-FFF2-40B4-BE49-F238E27FC236}">
                <a16:creationId xmlns:a16="http://schemas.microsoft.com/office/drawing/2014/main" id="{06C37FAD-5B9B-AC9E-80F7-BF04EA3B35D3}"/>
              </a:ext>
            </a:extLst>
          </p:cNvPr>
          <p:cNvSpPr/>
          <p:nvPr/>
        </p:nvSpPr>
        <p:spPr>
          <a:xfrm>
            <a:off x="1715916" y="544683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1" name="Ellipse 230">
            <a:extLst>
              <a:ext uri="{FF2B5EF4-FFF2-40B4-BE49-F238E27FC236}">
                <a16:creationId xmlns:a16="http://schemas.microsoft.com/office/drawing/2014/main" id="{2967D253-03A3-B2AF-476D-13779FAAB86F}"/>
              </a:ext>
            </a:extLst>
          </p:cNvPr>
          <p:cNvSpPr/>
          <p:nvPr/>
        </p:nvSpPr>
        <p:spPr>
          <a:xfrm>
            <a:off x="1633969" y="544683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2" name="Bogen 231">
            <a:extLst>
              <a:ext uri="{FF2B5EF4-FFF2-40B4-BE49-F238E27FC236}">
                <a16:creationId xmlns:a16="http://schemas.microsoft.com/office/drawing/2014/main" id="{0259AD21-0F4A-E8D9-6D0C-5E4F41F3CF30}"/>
              </a:ext>
            </a:extLst>
          </p:cNvPr>
          <p:cNvSpPr/>
          <p:nvPr/>
        </p:nvSpPr>
        <p:spPr>
          <a:xfrm rot="15973884" flipH="1" flipV="1">
            <a:off x="673253" y="4510506"/>
            <a:ext cx="708756" cy="1587749"/>
          </a:xfrm>
          <a:prstGeom prst="arc">
            <a:avLst>
              <a:gd name="adj1" fmla="val 1739511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3" name="Bogen 232">
            <a:extLst>
              <a:ext uri="{FF2B5EF4-FFF2-40B4-BE49-F238E27FC236}">
                <a16:creationId xmlns:a16="http://schemas.microsoft.com/office/drawing/2014/main" id="{1570E7EB-A840-2665-F67B-0186651BC299}"/>
              </a:ext>
            </a:extLst>
          </p:cNvPr>
          <p:cNvSpPr/>
          <p:nvPr/>
        </p:nvSpPr>
        <p:spPr>
          <a:xfrm rot="15973884" flipH="1" flipV="1">
            <a:off x="473840" y="4771968"/>
            <a:ext cx="1433200" cy="1120153"/>
          </a:xfrm>
          <a:prstGeom prst="arc">
            <a:avLst>
              <a:gd name="adj1" fmla="val 17395116"/>
              <a:gd name="adj2" fmla="val 1457352"/>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4" name="Bogen 233">
            <a:extLst>
              <a:ext uri="{FF2B5EF4-FFF2-40B4-BE49-F238E27FC236}">
                <a16:creationId xmlns:a16="http://schemas.microsoft.com/office/drawing/2014/main" id="{75F14F90-FA46-D75D-8415-DFC5A7E68BC5}"/>
              </a:ext>
            </a:extLst>
          </p:cNvPr>
          <p:cNvSpPr/>
          <p:nvPr/>
        </p:nvSpPr>
        <p:spPr>
          <a:xfrm rot="15973884" flipH="1" flipV="1">
            <a:off x="2608329" y="3692786"/>
            <a:ext cx="1542011" cy="3113459"/>
          </a:xfrm>
          <a:prstGeom prst="arc">
            <a:avLst>
              <a:gd name="adj1" fmla="val 16330068"/>
              <a:gd name="adj2" fmla="val 4894511"/>
            </a:avLst>
          </a:prstGeom>
          <a:ln w="12700">
            <a:solidFill>
              <a:schemeClr val="bg2"/>
            </a:solidFill>
            <a:tailEnd type="arrow"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35" name="Textfeld 234">
                <a:extLst>
                  <a:ext uri="{FF2B5EF4-FFF2-40B4-BE49-F238E27FC236}">
                    <a16:creationId xmlns:a16="http://schemas.microsoft.com/office/drawing/2014/main" id="{5B3B143D-29DB-0A0E-5F40-538116CEF123}"/>
                  </a:ext>
                </a:extLst>
              </p:cNvPr>
              <p:cNvSpPr txBox="1"/>
              <p:nvPr/>
            </p:nvSpPr>
            <p:spPr>
              <a:xfrm>
                <a:off x="1198208" y="4877570"/>
                <a:ext cx="193756" cy="2262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m:t>
                      </m:r>
                    </m:oMath>
                  </m:oMathPara>
                </a14:m>
                <a:endParaRPr lang="de-DE"/>
              </a:p>
            </p:txBody>
          </p:sp>
        </mc:Choice>
        <mc:Fallback xmlns="">
          <p:sp>
            <p:nvSpPr>
              <p:cNvPr id="235" name="Textfeld 234">
                <a:extLst>
                  <a:ext uri="{FF2B5EF4-FFF2-40B4-BE49-F238E27FC236}">
                    <a16:creationId xmlns:a16="http://schemas.microsoft.com/office/drawing/2014/main" id="{5B3B143D-29DB-0A0E-5F40-538116CEF123}"/>
                  </a:ext>
                </a:extLst>
              </p:cNvPr>
              <p:cNvSpPr txBox="1">
                <a:spLocks noRot="1" noChangeAspect="1" noMove="1" noResize="1" noEditPoints="1" noAdjustHandles="1" noChangeArrowheads="1" noChangeShapeType="1" noTextEdit="1"/>
              </p:cNvSpPr>
              <p:nvPr/>
            </p:nvSpPr>
            <p:spPr>
              <a:xfrm>
                <a:off x="1198208" y="4877570"/>
                <a:ext cx="193756" cy="226224"/>
              </a:xfrm>
              <a:prstGeom prst="rect">
                <a:avLst/>
              </a:prstGeom>
              <a:blipFill>
                <a:blip r:embed="rId6"/>
                <a:stretch>
                  <a:fillRect l="-16129" r="-16129" b="-16216"/>
                </a:stretch>
              </a:blipFill>
            </p:spPr>
            <p:txBody>
              <a:bodyPr/>
              <a:lstStyle/>
              <a:p>
                <a:r>
                  <a:rPr lang="de-DE">
                    <a:noFill/>
                  </a:rPr>
                  <a:t> </a:t>
                </a:r>
              </a:p>
            </p:txBody>
          </p:sp>
        </mc:Fallback>
      </mc:AlternateContent>
      <p:sp>
        <p:nvSpPr>
          <p:cNvPr id="154" name="Ellipse 153">
            <a:extLst>
              <a:ext uri="{FF2B5EF4-FFF2-40B4-BE49-F238E27FC236}">
                <a16:creationId xmlns:a16="http://schemas.microsoft.com/office/drawing/2014/main" id="{B58B0545-2D1F-59E4-8362-2E064D9D3329}"/>
              </a:ext>
            </a:extLst>
          </p:cNvPr>
          <p:cNvSpPr/>
          <p:nvPr/>
        </p:nvSpPr>
        <p:spPr>
          <a:xfrm>
            <a:off x="1375061" y="298166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47" name="Gruppieren 246">
            <a:extLst>
              <a:ext uri="{FF2B5EF4-FFF2-40B4-BE49-F238E27FC236}">
                <a16:creationId xmlns:a16="http://schemas.microsoft.com/office/drawing/2014/main" id="{A9C0FE85-AEC6-7373-9AFF-555CD860B593}"/>
              </a:ext>
            </a:extLst>
          </p:cNvPr>
          <p:cNvGrpSpPr/>
          <p:nvPr/>
        </p:nvGrpSpPr>
        <p:grpSpPr>
          <a:xfrm>
            <a:off x="1737818" y="3784568"/>
            <a:ext cx="656856" cy="624326"/>
            <a:chOff x="1733321" y="3249525"/>
            <a:chExt cx="656856" cy="624326"/>
          </a:xfrm>
        </p:grpSpPr>
        <p:sp>
          <p:nvSpPr>
            <p:cNvPr id="248" name="Ellipse 247">
              <a:extLst>
                <a:ext uri="{FF2B5EF4-FFF2-40B4-BE49-F238E27FC236}">
                  <a16:creationId xmlns:a16="http://schemas.microsoft.com/office/drawing/2014/main" id="{F3BBD40D-C21C-B2DF-5790-4060610D6922}"/>
                </a:ext>
              </a:extLst>
            </p:cNvPr>
            <p:cNvSpPr/>
            <p:nvPr/>
          </p:nvSpPr>
          <p:spPr>
            <a:xfrm>
              <a:off x="1733321" y="3249525"/>
              <a:ext cx="656856" cy="62432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249" name="Ellipse 248">
              <a:extLst>
                <a:ext uri="{FF2B5EF4-FFF2-40B4-BE49-F238E27FC236}">
                  <a16:creationId xmlns:a16="http://schemas.microsoft.com/office/drawing/2014/main" id="{4DAEE45C-3E0D-AB28-CBB1-E218EB48484D}"/>
                </a:ext>
              </a:extLst>
            </p:cNvPr>
            <p:cNvSpPr/>
            <p:nvPr/>
          </p:nvSpPr>
          <p:spPr>
            <a:xfrm>
              <a:off x="1898618" y="360659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0" name="Ellipse 249">
              <a:extLst>
                <a:ext uri="{FF2B5EF4-FFF2-40B4-BE49-F238E27FC236}">
                  <a16:creationId xmlns:a16="http://schemas.microsoft.com/office/drawing/2014/main" id="{CEFCEE20-B15C-08BC-C478-FBF05E8DEFE2}"/>
                </a:ext>
              </a:extLst>
            </p:cNvPr>
            <p:cNvSpPr/>
            <p:nvPr/>
          </p:nvSpPr>
          <p:spPr>
            <a:xfrm>
              <a:off x="1938308" y="336288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1" name="Ellipse 250">
              <a:extLst>
                <a:ext uri="{FF2B5EF4-FFF2-40B4-BE49-F238E27FC236}">
                  <a16:creationId xmlns:a16="http://schemas.microsoft.com/office/drawing/2014/main" id="{EE831B87-67CE-A530-9794-CC65BA21FFB6}"/>
                </a:ext>
              </a:extLst>
            </p:cNvPr>
            <p:cNvSpPr/>
            <p:nvPr/>
          </p:nvSpPr>
          <p:spPr>
            <a:xfrm>
              <a:off x="2143766" y="338231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2" name="Ellipse 251">
              <a:extLst>
                <a:ext uri="{FF2B5EF4-FFF2-40B4-BE49-F238E27FC236}">
                  <a16:creationId xmlns:a16="http://schemas.microsoft.com/office/drawing/2014/main" id="{01703D55-991B-E0D1-1585-D2C19A4A529A}"/>
                </a:ext>
              </a:extLst>
            </p:cNvPr>
            <p:cNvSpPr/>
            <p:nvPr/>
          </p:nvSpPr>
          <p:spPr>
            <a:xfrm>
              <a:off x="1776583" y="349224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3" name="Ellipse 252">
              <a:extLst>
                <a:ext uri="{FF2B5EF4-FFF2-40B4-BE49-F238E27FC236}">
                  <a16:creationId xmlns:a16="http://schemas.microsoft.com/office/drawing/2014/main" id="{B3F72FA1-C8C4-6D61-38DF-64753407A4FD}"/>
                </a:ext>
              </a:extLst>
            </p:cNvPr>
            <p:cNvSpPr/>
            <p:nvPr/>
          </p:nvSpPr>
          <p:spPr>
            <a:xfrm>
              <a:off x="2124114" y="373391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4" name="Ellipse 253">
              <a:extLst>
                <a:ext uri="{FF2B5EF4-FFF2-40B4-BE49-F238E27FC236}">
                  <a16:creationId xmlns:a16="http://schemas.microsoft.com/office/drawing/2014/main" id="{9B3ECA5F-C854-3690-2F80-34EC17E1EB61}"/>
                </a:ext>
              </a:extLst>
            </p:cNvPr>
            <p:cNvSpPr/>
            <p:nvPr/>
          </p:nvSpPr>
          <p:spPr>
            <a:xfrm>
              <a:off x="1986339" y="379644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46" name="Gruppieren 245">
            <a:extLst>
              <a:ext uri="{FF2B5EF4-FFF2-40B4-BE49-F238E27FC236}">
                <a16:creationId xmlns:a16="http://schemas.microsoft.com/office/drawing/2014/main" id="{715BC677-784A-4D16-F1E4-7F9FD2AC6A31}"/>
              </a:ext>
            </a:extLst>
          </p:cNvPr>
          <p:cNvGrpSpPr/>
          <p:nvPr/>
        </p:nvGrpSpPr>
        <p:grpSpPr>
          <a:xfrm>
            <a:off x="1757132" y="3266192"/>
            <a:ext cx="656856" cy="624326"/>
            <a:chOff x="1733321" y="3249525"/>
            <a:chExt cx="656856" cy="624326"/>
          </a:xfrm>
        </p:grpSpPr>
        <p:sp>
          <p:nvSpPr>
            <p:cNvPr id="239" name="Ellipse 238">
              <a:extLst>
                <a:ext uri="{FF2B5EF4-FFF2-40B4-BE49-F238E27FC236}">
                  <a16:creationId xmlns:a16="http://schemas.microsoft.com/office/drawing/2014/main" id="{6DB2C4B5-4686-9AD3-FB79-E8B3F9412077}"/>
                </a:ext>
              </a:extLst>
            </p:cNvPr>
            <p:cNvSpPr/>
            <p:nvPr/>
          </p:nvSpPr>
          <p:spPr>
            <a:xfrm>
              <a:off x="1733321" y="3249525"/>
              <a:ext cx="656856" cy="62432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a:t>o</a:t>
              </a:r>
            </a:p>
          </p:txBody>
        </p:sp>
        <p:sp>
          <p:nvSpPr>
            <p:cNvPr id="240" name="Ellipse 239">
              <a:extLst>
                <a:ext uri="{FF2B5EF4-FFF2-40B4-BE49-F238E27FC236}">
                  <a16:creationId xmlns:a16="http://schemas.microsoft.com/office/drawing/2014/main" id="{0FF43855-8F78-6F78-88CD-09A0D51FCC96}"/>
                </a:ext>
              </a:extLst>
            </p:cNvPr>
            <p:cNvSpPr/>
            <p:nvPr/>
          </p:nvSpPr>
          <p:spPr>
            <a:xfrm>
              <a:off x="1898618" y="360659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1" name="Ellipse 240">
              <a:extLst>
                <a:ext uri="{FF2B5EF4-FFF2-40B4-BE49-F238E27FC236}">
                  <a16:creationId xmlns:a16="http://schemas.microsoft.com/office/drawing/2014/main" id="{167D3B26-1809-1359-5CB4-CDAF550B4273}"/>
                </a:ext>
              </a:extLst>
            </p:cNvPr>
            <p:cNvSpPr/>
            <p:nvPr/>
          </p:nvSpPr>
          <p:spPr>
            <a:xfrm>
              <a:off x="1938308" y="336288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2" name="Ellipse 241">
              <a:extLst>
                <a:ext uri="{FF2B5EF4-FFF2-40B4-BE49-F238E27FC236}">
                  <a16:creationId xmlns:a16="http://schemas.microsoft.com/office/drawing/2014/main" id="{2D649219-634B-3B47-4CEC-C3F341A22FC0}"/>
                </a:ext>
              </a:extLst>
            </p:cNvPr>
            <p:cNvSpPr/>
            <p:nvPr/>
          </p:nvSpPr>
          <p:spPr>
            <a:xfrm>
              <a:off x="2143766" y="338231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3" name="Ellipse 242">
              <a:extLst>
                <a:ext uri="{FF2B5EF4-FFF2-40B4-BE49-F238E27FC236}">
                  <a16:creationId xmlns:a16="http://schemas.microsoft.com/office/drawing/2014/main" id="{9442282D-9423-D7FC-5EAD-58EF3C451090}"/>
                </a:ext>
              </a:extLst>
            </p:cNvPr>
            <p:cNvSpPr/>
            <p:nvPr/>
          </p:nvSpPr>
          <p:spPr>
            <a:xfrm>
              <a:off x="1776583" y="349224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4" name="Ellipse 243">
              <a:extLst>
                <a:ext uri="{FF2B5EF4-FFF2-40B4-BE49-F238E27FC236}">
                  <a16:creationId xmlns:a16="http://schemas.microsoft.com/office/drawing/2014/main" id="{FED6BFDE-6CB6-1BE5-97DA-8F9EB55EDFF2}"/>
                </a:ext>
              </a:extLst>
            </p:cNvPr>
            <p:cNvSpPr/>
            <p:nvPr/>
          </p:nvSpPr>
          <p:spPr>
            <a:xfrm>
              <a:off x="2124114" y="373391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5" name="Ellipse 244">
              <a:extLst>
                <a:ext uri="{FF2B5EF4-FFF2-40B4-BE49-F238E27FC236}">
                  <a16:creationId xmlns:a16="http://schemas.microsoft.com/office/drawing/2014/main" id="{CFC5E8BC-01E7-84CD-3AC6-EA7B8FEA7743}"/>
                </a:ext>
              </a:extLst>
            </p:cNvPr>
            <p:cNvSpPr/>
            <p:nvPr/>
          </p:nvSpPr>
          <p:spPr>
            <a:xfrm>
              <a:off x="1986339" y="379644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423046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0"/>
                                  </p:stCondLst>
                                  <p:childTnLst>
                                    <p:animMotion origin="layout" path="M 2.82051E-6 7.40741E-7 L -0.13798 -0.0044 " pathEditMode="relative" rAng="0" ptsTypes="AA">
                                      <p:cBhvr>
                                        <p:cTn id="6" dur="2000" fill="hold"/>
                                        <p:tgtEl>
                                          <p:spTgt spid="134"/>
                                        </p:tgtEl>
                                        <p:attrNameLst>
                                          <p:attrName>ppt_x</p:attrName>
                                          <p:attrName>ppt_y</p:attrName>
                                        </p:attrNameLst>
                                      </p:cBhvr>
                                      <p:rCtr x="-6907" y="-231"/>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134"/>
                                        </p:tgtEl>
                                        <p:attrNameLst>
                                          <p:attrName>style.visibility</p:attrName>
                                        </p:attrNameLst>
                                      </p:cBhvr>
                                      <p:to>
                                        <p:strVal val="hidden"/>
                                      </p:to>
                                    </p:set>
                                  </p:childTnLst>
                                </p:cTn>
                              </p:par>
                            </p:childTnLst>
                          </p:cTn>
                        </p:par>
                        <p:par>
                          <p:cTn id="10" fill="hold">
                            <p:stCondLst>
                              <p:cond delay="2000"/>
                            </p:stCondLst>
                            <p:childTnLst>
                              <p:par>
                                <p:cTn id="11" presetID="1" presetClass="entr" presetSubtype="0" fill="hold" grpId="0" nodeType="afterEffect">
                                  <p:stCondLst>
                                    <p:cond delay="0"/>
                                  </p:stCondLst>
                                  <p:childTnLst>
                                    <p:set>
                                      <p:cBhvr>
                                        <p:cTn id="12" dur="1" fill="hold">
                                          <p:stCondLst>
                                            <p:cond delay="0"/>
                                          </p:stCondLst>
                                        </p:cTn>
                                        <p:tgtEl>
                                          <p:spTgt spid="149"/>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grpId="0" nodeType="afterEffect">
                                  <p:stCondLst>
                                    <p:cond delay="0"/>
                                  </p:stCondLst>
                                  <p:childTnLst>
                                    <p:set>
                                      <p:cBhvr>
                                        <p:cTn id="15" dur="1" fill="hold">
                                          <p:stCondLst>
                                            <p:cond delay="0"/>
                                          </p:stCondLst>
                                        </p:cTn>
                                        <p:tgtEl>
                                          <p:spTgt spid="150"/>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childTnLst>
                                </p:cTn>
                              </p:par>
                            </p:childTnLst>
                          </p:cTn>
                        </p:par>
                        <p:par>
                          <p:cTn id="19" fill="hold">
                            <p:stCondLst>
                              <p:cond delay="2000"/>
                            </p:stCondLst>
                            <p:childTnLst>
                              <p:par>
                                <p:cTn id="20" presetID="1" presetClass="entr" presetSubtype="0" fill="hold" grpId="0" nodeType="afterEffect">
                                  <p:stCondLst>
                                    <p:cond delay="0"/>
                                  </p:stCondLst>
                                  <p:childTnLst>
                                    <p:set>
                                      <p:cBhvr>
                                        <p:cTn id="21" dur="1" fill="hold">
                                          <p:stCondLst>
                                            <p:cond delay="0"/>
                                          </p:stCondLst>
                                        </p:cTn>
                                        <p:tgtEl>
                                          <p:spTgt spid="152"/>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grpId="0" nodeType="afterEffect">
                                  <p:stCondLst>
                                    <p:cond delay="0"/>
                                  </p:stCondLst>
                                  <p:childTnLst>
                                    <p:set>
                                      <p:cBhvr>
                                        <p:cTn id="24" dur="1" fill="hold">
                                          <p:stCondLst>
                                            <p:cond delay="0"/>
                                          </p:stCondLst>
                                        </p:cTn>
                                        <p:tgtEl>
                                          <p:spTgt spid="153"/>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154"/>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155"/>
                                        </p:tgtEl>
                                        <p:attrNameLst>
                                          <p:attrName>style.visibility</p:attrName>
                                        </p:attrNameLst>
                                      </p:cBhvr>
                                      <p:to>
                                        <p:strVal val="visible"/>
                                      </p:to>
                                    </p:set>
                                  </p:childTnLst>
                                </p:cTn>
                              </p:par>
                            </p:childTnLst>
                          </p:cTn>
                        </p:par>
                        <p:par>
                          <p:cTn id="31" fill="hold">
                            <p:stCondLst>
                              <p:cond delay="2000"/>
                            </p:stCondLst>
                            <p:childTnLst>
                              <p:par>
                                <p:cTn id="32" presetID="1" presetClass="entr" presetSubtype="0" fill="hold" grpId="0" nodeType="afterEffect">
                                  <p:stCondLst>
                                    <p:cond delay="0"/>
                                  </p:stCondLst>
                                  <p:childTnLst>
                                    <p:set>
                                      <p:cBhvr>
                                        <p:cTn id="33" dur="1" fill="hold">
                                          <p:stCondLst>
                                            <p:cond delay="0"/>
                                          </p:stCondLst>
                                        </p:cTn>
                                        <p:tgtEl>
                                          <p:spTgt spid="156"/>
                                        </p:tgtEl>
                                        <p:attrNameLst>
                                          <p:attrName>style.visibility</p:attrName>
                                        </p:attrNameLst>
                                      </p:cBhvr>
                                      <p:to>
                                        <p:strVal val="visible"/>
                                      </p:to>
                                    </p:set>
                                  </p:childTnLst>
                                </p:cTn>
                              </p:par>
                              <p:par>
                                <p:cTn id="34" presetID="1" presetClass="entr" presetSubtype="0" fill="hold" grpId="1" nodeType="withEffect">
                                  <p:stCondLst>
                                    <p:cond delay="0"/>
                                  </p:stCondLst>
                                  <p:childTnLst>
                                    <p:set>
                                      <p:cBhvr>
                                        <p:cTn id="35" dur="1" fill="hold">
                                          <p:stCondLst>
                                            <p:cond delay="0"/>
                                          </p:stCondLst>
                                        </p:cTn>
                                        <p:tgtEl>
                                          <p:spTgt spid="191"/>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92"/>
                                        </p:tgtEl>
                                        <p:attrNameLst>
                                          <p:attrName>style.visibility</p:attrName>
                                        </p:attrNameLst>
                                      </p:cBhvr>
                                      <p:to>
                                        <p:strVal val="visible"/>
                                      </p:to>
                                    </p:set>
                                  </p:childTnLst>
                                </p:cTn>
                              </p:par>
                              <p:par>
                                <p:cTn id="38" presetID="1" presetClass="entr" presetSubtype="0" fill="hold" grpId="1" nodeType="withEffect">
                                  <p:stCondLst>
                                    <p:cond delay="0"/>
                                  </p:stCondLst>
                                  <p:childTnLst>
                                    <p:set>
                                      <p:cBhvr>
                                        <p:cTn id="39" dur="1" fill="hold">
                                          <p:stCondLst>
                                            <p:cond delay="0"/>
                                          </p:stCondLst>
                                        </p:cTn>
                                        <p:tgtEl>
                                          <p:spTgt spid="194"/>
                                        </p:tgtEl>
                                        <p:attrNameLst>
                                          <p:attrName>style.visibility</p:attrName>
                                        </p:attrNameLst>
                                      </p:cBhvr>
                                      <p:to>
                                        <p:strVal val="visible"/>
                                      </p:to>
                                    </p:set>
                                  </p:childTnLst>
                                </p:cTn>
                              </p:par>
                            </p:childTnLst>
                          </p:cTn>
                        </p:par>
                        <p:par>
                          <p:cTn id="40" fill="hold">
                            <p:stCondLst>
                              <p:cond delay="2000"/>
                            </p:stCondLst>
                            <p:childTnLst>
                              <p:par>
                                <p:cTn id="41" presetID="10" presetClass="entr" presetSubtype="0" fill="hold" grpId="0" nodeType="afterEffect">
                                  <p:stCondLst>
                                    <p:cond delay="500"/>
                                  </p:stCondLst>
                                  <p:childTnLst>
                                    <p:set>
                                      <p:cBhvr>
                                        <p:cTn id="42" dur="1" fill="hold">
                                          <p:stCondLst>
                                            <p:cond delay="0"/>
                                          </p:stCondLst>
                                        </p:cTn>
                                        <p:tgtEl>
                                          <p:spTgt spid="173"/>
                                        </p:tgtEl>
                                        <p:attrNameLst>
                                          <p:attrName>style.visibility</p:attrName>
                                        </p:attrNameLst>
                                      </p:cBhvr>
                                      <p:to>
                                        <p:strVal val="visible"/>
                                      </p:to>
                                    </p:set>
                                    <p:animEffect transition="in" filter="fade">
                                      <p:cBhvr>
                                        <p:cTn id="43" dur="500"/>
                                        <p:tgtEl>
                                          <p:spTgt spid="173"/>
                                        </p:tgtEl>
                                      </p:cBhvr>
                                    </p:animEffect>
                                  </p:childTnLst>
                                </p:cTn>
                              </p:par>
                            </p:childTnLst>
                          </p:cTn>
                        </p:par>
                        <p:par>
                          <p:cTn id="44" fill="hold">
                            <p:stCondLst>
                              <p:cond delay="3000"/>
                            </p:stCondLst>
                            <p:childTnLst>
                              <p:par>
                                <p:cTn id="45" presetID="10" presetClass="exit" presetSubtype="0" fill="hold" grpId="1" nodeType="afterEffect">
                                  <p:stCondLst>
                                    <p:cond delay="250"/>
                                  </p:stCondLst>
                                  <p:childTnLst>
                                    <p:animEffect transition="out" filter="fade">
                                      <p:cBhvr>
                                        <p:cTn id="46" dur="500"/>
                                        <p:tgtEl>
                                          <p:spTgt spid="173"/>
                                        </p:tgtEl>
                                      </p:cBhvr>
                                    </p:animEffect>
                                    <p:set>
                                      <p:cBhvr>
                                        <p:cTn id="47" dur="1" fill="hold">
                                          <p:stCondLst>
                                            <p:cond delay="499"/>
                                          </p:stCondLst>
                                        </p:cTn>
                                        <p:tgtEl>
                                          <p:spTgt spid="173"/>
                                        </p:tgtEl>
                                        <p:attrNameLst>
                                          <p:attrName>style.visibility</p:attrName>
                                        </p:attrNameLst>
                                      </p:cBhvr>
                                      <p:to>
                                        <p:strVal val="hidden"/>
                                      </p:to>
                                    </p:set>
                                  </p:childTnLst>
                                </p:cTn>
                              </p:par>
                            </p:childTnLst>
                          </p:cTn>
                        </p:par>
                        <p:par>
                          <p:cTn id="48" fill="hold">
                            <p:stCondLst>
                              <p:cond delay="3750"/>
                            </p:stCondLst>
                            <p:childTnLst>
                              <p:par>
                                <p:cTn id="49" presetID="0" presetClass="path" presetSubtype="0" accel="50000" decel="50000" fill="hold" grpId="1" nodeType="afterEffect">
                                  <p:stCondLst>
                                    <p:cond delay="0"/>
                                  </p:stCondLst>
                                  <p:childTnLst>
                                    <p:animMotion origin="layout" path="M 2.30769E-6 0.00046 L 2.30769E-6 0.00046 C -0.00048 0.00116 -0.0008 0.00232 -0.00128 0.00301 C -0.0016 0.00347 -0.00193 0.00394 -0.00225 0.00417 C -0.00289 0.00486 -0.00369 0.00579 -0.00433 0.00625 C -0.00497 0.00648 -0.00545 0.00695 -0.00593 0.00718 C -0.00785 0.00903 -0.00641 0.00903 -0.00978 0.01042 C -0.01058 0.01065 -0.01154 0.01065 -0.01234 0.01065 C -0.0133 0.01111 -0.0141 0.01181 -0.01491 0.01204 C -0.01555 0.0125 -0.01619 0.0125 -0.01667 0.01273 C -0.01747 0.0132 -0.01811 0.01389 -0.01875 0.01412 C -0.01971 0.01458 -0.02084 0.01458 -0.02164 0.01482 C -0.02276 0.01528 -0.02388 0.01551 -0.02484 0.01597 C -0.02564 0.01644 -0.0266 0.01736 -0.02741 0.01759 C -0.02789 0.01783 -0.02837 0.01783 -0.02869 0.01806 C -0.02965 0.01852 -0.03045 0.01921 -0.03125 0.01945 C -0.03302 0.01991 -0.03478 0.01968 -0.0367 0.01968 L -0.04375 0.02014 C -0.04904 0.02292 -0.04247 0.01968 -0.0476 0.02153 C -0.04808 0.02153 -0.04824 0.02199 -0.04856 0.02222 C -0.04936 0.02269 -0.05 0.02292 -0.0508 0.02315 C -0.0516 0.02361 -0.05321 0.02384 -0.05401 0.02384 L -0.05818 0.02454 C -0.06122 0.02778 -0.05834 0.02523 -0.06619 0.02593 C -0.06699 0.02616 -0.06763 0.02662 -0.06843 0.02662 C -0.06891 0.02685 -0.06939 0.02708 -0.07003 0.02708 C -0.07324 0.02755 -0.07308 0.02732 -0.07644 0.02732 L -0.07644 0.02732 " pathEditMode="relative" ptsTypes="AAAAAAAAAAAAAAAAAAAAAAAAAAAA">
                                      <p:cBhvr>
                                        <p:cTn id="50" dur="2000" fill="hold"/>
                                        <p:tgtEl>
                                          <p:spTgt spid="156"/>
                                        </p:tgtEl>
                                        <p:attrNameLst>
                                          <p:attrName>ppt_x</p:attrName>
                                          <p:attrName>ppt_y</p:attrName>
                                        </p:attrNameLst>
                                      </p:cBhvr>
                                    </p:animMotion>
                                  </p:childTnLst>
                                </p:cTn>
                              </p:par>
                            </p:childTnLst>
                          </p:cTn>
                        </p:par>
                        <p:par>
                          <p:cTn id="51" fill="hold">
                            <p:stCondLst>
                              <p:cond delay="5750"/>
                            </p:stCondLst>
                            <p:childTnLst>
                              <p:par>
                                <p:cTn id="52" presetID="10" presetClass="exit" presetSubtype="0" fill="hold" grpId="0" nodeType="afterEffect">
                                  <p:stCondLst>
                                    <p:cond delay="500"/>
                                  </p:stCondLst>
                                  <p:childTnLst>
                                    <p:animEffect transition="out" filter="fade">
                                      <p:cBhvr>
                                        <p:cTn id="53" dur="500"/>
                                        <p:tgtEl>
                                          <p:spTgt spid="194"/>
                                        </p:tgtEl>
                                      </p:cBhvr>
                                    </p:animEffect>
                                    <p:set>
                                      <p:cBhvr>
                                        <p:cTn id="54" dur="1" fill="hold">
                                          <p:stCondLst>
                                            <p:cond delay="499"/>
                                          </p:stCondLst>
                                        </p:cTn>
                                        <p:tgtEl>
                                          <p:spTgt spid="194"/>
                                        </p:tgtEl>
                                        <p:attrNameLst>
                                          <p:attrName>style.visibility</p:attrName>
                                        </p:attrNameLst>
                                      </p:cBhvr>
                                      <p:to>
                                        <p:strVal val="hidden"/>
                                      </p:to>
                                    </p:set>
                                  </p:childTnLst>
                                </p:cTn>
                              </p:par>
                            </p:childTnLst>
                          </p:cTn>
                        </p:par>
                        <p:par>
                          <p:cTn id="55" fill="hold">
                            <p:stCondLst>
                              <p:cond delay="6750"/>
                            </p:stCondLst>
                            <p:childTnLst>
                              <p:par>
                                <p:cTn id="56" presetID="10" presetClass="entr" presetSubtype="0" fill="hold" grpId="0" nodeType="afterEffect">
                                  <p:stCondLst>
                                    <p:cond delay="500"/>
                                  </p:stCondLst>
                                  <p:childTnLst>
                                    <p:set>
                                      <p:cBhvr>
                                        <p:cTn id="57" dur="1" fill="hold">
                                          <p:stCondLst>
                                            <p:cond delay="0"/>
                                          </p:stCondLst>
                                        </p:cTn>
                                        <p:tgtEl>
                                          <p:spTgt spid="174"/>
                                        </p:tgtEl>
                                        <p:attrNameLst>
                                          <p:attrName>style.visibility</p:attrName>
                                        </p:attrNameLst>
                                      </p:cBhvr>
                                      <p:to>
                                        <p:strVal val="visible"/>
                                      </p:to>
                                    </p:set>
                                    <p:animEffect transition="in" filter="fade">
                                      <p:cBhvr>
                                        <p:cTn id="58" dur="500"/>
                                        <p:tgtEl>
                                          <p:spTgt spid="174"/>
                                        </p:tgtEl>
                                      </p:cBhvr>
                                    </p:animEffect>
                                  </p:childTnLst>
                                </p:cTn>
                              </p:par>
                            </p:childTnLst>
                          </p:cTn>
                        </p:par>
                        <p:par>
                          <p:cTn id="59" fill="hold">
                            <p:stCondLst>
                              <p:cond delay="7750"/>
                            </p:stCondLst>
                            <p:childTnLst>
                              <p:par>
                                <p:cTn id="60" presetID="10" presetClass="exit" presetSubtype="0" fill="hold" grpId="1" nodeType="afterEffect">
                                  <p:stCondLst>
                                    <p:cond delay="250"/>
                                  </p:stCondLst>
                                  <p:childTnLst>
                                    <p:animEffect transition="out" filter="fade">
                                      <p:cBhvr>
                                        <p:cTn id="61" dur="500"/>
                                        <p:tgtEl>
                                          <p:spTgt spid="174"/>
                                        </p:tgtEl>
                                      </p:cBhvr>
                                    </p:animEffect>
                                    <p:set>
                                      <p:cBhvr>
                                        <p:cTn id="62" dur="1" fill="hold">
                                          <p:stCondLst>
                                            <p:cond delay="499"/>
                                          </p:stCondLst>
                                        </p:cTn>
                                        <p:tgtEl>
                                          <p:spTgt spid="174"/>
                                        </p:tgtEl>
                                        <p:attrNameLst>
                                          <p:attrName>style.visibility</p:attrName>
                                        </p:attrNameLst>
                                      </p:cBhvr>
                                      <p:to>
                                        <p:strVal val="hidden"/>
                                      </p:to>
                                    </p:set>
                                  </p:childTnLst>
                                </p:cTn>
                              </p:par>
                            </p:childTnLst>
                          </p:cTn>
                        </p:par>
                        <p:par>
                          <p:cTn id="63" fill="hold">
                            <p:stCondLst>
                              <p:cond delay="8500"/>
                            </p:stCondLst>
                            <p:childTnLst>
                              <p:par>
                                <p:cTn id="64" presetID="0" presetClass="path" presetSubtype="0" accel="50000" decel="50000" fill="hold" grpId="1" nodeType="afterEffect">
                                  <p:stCondLst>
                                    <p:cond delay="0"/>
                                  </p:stCondLst>
                                  <p:childTnLst>
                                    <p:animMotion origin="layout" path="M 0.0008 0.00116 L 0.0008 0.00116 C 0.00048 0.00463 0.00032 0.00857 -1.02564E-6 0.01204 C -1.02564E-6 0.01296 -0.00048 0.01597 -0.00096 0.0169 C -0.00112 0.01736 -0.00144 0.01759 -0.00176 0.01806 C -0.00176 0.01852 -0.00176 0.01898 -0.00192 0.01945 C -0.00304 0.02269 -0.00272 0.02037 -0.00433 0.02384 C -0.00497 0.02523 -0.00497 0.02708 -0.00577 0.02801 C -0.00609 0.02847 -0.00641 0.02894 -0.00673 0.0294 C -0.00705 0.03033 -0.00737 0.03125 -0.00769 0.03218 C -0.00801 0.0331 -0.00833 0.0338 -0.00865 0.03472 C -0.00961 0.03704 -0.00865 0.03426 -0.0101 0.0375 C -0.0109 0.03935 -0.01026 0.03866 -0.01106 0.04097 C -0.0117 0.04283 -0.0125 0.04421 -0.01346 0.04583 C -0.01378 0.0463 -0.0141 0.04676 -0.01442 0.04722 C -0.01458 0.04769 -0.01442 0.04838 -0.01458 0.04884 C -0.0149 0.04977 -0.01538 0.05046 -0.01586 0.05093 C -0.01667 0.05208 -0.01763 0.05255 -0.01827 0.05371 C -0.01955 0.05625 -0.01907 0.05648 -0.02067 0.05833 C -0.0226 0.06042 -0.02131 0.0581 -0.02292 0.06065 C -0.0234 0.06158 -0.0234 0.06227 -0.02404 0.0632 C -0.02436 0.06366 -0.02484 0.06366 -0.02516 0.06412 C -0.02564 0.06435 -0.02596 0.06482 -0.02612 0.06528 C -0.02676 0.06574 -0.02708 0.06644 -0.02772 0.0669 C -0.0282 0.06759 -0.02901 0.06783 -0.02965 0.06829 C -0.02997 0.06898 -0.03013 0.06945 -0.03061 0.07014 C -0.03429 0.075 -0.03125 0.0706 -0.03381 0.07361 C -0.03413 0.07384 -0.03429 0.07431 -0.03461 0.07454 C -0.03526 0.075 -0.0359 0.07523 -0.03654 0.0757 C -0.03814 0.07801 -0.0367 0.07616 -0.04086 0.07778 C -0.04471 0.07917 -0.03798 0.07778 -0.04439 0.07871 C -0.04535 0.0794 -0.04599 0.08009 -0.04695 0.08056 C -0.04776 0.08079 -0.04888 0.08079 -0.04984 0.08125 C -0.05032 0.08125 -0.0508 0.08171 -0.05112 0.08195 C -0.05625 0.08125 -0.06154 0.08079 -0.06651 0.08009 C -0.07067 0.07963 -0.06651 0.07963 -0.06923 0.07871 C -0.0766 0.07616 -0.06378 0.08195 -0.075 0.07732 C -0.0774 0.07639 -0.07708 0.07616 -0.07901 0.07431 C -0.08061 0.07269 -0.07997 0.07384 -0.08045 0.07292 L -0.08045 0.07292 " pathEditMode="relative" ptsTypes="AAAAAAAAAAAAAAAAAAAAAAAAAAAAAAAAAAAAAAAA">
                                      <p:cBhvr>
                                        <p:cTn id="65" dur="2000" fill="hold"/>
                                        <p:tgtEl>
                                          <p:spTgt spid="155"/>
                                        </p:tgtEl>
                                        <p:attrNameLst>
                                          <p:attrName>ppt_x</p:attrName>
                                          <p:attrName>ppt_y</p:attrName>
                                        </p:attrNameLst>
                                      </p:cBhvr>
                                    </p:animMotion>
                                  </p:childTnLst>
                                </p:cTn>
                              </p:par>
                            </p:childTnLst>
                          </p:cTn>
                        </p:par>
                        <p:par>
                          <p:cTn id="66" fill="hold">
                            <p:stCondLst>
                              <p:cond delay="10500"/>
                            </p:stCondLst>
                            <p:childTnLst>
                              <p:par>
                                <p:cTn id="67" presetID="10" presetClass="entr" presetSubtype="0" fill="hold" grpId="0" nodeType="afterEffect">
                                  <p:stCondLst>
                                    <p:cond delay="500"/>
                                  </p:stCondLst>
                                  <p:childTnLst>
                                    <p:set>
                                      <p:cBhvr>
                                        <p:cTn id="68" dur="1" fill="hold">
                                          <p:stCondLst>
                                            <p:cond delay="0"/>
                                          </p:stCondLst>
                                        </p:cTn>
                                        <p:tgtEl>
                                          <p:spTgt spid="175"/>
                                        </p:tgtEl>
                                        <p:attrNameLst>
                                          <p:attrName>style.visibility</p:attrName>
                                        </p:attrNameLst>
                                      </p:cBhvr>
                                      <p:to>
                                        <p:strVal val="visible"/>
                                      </p:to>
                                    </p:set>
                                    <p:animEffect transition="in" filter="fade">
                                      <p:cBhvr>
                                        <p:cTn id="69" dur="500"/>
                                        <p:tgtEl>
                                          <p:spTgt spid="175"/>
                                        </p:tgtEl>
                                      </p:cBhvr>
                                    </p:animEffect>
                                  </p:childTnLst>
                                </p:cTn>
                              </p:par>
                            </p:childTnLst>
                          </p:cTn>
                        </p:par>
                        <p:par>
                          <p:cTn id="70" fill="hold">
                            <p:stCondLst>
                              <p:cond delay="11500"/>
                            </p:stCondLst>
                            <p:childTnLst>
                              <p:par>
                                <p:cTn id="71" presetID="10" presetClass="exit" presetSubtype="0" fill="hold" grpId="1" nodeType="afterEffect">
                                  <p:stCondLst>
                                    <p:cond delay="250"/>
                                  </p:stCondLst>
                                  <p:childTnLst>
                                    <p:animEffect transition="out" filter="fade">
                                      <p:cBhvr>
                                        <p:cTn id="72" dur="500"/>
                                        <p:tgtEl>
                                          <p:spTgt spid="175"/>
                                        </p:tgtEl>
                                      </p:cBhvr>
                                    </p:animEffect>
                                    <p:set>
                                      <p:cBhvr>
                                        <p:cTn id="73" dur="1" fill="hold">
                                          <p:stCondLst>
                                            <p:cond delay="499"/>
                                          </p:stCondLst>
                                        </p:cTn>
                                        <p:tgtEl>
                                          <p:spTgt spid="175"/>
                                        </p:tgtEl>
                                        <p:attrNameLst>
                                          <p:attrName>style.visibility</p:attrName>
                                        </p:attrNameLst>
                                      </p:cBhvr>
                                      <p:to>
                                        <p:strVal val="hidden"/>
                                      </p:to>
                                    </p:set>
                                  </p:childTnLst>
                                </p:cTn>
                              </p:par>
                            </p:childTnLst>
                          </p:cTn>
                        </p:par>
                        <p:par>
                          <p:cTn id="74" fill="hold">
                            <p:stCondLst>
                              <p:cond delay="12250"/>
                            </p:stCondLst>
                            <p:childTnLst>
                              <p:par>
                                <p:cTn id="75" presetID="0" presetClass="path" presetSubtype="0" accel="50000" decel="50000" fill="hold" grpId="0" nodeType="afterEffect">
                                  <p:stCondLst>
                                    <p:cond delay="0"/>
                                  </p:stCondLst>
                                  <p:childTnLst>
                                    <p:animMotion origin="layout" path="M -0.00016 0.00046 L -0.00016 0.00046 C 0.00016 0.00556 0.00016 0.01065 0.0008 0.01574 C 0.00112 0.01921 0.00273 0.025 0.00401 0.02824 C 0.00561 0.03171 0.00529 0.02894 0.00753 0.03148 C 0.01827 0.04491 0.00465 0.03287 0.02228 0.04491 C 0.025 0.04653 0.03366 0.05509 0.03382 0.05509 C 0.03526 0.05625 0.0367 0.05741 0.0383 0.05787 C 0.04295 0.05972 0.05064 0.06158 0.05593 0.06296 C 0.05994 0.06482 0.06394 0.06713 0.06811 0.06852 C 0.07052 0.06921 0.07885 0.06968 0.07997 0.06991 C 0.08221 0.07083 0.08446 0.07246 0.0867 0.07315 C 0.08943 0.07431 0.09231 0.07454 0.09503 0.07546 C 0.09776 0.07639 0.10032 0.07778 0.10305 0.07871 C 0.10513 0.07963 0.10737 0.08009 0.10946 0.08102 C 0.11122 0.08171 0.11282 0.0831 0.11459 0.0838 C 0.11875 0.08472 0.12709 0.08588 0.12709 0.08588 L 0.20561 0.08519 C 0.20866 0.08496 0.22468 0.07732 0.22677 0.07593 C 0.22885 0.07477 0.23029 0.07176 0.23253 0.07037 C 0.23462 0.06921 0.23702 0.06898 0.23927 0.06852 C 0.24279 0.06621 0.24616 0.06343 0.24984 0.06158 C 0.25209 0.06019 0.25465 0.05903 0.25689 0.05741 C 0.26507 0.05139 0.25529 0.05556 0.26459 0.05232 C 0.27404 0.04352 0.26378 0.05232 0.27388 0.0463 C 0.27564 0.04514 0.27725 0.04329 0.27901 0.04213 C 0.28013 0.04121 0.28125 0.04074 0.28253 0.03982 C 0.2851 0.03658 0.28766 0.0338 0.28959 0.02963 C 0.29007 0.02871 0.28975 0.02755 0.29023 0.02685 C 0.29087 0.02523 0.29215 0.02408 0.29311 0.02269 C 0.29407 0.0206 0.29503 0.01852 0.296 0.01621 C 0.296 0.01435 0.29568 0.01227 0.29632 0.01065 C 0.29744 0.00833 0.29952 0.00695 0.3008 0.00463 L 0.30273 0.00046 C 0.30305 -0.00139 0.30305 -0.00347 0.30369 -0.00509 C 0.30385 -0.00602 0.30465 -0.00602 0.30497 -0.00648 C 0.30529 -0.00717 0.30529 -0.0081 0.30561 -0.00879 C 0.30673 -0.01088 0.30818 -0.01296 0.30946 -0.01481 L 0.30994 -0.01713 L 0.30946 -0.01759 L 0.30946 -0.01759 L 0.30946 -0.01759 " pathEditMode="relative" ptsTypes="AAAAAAAAAAAAAAAAAAAAAAAAAAAAAAAAAAAAAAAAAA">
                                      <p:cBhvr>
                                        <p:cTn id="76" dur="2000" fill="hold"/>
                                        <p:tgtEl>
                                          <p:spTgt spid="191"/>
                                        </p:tgtEl>
                                        <p:attrNameLst>
                                          <p:attrName>ppt_x</p:attrName>
                                          <p:attrName>ppt_y</p:attrName>
                                        </p:attrNameLst>
                                      </p:cBhvr>
                                    </p:animMotion>
                                  </p:childTnLst>
                                </p:cTn>
                              </p:par>
                            </p:childTnLst>
                          </p:cTn>
                        </p:par>
                        <p:par>
                          <p:cTn id="77" fill="hold">
                            <p:stCondLst>
                              <p:cond delay="14250"/>
                            </p:stCondLst>
                            <p:childTnLst>
                              <p:par>
                                <p:cTn id="78" presetID="10" presetClass="exit" presetSubtype="0" fill="hold" grpId="0" nodeType="afterEffect">
                                  <p:stCondLst>
                                    <p:cond delay="0"/>
                                  </p:stCondLst>
                                  <p:childTnLst>
                                    <p:animEffect transition="out" filter="fade">
                                      <p:cBhvr>
                                        <p:cTn id="79" dur="500"/>
                                        <p:tgtEl>
                                          <p:spTgt spid="133"/>
                                        </p:tgtEl>
                                      </p:cBhvr>
                                    </p:animEffect>
                                    <p:set>
                                      <p:cBhvr>
                                        <p:cTn id="80" dur="1" fill="hold">
                                          <p:stCondLst>
                                            <p:cond delay="499"/>
                                          </p:stCondLst>
                                        </p:cTn>
                                        <p:tgtEl>
                                          <p:spTgt spid="133"/>
                                        </p:tgtEl>
                                        <p:attrNameLst>
                                          <p:attrName>style.visibility</p:attrName>
                                        </p:attrNameLst>
                                      </p:cBhvr>
                                      <p:to>
                                        <p:strVal val="hidden"/>
                                      </p:to>
                                    </p:set>
                                  </p:childTnLst>
                                </p:cTn>
                              </p:par>
                            </p:childTnLst>
                          </p:cTn>
                        </p:par>
                        <p:par>
                          <p:cTn id="81" fill="hold">
                            <p:stCondLst>
                              <p:cond delay="14750"/>
                            </p:stCondLst>
                            <p:childTnLst>
                              <p:par>
                                <p:cTn id="82" presetID="42" presetClass="path" presetSubtype="0" accel="50000" decel="50000" fill="hold" nodeType="afterEffect">
                                  <p:stCondLst>
                                    <p:cond delay="0"/>
                                  </p:stCondLst>
                                  <p:childTnLst>
                                    <p:animMotion origin="layout" path="M 2.82051E-6 -2.96296E-6 L -0.13798 -0.0044 " pathEditMode="relative" rAng="0" ptsTypes="AA">
                                      <p:cBhvr>
                                        <p:cTn id="83" dur="2000" fill="hold"/>
                                        <p:tgtEl>
                                          <p:spTgt spid="211"/>
                                        </p:tgtEl>
                                        <p:attrNameLst>
                                          <p:attrName>ppt_x</p:attrName>
                                          <p:attrName>ppt_y</p:attrName>
                                        </p:attrNameLst>
                                      </p:cBhvr>
                                      <p:rCtr x="-6907" y="-231"/>
                                    </p:animMotion>
                                  </p:childTnLst>
                                </p:cTn>
                              </p:par>
                            </p:childTnLst>
                          </p:cTn>
                        </p:par>
                        <p:par>
                          <p:cTn id="84" fill="hold">
                            <p:stCondLst>
                              <p:cond delay="16750"/>
                            </p:stCondLst>
                            <p:childTnLst>
                              <p:par>
                                <p:cTn id="85" presetID="1" presetClass="exit" presetSubtype="0" fill="hold" nodeType="afterEffect">
                                  <p:stCondLst>
                                    <p:cond delay="0"/>
                                  </p:stCondLst>
                                  <p:childTnLst>
                                    <p:set>
                                      <p:cBhvr>
                                        <p:cTn id="86" dur="1" fill="hold">
                                          <p:stCondLst>
                                            <p:cond delay="0"/>
                                          </p:stCondLst>
                                        </p:cTn>
                                        <p:tgtEl>
                                          <p:spTgt spid="211"/>
                                        </p:tgtEl>
                                        <p:attrNameLst>
                                          <p:attrName>style.visibility</p:attrName>
                                        </p:attrNameLst>
                                      </p:cBhvr>
                                      <p:to>
                                        <p:strVal val="hidden"/>
                                      </p:to>
                                    </p:set>
                                  </p:childTnLst>
                                </p:cTn>
                              </p:par>
                            </p:childTnLst>
                          </p:cTn>
                        </p:par>
                        <p:par>
                          <p:cTn id="87" fill="hold">
                            <p:stCondLst>
                              <p:cond delay="16750"/>
                            </p:stCondLst>
                            <p:childTnLst>
                              <p:par>
                                <p:cTn id="88" presetID="1" presetClass="entr" presetSubtype="0" fill="hold" grpId="0" nodeType="afterEffect">
                                  <p:stCondLst>
                                    <p:cond delay="0"/>
                                  </p:stCondLst>
                                  <p:childTnLst>
                                    <p:set>
                                      <p:cBhvr>
                                        <p:cTn id="89" dur="1" fill="hold">
                                          <p:stCondLst>
                                            <p:cond delay="0"/>
                                          </p:stCondLst>
                                        </p:cTn>
                                        <p:tgtEl>
                                          <p:spTgt spid="224"/>
                                        </p:tgtEl>
                                        <p:attrNameLst>
                                          <p:attrName>style.visibility</p:attrName>
                                        </p:attrNameLst>
                                      </p:cBhvr>
                                      <p:to>
                                        <p:strVal val="visible"/>
                                      </p:to>
                                    </p:set>
                                  </p:childTnLst>
                                </p:cTn>
                              </p:par>
                            </p:childTnLst>
                          </p:cTn>
                        </p:par>
                        <p:par>
                          <p:cTn id="90" fill="hold">
                            <p:stCondLst>
                              <p:cond delay="16750"/>
                            </p:stCondLst>
                            <p:childTnLst>
                              <p:par>
                                <p:cTn id="91" presetID="1" presetClass="entr" presetSubtype="0" fill="hold" grpId="0" nodeType="afterEffect">
                                  <p:stCondLst>
                                    <p:cond delay="0"/>
                                  </p:stCondLst>
                                  <p:childTnLst>
                                    <p:set>
                                      <p:cBhvr>
                                        <p:cTn id="92" dur="1" fill="hold">
                                          <p:stCondLst>
                                            <p:cond delay="0"/>
                                          </p:stCondLst>
                                        </p:cTn>
                                        <p:tgtEl>
                                          <p:spTgt spid="225"/>
                                        </p:tgtEl>
                                        <p:attrNameLst>
                                          <p:attrName>style.visibility</p:attrName>
                                        </p:attrNameLst>
                                      </p:cBhvr>
                                      <p:to>
                                        <p:strVal val="visible"/>
                                      </p:to>
                                    </p:set>
                                  </p:childTnLst>
                                </p:cTn>
                              </p:par>
                            </p:childTnLst>
                          </p:cTn>
                        </p:par>
                        <p:par>
                          <p:cTn id="93" fill="hold">
                            <p:stCondLst>
                              <p:cond delay="16750"/>
                            </p:stCondLst>
                            <p:childTnLst>
                              <p:par>
                                <p:cTn id="94" presetID="1" presetClass="entr" presetSubtype="0" fill="hold" grpId="0" nodeType="afterEffect">
                                  <p:stCondLst>
                                    <p:cond delay="0"/>
                                  </p:stCondLst>
                                  <p:childTnLst>
                                    <p:set>
                                      <p:cBhvr>
                                        <p:cTn id="95" dur="1" fill="hold">
                                          <p:stCondLst>
                                            <p:cond delay="0"/>
                                          </p:stCondLst>
                                        </p:cTn>
                                        <p:tgtEl>
                                          <p:spTgt spid="226"/>
                                        </p:tgtEl>
                                        <p:attrNameLst>
                                          <p:attrName>style.visibility</p:attrName>
                                        </p:attrNameLst>
                                      </p:cBhvr>
                                      <p:to>
                                        <p:strVal val="visible"/>
                                      </p:to>
                                    </p:set>
                                  </p:childTnLst>
                                </p:cTn>
                              </p:par>
                            </p:childTnLst>
                          </p:cTn>
                        </p:par>
                        <p:par>
                          <p:cTn id="96" fill="hold">
                            <p:stCondLst>
                              <p:cond delay="16750"/>
                            </p:stCondLst>
                            <p:childTnLst>
                              <p:par>
                                <p:cTn id="97" presetID="1" presetClass="entr" presetSubtype="0" fill="hold" grpId="0" nodeType="afterEffect">
                                  <p:stCondLst>
                                    <p:cond delay="0"/>
                                  </p:stCondLst>
                                  <p:childTnLst>
                                    <p:set>
                                      <p:cBhvr>
                                        <p:cTn id="98" dur="1" fill="hold">
                                          <p:stCondLst>
                                            <p:cond delay="0"/>
                                          </p:stCondLst>
                                        </p:cTn>
                                        <p:tgtEl>
                                          <p:spTgt spid="227"/>
                                        </p:tgtEl>
                                        <p:attrNameLst>
                                          <p:attrName>style.visibility</p:attrName>
                                        </p:attrNameLst>
                                      </p:cBhvr>
                                      <p:to>
                                        <p:strVal val="visible"/>
                                      </p:to>
                                    </p:set>
                                  </p:childTnLst>
                                </p:cTn>
                              </p:par>
                            </p:childTnLst>
                          </p:cTn>
                        </p:par>
                        <p:par>
                          <p:cTn id="99" fill="hold">
                            <p:stCondLst>
                              <p:cond delay="16750"/>
                            </p:stCondLst>
                            <p:childTnLst>
                              <p:par>
                                <p:cTn id="100" presetID="1" presetClass="entr" presetSubtype="0" fill="hold" grpId="0" nodeType="afterEffect">
                                  <p:stCondLst>
                                    <p:cond delay="0"/>
                                  </p:stCondLst>
                                  <p:childTnLst>
                                    <p:set>
                                      <p:cBhvr>
                                        <p:cTn id="101" dur="1" fill="hold">
                                          <p:stCondLst>
                                            <p:cond delay="0"/>
                                          </p:stCondLst>
                                        </p:cTn>
                                        <p:tgtEl>
                                          <p:spTgt spid="228"/>
                                        </p:tgtEl>
                                        <p:attrNameLst>
                                          <p:attrName>style.visibility</p:attrName>
                                        </p:attrNameLst>
                                      </p:cBhvr>
                                      <p:to>
                                        <p:strVal val="visible"/>
                                      </p:to>
                                    </p:set>
                                  </p:childTnLst>
                                </p:cTn>
                              </p:par>
                            </p:childTnLst>
                          </p:cTn>
                        </p:par>
                        <p:par>
                          <p:cTn id="102" fill="hold">
                            <p:stCondLst>
                              <p:cond delay="16750"/>
                            </p:stCondLst>
                            <p:childTnLst>
                              <p:par>
                                <p:cTn id="103" presetID="1" presetClass="entr" presetSubtype="0" fill="hold" grpId="0" nodeType="afterEffect">
                                  <p:stCondLst>
                                    <p:cond delay="0"/>
                                  </p:stCondLst>
                                  <p:childTnLst>
                                    <p:set>
                                      <p:cBhvr>
                                        <p:cTn id="104" dur="1" fill="hold">
                                          <p:stCondLst>
                                            <p:cond delay="0"/>
                                          </p:stCondLst>
                                        </p:cTn>
                                        <p:tgtEl>
                                          <p:spTgt spid="229"/>
                                        </p:tgtEl>
                                        <p:attrNameLst>
                                          <p:attrName>style.visibility</p:attrName>
                                        </p:attrNameLst>
                                      </p:cBhvr>
                                      <p:to>
                                        <p:strVal val="visible"/>
                                      </p:to>
                                    </p:set>
                                  </p:childTnLst>
                                </p:cTn>
                              </p:par>
                            </p:childTnLst>
                          </p:cTn>
                        </p:par>
                        <p:par>
                          <p:cTn id="105" fill="hold">
                            <p:stCondLst>
                              <p:cond delay="16750"/>
                            </p:stCondLst>
                            <p:childTnLst>
                              <p:par>
                                <p:cTn id="106" presetID="1" presetClass="entr" presetSubtype="0" fill="hold" grpId="0" nodeType="afterEffect">
                                  <p:stCondLst>
                                    <p:cond delay="0"/>
                                  </p:stCondLst>
                                  <p:childTnLst>
                                    <p:set>
                                      <p:cBhvr>
                                        <p:cTn id="107" dur="1" fill="hold">
                                          <p:stCondLst>
                                            <p:cond delay="0"/>
                                          </p:stCondLst>
                                        </p:cTn>
                                        <p:tgtEl>
                                          <p:spTgt spid="230"/>
                                        </p:tgtEl>
                                        <p:attrNameLst>
                                          <p:attrName>style.visibility</p:attrName>
                                        </p:attrNameLst>
                                      </p:cBhvr>
                                      <p:to>
                                        <p:strVal val="visible"/>
                                      </p:to>
                                    </p:set>
                                  </p:childTnLst>
                                </p:cTn>
                              </p:par>
                            </p:childTnLst>
                          </p:cTn>
                        </p:par>
                        <p:par>
                          <p:cTn id="108" fill="hold">
                            <p:stCondLst>
                              <p:cond delay="16750"/>
                            </p:stCondLst>
                            <p:childTnLst>
                              <p:par>
                                <p:cTn id="109" presetID="1" presetClass="entr" presetSubtype="0" fill="hold" grpId="0" nodeType="afterEffect">
                                  <p:stCondLst>
                                    <p:cond delay="0"/>
                                  </p:stCondLst>
                                  <p:childTnLst>
                                    <p:set>
                                      <p:cBhvr>
                                        <p:cTn id="110" dur="1" fill="hold">
                                          <p:stCondLst>
                                            <p:cond delay="0"/>
                                          </p:stCondLst>
                                        </p:cTn>
                                        <p:tgtEl>
                                          <p:spTgt spid="231"/>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20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99"/>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235"/>
                                        </p:tgtEl>
                                        <p:attrNameLst>
                                          <p:attrName>style.visibility</p:attrName>
                                        </p:attrNameLst>
                                      </p:cBhvr>
                                      <p:to>
                                        <p:strVal val="visible"/>
                                      </p:to>
                                    </p:set>
                                  </p:childTnLst>
                                </p:cTn>
                              </p:par>
                            </p:childTnLst>
                          </p:cTn>
                        </p:par>
                        <p:par>
                          <p:cTn id="117" fill="hold">
                            <p:stCondLst>
                              <p:cond delay="16750"/>
                            </p:stCondLst>
                            <p:childTnLst>
                              <p:par>
                                <p:cTn id="118" presetID="10" presetClass="entr" presetSubtype="0" fill="hold" grpId="0" nodeType="afterEffect">
                                  <p:stCondLst>
                                    <p:cond delay="500"/>
                                  </p:stCondLst>
                                  <p:childTnLst>
                                    <p:set>
                                      <p:cBhvr>
                                        <p:cTn id="119" dur="1" fill="hold">
                                          <p:stCondLst>
                                            <p:cond delay="0"/>
                                          </p:stCondLst>
                                        </p:cTn>
                                        <p:tgtEl>
                                          <p:spTgt spid="232"/>
                                        </p:tgtEl>
                                        <p:attrNameLst>
                                          <p:attrName>style.visibility</p:attrName>
                                        </p:attrNameLst>
                                      </p:cBhvr>
                                      <p:to>
                                        <p:strVal val="visible"/>
                                      </p:to>
                                    </p:set>
                                    <p:animEffect transition="in" filter="fade">
                                      <p:cBhvr>
                                        <p:cTn id="120" dur="500"/>
                                        <p:tgtEl>
                                          <p:spTgt spid="232"/>
                                        </p:tgtEl>
                                      </p:cBhvr>
                                    </p:animEffect>
                                  </p:childTnLst>
                                </p:cTn>
                              </p:par>
                            </p:childTnLst>
                          </p:cTn>
                        </p:par>
                        <p:par>
                          <p:cTn id="121" fill="hold">
                            <p:stCondLst>
                              <p:cond delay="17750"/>
                            </p:stCondLst>
                            <p:childTnLst>
                              <p:par>
                                <p:cTn id="122" presetID="10" presetClass="exit" presetSubtype="0" fill="hold" grpId="1" nodeType="afterEffect">
                                  <p:stCondLst>
                                    <p:cond delay="250"/>
                                  </p:stCondLst>
                                  <p:childTnLst>
                                    <p:animEffect transition="out" filter="fade">
                                      <p:cBhvr>
                                        <p:cTn id="123" dur="500"/>
                                        <p:tgtEl>
                                          <p:spTgt spid="232"/>
                                        </p:tgtEl>
                                      </p:cBhvr>
                                    </p:animEffect>
                                    <p:set>
                                      <p:cBhvr>
                                        <p:cTn id="124" dur="1" fill="hold">
                                          <p:stCondLst>
                                            <p:cond delay="499"/>
                                          </p:stCondLst>
                                        </p:cTn>
                                        <p:tgtEl>
                                          <p:spTgt spid="232"/>
                                        </p:tgtEl>
                                        <p:attrNameLst>
                                          <p:attrName>style.visibility</p:attrName>
                                        </p:attrNameLst>
                                      </p:cBhvr>
                                      <p:to>
                                        <p:strVal val="hidden"/>
                                      </p:to>
                                    </p:set>
                                  </p:childTnLst>
                                </p:cTn>
                              </p:par>
                            </p:childTnLst>
                          </p:cTn>
                        </p:par>
                        <p:par>
                          <p:cTn id="125" fill="hold">
                            <p:stCondLst>
                              <p:cond delay="18500"/>
                            </p:stCondLst>
                            <p:childTnLst>
                              <p:par>
                                <p:cTn id="126" presetID="0" presetClass="path" presetSubtype="0" accel="50000" decel="50000" fill="hold" grpId="1" nodeType="afterEffect">
                                  <p:stCondLst>
                                    <p:cond delay="0"/>
                                  </p:stCondLst>
                                  <p:childTnLst>
                                    <p:animMotion origin="layout" path="M 2.30769E-6 0.00046 L 2.30769E-6 0.00069 C -0.00048 0.00115 -0.0008 0.00231 -0.00128 0.003 C -0.0016 0.00347 -0.00193 0.00393 -0.00225 0.00416 C -0.00289 0.00486 -0.00369 0.00578 -0.00433 0.00625 C -0.00497 0.00648 -0.00545 0.00694 -0.00593 0.00717 C -0.00785 0.00902 -0.00641 0.00902 -0.00978 0.01041 C -0.01058 0.01064 -0.01154 0.01064 -0.01234 0.01064 C -0.0133 0.01111 -0.0141 0.0118 -0.01491 0.01203 C -0.01555 0.0125 -0.01619 0.0125 -0.01667 0.01273 C -0.01747 0.01319 -0.01811 0.01388 -0.01875 0.01412 C -0.01971 0.01458 -0.02084 0.01458 -0.02164 0.01481 C -0.02276 0.01527 -0.02388 0.0155 -0.02484 0.01597 C -0.02564 0.01643 -0.0266 0.01736 -0.02741 0.01759 C -0.02789 0.01782 -0.02837 0.01782 -0.02869 0.01805 C -0.02965 0.01851 -0.03045 0.01921 -0.03125 0.01944 C -0.03302 0.0199 -0.03478 0.01967 -0.0367 0.01967 L -0.04375 0.02013 C -0.04904 0.02291 -0.04247 0.01967 -0.0476 0.02152 C -0.04808 0.02152 -0.04824 0.02199 -0.04856 0.02222 C -0.04936 0.02268 -0.05 0.02291 -0.0508 0.02314 C -0.0516 0.02361 -0.05321 0.02384 -0.05401 0.02384 L -0.05818 0.02453 C -0.06122 0.02777 -0.05834 0.02523 -0.06619 0.02592 C -0.06699 0.02615 -0.06763 0.02662 -0.06843 0.02662 C -0.06891 0.02685 -0.06939 0.02708 -0.07003 0.02708 C -0.07324 0.02754 -0.07308 0.02731 -0.07644 0.02731 L -0.07644 0.02754 " pathEditMode="relative" rAng="0" ptsTypes="AAAAAAAAAAAAAAAAAAAAAAAAAAAA">
                                      <p:cBhvr>
                                        <p:cTn id="127" dur="2000" fill="hold"/>
                                        <p:tgtEl>
                                          <p:spTgt spid="231"/>
                                        </p:tgtEl>
                                        <p:attrNameLst>
                                          <p:attrName>ppt_x</p:attrName>
                                          <p:attrName>ppt_y</p:attrName>
                                        </p:attrNameLst>
                                      </p:cBhvr>
                                      <p:rCtr x="-3830" y="1343"/>
                                    </p:animMotion>
                                  </p:childTnLst>
                                </p:cTn>
                              </p:par>
                            </p:childTnLst>
                          </p:cTn>
                        </p:par>
                        <p:par>
                          <p:cTn id="128" fill="hold">
                            <p:stCondLst>
                              <p:cond delay="20500"/>
                            </p:stCondLst>
                            <p:childTnLst>
                              <p:par>
                                <p:cTn id="129" presetID="10" presetClass="exit" presetSubtype="0" fill="hold" grpId="0" nodeType="afterEffect">
                                  <p:stCondLst>
                                    <p:cond delay="500"/>
                                  </p:stCondLst>
                                  <p:childTnLst>
                                    <p:animEffect transition="out" filter="fade">
                                      <p:cBhvr>
                                        <p:cTn id="130" dur="500"/>
                                        <p:tgtEl>
                                          <p:spTgt spid="235"/>
                                        </p:tgtEl>
                                      </p:cBhvr>
                                    </p:animEffect>
                                    <p:set>
                                      <p:cBhvr>
                                        <p:cTn id="131" dur="1" fill="hold">
                                          <p:stCondLst>
                                            <p:cond delay="499"/>
                                          </p:stCondLst>
                                        </p:cTn>
                                        <p:tgtEl>
                                          <p:spTgt spid="235"/>
                                        </p:tgtEl>
                                        <p:attrNameLst>
                                          <p:attrName>style.visibility</p:attrName>
                                        </p:attrNameLst>
                                      </p:cBhvr>
                                      <p:to>
                                        <p:strVal val="hidden"/>
                                      </p:to>
                                    </p:set>
                                  </p:childTnLst>
                                </p:cTn>
                              </p:par>
                            </p:childTnLst>
                          </p:cTn>
                        </p:par>
                        <p:par>
                          <p:cTn id="132" fill="hold">
                            <p:stCondLst>
                              <p:cond delay="21500"/>
                            </p:stCondLst>
                            <p:childTnLst>
                              <p:par>
                                <p:cTn id="133" presetID="10" presetClass="entr" presetSubtype="0" fill="hold" grpId="0" nodeType="afterEffect">
                                  <p:stCondLst>
                                    <p:cond delay="250"/>
                                  </p:stCondLst>
                                  <p:childTnLst>
                                    <p:set>
                                      <p:cBhvr>
                                        <p:cTn id="134" dur="1" fill="hold">
                                          <p:stCondLst>
                                            <p:cond delay="0"/>
                                          </p:stCondLst>
                                        </p:cTn>
                                        <p:tgtEl>
                                          <p:spTgt spid="233"/>
                                        </p:tgtEl>
                                        <p:attrNameLst>
                                          <p:attrName>style.visibility</p:attrName>
                                        </p:attrNameLst>
                                      </p:cBhvr>
                                      <p:to>
                                        <p:strVal val="visible"/>
                                      </p:to>
                                    </p:set>
                                    <p:animEffect transition="in" filter="fade">
                                      <p:cBhvr>
                                        <p:cTn id="135" dur="500"/>
                                        <p:tgtEl>
                                          <p:spTgt spid="233"/>
                                        </p:tgtEl>
                                      </p:cBhvr>
                                    </p:animEffect>
                                  </p:childTnLst>
                                </p:cTn>
                              </p:par>
                            </p:childTnLst>
                          </p:cTn>
                        </p:par>
                        <p:par>
                          <p:cTn id="136" fill="hold">
                            <p:stCondLst>
                              <p:cond delay="22250"/>
                            </p:stCondLst>
                            <p:childTnLst>
                              <p:par>
                                <p:cTn id="137" presetID="10" presetClass="exit" presetSubtype="0" fill="hold" grpId="1" nodeType="afterEffect">
                                  <p:stCondLst>
                                    <p:cond delay="250"/>
                                  </p:stCondLst>
                                  <p:childTnLst>
                                    <p:animEffect transition="out" filter="fade">
                                      <p:cBhvr>
                                        <p:cTn id="138" dur="500"/>
                                        <p:tgtEl>
                                          <p:spTgt spid="233"/>
                                        </p:tgtEl>
                                      </p:cBhvr>
                                    </p:animEffect>
                                    <p:set>
                                      <p:cBhvr>
                                        <p:cTn id="139" dur="1" fill="hold">
                                          <p:stCondLst>
                                            <p:cond delay="499"/>
                                          </p:stCondLst>
                                        </p:cTn>
                                        <p:tgtEl>
                                          <p:spTgt spid="233"/>
                                        </p:tgtEl>
                                        <p:attrNameLst>
                                          <p:attrName>style.visibility</p:attrName>
                                        </p:attrNameLst>
                                      </p:cBhvr>
                                      <p:to>
                                        <p:strVal val="hidden"/>
                                      </p:to>
                                    </p:set>
                                  </p:childTnLst>
                                </p:cTn>
                              </p:par>
                            </p:childTnLst>
                          </p:cTn>
                        </p:par>
                        <p:par>
                          <p:cTn id="140" fill="hold">
                            <p:stCondLst>
                              <p:cond delay="23000"/>
                            </p:stCondLst>
                            <p:childTnLst>
                              <p:par>
                                <p:cTn id="141" presetID="0" presetClass="path" presetSubtype="0" accel="50000" decel="50000" fill="hold" grpId="1" nodeType="afterEffect">
                                  <p:stCondLst>
                                    <p:cond delay="0"/>
                                  </p:stCondLst>
                                  <p:childTnLst>
                                    <p:animMotion origin="layout" path="M 0.0008 0.00115 L 0.0008 0.00138 C 0.00048 0.00462 0.00032 0.00856 -1.02564E-6 0.01203 C -1.02564E-6 0.01296 -0.00048 0.01597 -0.00096 0.01689 C -0.00112 0.01736 -0.00144 0.01759 -0.00176 0.01805 C -0.00176 0.01851 -0.00176 0.01898 -0.00192 0.01944 C -0.00304 0.02268 -0.00272 0.02037 -0.00433 0.02384 C -0.00497 0.02523 -0.00497 0.02708 -0.00577 0.028 C -0.00609 0.02847 -0.00641 0.02893 -0.00673 0.02939 C -0.00705 0.03032 -0.00737 0.03125 -0.00769 0.03217 C -0.00801 0.0331 -0.00833 0.03379 -0.00865 0.03472 C -0.00961 0.03703 -0.00865 0.03425 -0.0101 0.0375 C -0.0109 0.03935 -0.01026 0.03865 -0.01106 0.04097 C -0.0117 0.04282 -0.0125 0.04421 -0.01346 0.04583 C -0.01378 0.04629 -0.0141 0.04675 -0.01442 0.04722 C -0.01458 0.04768 -0.01442 0.04837 -0.01458 0.04884 C -0.0149 0.04976 -0.01538 0.05046 -0.01586 0.05092 C -0.01667 0.05208 -0.01763 0.05254 -0.01827 0.0537 C -0.01955 0.05625 -0.01907 0.05648 -0.02067 0.05833 C -0.0226 0.06041 -0.02131 0.0581 -0.02292 0.06064 C -0.0234 0.06157 -0.0234 0.06226 -0.02404 0.06319 C -0.02436 0.06365 -0.02484 0.06365 -0.02516 0.06412 C -0.02564 0.06435 -0.02596 0.06481 -0.02612 0.06527 C -0.02676 0.06574 -0.02708 0.06643 -0.02772 0.06689 C -0.0282 0.06759 -0.02901 0.06782 -0.02965 0.06828 C -0.02997 0.06898 -0.03013 0.06944 -0.03061 0.07013 C -0.03429 0.075 -0.03125 0.0706 -0.03381 0.07361 C -0.03413 0.07384 -0.03429 0.0743 -0.03461 0.07453 C -0.03526 0.075 -0.0359 0.07523 -0.03654 0.07569 C -0.03814 0.078 -0.0367 0.07615 -0.04086 0.07777 C -0.04471 0.07916 -0.03798 0.07777 -0.04439 0.0787 C -0.04535 0.07939 -0.04599 0.08009 -0.04695 0.08055 C -0.04776 0.08078 -0.04888 0.08078 -0.04984 0.08125 C -0.05032 0.08125 -0.0508 0.08171 -0.05112 0.08194 C -0.05625 0.08125 -0.06154 0.08078 -0.06651 0.08009 C -0.07067 0.07962 -0.06651 0.07962 -0.06923 0.0787 C -0.0766 0.07615 -0.06378 0.08194 -0.075 0.07731 C -0.0774 0.07638 -0.07708 0.07615 -0.07901 0.0743 C -0.08061 0.07268 -0.07997 0.07384 -0.08045 0.07291 L -0.08045 0.07314 " pathEditMode="relative" rAng="0" ptsTypes="AAAAAAAAAAAAAAAAAAAAAAAAAAAAAAAAAAAAAAAA">
                                      <p:cBhvr>
                                        <p:cTn id="142" dur="2000" fill="hold"/>
                                        <p:tgtEl>
                                          <p:spTgt spid="230"/>
                                        </p:tgtEl>
                                        <p:attrNameLst>
                                          <p:attrName>ppt_x</p:attrName>
                                          <p:attrName>ppt_y</p:attrName>
                                        </p:attrNameLst>
                                      </p:cBhvr>
                                      <p:rCtr x="-4071" y="4028"/>
                                    </p:animMotion>
                                  </p:childTnLst>
                                </p:cTn>
                              </p:par>
                            </p:childTnLst>
                          </p:cTn>
                        </p:par>
                        <p:par>
                          <p:cTn id="143" fill="hold">
                            <p:stCondLst>
                              <p:cond delay="25000"/>
                            </p:stCondLst>
                            <p:childTnLst>
                              <p:par>
                                <p:cTn id="144" presetID="10" presetClass="entr" presetSubtype="0" fill="hold" grpId="0" nodeType="afterEffect">
                                  <p:stCondLst>
                                    <p:cond delay="500"/>
                                  </p:stCondLst>
                                  <p:childTnLst>
                                    <p:set>
                                      <p:cBhvr>
                                        <p:cTn id="145" dur="1" fill="hold">
                                          <p:stCondLst>
                                            <p:cond delay="0"/>
                                          </p:stCondLst>
                                        </p:cTn>
                                        <p:tgtEl>
                                          <p:spTgt spid="234"/>
                                        </p:tgtEl>
                                        <p:attrNameLst>
                                          <p:attrName>style.visibility</p:attrName>
                                        </p:attrNameLst>
                                      </p:cBhvr>
                                      <p:to>
                                        <p:strVal val="visible"/>
                                      </p:to>
                                    </p:set>
                                    <p:animEffect transition="in" filter="fade">
                                      <p:cBhvr>
                                        <p:cTn id="146" dur="500"/>
                                        <p:tgtEl>
                                          <p:spTgt spid="234"/>
                                        </p:tgtEl>
                                      </p:cBhvr>
                                    </p:animEffect>
                                  </p:childTnLst>
                                </p:cTn>
                              </p:par>
                            </p:childTnLst>
                          </p:cTn>
                        </p:par>
                        <p:par>
                          <p:cTn id="147" fill="hold">
                            <p:stCondLst>
                              <p:cond delay="26000"/>
                            </p:stCondLst>
                            <p:childTnLst>
                              <p:par>
                                <p:cTn id="148" presetID="10" presetClass="exit" presetSubtype="0" fill="hold" grpId="1" nodeType="afterEffect">
                                  <p:stCondLst>
                                    <p:cond delay="250"/>
                                  </p:stCondLst>
                                  <p:childTnLst>
                                    <p:animEffect transition="out" filter="fade">
                                      <p:cBhvr>
                                        <p:cTn id="149" dur="500"/>
                                        <p:tgtEl>
                                          <p:spTgt spid="234"/>
                                        </p:tgtEl>
                                      </p:cBhvr>
                                    </p:animEffect>
                                    <p:set>
                                      <p:cBhvr>
                                        <p:cTn id="150" dur="1" fill="hold">
                                          <p:stCondLst>
                                            <p:cond delay="499"/>
                                          </p:stCondLst>
                                        </p:cTn>
                                        <p:tgtEl>
                                          <p:spTgt spid="234"/>
                                        </p:tgtEl>
                                        <p:attrNameLst>
                                          <p:attrName>style.visibility</p:attrName>
                                        </p:attrNameLst>
                                      </p:cBhvr>
                                      <p:to>
                                        <p:strVal val="hidden"/>
                                      </p:to>
                                    </p:set>
                                  </p:childTnLst>
                                </p:cTn>
                              </p:par>
                            </p:childTnLst>
                          </p:cTn>
                        </p:par>
                        <p:par>
                          <p:cTn id="151" fill="hold">
                            <p:stCondLst>
                              <p:cond delay="26750"/>
                            </p:stCondLst>
                            <p:childTnLst>
                              <p:par>
                                <p:cTn id="152" presetID="0" presetClass="path" presetSubtype="0" accel="50000" decel="50000" fill="hold" grpId="0" nodeType="afterEffect">
                                  <p:stCondLst>
                                    <p:cond delay="0"/>
                                  </p:stCondLst>
                                  <p:childTnLst>
                                    <p:animMotion origin="layout" path="M -0.00016 0.00046 L -0.00016 0.00069 C 0.00016 0.00555 0.00016 0.01064 0.0008 0.01574 C 0.00112 0.01921 0.00273 0.025 0.00401 0.02824 C 0.00561 0.03171 0.00529 0.02893 0.00753 0.03148 C 0.01827 0.0449 0.00465 0.03287 0.02228 0.0449 C 0.025 0.04652 0.03366 0.05509 0.03382 0.05509 C 0.03526 0.05625 0.0367 0.0574 0.0383 0.05787 C 0.04295 0.05972 0.05064 0.06157 0.05593 0.06296 C 0.05994 0.06481 0.06394 0.06712 0.06811 0.06851 C 0.07052 0.06921 0.07885 0.06967 0.07997 0.0699 C 0.08221 0.07083 0.08446 0.07245 0.0867 0.07314 C 0.08943 0.0743 0.09231 0.07453 0.09503 0.07546 C 0.09776 0.07638 0.10032 0.07777 0.10305 0.0787 C 0.10513 0.07962 0.10737 0.08009 0.10946 0.08101 C 0.11122 0.08171 0.11282 0.0831 0.11459 0.08379 C 0.11875 0.08472 0.12709 0.08587 0.12709 0.08611 L 0.20561 0.08518 C 0.20866 0.08495 0.22468 0.07731 0.22677 0.07592 C 0.22885 0.07476 0.23029 0.07175 0.23253 0.07037 C 0.23462 0.06921 0.23702 0.06898 0.23927 0.06851 C 0.24279 0.0662 0.24616 0.06342 0.24984 0.06157 C 0.25209 0.06018 0.25465 0.05902 0.25689 0.0574 C 0.26507 0.05138 0.25529 0.05555 0.26459 0.05231 C 0.27404 0.04351 0.26378 0.05231 0.27388 0.04629 C 0.27564 0.04513 0.27725 0.04328 0.27901 0.04212 C 0.28013 0.0412 0.28125 0.04074 0.28253 0.03981 C 0.2851 0.03657 0.28766 0.03379 0.28959 0.02962 C 0.29007 0.0287 0.28975 0.02754 0.29023 0.02685 C 0.29087 0.02523 0.29215 0.02407 0.29311 0.02268 C 0.29407 0.0206 0.29503 0.01851 0.296 0.0162 C 0.296 0.01435 0.29568 0.01226 0.29632 0.01064 C 0.29744 0.00833 0.29952 0.00694 0.3008 0.00462 L 0.30273 0.00046 C 0.30305 -0.00139 0.30305 -0.00348 0.30369 -0.0051 C 0.30385 -0.00602 0.30465 -0.00602 0.30497 -0.00649 C 0.30529 -0.00718 0.30529 -0.00811 0.30561 -0.0088 C 0.30673 -0.01088 0.30818 -0.01297 0.30946 -0.01482 L 0.30994 -0.01713 L 0.30946 -0.0176 L 0.30946 -0.01737 L 0.30946 -0.0176 " pathEditMode="relative" rAng="0" ptsTypes="AAAAAAAAAAAAAAAAAAAAAAAAAAAAAAAAAAAAAAAAAA">
                                      <p:cBhvr>
                                        <p:cTn id="153" dur="2000" fill="hold"/>
                                        <p:tgtEl>
                                          <p:spTgt spid="200"/>
                                        </p:tgtEl>
                                        <p:attrNameLst>
                                          <p:attrName>ppt_x</p:attrName>
                                          <p:attrName>ppt_y</p:attrName>
                                        </p:attrNameLst>
                                      </p:cBhvr>
                                      <p:rCtr x="15497" y="3380"/>
                                    </p:animMotion>
                                  </p:childTnLst>
                                </p:cTn>
                              </p:par>
                            </p:childTnLst>
                          </p:cTn>
                        </p:par>
                        <p:par>
                          <p:cTn id="154" fill="hold">
                            <p:stCondLst>
                              <p:cond delay="28750"/>
                            </p:stCondLst>
                            <p:childTnLst>
                              <p:par>
                                <p:cTn id="155" presetID="10" presetClass="exit" presetSubtype="0" fill="hold" grpId="0" nodeType="afterEffect">
                                  <p:stCondLst>
                                    <p:cond delay="0"/>
                                  </p:stCondLst>
                                  <p:childTnLst>
                                    <p:animEffect transition="out" filter="fade">
                                      <p:cBhvr>
                                        <p:cTn id="156" dur="500"/>
                                        <p:tgtEl>
                                          <p:spTgt spid="202"/>
                                        </p:tgtEl>
                                      </p:cBhvr>
                                    </p:animEffect>
                                    <p:set>
                                      <p:cBhvr>
                                        <p:cTn id="157" dur="1" fill="hold">
                                          <p:stCondLst>
                                            <p:cond delay="499"/>
                                          </p:stCondLst>
                                        </p:cTn>
                                        <p:tgtEl>
                                          <p:spTgt spid="202"/>
                                        </p:tgtEl>
                                        <p:attrNameLst>
                                          <p:attrName>style.visibility</p:attrName>
                                        </p:attrNameLst>
                                      </p:cBhvr>
                                      <p:to>
                                        <p:strVal val="hidden"/>
                                      </p:to>
                                    </p:set>
                                  </p:childTnLst>
                                </p:cTn>
                              </p:par>
                            </p:childTnLst>
                          </p:cTn>
                        </p:par>
                        <p:par>
                          <p:cTn id="158" fill="hold">
                            <p:stCondLst>
                              <p:cond delay="29250"/>
                            </p:stCondLst>
                            <p:childTnLst>
                              <p:par>
                                <p:cTn id="159" presetID="0" presetClass="path" presetSubtype="0" accel="50000" decel="50000" fill="hold" grpId="1" nodeType="after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60" dur="2000" fill="hold"/>
                                        <p:tgtEl>
                                          <p:spTgt spid="224"/>
                                        </p:tgtEl>
                                        <p:attrNameLst>
                                          <p:attrName>ppt_x</p:attrName>
                                          <p:attrName>ppt_y</p:attrName>
                                        </p:attrNameLst>
                                      </p:cBhvr>
                                    </p:animMotion>
                                  </p:childTnLst>
                                </p:cTn>
                              </p:par>
                              <p:par>
                                <p:cTn id="161" presetID="0" presetClass="path" presetSubtype="0" accel="50000" decel="50000" fill="hold" grpId="1" nodeType="with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62" dur="2000" fill="hold"/>
                                        <p:tgtEl>
                                          <p:spTgt spid="225"/>
                                        </p:tgtEl>
                                        <p:attrNameLst>
                                          <p:attrName>ppt_x</p:attrName>
                                          <p:attrName>ppt_y</p:attrName>
                                        </p:attrNameLst>
                                      </p:cBhvr>
                                    </p:animMotion>
                                  </p:childTnLst>
                                </p:cTn>
                              </p:par>
                              <p:par>
                                <p:cTn id="163" presetID="0" presetClass="path" presetSubtype="0" accel="50000" decel="50000" fill="hold" grpId="1" nodeType="with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64" dur="2000" fill="hold"/>
                                        <p:tgtEl>
                                          <p:spTgt spid="226"/>
                                        </p:tgtEl>
                                        <p:attrNameLst>
                                          <p:attrName>ppt_x</p:attrName>
                                          <p:attrName>ppt_y</p:attrName>
                                        </p:attrNameLst>
                                      </p:cBhvr>
                                    </p:animMotion>
                                  </p:childTnLst>
                                </p:cTn>
                              </p:par>
                              <p:par>
                                <p:cTn id="165" presetID="0" presetClass="path" presetSubtype="0" accel="50000" decel="50000" fill="hold" grpId="1" nodeType="with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66" dur="2000" fill="hold"/>
                                        <p:tgtEl>
                                          <p:spTgt spid="227"/>
                                        </p:tgtEl>
                                        <p:attrNameLst>
                                          <p:attrName>ppt_x</p:attrName>
                                          <p:attrName>ppt_y</p:attrName>
                                        </p:attrNameLst>
                                      </p:cBhvr>
                                    </p:animMotion>
                                  </p:childTnLst>
                                </p:cTn>
                              </p:par>
                              <p:par>
                                <p:cTn id="167" presetID="0" presetClass="path" presetSubtype="0" accel="50000" decel="50000" fill="hold" grpId="1" nodeType="with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68" dur="2000" fill="hold"/>
                                        <p:tgtEl>
                                          <p:spTgt spid="228"/>
                                        </p:tgtEl>
                                        <p:attrNameLst>
                                          <p:attrName>ppt_x</p:attrName>
                                          <p:attrName>ppt_y</p:attrName>
                                        </p:attrNameLst>
                                      </p:cBhvr>
                                    </p:animMotion>
                                  </p:childTnLst>
                                </p:cTn>
                              </p:par>
                              <p:par>
                                <p:cTn id="169" presetID="0" presetClass="path" presetSubtype="0" accel="50000" decel="50000" fill="hold" grpId="1" nodeType="with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70" dur="2000" fill="hold"/>
                                        <p:tgtEl>
                                          <p:spTgt spid="229"/>
                                        </p:tgtEl>
                                        <p:attrNameLst>
                                          <p:attrName>ppt_x</p:attrName>
                                          <p:attrName>ppt_y</p:attrName>
                                        </p:attrNameLst>
                                      </p:cBhvr>
                                    </p:animMotion>
                                  </p:childTnLst>
                                </p:cTn>
                              </p:par>
                              <p:par>
                                <p:cTn id="171" presetID="0" presetClass="path" presetSubtype="0" accel="50000" decel="50000" fill="hold" grpId="1" nodeType="withEffect">
                                  <p:stCondLst>
                                    <p:cond delay="0"/>
                                  </p:stCondLst>
                                  <p:childTnLst>
                                    <p:animMotion origin="layout" path="M 0 0 L 0 0 C 0 -0.00649 -0.00016 -0.01274 0.00016 -0.01899 C 0.00016 -0.02014 0.0008 -0.0213 0.00112 -0.02269 C 0.00225 -0.02778 0.00128 -0.02454 0.00273 -0.02871 C 0.00289 -0.02963 0.00305 -0.03056 0.00321 -0.03149 C 0.00353 -0.03241 0.00385 -0.03334 0.00401 -0.0345 C 0.00417 -0.03519 0.00545 -0.04422 0.00593 -0.0463 C 0.00625 -0.04769 0.00657 -0.04885 0.00689 -0.05 C 0.00689 -0.05139 0.00705 -0.05278 0.00705 -0.05394 C 0.00737 -0.05649 0.00818 -0.06019 0.00882 -0.0625 C 0.0093 -0.06413 0.00978 -0.06551 0.01026 -0.06713 C 0.01074 -0.06875 0.0109 -0.07061 0.01138 -0.07223 C 0.01507 -0.0838 0.01122 -0.06968 0.01475 -0.0801 C 0.01955 -0.09375 0.01234 -0.07593 0.01747 -0.08982 C 0.01811 -0.09144 0.01891 -0.09283 0.01955 -0.09445 C 0.02003 -0.09584 0.02035 -0.09746 0.02084 -0.09862 C 0.02132 -0.1 0.02196 -0.10093 0.02244 -0.10232 C 0.02356 -0.10533 0.02436 -0.10857 0.02564 -0.11158 C 0.0266 -0.11389 0.02789 -0.11598 0.02869 -0.11852 C 0.03205 -0.12755 0.03013 -0.12269 0.03494 -0.1338 C 0.03558 -0.13519 0.03606 -0.13635 0.0367 -0.1375 C 0.03814 -0.14051 0.03991 -0.14306 0.04119 -0.1463 C 0.04568 -0.15718 0.04007 -0.14352 0.04487 -0.15463 C 0.04584 -0.15695 0.04648 -0.1595 0.04776 -0.16158 C 0.04936 -0.16482 0.05337 -0.172 0.05401 -0.17408 C 0.05433 -0.17524 0.05465 -0.17639 0.05497 -0.17755 C 0.05513 -0.17848 0.05529 -0.17963 0.05561 -0.18056 C 0.05609 -0.18195 0.05673 -0.18288 0.05737 -0.18426 C 0.05769 -0.18612 0.05866 -0.19144 0.0593 -0.19213 L 0.05994 -0.19306 C 0.06058 -0.19676 0.05978 -0.1926 0.06074 -0.19561 C 0.0609 -0.1963 0.06106 -0.197 0.06122 -0.19769 C 0.06122 -0.19815 0.06138 -0.19862 0.06138 -0.19908 C 0.06154 -0.19954 0.06154 -0.20024 0.0617 -0.20093 C 0.0617 -0.20116 0.06202 -0.20139 0.06218 -0.20139 L 0.06218 -0.20139 " pathEditMode="relative" ptsTypes="AAAAAAAAAAAAAAAAAAAAAAAAAAAAAAAAAAAAA">
                                      <p:cBhvr>
                                        <p:cTn id="172" dur="2000" fill="hold"/>
                                        <p:tgtEl>
                                          <p:spTgt spid="199"/>
                                        </p:tgtEl>
                                        <p:attrNameLst>
                                          <p:attrName>ppt_x</p:attrName>
                                          <p:attrName>ppt_y</p:attrName>
                                        </p:attrNameLst>
                                      </p:cBhvr>
                                    </p:animMotion>
                                  </p:childTnLst>
                                </p:cTn>
                              </p:par>
                            </p:childTnLst>
                          </p:cTn>
                        </p:par>
                        <p:par>
                          <p:cTn id="173" fill="hold">
                            <p:stCondLst>
                              <p:cond delay="31250"/>
                            </p:stCondLst>
                            <p:childTnLst>
                              <p:par>
                                <p:cTn id="174" presetID="0" presetClass="path" presetSubtype="0" accel="50000" decel="50000" fill="hold" grpId="1" nodeType="afterEffect">
                                  <p:stCondLst>
                                    <p:cond delay="0"/>
                                  </p:stCondLst>
                                  <p:childTnLst>
                                    <p:animMotion origin="layout" path="M 0 0 L 0 0 C 0.00177 0.00278 0.00193 0.00278 0.00305 0.00625 C 0.00337 0.00717 0.00353 0.00879 0.00401 0.00972 C 0.00449 0.01041 0.00513 0.01111 0.00577 0.01203 C 0.00609 0.01273 0.00657 0.01342 0.00689 0.01412 C 0.00737 0.01481 0.0077 0.01574 0.00802 0.01666 C 0.00898 0.01805 0.0101 0.01921 0.0109 0.02083 C 0.01154 0.02153 0.01186 0.02245 0.0125 0.02315 C 0.01298 0.02384 0.01362 0.0243 0.01411 0.025 C 0.01443 0.02523 0.01459 0.02569 0.01475 0.02592 C 0.01523 0.02662 0.01587 0.02708 0.01635 0.02778 C 0.01651 0.02801 0.01667 0.02847 0.01699 0.0287 C 0.01747 0.02916 0.01811 0.0294 0.01859 0.02986 C 0.01923 0.03009 0.01955 0.03078 0.0202 0.03125 C 0.02052 0.03148 0.02084 0.03194 0.02132 0.03217 C 0.0226 0.03518 0.02148 0.0331 0.0242 0.03634 C 0.02709 0.03981 0.02244 0.03449 0.02564 0.03889 C 0.02629 0.03981 0.02709 0.04028 0.02789 0.0412 C 0.02805 0.04166 0.02821 0.04213 0.02853 0.04259 C 0.02981 0.04444 0.03093 0.04629 0.03237 0.04791 C 0.03318 0.04884 0.03414 0.04953 0.03478 0.05069 C 0.03574 0.05254 0.03574 0.05254 0.03718 0.05486 C 0.03766 0.05555 0.03814 0.05602 0.03862 0.05694 C 0.03895 0.05764 0.03911 0.05856 0.03959 0.05926 C 0.04023 0.06041 0.04167 0.0625 0.04167 0.0625 C 0.04215 0.06366 0.04263 0.06481 0.04295 0.06597 C 0.04407 0.06944 0.04327 0.06782 0.04439 0.07083 C 0.04487 0.07199 0.04504 0.07361 0.04584 0.0743 L 0.04776 0.07592 C 0.04808 0.07708 0.0484 0.07847 0.04872 0.0794 C 0.04888 0.08009 0.0492 0.08032 0.04936 0.08078 C 0.05 0.08241 0.05048 0.08403 0.05096 0.08565 C 0.05112 0.08634 0.05129 0.0868 0.05129 0.0875 C 0.05161 0.08842 0.05177 0.08958 0.05209 0.09051 C 0.05257 0.09236 0.05337 0.09375 0.05401 0.09537 C 0.05417 0.09606 0.05449 0.09653 0.05481 0.09722 C 0.05481 0.09768 0.05513 0.09815 0.05513 0.09861 C 0.05545 0.09907 0.05545 0.09977 0.05577 0.10023 C 0.05609 0.10092 0.05641 0.10139 0.05689 0.10208 C 0.05737 0.1037 0.0577 0.10486 0.05834 0.10648 C 0.0585 0.10694 0.05866 0.10717 0.05882 0.10764 C 0.05898 0.1081 0.05898 0.10879 0.0593 0.10926 C 0.05962 0.10995 0.0601 0.10995 0.06058 0.11041 C 0.06058 0.11088 0.06074 0.11157 0.0609 0.11203 C 0.06106 0.1125 0.06138 0.11273 0.06154 0.11319 C 0.06186 0.11435 0.06186 0.11435 0.06218 0.11551 C 0.06218 0.11643 0.06234 0.11713 0.0625 0.11805 C 0.0625 0.11875 0.06266 0.12014 0.06266 0.12014 L 0.06298 0.1206 " pathEditMode="relative" ptsTypes="AAAAAAAAAAAAAAAAAAAAAAAAAAAAAAAAAAAAAAAAAAAAAAAAAA">
                                      <p:cBhvr>
                                        <p:cTn id="175" dur="2000" fill="hold"/>
                                        <p:tgtEl>
                                          <p:spTgt spid="149"/>
                                        </p:tgtEl>
                                        <p:attrNameLst>
                                          <p:attrName>ppt_x</p:attrName>
                                          <p:attrName>ppt_y</p:attrName>
                                        </p:attrNameLst>
                                      </p:cBhvr>
                                    </p:animMotion>
                                  </p:childTnLst>
                                </p:cTn>
                              </p:par>
                              <p:par>
                                <p:cTn id="176" presetID="0" presetClass="path" presetSubtype="0" accel="50000" decel="50000" fill="hold" grpId="1" nodeType="withEffect">
                                  <p:stCondLst>
                                    <p:cond delay="0"/>
                                  </p:stCondLst>
                                  <p:childTnLst>
                                    <p:animMotion origin="layout" path="M 0 0 L 0 0 C 0.00177 0.00278 0.00193 0.00278 0.00305 0.00625 C 0.00337 0.00717 0.00353 0.00879 0.00401 0.00972 C 0.00449 0.01041 0.00513 0.01111 0.00577 0.01203 C 0.00609 0.01273 0.00657 0.01342 0.00689 0.01412 C 0.00737 0.01481 0.0077 0.01574 0.00802 0.01666 C 0.00898 0.01805 0.0101 0.01921 0.0109 0.02083 C 0.01154 0.02153 0.01186 0.02245 0.0125 0.02315 C 0.01298 0.02384 0.01362 0.0243 0.01411 0.025 C 0.01443 0.02523 0.01459 0.02569 0.01475 0.02592 C 0.01523 0.02662 0.01587 0.02708 0.01635 0.02778 C 0.01651 0.02801 0.01667 0.02847 0.01699 0.0287 C 0.01747 0.02916 0.01811 0.0294 0.01859 0.02986 C 0.01923 0.03009 0.01955 0.03078 0.0202 0.03125 C 0.02052 0.03148 0.02084 0.03194 0.02132 0.03217 C 0.0226 0.03518 0.02148 0.0331 0.0242 0.03634 C 0.02709 0.03981 0.02244 0.03449 0.02564 0.03889 C 0.02629 0.03981 0.02709 0.04028 0.02789 0.0412 C 0.02805 0.04166 0.02821 0.04213 0.02853 0.04259 C 0.02981 0.04444 0.03093 0.04629 0.03237 0.04791 C 0.03318 0.04884 0.03414 0.04953 0.03478 0.05069 C 0.03574 0.05254 0.03574 0.05254 0.03718 0.05486 C 0.03766 0.05555 0.03814 0.05602 0.03862 0.05694 C 0.03895 0.05764 0.03911 0.05856 0.03959 0.05926 C 0.04023 0.06041 0.04167 0.0625 0.04167 0.0625 C 0.04215 0.06366 0.04263 0.06481 0.04295 0.06597 C 0.04407 0.06944 0.04327 0.06782 0.04439 0.07083 C 0.04487 0.07199 0.04504 0.07361 0.04584 0.0743 L 0.04776 0.07592 C 0.04808 0.07708 0.0484 0.07847 0.04872 0.0794 C 0.04888 0.08009 0.0492 0.08032 0.04936 0.08078 C 0.05 0.08241 0.05048 0.08403 0.05096 0.08565 C 0.05112 0.08634 0.05129 0.0868 0.05129 0.0875 C 0.05161 0.08842 0.05177 0.08958 0.05209 0.09051 C 0.05257 0.09236 0.05337 0.09375 0.05401 0.09537 C 0.05417 0.09606 0.05449 0.09653 0.05481 0.09722 C 0.05481 0.09768 0.05513 0.09815 0.05513 0.09861 C 0.05545 0.09907 0.05545 0.09977 0.05577 0.10023 C 0.05609 0.10092 0.05641 0.10139 0.05689 0.10208 C 0.05737 0.1037 0.0577 0.10486 0.05834 0.10648 C 0.0585 0.10694 0.05866 0.10717 0.05882 0.10764 C 0.05898 0.1081 0.05898 0.10879 0.0593 0.10926 C 0.05962 0.10995 0.0601 0.10995 0.06058 0.11041 C 0.06058 0.11088 0.06074 0.11157 0.0609 0.11203 C 0.06106 0.1125 0.06138 0.11273 0.06154 0.11319 C 0.06186 0.11435 0.06186 0.11435 0.06218 0.11551 C 0.06218 0.11643 0.06234 0.11713 0.0625 0.11805 C 0.0625 0.11875 0.06266 0.12014 0.06266 0.12014 L 0.06298 0.1206 " pathEditMode="relative" ptsTypes="AAAAAAAAAAAAAAAAAAAAAAAAAAAAAAAAAAAAAAAAAAAAAAAAAA">
                                      <p:cBhvr>
                                        <p:cTn id="177" dur="2000" fill="hold"/>
                                        <p:tgtEl>
                                          <p:spTgt spid="150"/>
                                        </p:tgtEl>
                                        <p:attrNameLst>
                                          <p:attrName>ppt_x</p:attrName>
                                          <p:attrName>ppt_y</p:attrName>
                                        </p:attrNameLst>
                                      </p:cBhvr>
                                    </p:animMotion>
                                  </p:childTnLst>
                                </p:cTn>
                              </p:par>
                              <p:par>
                                <p:cTn id="178" presetID="0" presetClass="path" presetSubtype="0" accel="50000" decel="50000" fill="hold" grpId="1" nodeType="withEffect">
                                  <p:stCondLst>
                                    <p:cond delay="0"/>
                                  </p:stCondLst>
                                  <p:childTnLst>
                                    <p:animMotion origin="layout" path="M 0 0 L 0 0 C 0.00177 0.00278 0.00193 0.00278 0.00305 0.00625 C 0.00337 0.00717 0.00353 0.00879 0.00401 0.00972 C 0.00449 0.01041 0.00513 0.01111 0.00577 0.01203 C 0.00609 0.01273 0.00657 0.01342 0.00689 0.01412 C 0.00737 0.01481 0.0077 0.01574 0.00802 0.01666 C 0.00898 0.01805 0.0101 0.01921 0.0109 0.02083 C 0.01154 0.02153 0.01186 0.02245 0.0125 0.02315 C 0.01298 0.02384 0.01362 0.0243 0.01411 0.025 C 0.01443 0.02523 0.01459 0.02569 0.01475 0.02592 C 0.01523 0.02662 0.01587 0.02708 0.01635 0.02778 C 0.01651 0.02801 0.01667 0.02847 0.01699 0.0287 C 0.01747 0.02916 0.01811 0.0294 0.01859 0.02986 C 0.01923 0.03009 0.01955 0.03078 0.0202 0.03125 C 0.02052 0.03148 0.02084 0.03194 0.02132 0.03217 C 0.0226 0.03518 0.02148 0.0331 0.0242 0.03634 C 0.02709 0.03981 0.02244 0.03449 0.02564 0.03889 C 0.02629 0.03981 0.02709 0.04028 0.02789 0.0412 C 0.02805 0.04166 0.02821 0.04213 0.02853 0.04259 C 0.02981 0.04444 0.03093 0.04629 0.03237 0.04791 C 0.03318 0.04884 0.03414 0.04953 0.03478 0.05069 C 0.03574 0.05254 0.03574 0.05254 0.03718 0.05486 C 0.03766 0.05555 0.03814 0.05602 0.03862 0.05694 C 0.03895 0.05764 0.03911 0.05856 0.03959 0.05926 C 0.04023 0.06041 0.04167 0.0625 0.04167 0.0625 C 0.04215 0.06366 0.04263 0.06481 0.04295 0.06597 C 0.04407 0.06944 0.04327 0.06782 0.04439 0.07083 C 0.04487 0.07199 0.04504 0.07361 0.04584 0.0743 L 0.04776 0.07592 C 0.04808 0.07708 0.0484 0.07847 0.04872 0.0794 C 0.04888 0.08009 0.0492 0.08032 0.04936 0.08078 C 0.05 0.08241 0.05048 0.08403 0.05096 0.08565 C 0.05112 0.08634 0.05129 0.0868 0.05129 0.0875 C 0.05161 0.08842 0.05177 0.08958 0.05209 0.09051 C 0.05257 0.09236 0.05337 0.09375 0.05401 0.09537 C 0.05417 0.09606 0.05449 0.09653 0.05481 0.09722 C 0.05481 0.09768 0.05513 0.09815 0.05513 0.09861 C 0.05545 0.09907 0.05545 0.09977 0.05577 0.10023 C 0.05609 0.10092 0.05641 0.10139 0.05689 0.10208 C 0.05737 0.1037 0.0577 0.10486 0.05834 0.10648 C 0.0585 0.10694 0.05866 0.10717 0.05882 0.10764 C 0.05898 0.1081 0.05898 0.10879 0.0593 0.10926 C 0.05962 0.10995 0.0601 0.10995 0.06058 0.11041 C 0.06058 0.11088 0.06074 0.11157 0.0609 0.11203 C 0.06106 0.1125 0.06138 0.11273 0.06154 0.11319 C 0.06186 0.11435 0.06186 0.11435 0.06218 0.11551 C 0.06218 0.11643 0.06234 0.11713 0.0625 0.11805 C 0.0625 0.11875 0.06266 0.12014 0.06266 0.12014 L 0.06298 0.1206 " pathEditMode="relative" ptsTypes="AAAAAAAAAAAAAAAAAAAAAAAAAAAAAAAAAAAAAAAAAAAAAAAAAA">
                                      <p:cBhvr>
                                        <p:cTn id="179" dur="2000" fill="hold"/>
                                        <p:tgtEl>
                                          <p:spTgt spid="151"/>
                                        </p:tgtEl>
                                        <p:attrNameLst>
                                          <p:attrName>ppt_x</p:attrName>
                                          <p:attrName>ppt_y</p:attrName>
                                        </p:attrNameLst>
                                      </p:cBhvr>
                                    </p:animMotion>
                                  </p:childTnLst>
                                </p:cTn>
                              </p:par>
                              <p:par>
                                <p:cTn id="180" presetID="0" presetClass="path" presetSubtype="0" accel="50000" decel="50000" fill="hold" grpId="1" nodeType="withEffect">
                                  <p:stCondLst>
                                    <p:cond delay="0"/>
                                  </p:stCondLst>
                                  <p:childTnLst>
                                    <p:animMotion origin="layout" path="M 0 0 L 0 0 C 0.00177 0.00278 0.00193 0.00278 0.00305 0.00625 C 0.00337 0.00717 0.00353 0.00879 0.00401 0.00972 C 0.00449 0.01041 0.00513 0.01111 0.00577 0.01203 C 0.00609 0.01273 0.00657 0.01342 0.00689 0.01412 C 0.00737 0.01481 0.0077 0.01574 0.00802 0.01666 C 0.00898 0.01805 0.0101 0.01921 0.0109 0.02083 C 0.01154 0.02153 0.01186 0.02245 0.0125 0.02315 C 0.01298 0.02384 0.01362 0.0243 0.01411 0.025 C 0.01443 0.02523 0.01459 0.02569 0.01475 0.02592 C 0.01523 0.02662 0.01587 0.02708 0.01635 0.02778 C 0.01651 0.02801 0.01667 0.02847 0.01699 0.0287 C 0.01747 0.02916 0.01811 0.0294 0.01859 0.02986 C 0.01923 0.03009 0.01955 0.03078 0.0202 0.03125 C 0.02052 0.03148 0.02084 0.03194 0.02132 0.03217 C 0.0226 0.03518 0.02148 0.0331 0.0242 0.03634 C 0.02709 0.03981 0.02244 0.03449 0.02564 0.03889 C 0.02629 0.03981 0.02709 0.04028 0.02789 0.0412 C 0.02805 0.04166 0.02821 0.04213 0.02853 0.04259 C 0.02981 0.04444 0.03093 0.04629 0.03237 0.04791 C 0.03318 0.04884 0.03414 0.04953 0.03478 0.05069 C 0.03574 0.05254 0.03574 0.05254 0.03718 0.05486 C 0.03766 0.05555 0.03814 0.05602 0.03862 0.05694 C 0.03895 0.05764 0.03911 0.05856 0.03959 0.05926 C 0.04023 0.06041 0.04167 0.0625 0.04167 0.0625 C 0.04215 0.06366 0.04263 0.06481 0.04295 0.06597 C 0.04407 0.06944 0.04327 0.06782 0.04439 0.07083 C 0.04487 0.07199 0.04504 0.07361 0.04584 0.0743 L 0.04776 0.07592 C 0.04808 0.07708 0.0484 0.07847 0.04872 0.0794 C 0.04888 0.08009 0.0492 0.08032 0.04936 0.08078 C 0.05 0.08241 0.05048 0.08403 0.05096 0.08565 C 0.05112 0.08634 0.05129 0.0868 0.05129 0.0875 C 0.05161 0.08842 0.05177 0.08958 0.05209 0.09051 C 0.05257 0.09236 0.05337 0.09375 0.05401 0.09537 C 0.05417 0.09606 0.05449 0.09653 0.05481 0.09722 C 0.05481 0.09768 0.05513 0.09815 0.05513 0.09861 C 0.05545 0.09907 0.05545 0.09977 0.05577 0.10023 C 0.05609 0.10092 0.05641 0.10139 0.05689 0.10208 C 0.05737 0.1037 0.0577 0.10486 0.05834 0.10648 C 0.0585 0.10694 0.05866 0.10717 0.05882 0.10764 C 0.05898 0.1081 0.05898 0.10879 0.0593 0.10926 C 0.05962 0.10995 0.0601 0.10995 0.06058 0.11041 C 0.06058 0.11088 0.06074 0.11157 0.0609 0.11203 C 0.06106 0.1125 0.06138 0.11273 0.06154 0.11319 C 0.06186 0.11435 0.06186 0.11435 0.06218 0.11551 C 0.06218 0.11643 0.06234 0.11713 0.0625 0.11805 C 0.0625 0.11875 0.06266 0.12014 0.06266 0.12014 L 0.06298 0.1206 " pathEditMode="relative" ptsTypes="AAAAAAAAAAAAAAAAAAAAAAAAAAAAAAAAAAAAAAAAAAAAAAAAAA">
                                      <p:cBhvr>
                                        <p:cTn id="181" dur="2000" fill="hold"/>
                                        <p:tgtEl>
                                          <p:spTgt spid="152"/>
                                        </p:tgtEl>
                                        <p:attrNameLst>
                                          <p:attrName>ppt_x</p:attrName>
                                          <p:attrName>ppt_y</p:attrName>
                                        </p:attrNameLst>
                                      </p:cBhvr>
                                    </p:animMotion>
                                  </p:childTnLst>
                                </p:cTn>
                              </p:par>
                              <p:par>
                                <p:cTn id="182" presetID="0" presetClass="path" presetSubtype="0" accel="50000" decel="50000" fill="hold" grpId="1" nodeType="withEffect">
                                  <p:stCondLst>
                                    <p:cond delay="0"/>
                                  </p:stCondLst>
                                  <p:childTnLst>
                                    <p:animMotion origin="layout" path="M 0 0 L 0 0 C 0.00177 0.00278 0.00193 0.00278 0.00305 0.00625 C 0.00337 0.00717 0.00353 0.00879 0.00401 0.00972 C 0.00449 0.01041 0.00513 0.01111 0.00577 0.01203 C 0.00609 0.01273 0.00657 0.01342 0.00689 0.01412 C 0.00737 0.01481 0.0077 0.01574 0.00802 0.01666 C 0.00898 0.01805 0.0101 0.01921 0.0109 0.02083 C 0.01154 0.02153 0.01186 0.02245 0.0125 0.02315 C 0.01298 0.02384 0.01362 0.0243 0.01411 0.025 C 0.01443 0.02523 0.01459 0.02569 0.01475 0.02592 C 0.01523 0.02662 0.01587 0.02708 0.01635 0.02778 C 0.01651 0.02801 0.01667 0.02847 0.01699 0.0287 C 0.01747 0.02916 0.01811 0.0294 0.01859 0.02986 C 0.01923 0.03009 0.01955 0.03078 0.0202 0.03125 C 0.02052 0.03148 0.02084 0.03194 0.02132 0.03217 C 0.0226 0.03518 0.02148 0.0331 0.0242 0.03634 C 0.02709 0.03981 0.02244 0.03449 0.02564 0.03889 C 0.02629 0.03981 0.02709 0.04028 0.02789 0.0412 C 0.02805 0.04166 0.02821 0.04213 0.02853 0.04259 C 0.02981 0.04444 0.03093 0.04629 0.03237 0.04791 C 0.03318 0.04884 0.03414 0.04953 0.03478 0.05069 C 0.03574 0.05254 0.03574 0.05254 0.03718 0.05486 C 0.03766 0.05555 0.03814 0.05602 0.03862 0.05694 C 0.03895 0.05764 0.03911 0.05856 0.03959 0.05926 C 0.04023 0.06041 0.04167 0.0625 0.04167 0.0625 C 0.04215 0.06366 0.04263 0.06481 0.04295 0.06597 C 0.04407 0.06944 0.04327 0.06782 0.04439 0.07083 C 0.04487 0.07199 0.04504 0.07361 0.04584 0.0743 L 0.04776 0.07592 C 0.04808 0.07708 0.0484 0.07847 0.04872 0.0794 C 0.04888 0.08009 0.0492 0.08032 0.04936 0.08078 C 0.05 0.08241 0.05048 0.08403 0.05096 0.08565 C 0.05112 0.08634 0.05129 0.0868 0.05129 0.0875 C 0.05161 0.08842 0.05177 0.08958 0.05209 0.09051 C 0.05257 0.09236 0.05337 0.09375 0.05401 0.09537 C 0.05417 0.09606 0.05449 0.09653 0.05481 0.09722 C 0.05481 0.09768 0.05513 0.09815 0.05513 0.09861 C 0.05545 0.09907 0.05545 0.09977 0.05577 0.10023 C 0.05609 0.10092 0.05641 0.10139 0.05689 0.10208 C 0.05737 0.1037 0.0577 0.10486 0.05834 0.10648 C 0.0585 0.10694 0.05866 0.10717 0.05882 0.10764 C 0.05898 0.1081 0.05898 0.10879 0.0593 0.10926 C 0.05962 0.10995 0.0601 0.10995 0.06058 0.11041 C 0.06058 0.11088 0.06074 0.11157 0.0609 0.11203 C 0.06106 0.1125 0.06138 0.11273 0.06154 0.11319 C 0.06186 0.11435 0.06186 0.11435 0.06218 0.11551 C 0.06218 0.11643 0.06234 0.11713 0.0625 0.11805 C 0.0625 0.11875 0.06266 0.12014 0.06266 0.12014 L 0.06298 0.1206 " pathEditMode="relative" ptsTypes="AAAAAAAAAAAAAAAAAAAAAAAAAAAAAAAAAAAAAAAAAAAAAAAAAA">
                                      <p:cBhvr>
                                        <p:cTn id="183" dur="2000" fill="hold"/>
                                        <p:tgtEl>
                                          <p:spTgt spid="153"/>
                                        </p:tgtEl>
                                        <p:attrNameLst>
                                          <p:attrName>ppt_x</p:attrName>
                                          <p:attrName>ppt_y</p:attrName>
                                        </p:attrNameLst>
                                      </p:cBhvr>
                                    </p:animMotion>
                                  </p:childTnLst>
                                </p:cTn>
                              </p:par>
                              <p:par>
                                <p:cTn id="184" presetID="0" presetClass="path" presetSubtype="0" accel="50000" decel="50000" fill="hold" grpId="1" nodeType="withEffect">
                                  <p:stCondLst>
                                    <p:cond delay="0"/>
                                  </p:stCondLst>
                                  <p:childTnLst>
                                    <p:animMotion origin="layout" path="M 0 0 L 0 0 C 0.00177 0.00278 0.00193 0.00278 0.00305 0.00625 C 0.00337 0.00717 0.00353 0.00879 0.00401 0.00972 C 0.00449 0.01041 0.00513 0.01111 0.00577 0.01203 C 0.00609 0.01273 0.00657 0.01342 0.00689 0.01412 C 0.00737 0.01481 0.0077 0.01574 0.00802 0.01666 C 0.00898 0.01805 0.0101 0.01921 0.0109 0.02083 C 0.01154 0.02153 0.01186 0.02245 0.0125 0.02315 C 0.01298 0.02384 0.01362 0.0243 0.01411 0.025 C 0.01443 0.02523 0.01459 0.02569 0.01475 0.02592 C 0.01523 0.02662 0.01587 0.02708 0.01635 0.02778 C 0.01651 0.02801 0.01667 0.02847 0.01699 0.0287 C 0.01747 0.02916 0.01811 0.0294 0.01859 0.02986 C 0.01923 0.03009 0.01955 0.03078 0.0202 0.03125 C 0.02052 0.03148 0.02084 0.03194 0.02132 0.03217 C 0.0226 0.03518 0.02148 0.0331 0.0242 0.03634 C 0.02709 0.03981 0.02244 0.03449 0.02564 0.03889 C 0.02629 0.03981 0.02709 0.04028 0.02789 0.0412 C 0.02805 0.04166 0.02821 0.04213 0.02853 0.04259 C 0.02981 0.04444 0.03093 0.04629 0.03237 0.04791 C 0.03318 0.04884 0.03414 0.04953 0.03478 0.05069 C 0.03574 0.05254 0.03574 0.05254 0.03718 0.05486 C 0.03766 0.05555 0.03814 0.05602 0.03862 0.05694 C 0.03895 0.05764 0.03911 0.05856 0.03959 0.05926 C 0.04023 0.06041 0.04167 0.0625 0.04167 0.0625 C 0.04215 0.06366 0.04263 0.06481 0.04295 0.06597 C 0.04407 0.06944 0.04327 0.06782 0.04439 0.07083 C 0.04487 0.07199 0.04504 0.07361 0.04584 0.0743 L 0.04776 0.07592 C 0.04808 0.07708 0.0484 0.07847 0.04872 0.0794 C 0.04888 0.08009 0.0492 0.08032 0.04936 0.08078 C 0.05 0.08241 0.05048 0.08403 0.05096 0.08565 C 0.05112 0.08634 0.05129 0.0868 0.05129 0.0875 C 0.05161 0.08842 0.05177 0.08958 0.05209 0.09051 C 0.05257 0.09236 0.05337 0.09375 0.05401 0.09537 C 0.05417 0.09606 0.05449 0.09653 0.05481 0.09722 C 0.05481 0.09768 0.05513 0.09815 0.05513 0.09861 C 0.05545 0.09907 0.05545 0.09977 0.05577 0.10023 C 0.05609 0.10092 0.05641 0.10139 0.05689 0.10208 C 0.05737 0.1037 0.0577 0.10486 0.05834 0.10648 C 0.0585 0.10694 0.05866 0.10717 0.05882 0.10764 C 0.05898 0.1081 0.05898 0.10879 0.0593 0.10926 C 0.05962 0.10995 0.0601 0.10995 0.06058 0.11041 C 0.06058 0.11088 0.06074 0.11157 0.0609 0.11203 C 0.06106 0.1125 0.06138 0.11273 0.06154 0.11319 C 0.06186 0.11435 0.06186 0.11435 0.06218 0.11551 C 0.06218 0.11643 0.06234 0.11713 0.0625 0.11805 C 0.0625 0.11875 0.06266 0.12014 0.06266 0.12014 L 0.06298 0.1206 " pathEditMode="relative" ptsTypes="AAAAAAAAAAAAAAAAAAAAAAAAAAAAAAAAAAAAAAAAAAAAAAAAAA">
                                      <p:cBhvr>
                                        <p:cTn id="185" dur="2000" fill="hold"/>
                                        <p:tgtEl>
                                          <p:spTgt spid="154"/>
                                        </p:tgtEl>
                                        <p:attrNameLst>
                                          <p:attrName>ppt_x</p:attrName>
                                          <p:attrName>ppt_y</p:attrName>
                                        </p:attrNameLst>
                                      </p:cBhvr>
                                    </p:animMotion>
                                  </p:childTnLst>
                                </p:cTn>
                              </p:par>
                              <p:par>
                                <p:cTn id="186" presetID="0" presetClass="path" presetSubtype="0" accel="50000" decel="50000" fill="hold" grpId="1" nodeType="withEffect">
                                  <p:stCondLst>
                                    <p:cond delay="0"/>
                                  </p:stCondLst>
                                  <p:childTnLst>
                                    <p:animMotion origin="layout" path="M 0.00129 0.00093 L 0.00129 0.00116 C 0.00305 0.00371 0.00321 0.00371 0.00433 0.00718 C 0.00465 0.0081 0.00481 0.00973 0.00529 0.01065 C 0.00577 0.01135 0.00641 0.01204 0.00706 0.01297 C 0.00738 0.01366 0.00786 0.01435 0.00818 0.01505 C 0.00866 0.01574 0.00898 0.01667 0.0093 0.0176 C 0.01026 0.01898 0.01138 0.02014 0.01218 0.02176 C 0.01282 0.02246 0.01315 0.02338 0.01379 0.02408 C 0.01427 0.02477 0.01491 0.02523 0.01539 0.02593 C 0.01571 0.02616 0.01587 0.02662 0.01603 0.02685 C 0.01651 0.02755 0.01715 0.02801 0.01763 0.02871 C 0.01779 0.02894 0.01795 0.0294 0.01827 0.02963 C 0.01875 0.0301 0.0194 0.03033 0.01988 0.03079 C 0.02052 0.03102 0.02084 0.03172 0.02148 0.03218 C 0.0218 0.03241 0.02212 0.03287 0.0226 0.0331 C 0.02388 0.03611 0.02276 0.03403 0.02549 0.03727 C 0.02837 0.04074 0.02372 0.03542 0.02693 0.03982 C 0.02757 0.04074 0.02837 0.04121 0.02917 0.04213 C 0.02933 0.0426 0.02949 0.04306 0.02981 0.04352 C 0.03109 0.04537 0.03222 0.04723 0.03366 0.04885 C 0.03446 0.04977 0.03542 0.05047 0.03606 0.05162 C 0.03702 0.05348 0.03702 0.05371 0.03847 0.05579 C 0.03895 0.05648 0.03943 0.05695 0.03991 0.05787 C 0.04023 0.05857 0.04039 0.05949 0.04087 0.06019 C 0.04151 0.06135 0.04295 0.06343 0.04295 0.06366 C 0.04343 0.06459 0.04391 0.06574 0.04424 0.0669 C 0.04536 0.07037 0.04456 0.06875 0.04568 0.07176 C 0.04616 0.07292 0.04632 0.07454 0.04712 0.07523 L 0.04904 0.07685 C 0.04936 0.07801 0.04968 0.0794 0.05 0.08033 C 0.05016 0.08102 0.05049 0.08125 0.05065 0.08172 C 0.05129 0.08334 0.05177 0.08496 0.05225 0.08658 C 0.05241 0.08727 0.05257 0.08773 0.05257 0.08843 C 0.05289 0.08935 0.05305 0.09051 0.05337 0.09144 C 0.05385 0.09329 0.05465 0.09468 0.05529 0.0963 C 0.05545 0.09699 0.05577 0.09746 0.05609 0.09815 C 0.05609 0.09861 0.05641 0.09908 0.05641 0.09954 C 0.05674 0.1 0.05674 0.1007 0.05706 0.10116 C 0.05738 0.10185 0.0577 0.10232 0.05818 0.10301 C 0.05866 0.10463 0.05898 0.10579 0.05962 0.10741 C 0.05978 0.10787 0.05994 0.1081 0.0601 0.10857 C 0.06026 0.10903 0.06026 0.10973 0.06058 0.11019 C 0.0609 0.11088 0.06138 0.11088 0.06186 0.11135 C 0.06186 0.11181 0.06202 0.1125 0.06218 0.11297 C 0.06234 0.11343 0.06266 0.11366 0.06282 0.11412 C 0.06315 0.11528 0.06315 0.11551 0.06347 0.11644 C 0.06347 0.11736 0.06363 0.11806 0.06379 0.11898 C 0.06379 0.11968 0.06395 0.12107 0.06395 0.1213 L 0.06427 0.12153 " pathEditMode="relative" rAng="0" ptsTypes="AAAAAAAAAAAAAAAAAAAAAAAAAAAAAAAAAAAAAAAAAAAAAAAAAA">
                                      <p:cBhvr>
                                        <p:cTn id="187" dur="2000" fill="hold"/>
                                        <p:tgtEl>
                                          <p:spTgt spid="192"/>
                                        </p:tgtEl>
                                        <p:attrNameLst>
                                          <p:attrName>ppt_x</p:attrName>
                                          <p:attrName>ppt_y</p:attrName>
                                        </p:attrNameLst>
                                      </p:cBhvr>
                                      <p:rCtr x="3141" y="6019"/>
                                    </p:animMotion>
                                  </p:childTnLst>
                                </p:cTn>
                              </p:par>
                            </p:childTnLst>
                          </p:cTn>
                        </p:par>
                        <p:par>
                          <p:cTn id="188" fill="hold">
                            <p:stCondLst>
                              <p:cond delay="33250"/>
                            </p:stCondLst>
                            <p:childTnLst>
                              <p:par>
                                <p:cTn id="189" presetID="1" presetClass="exit" presetSubtype="0" fill="hold" grpId="2" nodeType="afterEffect">
                                  <p:stCondLst>
                                    <p:cond delay="0"/>
                                  </p:stCondLst>
                                  <p:childTnLst>
                                    <p:set>
                                      <p:cBhvr>
                                        <p:cTn id="190" dur="1" fill="hold">
                                          <p:stCondLst>
                                            <p:cond delay="0"/>
                                          </p:stCondLst>
                                        </p:cTn>
                                        <p:tgtEl>
                                          <p:spTgt spid="149"/>
                                        </p:tgtEl>
                                        <p:attrNameLst>
                                          <p:attrName>style.visibility</p:attrName>
                                        </p:attrNameLst>
                                      </p:cBhvr>
                                      <p:to>
                                        <p:strVal val="hidden"/>
                                      </p:to>
                                    </p:set>
                                  </p:childTnLst>
                                </p:cTn>
                              </p:par>
                              <p:par>
                                <p:cTn id="191" presetID="1" presetClass="exit" presetSubtype="0" fill="hold" grpId="2" nodeType="withEffect">
                                  <p:stCondLst>
                                    <p:cond delay="0"/>
                                  </p:stCondLst>
                                  <p:childTnLst>
                                    <p:set>
                                      <p:cBhvr>
                                        <p:cTn id="192" dur="1" fill="hold">
                                          <p:stCondLst>
                                            <p:cond delay="0"/>
                                          </p:stCondLst>
                                        </p:cTn>
                                        <p:tgtEl>
                                          <p:spTgt spid="150"/>
                                        </p:tgtEl>
                                        <p:attrNameLst>
                                          <p:attrName>style.visibility</p:attrName>
                                        </p:attrNameLst>
                                      </p:cBhvr>
                                      <p:to>
                                        <p:strVal val="hidden"/>
                                      </p:to>
                                    </p:set>
                                  </p:childTnLst>
                                </p:cTn>
                              </p:par>
                              <p:par>
                                <p:cTn id="193" presetID="1" presetClass="exit" presetSubtype="0" fill="hold" grpId="2" nodeType="withEffect">
                                  <p:stCondLst>
                                    <p:cond delay="0"/>
                                  </p:stCondLst>
                                  <p:childTnLst>
                                    <p:set>
                                      <p:cBhvr>
                                        <p:cTn id="194" dur="1" fill="hold">
                                          <p:stCondLst>
                                            <p:cond delay="0"/>
                                          </p:stCondLst>
                                        </p:cTn>
                                        <p:tgtEl>
                                          <p:spTgt spid="151"/>
                                        </p:tgtEl>
                                        <p:attrNameLst>
                                          <p:attrName>style.visibility</p:attrName>
                                        </p:attrNameLst>
                                      </p:cBhvr>
                                      <p:to>
                                        <p:strVal val="hidden"/>
                                      </p:to>
                                    </p:set>
                                  </p:childTnLst>
                                </p:cTn>
                              </p:par>
                              <p:par>
                                <p:cTn id="195" presetID="1" presetClass="exit" presetSubtype="0" fill="hold" grpId="2" nodeType="withEffect">
                                  <p:stCondLst>
                                    <p:cond delay="0"/>
                                  </p:stCondLst>
                                  <p:childTnLst>
                                    <p:set>
                                      <p:cBhvr>
                                        <p:cTn id="196" dur="1" fill="hold">
                                          <p:stCondLst>
                                            <p:cond delay="0"/>
                                          </p:stCondLst>
                                        </p:cTn>
                                        <p:tgtEl>
                                          <p:spTgt spid="152"/>
                                        </p:tgtEl>
                                        <p:attrNameLst>
                                          <p:attrName>style.visibility</p:attrName>
                                        </p:attrNameLst>
                                      </p:cBhvr>
                                      <p:to>
                                        <p:strVal val="hidden"/>
                                      </p:to>
                                    </p:set>
                                  </p:childTnLst>
                                </p:cTn>
                              </p:par>
                              <p:par>
                                <p:cTn id="197" presetID="1" presetClass="exit" presetSubtype="0" fill="hold" grpId="2" nodeType="withEffect">
                                  <p:stCondLst>
                                    <p:cond delay="0"/>
                                  </p:stCondLst>
                                  <p:childTnLst>
                                    <p:set>
                                      <p:cBhvr>
                                        <p:cTn id="198" dur="1" fill="hold">
                                          <p:stCondLst>
                                            <p:cond delay="0"/>
                                          </p:stCondLst>
                                        </p:cTn>
                                        <p:tgtEl>
                                          <p:spTgt spid="153"/>
                                        </p:tgtEl>
                                        <p:attrNameLst>
                                          <p:attrName>style.visibility</p:attrName>
                                        </p:attrNameLst>
                                      </p:cBhvr>
                                      <p:to>
                                        <p:strVal val="hidden"/>
                                      </p:to>
                                    </p:set>
                                  </p:childTnLst>
                                </p:cTn>
                              </p:par>
                              <p:par>
                                <p:cTn id="199" presetID="1" presetClass="exit" presetSubtype="0" fill="hold" grpId="2" nodeType="withEffect">
                                  <p:stCondLst>
                                    <p:cond delay="0"/>
                                  </p:stCondLst>
                                  <p:childTnLst>
                                    <p:set>
                                      <p:cBhvr>
                                        <p:cTn id="200" dur="1" fill="hold">
                                          <p:stCondLst>
                                            <p:cond delay="0"/>
                                          </p:stCondLst>
                                        </p:cTn>
                                        <p:tgtEl>
                                          <p:spTgt spid="154"/>
                                        </p:tgtEl>
                                        <p:attrNameLst>
                                          <p:attrName>style.visibility</p:attrName>
                                        </p:attrNameLst>
                                      </p:cBhvr>
                                      <p:to>
                                        <p:strVal val="hidden"/>
                                      </p:to>
                                    </p:set>
                                  </p:childTnLst>
                                </p:cTn>
                              </p:par>
                              <p:par>
                                <p:cTn id="201" presetID="1" presetClass="exit" presetSubtype="0" fill="hold" grpId="2" nodeType="withEffect">
                                  <p:stCondLst>
                                    <p:cond delay="0"/>
                                  </p:stCondLst>
                                  <p:childTnLst>
                                    <p:set>
                                      <p:cBhvr>
                                        <p:cTn id="202" dur="1" fill="hold">
                                          <p:stCondLst>
                                            <p:cond delay="0"/>
                                          </p:stCondLst>
                                        </p:cTn>
                                        <p:tgtEl>
                                          <p:spTgt spid="192"/>
                                        </p:tgtEl>
                                        <p:attrNameLst>
                                          <p:attrName>style.visibility</p:attrName>
                                        </p:attrNameLst>
                                      </p:cBhvr>
                                      <p:to>
                                        <p:strVal val="hidden"/>
                                      </p:to>
                                    </p:set>
                                  </p:childTnLst>
                                </p:cTn>
                              </p:par>
                            </p:childTnLst>
                          </p:cTn>
                        </p:par>
                        <p:par>
                          <p:cTn id="203" fill="hold">
                            <p:stCondLst>
                              <p:cond delay="33250"/>
                            </p:stCondLst>
                            <p:childTnLst>
                              <p:par>
                                <p:cTn id="204" presetID="1" presetClass="entr" presetSubtype="0" fill="hold" nodeType="afterEffect">
                                  <p:stCondLst>
                                    <p:cond delay="0"/>
                                  </p:stCondLst>
                                  <p:childTnLst>
                                    <p:set>
                                      <p:cBhvr>
                                        <p:cTn id="205" dur="1" fill="hold">
                                          <p:stCondLst>
                                            <p:cond delay="0"/>
                                          </p:stCondLst>
                                        </p:cTn>
                                        <p:tgtEl>
                                          <p:spTgt spid="246"/>
                                        </p:tgtEl>
                                        <p:attrNameLst>
                                          <p:attrName>style.visibility</p:attrName>
                                        </p:attrNameLst>
                                      </p:cBhvr>
                                      <p:to>
                                        <p:strVal val="visible"/>
                                      </p:to>
                                    </p:set>
                                  </p:childTnLst>
                                </p:cTn>
                              </p:par>
                            </p:childTnLst>
                          </p:cTn>
                        </p:par>
                        <p:par>
                          <p:cTn id="206" fill="hold">
                            <p:stCondLst>
                              <p:cond delay="33250"/>
                            </p:stCondLst>
                            <p:childTnLst>
                              <p:par>
                                <p:cTn id="207" presetID="1" presetClass="entr" presetSubtype="0" fill="hold" nodeType="afterEffect">
                                  <p:stCondLst>
                                    <p:cond delay="0"/>
                                  </p:stCondLst>
                                  <p:childTnLst>
                                    <p:set>
                                      <p:cBhvr>
                                        <p:cTn id="208" dur="1" fill="hold">
                                          <p:stCondLst>
                                            <p:cond delay="0"/>
                                          </p:stCondLst>
                                        </p:cTn>
                                        <p:tgtEl>
                                          <p:spTgt spid="247"/>
                                        </p:tgtEl>
                                        <p:attrNameLst>
                                          <p:attrName>style.visibility</p:attrName>
                                        </p:attrNameLst>
                                      </p:cBhvr>
                                      <p:to>
                                        <p:strVal val="visible"/>
                                      </p:to>
                                    </p:set>
                                  </p:childTnLst>
                                </p:cTn>
                              </p:par>
                            </p:childTnLst>
                          </p:cTn>
                        </p:par>
                        <p:par>
                          <p:cTn id="209" fill="hold">
                            <p:stCondLst>
                              <p:cond delay="33250"/>
                            </p:stCondLst>
                            <p:childTnLst>
                              <p:par>
                                <p:cTn id="210" presetID="1" presetClass="exit" presetSubtype="0" fill="hold" grpId="2" nodeType="afterEffect">
                                  <p:stCondLst>
                                    <p:cond delay="0"/>
                                  </p:stCondLst>
                                  <p:childTnLst>
                                    <p:set>
                                      <p:cBhvr>
                                        <p:cTn id="211" dur="1" fill="hold">
                                          <p:stCondLst>
                                            <p:cond delay="0"/>
                                          </p:stCondLst>
                                        </p:cTn>
                                        <p:tgtEl>
                                          <p:spTgt spid="224"/>
                                        </p:tgtEl>
                                        <p:attrNameLst>
                                          <p:attrName>style.visibility</p:attrName>
                                        </p:attrNameLst>
                                      </p:cBhvr>
                                      <p:to>
                                        <p:strVal val="hidden"/>
                                      </p:to>
                                    </p:set>
                                  </p:childTnLst>
                                </p:cTn>
                              </p:par>
                              <p:par>
                                <p:cTn id="212" presetID="1" presetClass="exit" presetSubtype="0" fill="hold" grpId="2" nodeType="withEffect">
                                  <p:stCondLst>
                                    <p:cond delay="0"/>
                                  </p:stCondLst>
                                  <p:childTnLst>
                                    <p:set>
                                      <p:cBhvr>
                                        <p:cTn id="213" dur="1" fill="hold">
                                          <p:stCondLst>
                                            <p:cond delay="0"/>
                                          </p:stCondLst>
                                        </p:cTn>
                                        <p:tgtEl>
                                          <p:spTgt spid="225"/>
                                        </p:tgtEl>
                                        <p:attrNameLst>
                                          <p:attrName>style.visibility</p:attrName>
                                        </p:attrNameLst>
                                      </p:cBhvr>
                                      <p:to>
                                        <p:strVal val="hidden"/>
                                      </p:to>
                                    </p:set>
                                  </p:childTnLst>
                                </p:cTn>
                              </p:par>
                              <p:par>
                                <p:cTn id="214" presetID="1" presetClass="exit" presetSubtype="0" fill="hold" grpId="2" nodeType="withEffect">
                                  <p:stCondLst>
                                    <p:cond delay="0"/>
                                  </p:stCondLst>
                                  <p:childTnLst>
                                    <p:set>
                                      <p:cBhvr>
                                        <p:cTn id="215" dur="1" fill="hold">
                                          <p:stCondLst>
                                            <p:cond delay="0"/>
                                          </p:stCondLst>
                                        </p:cTn>
                                        <p:tgtEl>
                                          <p:spTgt spid="226"/>
                                        </p:tgtEl>
                                        <p:attrNameLst>
                                          <p:attrName>style.visibility</p:attrName>
                                        </p:attrNameLst>
                                      </p:cBhvr>
                                      <p:to>
                                        <p:strVal val="hidden"/>
                                      </p:to>
                                    </p:set>
                                  </p:childTnLst>
                                </p:cTn>
                              </p:par>
                              <p:par>
                                <p:cTn id="216" presetID="1" presetClass="exit" presetSubtype="0" fill="hold" grpId="2" nodeType="withEffect">
                                  <p:stCondLst>
                                    <p:cond delay="0"/>
                                  </p:stCondLst>
                                  <p:childTnLst>
                                    <p:set>
                                      <p:cBhvr>
                                        <p:cTn id="217" dur="1" fill="hold">
                                          <p:stCondLst>
                                            <p:cond delay="0"/>
                                          </p:stCondLst>
                                        </p:cTn>
                                        <p:tgtEl>
                                          <p:spTgt spid="227"/>
                                        </p:tgtEl>
                                        <p:attrNameLst>
                                          <p:attrName>style.visibility</p:attrName>
                                        </p:attrNameLst>
                                      </p:cBhvr>
                                      <p:to>
                                        <p:strVal val="hidden"/>
                                      </p:to>
                                    </p:set>
                                  </p:childTnLst>
                                </p:cTn>
                              </p:par>
                              <p:par>
                                <p:cTn id="218" presetID="1" presetClass="exit" presetSubtype="0" fill="hold" grpId="2" nodeType="withEffect">
                                  <p:stCondLst>
                                    <p:cond delay="0"/>
                                  </p:stCondLst>
                                  <p:childTnLst>
                                    <p:set>
                                      <p:cBhvr>
                                        <p:cTn id="219" dur="1" fill="hold">
                                          <p:stCondLst>
                                            <p:cond delay="0"/>
                                          </p:stCondLst>
                                        </p:cTn>
                                        <p:tgtEl>
                                          <p:spTgt spid="228"/>
                                        </p:tgtEl>
                                        <p:attrNameLst>
                                          <p:attrName>style.visibility</p:attrName>
                                        </p:attrNameLst>
                                      </p:cBhvr>
                                      <p:to>
                                        <p:strVal val="hidden"/>
                                      </p:to>
                                    </p:set>
                                  </p:childTnLst>
                                </p:cTn>
                              </p:par>
                              <p:par>
                                <p:cTn id="220" presetID="1" presetClass="exit" presetSubtype="0" fill="hold" grpId="2" nodeType="withEffect">
                                  <p:stCondLst>
                                    <p:cond delay="0"/>
                                  </p:stCondLst>
                                  <p:childTnLst>
                                    <p:set>
                                      <p:cBhvr>
                                        <p:cTn id="221" dur="1" fill="hold">
                                          <p:stCondLst>
                                            <p:cond delay="0"/>
                                          </p:stCondLst>
                                        </p:cTn>
                                        <p:tgtEl>
                                          <p:spTgt spid="229"/>
                                        </p:tgtEl>
                                        <p:attrNameLst>
                                          <p:attrName>style.visibility</p:attrName>
                                        </p:attrNameLst>
                                      </p:cBhvr>
                                      <p:to>
                                        <p:strVal val="hidden"/>
                                      </p:to>
                                    </p:set>
                                  </p:childTnLst>
                                </p:cTn>
                              </p:par>
                              <p:par>
                                <p:cTn id="222" presetID="1" presetClass="exit" presetSubtype="0" fill="hold" grpId="2" nodeType="withEffect">
                                  <p:stCondLst>
                                    <p:cond delay="0"/>
                                  </p:stCondLst>
                                  <p:childTnLst>
                                    <p:set>
                                      <p:cBhvr>
                                        <p:cTn id="223" dur="1" fill="hold">
                                          <p:stCondLst>
                                            <p:cond delay="0"/>
                                          </p:stCondLst>
                                        </p:cTn>
                                        <p:tgtEl>
                                          <p:spTgt spid="199"/>
                                        </p:tgtEl>
                                        <p:attrNameLst>
                                          <p:attrName>style.visibility</p:attrName>
                                        </p:attrNameLst>
                                      </p:cBhvr>
                                      <p:to>
                                        <p:strVal val="hidden"/>
                                      </p:to>
                                    </p:set>
                                  </p:childTnLst>
                                </p:cTn>
                              </p:par>
                            </p:childTnLst>
                          </p:cTn>
                        </p:par>
                        <p:par>
                          <p:cTn id="224" fill="hold">
                            <p:stCondLst>
                              <p:cond delay="33250"/>
                            </p:stCondLst>
                            <p:childTnLst>
                              <p:par>
                                <p:cTn id="225" presetID="0" presetClass="path" presetSubtype="0" accel="50000" decel="50000" fill="hold" nodeType="afterEffect">
                                  <p:stCondLst>
                                    <p:cond delay="0"/>
                                  </p:stCondLst>
                                  <p:childTnLst>
                                    <p:animMotion origin="layout" path="M 3.07692E-6 7.40741E-7 L 3.07692E-6 0.00023 C 0.0016 -0.05695 0.00304 -0.11366 0.00513 -0.17037 C 0.00657 -0.2132 0.00833 -0.22431 0.01154 -0.26667 C 0.01234 -0.27917 0.01314 -0.29144 0.0141 -0.3037 C 0.01442 -0.40556 0.0141 -0.50764 0.01538 -0.60903 C 0.01538 -0.61968 0.01714 -0.63009 0.01795 -0.64028 C 0.01843 -0.65116 0.01891 -0.66157 0.01923 -0.67222 C 0.01971 -0.69005 0.02003 -0.70787 0.02051 -0.72593 C 0.02179 -0.78704 0.02179 -0.7706 0.02179 -0.7963 " pathEditMode="relative" rAng="0" ptsTypes="AAAAAAAAAA">
                                      <p:cBhvr>
                                        <p:cTn id="226" dur="2000" fill="hold"/>
                                        <p:tgtEl>
                                          <p:spTgt spid="246"/>
                                        </p:tgtEl>
                                        <p:attrNameLst>
                                          <p:attrName>ppt_x</p:attrName>
                                          <p:attrName>ppt_y</p:attrName>
                                        </p:attrNameLst>
                                      </p:cBhvr>
                                      <p:rCtr x="1090" y="-39815"/>
                                    </p:animMotion>
                                  </p:childTnLst>
                                </p:cTn>
                              </p:par>
                              <p:par>
                                <p:cTn id="227" presetID="0" presetClass="path" presetSubtype="0" accel="50000" decel="50000" fill="hold" nodeType="withEffect">
                                  <p:stCondLst>
                                    <p:cond delay="0"/>
                                  </p:stCondLst>
                                  <p:childTnLst>
                                    <p:animMotion origin="layout" path="M 0 0 L 0 0 C 0.0016 -0.05694 0.00305 -0.11366 0.00513 -0.17037 C 0.00657 -0.21319 0.00833 -0.2243 0.01154 -0.26667 C 0.01234 -0.27917 0.01314 -0.29143 0.0141 -0.3037 C 0.01442 -0.40555 0.0141 -0.50764 0.01538 -0.60903 C 0.01538 -0.61967 0.01715 -0.63009 0.01795 -0.64051 C 0.01843 -0.65116 0.01891 -0.66157 0.01923 -0.67222 C 0.01971 -0.69005 0.02003 -0.70787 0.02051 -0.72592 C 0.0218 -0.78704 0.0218 -0.7706 0.0218 -0.7963 " pathEditMode="relative" ptsTypes="AAAAAAAAAA">
                                      <p:cBhvr>
                                        <p:cTn id="228" dur="2000" fill="hold"/>
                                        <p:tgtEl>
                                          <p:spTgt spid="24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animBg="1"/>
      <p:bldP spid="192" grpId="1" animBg="1"/>
      <p:bldP spid="192" grpId="2" animBg="1"/>
      <p:bldP spid="191" grpId="0" animBg="1"/>
      <p:bldP spid="191" grpId="1" animBg="1"/>
      <p:bldP spid="133" grpId="0"/>
      <p:bldP spid="149" grpId="0" animBg="1"/>
      <p:bldP spid="149" grpId="1" animBg="1"/>
      <p:bldP spid="149" grpId="2" animBg="1"/>
      <p:bldP spid="150" grpId="0" animBg="1"/>
      <p:bldP spid="150" grpId="1" animBg="1"/>
      <p:bldP spid="150" grpId="2" animBg="1"/>
      <p:bldP spid="151" grpId="0" animBg="1"/>
      <p:bldP spid="151" grpId="1" animBg="1"/>
      <p:bldP spid="151" grpId="2" animBg="1"/>
      <p:bldP spid="152" grpId="0" animBg="1"/>
      <p:bldP spid="152" grpId="1" animBg="1"/>
      <p:bldP spid="152" grpId="2" animBg="1"/>
      <p:bldP spid="153" grpId="0" animBg="1"/>
      <p:bldP spid="153" grpId="1" animBg="1"/>
      <p:bldP spid="153" grpId="2" animBg="1"/>
      <p:bldP spid="155" grpId="0" animBg="1"/>
      <p:bldP spid="155" grpId="1" animBg="1"/>
      <p:bldP spid="156" grpId="0" animBg="1"/>
      <p:bldP spid="156" grpId="1" animBg="1"/>
      <p:bldP spid="173" grpId="0" animBg="1"/>
      <p:bldP spid="173" grpId="1" animBg="1"/>
      <p:bldP spid="174" grpId="0" animBg="1"/>
      <p:bldP spid="174" grpId="1" animBg="1"/>
      <p:bldP spid="175" grpId="0" animBg="1"/>
      <p:bldP spid="175" grpId="1" animBg="1"/>
      <p:bldP spid="194" grpId="0"/>
      <p:bldP spid="194" grpId="1"/>
      <p:bldP spid="199" grpId="0" animBg="1"/>
      <p:bldP spid="199" grpId="1" animBg="1"/>
      <p:bldP spid="199" grpId="2" animBg="1"/>
      <p:bldP spid="200" grpId="0" animBg="1"/>
      <p:bldP spid="200" grpId="1" animBg="1"/>
      <p:bldP spid="202" grpId="0"/>
      <p:bldP spid="224" grpId="0" animBg="1"/>
      <p:bldP spid="224" grpId="1" animBg="1"/>
      <p:bldP spid="224" grpId="2" animBg="1"/>
      <p:bldP spid="225" grpId="0" animBg="1"/>
      <p:bldP spid="225" grpId="1" animBg="1"/>
      <p:bldP spid="225" grpId="2" animBg="1"/>
      <p:bldP spid="226" grpId="0" animBg="1"/>
      <p:bldP spid="226" grpId="1" animBg="1"/>
      <p:bldP spid="226" grpId="2" animBg="1"/>
      <p:bldP spid="227" grpId="0" animBg="1"/>
      <p:bldP spid="227" grpId="1" animBg="1"/>
      <p:bldP spid="227" grpId="2" animBg="1"/>
      <p:bldP spid="228" grpId="0" animBg="1"/>
      <p:bldP spid="228" grpId="1" animBg="1"/>
      <p:bldP spid="228" grpId="2" animBg="1"/>
      <p:bldP spid="229" grpId="0" animBg="1"/>
      <p:bldP spid="229" grpId="1" animBg="1"/>
      <p:bldP spid="229" grpId="2" animBg="1"/>
      <p:bldP spid="230" grpId="0" animBg="1"/>
      <p:bldP spid="230" grpId="1" animBg="1"/>
      <p:bldP spid="231" grpId="0" animBg="1"/>
      <p:bldP spid="231" grpId="1" animBg="1"/>
      <p:bldP spid="232" grpId="0" animBg="1"/>
      <p:bldP spid="232" grpId="1" animBg="1"/>
      <p:bldP spid="233" grpId="0" animBg="1"/>
      <p:bldP spid="233" grpId="1" animBg="1"/>
      <p:bldP spid="234" grpId="0" animBg="1"/>
      <p:bldP spid="234" grpId="1" animBg="1"/>
      <p:bldP spid="235" grpId="0"/>
      <p:bldP spid="235" grpId="1"/>
      <p:bldP spid="154" grpId="0" animBg="1"/>
      <p:bldP spid="154" grpId="1" animBg="1"/>
      <p:bldP spid="154" grpId="2"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E24A6-3EA4-4BDB-1895-B373AD5D3D72}"/>
              </a:ext>
            </a:extLst>
          </p:cNvPr>
          <p:cNvSpPr>
            <a:spLocks noGrp="1"/>
          </p:cNvSpPr>
          <p:nvPr>
            <p:ph type="title"/>
          </p:nvPr>
        </p:nvSpPr>
        <p:spPr/>
        <p:txBody>
          <a:bodyPr/>
          <a:lstStyle/>
          <a:p>
            <a:r>
              <a:rPr lang="de-DE"/>
              <a:t>Was passiert genau? </a:t>
            </a:r>
          </a:p>
        </p:txBody>
      </p:sp>
      <p:sp>
        <p:nvSpPr>
          <p:cNvPr id="3" name="Inhaltsplatzhalter 2">
            <a:extLst>
              <a:ext uri="{FF2B5EF4-FFF2-40B4-BE49-F238E27FC236}">
                <a16:creationId xmlns:a16="http://schemas.microsoft.com/office/drawing/2014/main" id="{FDD562BD-7BA2-FCE1-5EB7-78F11F39A9BF}"/>
              </a:ext>
            </a:extLst>
          </p:cNvPr>
          <p:cNvSpPr>
            <a:spLocks noGrp="1"/>
          </p:cNvSpPr>
          <p:nvPr>
            <p:ph idx="1"/>
          </p:nvPr>
        </p:nvSpPr>
        <p:spPr/>
        <p:txBody>
          <a:bodyPr/>
          <a:lstStyle/>
          <a:p>
            <a:pPr marL="0" indent="0">
              <a:buNone/>
            </a:pPr>
            <a:r>
              <a:rPr lang="de-DE" dirty="0"/>
              <a:t>Du hast gerade die Elektrolyse von Wasser auf Teilchenebene gesehen. </a:t>
            </a:r>
          </a:p>
          <a:p>
            <a:pPr marL="0" indent="0">
              <a:buNone/>
            </a:pPr>
            <a:endParaRPr lang="de-DE" dirty="0"/>
          </a:p>
          <a:p>
            <a:endParaRPr lang="de-DE" dirty="0"/>
          </a:p>
          <a:p>
            <a:endParaRPr lang="de-DE" dirty="0"/>
          </a:p>
          <a:p>
            <a:pPr marL="457200" indent="-457200">
              <a:buFont typeface="+mj-lt"/>
              <a:buAutoNum type="arabicParenR"/>
            </a:pPr>
            <a:r>
              <a:rPr lang="de-DE" b="1" dirty="0">
                <a:solidFill>
                  <a:schemeClr val="tx2"/>
                </a:solidFill>
              </a:rPr>
              <a:t>Übertrage</a:t>
            </a:r>
            <a:r>
              <a:rPr lang="de-DE" dirty="0">
                <a:solidFill>
                  <a:schemeClr val="tx2"/>
                </a:solidFill>
              </a:rPr>
              <a:t> die bildliche </a:t>
            </a:r>
            <a:r>
              <a:rPr lang="de-DE" b="1" dirty="0">
                <a:solidFill>
                  <a:schemeClr val="tx2"/>
                </a:solidFill>
              </a:rPr>
              <a:t>Darstellung</a:t>
            </a:r>
            <a:r>
              <a:rPr lang="de-DE" dirty="0">
                <a:solidFill>
                  <a:schemeClr val="tx2"/>
                </a:solidFill>
              </a:rPr>
              <a:t> aus der Animation </a:t>
            </a:r>
            <a:br>
              <a:rPr lang="de-DE" dirty="0">
                <a:solidFill>
                  <a:schemeClr val="tx2"/>
                </a:solidFill>
              </a:rPr>
            </a:br>
            <a:r>
              <a:rPr lang="de-DE" dirty="0">
                <a:solidFill>
                  <a:schemeClr val="tx2"/>
                </a:solidFill>
              </a:rPr>
              <a:t>in zwei </a:t>
            </a:r>
            <a:r>
              <a:rPr lang="de-DE" b="1" dirty="0">
                <a:solidFill>
                  <a:schemeClr val="tx2"/>
                </a:solidFill>
              </a:rPr>
              <a:t>(Teil-)Reaktionsgleichungen </a:t>
            </a:r>
            <a:r>
              <a:rPr lang="de-DE" dirty="0">
                <a:solidFill>
                  <a:schemeClr val="tx2"/>
                </a:solidFill>
              </a:rPr>
              <a:t>unter Angabe der </a:t>
            </a:r>
            <a:r>
              <a:rPr lang="de-DE" b="1" dirty="0">
                <a:solidFill>
                  <a:schemeClr val="tx2"/>
                </a:solidFill>
              </a:rPr>
              <a:t>Aggregatszustände</a:t>
            </a:r>
            <a:r>
              <a:rPr lang="de-DE" dirty="0">
                <a:solidFill>
                  <a:schemeClr val="tx2"/>
                </a:solidFill>
              </a:rPr>
              <a:t>. </a:t>
            </a:r>
          </a:p>
          <a:p>
            <a:pPr marL="457200" indent="-457200" algn="just">
              <a:buFont typeface="+mj-lt"/>
              <a:buAutoNum type="arabicParenR"/>
            </a:pPr>
            <a:endParaRPr lang="de-DE" dirty="0">
              <a:solidFill>
                <a:schemeClr val="tx2"/>
              </a:solidFill>
            </a:endParaRPr>
          </a:p>
          <a:p>
            <a:pPr marL="457200" indent="-457200">
              <a:buFont typeface="+mj-lt"/>
              <a:buAutoNum type="arabicParenR"/>
            </a:pPr>
            <a:r>
              <a:rPr lang="de-DE" b="1" dirty="0">
                <a:solidFill>
                  <a:schemeClr val="tx2"/>
                </a:solidFill>
              </a:rPr>
              <a:t>Begründe</a:t>
            </a:r>
            <a:r>
              <a:rPr lang="de-DE" dirty="0">
                <a:solidFill>
                  <a:schemeClr val="tx2"/>
                </a:solidFill>
              </a:rPr>
              <a:t>, welche Teilreaktion die </a:t>
            </a:r>
            <a:r>
              <a:rPr lang="de-DE" b="1" dirty="0">
                <a:solidFill>
                  <a:schemeClr val="tx2"/>
                </a:solidFill>
              </a:rPr>
              <a:t>Oxidation</a:t>
            </a:r>
            <a:r>
              <a:rPr lang="de-DE" dirty="0">
                <a:solidFill>
                  <a:schemeClr val="tx2"/>
                </a:solidFill>
              </a:rPr>
              <a:t> und welche die </a:t>
            </a:r>
            <a:r>
              <a:rPr lang="de-DE" b="1" dirty="0">
                <a:solidFill>
                  <a:schemeClr val="tx2"/>
                </a:solidFill>
              </a:rPr>
              <a:t>Reduktion</a:t>
            </a:r>
            <a:r>
              <a:rPr lang="de-DE" dirty="0">
                <a:solidFill>
                  <a:schemeClr val="tx2"/>
                </a:solidFill>
              </a:rPr>
              <a:t> darstellt. </a:t>
            </a:r>
          </a:p>
          <a:p>
            <a:endParaRPr lang="de-DE" dirty="0"/>
          </a:p>
          <a:p>
            <a:pPr algn="just"/>
            <a:r>
              <a:rPr lang="de-DE" dirty="0"/>
              <a:t>Hier gelangst du zurück zur </a:t>
            </a:r>
            <a:r>
              <a:rPr lang="de-DE" b="1" dirty="0">
                <a:hlinkClick r:id="rId2" action="ppaction://hlinksldjump">
                  <a:extLst>
                    <a:ext uri="{A12FA001-AC4F-418D-AE19-62706E023703}">
                      <ahyp:hlinkClr xmlns="" xmlns:ahyp="http://schemas.microsoft.com/office/drawing/2018/hyperlinkcolor" val="tx"/>
                    </a:ext>
                  </a:extLst>
                </a:hlinkClick>
              </a:rPr>
              <a:t>Animation</a:t>
            </a:r>
            <a:r>
              <a:rPr lang="de-DE" b="1" dirty="0"/>
              <a:t>.</a:t>
            </a:r>
          </a:p>
          <a:p>
            <a:pPr algn="just"/>
            <a:r>
              <a:rPr lang="de-DE" dirty="0"/>
              <a:t>Tipps: nächste Folie</a:t>
            </a:r>
          </a:p>
        </p:txBody>
      </p:sp>
      <p:sp>
        <p:nvSpPr>
          <p:cNvPr id="4" name="Foliennummernplatzhalter 3">
            <a:extLst>
              <a:ext uri="{FF2B5EF4-FFF2-40B4-BE49-F238E27FC236}">
                <a16:creationId xmlns:a16="http://schemas.microsoft.com/office/drawing/2014/main" id="{FDA05B71-0718-FE36-3EA2-89E5015F211F}"/>
              </a:ext>
            </a:extLst>
          </p:cNvPr>
          <p:cNvSpPr>
            <a:spLocks noGrp="1"/>
          </p:cNvSpPr>
          <p:nvPr>
            <p:ph type="sldNum" sz="quarter" idx="12"/>
          </p:nvPr>
        </p:nvSpPr>
        <p:spPr/>
        <p:txBody>
          <a:bodyPr/>
          <a:lstStyle/>
          <a:p>
            <a:fld id="{649AAC7D-4B30-4604-BD35-0C4E56313D0D}" type="slidenum">
              <a:rPr lang="de-DE" smtClean="0"/>
              <a:t>35</a:t>
            </a:fld>
            <a:endParaRPr lang="de-DE" dirty="0"/>
          </a:p>
        </p:txBody>
      </p:sp>
      <p:sp>
        <p:nvSpPr>
          <p:cNvPr id="7" name="Inhaltsplatzhalter 6"/>
          <p:cNvSpPr>
            <a:spLocks noGrp="1"/>
          </p:cNvSpPr>
          <p:nvPr>
            <p:ph sz="quarter" idx="13"/>
          </p:nvPr>
        </p:nvSpPr>
        <p:spPr/>
        <p:txBody>
          <a:bodyPr/>
          <a:lstStyle/>
          <a:p>
            <a:endParaRPr lang="de-DE"/>
          </a:p>
        </p:txBody>
      </p:sp>
      <p:sp>
        <p:nvSpPr>
          <p:cNvPr id="8" name="Inhaltsplatzhalter 7"/>
          <p:cNvSpPr>
            <a:spLocks noGrp="1"/>
          </p:cNvSpPr>
          <p:nvPr>
            <p:ph sz="quarter" idx="14"/>
          </p:nvPr>
        </p:nvSpPr>
        <p:spPr/>
        <p:txBody>
          <a:bodyPr/>
          <a:lstStyle/>
          <a:p>
            <a:endParaRPr lang="de-DE"/>
          </a:p>
        </p:txBody>
      </p:sp>
      <p:sp>
        <p:nvSpPr>
          <p:cNvPr id="11" name="Inhaltsplatzhalter 10"/>
          <p:cNvSpPr>
            <a:spLocks noGrp="1"/>
          </p:cNvSpPr>
          <p:nvPr>
            <p:ph sz="quarter" idx="16"/>
          </p:nvPr>
        </p:nvSpPr>
        <p:spPr/>
        <p:txBody>
          <a:bodyPr/>
          <a:lstStyle/>
          <a:p>
            <a:endParaRPr lang="de-DE"/>
          </a:p>
        </p:txBody>
      </p:sp>
      <p:sp>
        <p:nvSpPr>
          <p:cNvPr id="12" name="Inhaltsplatzhalter 11"/>
          <p:cNvSpPr>
            <a:spLocks noGrp="1"/>
          </p:cNvSpPr>
          <p:nvPr>
            <p:ph sz="quarter" idx="17"/>
          </p:nvPr>
        </p:nvSpPr>
        <p:spPr/>
        <p:txBody>
          <a:bodyPr/>
          <a:lstStyle/>
          <a:p>
            <a:endParaRPr lang="de-DE"/>
          </a:p>
        </p:txBody>
      </p:sp>
      <p:pic>
        <p:nvPicPr>
          <p:cNvPr id="13" name="Inhaltsplatzhalter 28"/>
          <p:cNvPicPr>
            <a:picLocks noGrp="1" noChangeAspect="1"/>
          </p:cNvPicPr>
          <p:nvPr>
            <p:ph sz="quarter" idx="15"/>
          </p:nvPr>
        </p:nvPicPr>
        <p:blipFill>
          <a:blip r:embed="rId3"/>
          <a:stretch>
            <a:fillRect/>
          </a:stretch>
        </p:blipFill>
        <p:spPr>
          <a:xfrm>
            <a:off x="489001" y="2627313"/>
            <a:ext cx="785711" cy="900112"/>
          </a:xfrm>
          <a:prstGeom prst="rect">
            <a:avLst/>
          </a:prstGeom>
        </p:spPr>
      </p:pic>
    </p:spTree>
    <p:extLst>
      <p:ext uri="{BB962C8B-B14F-4D97-AF65-F5344CB8AC3E}">
        <p14:creationId xmlns:p14="http://schemas.microsoft.com/office/powerpoint/2010/main" val="27864422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CE24A6-3EA4-4BDB-1895-B373AD5D3D72}"/>
              </a:ext>
            </a:extLst>
          </p:cNvPr>
          <p:cNvSpPr>
            <a:spLocks noGrp="1"/>
          </p:cNvSpPr>
          <p:nvPr>
            <p:ph type="title"/>
          </p:nvPr>
        </p:nvSpPr>
        <p:spPr/>
        <p:txBody>
          <a:bodyPr/>
          <a:lstStyle/>
          <a:p>
            <a:r>
              <a:rPr lang="de-DE" dirty="0"/>
              <a:t>Tipps (Teil-)Reaktionsgleichungen) </a:t>
            </a:r>
          </a:p>
        </p:txBody>
      </p:sp>
      <p:sp>
        <p:nvSpPr>
          <p:cNvPr id="3" name="Inhaltsplatzhalter 2">
            <a:extLst>
              <a:ext uri="{FF2B5EF4-FFF2-40B4-BE49-F238E27FC236}">
                <a16:creationId xmlns:a16="http://schemas.microsoft.com/office/drawing/2014/main" id="{FDD562BD-7BA2-FCE1-5EB7-78F11F39A9BF}"/>
              </a:ext>
            </a:extLst>
          </p:cNvPr>
          <p:cNvSpPr>
            <a:spLocks noGrp="1"/>
          </p:cNvSpPr>
          <p:nvPr>
            <p:ph idx="1"/>
          </p:nvPr>
        </p:nvSpPr>
        <p:spPr/>
        <p:txBody>
          <a:bodyPr/>
          <a:lstStyle/>
          <a:p>
            <a:pPr algn="just"/>
            <a:r>
              <a:rPr lang="de-DE" dirty="0"/>
              <a:t>Tipp 1: 	siehe dir zunächst die Animation noch einmal genau 	</a:t>
            </a:r>
            <a:r>
              <a:rPr lang="de-DE" dirty="0" smtClean="0"/>
              <a:t>an </a:t>
            </a:r>
            <a:r>
              <a:rPr lang="de-DE" dirty="0"/>
              <a:t>(Hier gelangst du zurück zur </a:t>
            </a:r>
            <a:r>
              <a:rPr lang="de-DE" b="1" dirty="0">
                <a:hlinkClick r:id="rId2" action="ppaction://hlinksldjump">
                  <a:extLst>
                    <a:ext uri="{A12FA001-AC4F-418D-AE19-62706E023703}">
                      <ahyp:hlinkClr xmlns="" xmlns:ahyp="http://schemas.microsoft.com/office/drawing/2018/hyperlinkcolor" val="tx"/>
                    </a:ext>
                  </a:extLst>
                </a:hlinkClick>
              </a:rPr>
              <a:t>Animation</a:t>
            </a:r>
            <a:r>
              <a:rPr lang="de-DE" b="1" dirty="0"/>
              <a:t>.)</a:t>
            </a:r>
            <a:endParaRPr lang="de-DE" dirty="0"/>
          </a:p>
          <a:p>
            <a:pPr algn="just"/>
            <a:endParaRPr lang="de-DE" dirty="0"/>
          </a:p>
          <a:p>
            <a:pPr algn="just"/>
            <a:r>
              <a:rPr lang="de-DE" dirty="0"/>
              <a:t>Tipp 2: 	Die Teilreaktionen entsprechen der Oxidation und der 	Reduktion.</a:t>
            </a:r>
          </a:p>
          <a:p>
            <a:pPr algn="just"/>
            <a:endParaRPr lang="de-DE" dirty="0"/>
          </a:p>
          <a:p>
            <a:pPr algn="just"/>
            <a:r>
              <a:rPr lang="de-DE" dirty="0"/>
              <a:t>Tipp 3: 	Teilchen der Oxidation: O</a:t>
            </a:r>
            <a:r>
              <a:rPr lang="de-DE" baseline="-25000" dirty="0"/>
              <a:t>2</a:t>
            </a:r>
            <a:r>
              <a:rPr lang="de-DE" dirty="0"/>
              <a:t>, OH</a:t>
            </a:r>
            <a:r>
              <a:rPr lang="de-DE" baseline="30000" dirty="0"/>
              <a:t>-</a:t>
            </a:r>
            <a:r>
              <a:rPr lang="de-DE" dirty="0"/>
              <a:t>, H</a:t>
            </a:r>
            <a:r>
              <a:rPr lang="de-DE" baseline="-25000" dirty="0"/>
              <a:t>2</a:t>
            </a:r>
            <a:r>
              <a:rPr lang="de-DE" dirty="0"/>
              <a:t>O</a:t>
            </a:r>
          </a:p>
          <a:p>
            <a:pPr algn="just"/>
            <a:r>
              <a:rPr lang="de-DE" dirty="0"/>
              <a:t>	Teilchen der Reduktion: H</a:t>
            </a:r>
            <a:r>
              <a:rPr lang="de-DE" baseline="-25000" dirty="0"/>
              <a:t>2</a:t>
            </a:r>
            <a:r>
              <a:rPr lang="de-DE" dirty="0"/>
              <a:t>O, H</a:t>
            </a:r>
            <a:r>
              <a:rPr lang="de-DE" baseline="-25000" dirty="0"/>
              <a:t>3</a:t>
            </a:r>
            <a:r>
              <a:rPr lang="de-DE" dirty="0"/>
              <a:t>O</a:t>
            </a:r>
            <a:r>
              <a:rPr lang="de-DE" baseline="30000" dirty="0"/>
              <a:t>+</a:t>
            </a:r>
            <a:r>
              <a:rPr lang="de-DE" dirty="0"/>
              <a:t>, H</a:t>
            </a:r>
            <a:r>
              <a:rPr lang="de-DE" baseline="-25000" dirty="0"/>
              <a:t>2</a:t>
            </a:r>
          </a:p>
          <a:p>
            <a:pPr algn="just"/>
            <a:endParaRPr lang="de-DE" dirty="0"/>
          </a:p>
          <a:p>
            <a:pPr algn="just"/>
            <a:r>
              <a:rPr lang="de-DE" dirty="0"/>
              <a:t>Tipp 4:	Auch die übergehenden Elektronen kommen in die 	Reaktionsgleichungen!</a:t>
            </a:r>
          </a:p>
          <a:p>
            <a:pPr algn="just"/>
            <a:endParaRPr lang="de-DE" dirty="0"/>
          </a:p>
          <a:p>
            <a:pPr algn="just"/>
            <a:r>
              <a:rPr lang="de-DE" dirty="0"/>
              <a:t>Tipp 5: 	Elektronen bei Elektronenabgabe rechts vom Pfeil, 	Elektronenaufnahme links vom Pfeil</a:t>
            </a:r>
          </a:p>
        </p:txBody>
      </p:sp>
      <p:sp>
        <p:nvSpPr>
          <p:cNvPr id="4" name="Foliennummernplatzhalter 3">
            <a:extLst>
              <a:ext uri="{FF2B5EF4-FFF2-40B4-BE49-F238E27FC236}">
                <a16:creationId xmlns:a16="http://schemas.microsoft.com/office/drawing/2014/main" id="{FDA05B71-0718-FE36-3EA2-89E5015F211F}"/>
              </a:ext>
            </a:extLst>
          </p:cNvPr>
          <p:cNvSpPr>
            <a:spLocks noGrp="1"/>
          </p:cNvSpPr>
          <p:nvPr>
            <p:ph type="sldNum" sz="quarter" idx="12"/>
          </p:nvPr>
        </p:nvSpPr>
        <p:spPr/>
        <p:txBody>
          <a:bodyPr/>
          <a:lstStyle/>
          <a:p>
            <a:fld id="{649AAC7D-4B30-4604-BD35-0C4E56313D0D}" type="slidenum">
              <a:rPr lang="de-DE" smtClean="0"/>
              <a:t>36</a:t>
            </a:fld>
            <a:endParaRPr lang="de-DE"/>
          </a:p>
        </p:txBody>
      </p:sp>
      <p:pic>
        <p:nvPicPr>
          <p:cNvPr id="6" name="Inhaltsplatzhalter 23"/>
          <p:cNvPicPr>
            <a:picLocks noGrp="1" noChangeAspect="1"/>
          </p:cNvPicPr>
          <p:nvPr>
            <p:ph sz="quarter" idx="13"/>
          </p:nvPr>
        </p:nvPicPr>
        <p:blipFill>
          <a:blip r:embed="rId3"/>
          <a:stretch>
            <a:fillRect/>
          </a:stretch>
        </p:blipFill>
        <p:spPr>
          <a:xfrm>
            <a:off x="639276" y="503238"/>
            <a:ext cx="485161" cy="900112"/>
          </a:xfrm>
          <a:prstGeom prst="rect">
            <a:avLst/>
          </a:prstGeom>
        </p:spPr>
      </p:pic>
    </p:spTree>
    <p:extLst>
      <p:ext uri="{BB962C8B-B14F-4D97-AF65-F5344CB8AC3E}">
        <p14:creationId xmlns:p14="http://schemas.microsoft.com/office/powerpoint/2010/main" val="12291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left)">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wipe(left)">
                                      <p:cBhvr>
                                        <p:cTn id="25" dur="500"/>
                                        <p:tgtEl>
                                          <p:spTgt spid="3">
                                            <p:txEl>
                                              <p:pRg st="7" end="7"/>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wipe(left)">
                                      <p:cBhvr>
                                        <p:cTn id="30"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0736F2AF-1687-F5B9-E909-13AC5192A61B}"/>
              </a:ext>
            </a:extLst>
          </p:cNvPr>
          <p:cNvSpPr>
            <a:spLocks noGrp="1"/>
          </p:cNvSpPr>
          <p:nvPr>
            <p:ph idx="1"/>
          </p:nvPr>
        </p:nvSpPr>
        <p:spPr/>
        <p:txBody>
          <a:bodyPr/>
          <a:lstStyle/>
          <a:p>
            <a:r>
              <a:rPr lang="de-DE" sz="2000" b="1" u="sng" dirty="0"/>
              <a:t>Teil 1: </a:t>
            </a:r>
            <a:br>
              <a:rPr lang="de-DE" sz="2000" b="1" u="sng" dirty="0"/>
            </a:br>
            <a:endParaRPr lang="de-DE" sz="2000" b="1" u="sng" dirty="0"/>
          </a:p>
          <a:p>
            <a:pPr marL="342900" indent="-342900">
              <a:buFont typeface="Arial" panose="020B0604020202020204" pitchFamily="34" charset="0"/>
              <a:buChar char="•"/>
            </a:pPr>
            <a:r>
              <a:rPr lang="de-DE" sz="2000" dirty="0">
                <a:solidFill>
                  <a:schemeClr val="accent2"/>
                </a:solidFill>
              </a:rPr>
              <a:t>4 H</a:t>
            </a:r>
            <a:r>
              <a:rPr lang="de-DE" sz="2000" baseline="-25000" dirty="0">
                <a:solidFill>
                  <a:schemeClr val="accent2"/>
                </a:solidFill>
              </a:rPr>
              <a:t>3</a:t>
            </a:r>
            <a:r>
              <a:rPr lang="de-DE" sz="2000" dirty="0">
                <a:solidFill>
                  <a:schemeClr val="accent2"/>
                </a:solidFill>
              </a:rPr>
              <a:t>O</a:t>
            </a:r>
            <a:r>
              <a:rPr lang="de-DE" sz="2000" baseline="30000" dirty="0">
                <a:solidFill>
                  <a:schemeClr val="accent2"/>
                </a:solidFill>
              </a:rPr>
              <a:t>+</a:t>
            </a:r>
            <a:r>
              <a:rPr lang="de-DE" sz="2000" dirty="0">
                <a:solidFill>
                  <a:schemeClr val="accent2"/>
                </a:solidFill>
              </a:rPr>
              <a:t>-Ionen </a:t>
            </a:r>
            <a:r>
              <a:rPr lang="de-DE" sz="2000" dirty="0"/>
              <a:t>nehmen </a:t>
            </a:r>
            <a:r>
              <a:rPr lang="de-DE" sz="2000" dirty="0">
                <a:solidFill>
                  <a:schemeClr val="accent2"/>
                </a:solidFill>
              </a:rPr>
              <a:t>je 1 e</a:t>
            </a:r>
            <a:r>
              <a:rPr lang="de-DE" baseline="30000" dirty="0">
                <a:solidFill>
                  <a:schemeClr val="accent2"/>
                </a:solidFill>
              </a:rPr>
              <a:t>-</a:t>
            </a:r>
            <a:r>
              <a:rPr lang="de-DE" sz="2000" baseline="30000" dirty="0">
                <a:solidFill>
                  <a:schemeClr val="accent2"/>
                </a:solidFill>
              </a:rPr>
              <a:t> </a:t>
            </a:r>
            <a:r>
              <a:rPr lang="de-DE" sz="2000" dirty="0" smtClean="0"/>
              <a:t>auf</a:t>
            </a:r>
            <a:r>
              <a:rPr lang="de-DE" sz="2000" dirty="0">
                <a:sym typeface="Wingdings" panose="05000000000000000000" pitchFamily="2" charset="2"/>
              </a:rPr>
              <a:t/>
            </a:r>
            <a:br>
              <a:rPr lang="de-DE" sz="2000" dirty="0">
                <a:sym typeface="Wingdings" panose="05000000000000000000" pitchFamily="2" charset="2"/>
              </a:rPr>
            </a:br>
            <a:r>
              <a:rPr lang="de-DE" sz="2000" dirty="0" smtClean="0">
                <a:sym typeface="Wingdings" panose="05000000000000000000" pitchFamily="2" charset="2"/>
              </a:rPr>
              <a:t>= </a:t>
            </a:r>
            <a:r>
              <a:rPr lang="de-DE" sz="2000" b="1" dirty="0">
                <a:sym typeface="Wingdings" panose="05000000000000000000" pitchFamily="2" charset="2"/>
              </a:rPr>
              <a:t>Reduktion </a:t>
            </a:r>
            <a:endParaRPr lang="de-DE" sz="2000" b="1" dirty="0"/>
          </a:p>
          <a:p>
            <a:pPr marL="342900" indent="-342900">
              <a:lnSpc>
                <a:spcPct val="150000"/>
              </a:lnSpc>
              <a:buFont typeface="Arial" panose="020B0604020202020204" pitchFamily="34" charset="0"/>
              <a:buChar char="•"/>
            </a:pPr>
            <a:r>
              <a:rPr lang="de-DE" sz="2000" dirty="0"/>
              <a:t>Es entstehen </a:t>
            </a:r>
            <a:r>
              <a:rPr lang="de-DE" sz="2000" dirty="0">
                <a:solidFill>
                  <a:schemeClr val="tx2"/>
                </a:solidFill>
              </a:rPr>
              <a:t>4 H</a:t>
            </a:r>
            <a:r>
              <a:rPr lang="de-DE" sz="2000" baseline="-25000" dirty="0">
                <a:solidFill>
                  <a:schemeClr val="tx2"/>
                </a:solidFill>
              </a:rPr>
              <a:t>2</a:t>
            </a:r>
            <a:r>
              <a:rPr lang="de-DE" sz="2000" dirty="0">
                <a:solidFill>
                  <a:schemeClr val="tx2"/>
                </a:solidFill>
              </a:rPr>
              <a:t>O-Moleküle</a:t>
            </a:r>
            <a:r>
              <a:rPr lang="de-DE" sz="2000" dirty="0"/>
              <a:t> und </a:t>
            </a:r>
            <a:r>
              <a:rPr lang="de-DE" sz="2000" dirty="0">
                <a:solidFill>
                  <a:schemeClr val="tx2"/>
                </a:solidFill>
              </a:rPr>
              <a:t>2 </a:t>
            </a:r>
            <a:r>
              <a:rPr lang="de-DE" sz="2000" dirty="0" smtClean="0">
                <a:solidFill>
                  <a:schemeClr val="tx2"/>
                </a:solidFill>
              </a:rPr>
              <a:t>H</a:t>
            </a:r>
            <a:r>
              <a:rPr lang="de-DE" sz="2000" baseline="-25000" dirty="0" smtClean="0">
                <a:solidFill>
                  <a:schemeClr val="tx2"/>
                </a:solidFill>
              </a:rPr>
              <a:t>2</a:t>
            </a:r>
            <a:r>
              <a:rPr lang="de-DE" sz="2000" dirty="0" smtClean="0">
                <a:solidFill>
                  <a:schemeClr val="tx2"/>
                </a:solidFill>
              </a:rPr>
              <a:t>-Moleküle.</a:t>
            </a:r>
            <a:r>
              <a:rPr lang="de-DE" sz="2000" dirty="0" smtClean="0"/>
              <a:t> Sie steigen als Gas an </a:t>
            </a:r>
            <a:r>
              <a:rPr lang="de-DE" sz="2000" dirty="0"/>
              <a:t>der Kathode </a:t>
            </a:r>
            <a:r>
              <a:rPr lang="de-DE" sz="2000" dirty="0" smtClean="0"/>
              <a:t>auf. </a:t>
            </a:r>
            <a:r>
              <a:rPr lang="de-DE" sz="2000" dirty="0"/>
              <a:t/>
            </a:r>
            <a:br>
              <a:rPr lang="de-DE" sz="2000" dirty="0"/>
            </a:br>
            <a:endParaRPr lang="de-DE" sz="2000" dirty="0">
              <a:sym typeface="Wingdings" panose="05000000000000000000" pitchFamily="2" charset="2"/>
            </a:endParaRPr>
          </a:p>
          <a:p>
            <a:pPr>
              <a:lnSpc>
                <a:spcPct val="150000"/>
              </a:lnSpc>
            </a:pPr>
            <a:r>
              <a:rPr lang="de-DE" sz="2000" u="sng" dirty="0">
                <a:sym typeface="Wingdings" panose="05000000000000000000" pitchFamily="2" charset="2"/>
              </a:rPr>
              <a:t>Teilreaktionsgleichung: </a:t>
            </a:r>
          </a:p>
          <a:p>
            <a:pPr>
              <a:lnSpc>
                <a:spcPct val="150000"/>
              </a:lnSpc>
            </a:pPr>
            <a:r>
              <a:rPr lang="de-DE" sz="2000" dirty="0"/>
              <a:t>Red.: 	</a:t>
            </a:r>
            <a:r>
              <a:rPr lang="de-DE" sz="2000" dirty="0">
                <a:solidFill>
                  <a:schemeClr val="accent2"/>
                </a:solidFill>
              </a:rPr>
              <a:t>4 H</a:t>
            </a:r>
            <a:r>
              <a:rPr lang="de-DE" sz="2000" baseline="-25000" dirty="0">
                <a:solidFill>
                  <a:schemeClr val="accent2"/>
                </a:solidFill>
              </a:rPr>
              <a:t>3</a:t>
            </a:r>
            <a:r>
              <a:rPr lang="de-DE" sz="2000" dirty="0">
                <a:solidFill>
                  <a:schemeClr val="accent2"/>
                </a:solidFill>
              </a:rPr>
              <a:t>O</a:t>
            </a:r>
            <a:r>
              <a:rPr lang="de-DE" baseline="30000" dirty="0">
                <a:solidFill>
                  <a:schemeClr val="accent2"/>
                </a:solidFill>
              </a:rPr>
              <a:t>+</a:t>
            </a:r>
            <a:r>
              <a:rPr lang="de-DE" sz="2000" baseline="-25000" dirty="0">
                <a:solidFill>
                  <a:schemeClr val="accent2"/>
                </a:solidFill>
              </a:rPr>
              <a:t> </a:t>
            </a:r>
            <a:r>
              <a:rPr lang="de-DE" baseline="-25000" dirty="0">
                <a:solidFill>
                  <a:schemeClr val="accent2"/>
                </a:solidFill>
              </a:rPr>
              <a:t>(</a:t>
            </a:r>
            <a:r>
              <a:rPr lang="de-DE" baseline="-25000" dirty="0" err="1">
                <a:solidFill>
                  <a:schemeClr val="accent2"/>
                </a:solidFill>
              </a:rPr>
              <a:t>aq</a:t>
            </a:r>
            <a:r>
              <a:rPr lang="de-DE" baseline="-25000" dirty="0">
                <a:solidFill>
                  <a:schemeClr val="accent2"/>
                </a:solidFill>
              </a:rPr>
              <a:t>)</a:t>
            </a:r>
            <a:r>
              <a:rPr lang="de-DE" sz="2000" baseline="30000" dirty="0">
                <a:solidFill>
                  <a:schemeClr val="accent2"/>
                </a:solidFill>
              </a:rPr>
              <a:t> </a:t>
            </a:r>
            <a:r>
              <a:rPr lang="de-DE" sz="2000" dirty="0"/>
              <a:t>+</a:t>
            </a:r>
            <a:r>
              <a:rPr lang="de-DE" sz="2000" dirty="0">
                <a:solidFill>
                  <a:schemeClr val="accent2"/>
                </a:solidFill>
              </a:rPr>
              <a:t> 4 </a:t>
            </a:r>
            <a:r>
              <a:rPr lang="de-DE" sz="2000" dirty="0">
                <a:solidFill>
                  <a:schemeClr val="accent2"/>
                </a:solidFill>
                <a:sym typeface="Wingdings" panose="05000000000000000000" pitchFamily="2" charset="2"/>
              </a:rPr>
              <a:t>e</a:t>
            </a:r>
            <a:r>
              <a:rPr lang="de-DE" baseline="30000" dirty="0">
                <a:solidFill>
                  <a:schemeClr val="accent2"/>
                </a:solidFill>
                <a:sym typeface="Wingdings" panose="05000000000000000000" pitchFamily="2" charset="2"/>
              </a:rPr>
              <a:t>-</a:t>
            </a:r>
            <a:r>
              <a:rPr lang="de-DE" sz="2000" baseline="30000" dirty="0">
                <a:solidFill>
                  <a:schemeClr val="accent2"/>
                </a:solidFill>
                <a:sym typeface="Wingdings" panose="05000000000000000000" pitchFamily="2" charset="2"/>
              </a:rPr>
              <a:t> </a:t>
            </a:r>
            <a:r>
              <a:rPr lang="de-DE" sz="2000" dirty="0">
                <a:sym typeface="Wingdings" panose="05000000000000000000" pitchFamily="2" charset="2"/>
              </a:rPr>
              <a:t> </a:t>
            </a:r>
            <a:r>
              <a:rPr lang="de-DE" sz="2000" dirty="0">
                <a:solidFill>
                  <a:schemeClr val="tx2"/>
                </a:solidFill>
              </a:rPr>
              <a:t>4 H</a:t>
            </a:r>
            <a:r>
              <a:rPr lang="de-DE" sz="2000" baseline="-25000" dirty="0">
                <a:solidFill>
                  <a:schemeClr val="tx2"/>
                </a:solidFill>
              </a:rPr>
              <a:t>2</a:t>
            </a:r>
            <a:r>
              <a:rPr lang="de-DE" sz="2000" dirty="0">
                <a:solidFill>
                  <a:schemeClr val="tx2"/>
                </a:solidFill>
              </a:rPr>
              <a:t>O</a:t>
            </a:r>
            <a:r>
              <a:rPr lang="de-DE" sz="2000" baseline="-25000" dirty="0">
                <a:solidFill>
                  <a:schemeClr val="tx2"/>
                </a:solidFill>
                <a:sym typeface="Wingdings" panose="05000000000000000000" pitchFamily="2" charset="2"/>
              </a:rPr>
              <a:t> </a:t>
            </a:r>
            <a:r>
              <a:rPr lang="de-DE" baseline="-25000" dirty="0">
                <a:solidFill>
                  <a:schemeClr val="tx2"/>
                </a:solidFill>
                <a:sym typeface="Wingdings" panose="05000000000000000000" pitchFamily="2" charset="2"/>
              </a:rPr>
              <a:t>(l)</a:t>
            </a:r>
            <a:r>
              <a:rPr lang="de-DE" sz="2000" dirty="0">
                <a:solidFill>
                  <a:schemeClr val="tx2"/>
                </a:solidFill>
              </a:rPr>
              <a:t> </a:t>
            </a:r>
            <a:r>
              <a:rPr lang="de-DE" sz="2000" dirty="0"/>
              <a:t>+</a:t>
            </a:r>
            <a:r>
              <a:rPr lang="de-DE" sz="2000" dirty="0">
                <a:solidFill>
                  <a:schemeClr val="tx2"/>
                </a:solidFill>
              </a:rPr>
              <a:t> 2 H</a:t>
            </a:r>
            <a:r>
              <a:rPr lang="de-DE" sz="2000" baseline="-25000" dirty="0">
                <a:solidFill>
                  <a:schemeClr val="tx2"/>
                </a:solidFill>
              </a:rPr>
              <a:t>2 </a:t>
            </a:r>
            <a:r>
              <a:rPr lang="de-DE" baseline="-25000" dirty="0">
                <a:solidFill>
                  <a:schemeClr val="tx2"/>
                </a:solidFill>
                <a:sym typeface="Wingdings" panose="05000000000000000000" pitchFamily="2" charset="2"/>
              </a:rPr>
              <a:t>(g)</a:t>
            </a:r>
            <a:r>
              <a:rPr lang="de-DE" baseline="-25000" dirty="0">
                <a:solidFill>
                  <a:schemeClr val="tx2"/>
                </a:solidFill>
              </a:rPr>
              <a:t> </a:t>
            </a:r>
            <a:endParaRPr lang="de-DE" sz="2000" dirty="0">
              <a:solidFill>
                <a:schemeClr val="tx2"/>
              </a:solidFill>
              <a:sym typeface="Wingdings" panose="05000000000000000000" pitchFamily="2" charset="2"/>
            </a:endParaRPr>
          </a:p>
        </p:txBody>
      </p:sp>
      <p:sp>
        <p:nvSpPr>
          <p:cNvPr id="4" name="Foliennummernplatzhalter 3">
            <a:extLst>
              <a:ext uri="{FF2B5EF4-FFF2-40B4-BE49-F238E27FC236}">
                <a16:creationId xmlns:a16="http://schemas.microsoft.com/office/drawing/2014/main" id="{E4DB9787-F8FD-9A4A-30CD-EEBE65F4D51E}"/>
              </a:ext>
            </a:extLst>
          </p:cNvPr>
          <p:cNvSpPr>
            <a:spLocks noGrp="1"/>
          </p:cNvSpPr>
          <p:nvPr>
            <p:ph type="sldNum" sz="quarter" idx="12"/>
          </p:nvPr>
        </p:nvSpPr>
        <p:spPr/>
        <p:txBody>
          <a:bodyPr/>
          <a:lstStyle/>
          <a:p>
            <a:fld id="{649AAC7D-4B30-4604-BD35-0C4E56313D0D}" type="slidenum">
              <a:rPr lang="de-DE" smtClean="0"/>
              <a:pPr/>
              <a:t>37</a:t>
            </a:fld>
            <a:endParaRPr lang="de-DE"/>
          </a:p>
        </p:txBody>
      </p:sp>
    </p:spTree>
    <p:extLst>
      <p:ext uri="{BB962C8B-B14F-4D97-AF65-F5344CB8AC3E}">
        <p14:creationId xmlns:p14="http://schemas.microsoft.com/office/powerpoint/2010/main" val="30868194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0736F2AF-1687-F5B9-E909-13AC5192A61B}"/>
              </a:ext>
            </a:extLst>
          </p:cNvPr>
          <p:cNvSpPr>
            <a:spLocks noGrp="1"/>
          </p:cNvSpPr>
          <p:nvPr>
            <p:ph idx="1"/>
          </p:nvPr>
        </p:nvSpPr>
        <p:spPr/>
        <p:txBody>
          <a:bodyPr/>
          <a:lstStyle/>
          <a:p>
            <a:r>
              <a:rPr lang="de-DE" sz="2000" b="1" u="sng" dirty="0"/>
              <a:t>Teil 2: </a:t>
            </a:r>
            <a:br>
              <a:rPr lang="de-DE" sz="2000" b="1" u="sng" dirty="0"/>
            </a:br>
            <a:endParaRPr lang="de-DE" sz="2000" b="1" u="sng" dirty="0"/>
          </a:p>
          <a:p>
            <a:pPr marL="342900" indent="-342900">
              <a:buFont typeface="Arial" panose="020B0604020202020204" pitchFamily="34" charset="0"/>
              <a:buChar char="•"/>
            </a:pPr>
            <a:r>
              <a:rPr lang="de-DE" sz="2000" dirty="0">
                <a:solidFill>
                  <a:schemeClr val="accent2"/>
                </a:solidFill>
              </a:rPr>
              <a:t>2 OH</a:t>
            </a:r>
            <a:r>
              <a:rPr lang="de-DE" sz="2000" baseline="30000" dirty="0">
                <a:solidFill>
                  <a:schemeClr val="accent2"/>
                </a:solidFill>
              </a:rPr>
              <a:t>-</a:t>
            </a:r>
            <a:r>
              <a:rPr lang="de-DE" sz="2000" dirty="0">
                <a:solidFill>
                  <a:schemeClr val="accent2"/>
                </a:solidFill>
              </a:rPr>
              <a:t>-Ionen </a:t>
            </a:r>
            <a:r>
              <a:rPr lang="de-DE" sz="2000" dirty="0"/>
              <a:t>geben </a:t>
            </a:r>
            <a:r>
              <a:rPr lang="de-DE" sz="2000" dirty="0">
                <a:solidFill>
                  <a:schemeClr val="tx2"/>
                </a:solidFill>
              </a:rPr>
              <a:t>je 2 e</a:t>
            </a:r>
            <a:r>
              <a:rPr lang="de-DE" sz="2000" baseline="30000" dirty="0">
                <a:solidFill>
                  <a:schemeClr val="tx2"/>
                </a:solidFill>
              </a:rPr>
              <a:t>-</a:t>
            </a:r>
            <a:r>
              <a:rPr lang="de-DE" sz="2000" dirty="0">
                <a:solidFill>
                  <a:schemeClr val="tx2"/>
                </a:solidFill>
              </a:rPr>
              <a:t> </a:t>
            </a:r>
            <a:r>
              <a:rPr lang="de-DE" sz="2000" dirty="0" smtClean="0"/>
              <a:t>ab</a:t>
            </a:r>
            <a:br>
              <a:rPr lang="de-DE" sz="2000" dirty="0" smtClean="0"/>
            </a:br>
            <a:r>
              <a:rPr lang="de-DE" sz="2000" dirty="0" smtClean="0"/>
              <a:t>=</a:t>
            </a:r>
            <a:r>
              <a:rPr lang="de-DE" sz="2000" dirty="0" smtClean="0">
                <a:sym typeface="Wingdings" panose="05000000000000000000" pitchFamily="2" charset="2"/>
              </a:rPr>
              <a:t> </a:t>
            </a:r>
            <a:r>
              <a:rPr lang="de-DE" sz="2000" b="1" dirty="0">
                <a:sym typeface="Wingdings" panose="05000000000000000000" pitchFamily="2" charset="2"/>
              </a:rPr>
              <a:t>Oxidation </a:t>
            </a:r>
            <a:endParaRPr lang="de-DE" sz="2000" b="1" dirty="0"/>
          </a:p>
          <a:p>
            <a:pPr marL="342900" indent="-342900">
              <a:lnSpc>
                <a:spcPct val="150000"/>
              </a:lnSpc>
              <a:buFont typeface="Arial" panose="020B0604020202020204" pitchFamily="34" charset="0"/>
              <a:buChar char="•"/>
            </a:pPr>
            <a:r>
              <a:rPr lang="de-DE" sz="2000" dirty="0"/>
              <a:t>Es entstehen </a:t>
            </a:r>
            <a:r>
              <a:rPr lang="de-DE" sz="2000" dirty="0">
                <a:solidFill>
                  <a:schemeClr val="tx2"/>
                </a:solidFill>
              </a:rPr>
              <a:t>2 H</a:t>
            </a:r>
            <a:r>
              <a:rPr lang="de-DE" sz="2000" baseline="-25000" dirty="0">
                <a:solidFill>
                  <a:schemeClr val="tx2"/>
                </a:solidFill>
              </a:rPr>
              <a:t>2</a:t>
            </a:r>
            <a:r>
              <a:rPr lang="de-DE" sz="2000" dirty="0">
                <a:solidFill>
                  <a:schemeClr val="tx2"/>
                </a:solidFill>
              </a:rPr>
              <a:t>O-Moleküle </a:t>
            </a:r>
            <a:r>
              <a:rPr lang="de-DE" sz="2000" dirty="0"/>
              <a:t>und </a:t>
            </a:r>
            <a:r>
              <a:rPr lang="de-DE" sz="2000" dirty="0">
                <a:solidFill>
                  <a:schemeClr val="tx2"/>
                </a:solidFill>
              </a:rPr>
              <a:t>2 </a:t>
            </a:r>
            <a:r>
              <a:rPr lang="de-DE" sz="2000" dirty="0" smtClean="0">
                <a:solidFill>
                  <a:schemeClr val="tx2"/>
                </a:solidFill>
              </a:rPr>
              <a:t>O</a:t>
            </a:r>
            <a:r>
              <a:rPr lang="de-DE" sz="2000" baseline="-25000" dirty="0" smtClean="0">
                <a:solidFill>
                  <a:schemeClr val="tx2"/>
                </a:solidFill>
              </a:rPr>
              <a:t>2</a:t>
            </a:r>
            <a:r>
              <a:rPr lang="de-DE" sz="2000" dirty="0" smtClean="0">
                <a:solidFill>
                  <a:schemeClr val="tx2"/>
                </a:solidFill>
              </a:rPr>
              <a:t>-Moleküle.</a:t>
            </a:r>
            <a:r>
              <a:rPr lang="de-DE" sz="2000" dirty="0" smtClean="0"/>
              <a:t> </a:t>
            </a:r>
            <a:r>
              <a:rPr lang="de-DE" sz="2000" dirty="0"/>
              <a:t>Sauerstoff </a:t>
            </a:r>
            <a:r>
              <a:rPr lang="de-DE" sz="2000" dirty="0" smtClean="0"/>
              <a:t>steigt </a:t>
            </a:r>
            <a:r>
              <a:rPr lang="de-DE" sz="2000" dirty="0"/>
              <a:t>an der Anode </a:t>
            </a:r>
            <a:r>
              <a:rPr lang="de-DE" sz="2000" dirty="0" smtClean="0"/>
              <a:t>auf. </a:t>
            </a:r>
            <a:endParaRPr lang="de-DE" sz="2000" dirty="0">
              <a:sym typeface="Wingdings" panose="05000000000000000000" pitchFamily="2" charset="2"/>
            </a:endParaRPr>
          </a:p>
          <a:p>
            <a:endParaRPr lang="de-DE" sz="2000" dirty="0">
              <a:sym typeface="Wingdings" panose="05000000000000000000" pitchFamily="2" charset="2"/>
            </a:endParaRPr>
          </a:p>
          <a:p>
            <a:endParaRPr lang="de-DE" sz="2000" dirty="0">
              <a:sym typeface="Wingdings" panose="05000000000000000000" pitchFamily="2" charset="2"/>
            </a:endParaRPr>
          </a:p>
          <a:p>
            <a:endParaRPr lang="de-DE" sz="2000" dirty="0">
              <a:sym typeface="Wingdings" panose="05000000000000000000" pitchFamily="2" charset="2"/>
            </a:endParaRPr>
          </a:p>
          <a:p>
            <a:pPr>
              <a:lnSpc>
                <a:spcPct val="150000"/>
              </a:lnSpc>
            </a:pPr>
            <a:r>
              <a:rPr lang="de-DE" sz="2000" u="sng" dirty="0">
                <a:sym typeface="Wingdings" panose="05000000000000000000" pitchFamily="2" charset="2"/>
              </a:rPr>
              <a:t>Teilreaktionsgleichung: </a:t>
            </a:r>
          </a:p>
          <a:p>
            <a:pPr>
              <a:lnSpc>
                <a:spcPct val="150000"/>
              </a:lnSpc>
            </a:pPr>
            <a:r>
              <a:rPr lang="de-DE" sz="2000" dirty="0" err="1"/>
              <a:t>Ox</a:t>
            </a:r>
            <a:r>
              <a:rPr lang="de-DE" sz="2000" dirty="0"/>
              <a:t>.: 	</a:t>
            </a:r>
            <a:r>
              <a:rPr lang="de-DE" sz="2000" dirty="0">
                <a:solidFill>
                  <a:schemeClr val="accent2"/>
                </a:solidFill>
              </a:rPr>
              <a:t>4 OH</a:t>
            </a:r>
            <a:r>
              <a:rPr lang="de-DE" baseline="30000" dirty="0">
                <a:solidFill>
                  <a:schemeClr val="accent2"/>
                </a:solidFill>
              </a:rPr>
              <a:t>-</a:t>
            </a:r>
            <a:r>
              <a:rPr lang="de-DE" sz="2000" dirty="0">
                <a:solidFill>
                  <a:schemeClr val="accent2"/>
                </a:solidFill>
              </a:rPr>
              <a:t> </a:t>
            </a:r>
            <a:r>
              <a:rPr lang="de-DE" baseline="-25000" dirty="0">
                <a:solidFill>
                  <a:schemeClr val="accent2"/>
                </a:solidFill>
              </a:rPr>
              <a:t>(</a:t>
            </a:r>
            <a:r>
              <a:rPr lang="de-DE" baseline="-25000" dirty="0" err="1">
                <a:solidFill>
                  <a:schemeClr val="accent2"/>
                </a:solidFill>
              </a:rPr>
              <a:t>aq</a:t>
            </a:r>
            <a:r>
              <a:rPr lang="de-DE" baseline="-25000" dirty="0">
                <a:solidFill>
                  <a:schemeClr val="accent2"/>
                </a:solidFill>
              </a:rPr>
              <a:t>) </a:t>
            </a:r>
            <a:r>
              <a:rPr lang="de-DE" sz="2000" dirty="0">
                <a:sym typeface="Wingdings" panose="05000000000000000000" pitchFamily="2" charset="2"/>
              </a:rPr>
              <a:t> </a:t>
            </a:r>
            <a:r>
              <a:rPr lang="de-DE" sz="2000" dirty="0">
                <a:solidFill>
                  <a:schemeClr val="tx2"/>
                </a:solidFill>
                <a:sym typeface="Wingdings" panose="05000000000000000000" pitchFamily="2" charset="2"/>
              </a:rPr>
              <a:t>4 e</a:t>
            </a:r>
            <a:r>
              <a:rPr lang="de-DE" baseline="30000" dirty="0">
                <a:solidFill>
                  <a:schemeClr val="tx2"/>
                </a:solidFill>
                <a:sym typeface="Wingdings" panose="05000000000000000000" pitchFamily="2" charset="2"/>
              </a:rPr>
              <a:t>-</a:t>
            </a:r>
            <a:r>
              <a:rPr lang="de-DE" sz="2000" dirty="0">
                <a:solidFill>
                  <a:schemeClr val="tx2"/>
                </a:solidFill>
                <a:sym typeface="Wingdings" panose="05000000000000000000" pitchFamily="2" charset="2"/>
              </a:rPr>
              <a:t> </a:t>
            </a:r>
            <a:r>
              <a:rPr lang="de-DE" sz="2000" dirty="0">
                <a:sym typeface="Wingdings" panose="05000000000000000000" pitchFamily="2" charset="2"/>
              </a:rPr>
              <a:t>+ </a:t>
            </a:r>
            <a:r>
              <a:rPr lang="de-DE" sz="2000" dirty="0">
                <a:solidFill>
                  <a:schemeClr val="tx2"/>
                </a:solidFill>
                <a:sym typeface="Wingdings" panose="05000000000000000000" pitchFamily="2" charset="2"/>
              </a:rPr>
              <a:t>2 H</a:t>
            </a:r>
            <a:r>
              <a:rPr lang="de-DE" sz="2000" baseline="-25000" dirty="0">
                <a:solidFill>
                  <a:schemeClr val="tx2"/>
                </a:solidFill>
                <a:sym typeface="Wingdings" panose="05000000000000000000" pitchFamily="2" charset="2"/>
              </a:rPr>
              <a:t>2</a:t>
            </a:r>
            <a:r>
              <a:rPr lang="de-DE" sz="2000" dirty="0">
                <a:solidFill>
                  <a:schemeClr val="tx2"/>
                </a:solidFill>
                <a:sym typeface="Wingdings" panose="05000000000000000000" pitchFamily="2" charset="2"/>
              </a:rPr>
              <a:t>O </a:t>
            </a:r>
            <a:r>
              <a:rPr lang="de-DE" baseline="-25000" dirty="0">
                <a:solidFill>
                  <a:schemeClr val="tx2"/>
                </a:solidFill>
                <a:sym typeface="Wingdings" panose="05000000000000000000" pitchFamily="2" charset="2"/>
              </a:rPr>
              <a:t>(l)</a:t>
            </a:r>
            <a:r>
              <a:rPr lang="de-DE" sz="2000" baseline="-25000" dirty="0">
                <a:solidFill>
                  <a:schemeClr val="tx2"/>
                </a:solidFill>
                <a:sym typeface="Wingdings" panose="05000000000000000000" pitchFamily="2" charset="2"/>
              </a:rPr>
              <a:t> </a:t>
            </a:r>
            <a:r>
              <a:rPr lang="de-DE" sz="2000" dirty="0">
                <a:sym typeface="Wingdings" panose="05000000000000000000" pitchFamily="2" charset="2"/>
              </a:rPr>
              <a:t>+ </a:t>
            </a:r>
            <a:r>
              <a:rPr lang="de-DE" sz="2000" dirty="0">
                <a:solidFill>
                  <a:schemeClr val="tx2"/>
                </a:solidFill>
                <a:sym typeface="Wingdings" panose="05000000000000000000" pitchFamily="2" charset="2"/>
              </a:rPr>
              <a:t>O</a:t>
            </a:r>
            <a:r>
              <a:rPr lang="de-DE" sz="2000" baseline="-25000" dirty="0">
                <a:solidFill>
                  <a:schemeClr val="tx2"/>
                </a:solidFill>
                <a:sym typeface="Wingdings" panose="05000000000000000000" pitchFamily="2" charset="2"/>
              </a:rPr>
              <a:t>2</a:t>
            </a:r>
            <a:r>
              <a:rPr lang="de-DE" sz="2000" dirty="0">
                <a:solidFill>
                  <a:schemeClr val="tx2"/>
                </a:solidFill>
                <a:sym typeface="Wingdings" panose="05000000000000000000" pitchFamily="2" charset="2"/>
              </a:rPr>
              <a:t> </a:t>
            </a:r>
            <a:r>
              <a:rPr lang="de-DE" baseline="-25000" dirty="0">
                <a:solidFill>
                  <a:schemeClr val="tx2"/>
                </a:solidFill>
                <a:sym typeface="Wingdings" panose="05000000000000000000" pitchFamily="2" charset="2"/>
              </a:rPr>
              <a:t>(g)</a:t>
            </a:r>
            <a:endParaRPr lang="de-DE" sz="2000" baseline="-25000" dirty="0">
              <a:solidFill>
                <a:schemeClr val="tx2"/>
              </a:solidFill>
            </a:endParaRPr>
          </a:p>
        </p:txBody>
      </p:sp>
      <p:sp>
        <p:nvSpPr>
          <p:cNvPr id="4" name="Foliennummernplatzhalter 3">
            <a:extLst>
              <a:ext uri="{FF2B5EF4-FFF2-40B4-BE49-F238E27FC236}">
                <a16:creationId xmlns:a16="http://schemas.microsoft.com/office/drawing/2014/main" id="{E4DB9787-F8FD-9A4A-30CD-EEBE65F4D51E}"/>
              </a:ext>
            </a:extLst>
          </p:cNvPr>
          <p:cNvSpPr>
            <a:spLocks noGrp="1"/>
          </p:cNvSpPr>
          <p:nvPr>
            <p:ph type="sldNum" sz="quarter" idx="12"/>
          </p:nvPr>
        </p:nvSpPr>
        <p:spPr/>
        <p:txBody>
          <a:bodyPr/>
          <a:lstStyle/>
          <a:p>
            <a:fld id="{649AAC7D-4B30-4604-BD35-0C4E56313D0D}" type="slidenum">
              <a:rPr lang="de-DE" smtClean="0"/>
              <a:pPr/>
              <a:t>38</a:t>
            </a:fld>
            <a:endParaRPr lang="de-DE"/>
          </a:p>
        </p:txBody>
      </p:sp>
    </p:spTree>
    <p:extLst>
      <p:ext uri="{BB962C8B-B14F-4D97-AF65-F5344CB8AC3E}">
        <p14:creationId xmlns:p14="http://schemas.microsoft.com/office/powerpoint/2010/main" val="6724388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B03B9B-0E2A-8D53-2EDA-1A6E772C504E}"/>
              </a:ext>
            </a:extLst>
          </p:cNvPr>
          <p:cNvSpPr>
            <a:spLocks noGrp="1"/>
          </p:cNvSpPr>
          <p:nvPr>
            <p:ph type="title"/>
          </p:nvPr>
        </p:nvSpPr>
        <p:spPr/>
        <p:txBody>
          <a:bodyPr/>
          <a:lstStyle/>
          <a:p>
            <a:r>
              <a:rPr lang="de-DE"/>
              <a:t>Elektrolyse von Wasser </a:t>
            </a:r>
          </a:p>
        </p:txBody>
      </p:sp>
      <p:sp>
        <p:nvSpPr>
          <p:cNvPr id="3" name="Inhaltsplatzhalter 2">
            <a:extLst>
              <a:ext uri="{FF2B5EF4-FFF2-40B4-BE49-F238E27FC236}">
                <a16:creationId xmlns:a16="http://schemas.microsoft.com/office/drawing/2014/main" id="{6B8EB2A1-8EC0-6DF9-57B0-CB560B0EA840}"/>
              </a:ext>
            </a:extLst>
          </p:cNvPr>
          <p:cNvSpPr>
            <a:spLocks noGrp="1"/>
          </p:cNvSpPr>
          <p:nvPr>
            <p:ph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r>
              <a:rPr lang="de-DE" b="1" dirty="0">
                <a:solidFill>
                  <a:schemeClr val="tx2"/>
                </a:solidFill>
              </a:rPr>
              <a:t>Stelle</a:t>
            </a:r>
            <a:r>
              <a:rPr lang="de-DE" dirty="0">
                <a:solidFill>
                  <a:schemeClr val="tx2"/>
                </a:solidFill>
              </a:rPr>
              <a:t> anhand der Teilreaktionsgleichungen die </a:t>
            </a:r>
            <a:r>
              <a:rPr lang="de-DE" b="1" dirty="0" err="1" smtClean="0">
                <a:solidFill>
                  <a:schemeClr val="tx2"/>
                </a:solidFill>
              </a:rPr>
              <a:t>Redox</a:t>
            </a:r>
            <a:r>
              <a:rPr lang="de-DE" b="1" dirty="0" smtClean="0">
                <a:solidFill>
                  <a:schemeClr val="tx2"/>
                </a:solidFill>
              </a:rPr>
              <a:t>-Gesamtgleichung</a:t>
            </a:r>
            <a:r>
              <a:rPr lang="de-DE" dirty="0" smtClean="0">
                <a:solidFill>
                  <a:schemeClr val="tx2"/>
                </a:solidFill>
              </a:rPr>
              <a:t> </a:t>
            </a:r>
            <a:r>
              <a:rPr lang="de-DE" b="1" dirty="0">
                <a:solidFill>
                  <a:schemeClr val="tx2"/>
                </a:solidFill>
              </a:rPr>
              <a:t>auf. </a:t>
            </a:r>
          </a:p>
          <a:p>
            <a:endParaRPr lang="de-DE" b="1" dirty="0">
              <a:solidFill>
                <a:schemeClr val="tx2"/>
              </a:solidFill>
            </a:endParaRPr>
          </a:p>
          <a:p>
            <a:r>
              <a:rPr lang="de-DE" dirty="0"/>
              <a:t>Tipps: nächste Folie</a:t>
            </a:r>
          </a:p>
        </p:txBody>
      </p:sp>
      <p:sp>
        <p:nvSpPr>
          <p:cNvPr id="4" name="Foliennummernplatzhalter 3">
            <a:extLst>
              <a:ext uri="{FF2B5EF4-FFF2-40B4-BE49-F238E27FC236}">
                <a16:creationId xmlns:a16="http://schemas.microsoft.com/office/drawing/2014/main" id="{CEDAB928-EF2E-D4D9-A4CD-292734D24B8C}"/>
              </a:ext>
            </a:extLst>
          </p:cNvPr>
          <p:cNvSpPr>
            <a:spLocks noGrp="1"/>
          </p:cNvSpPr>
          <p:nvPr>
            <p:ph type="sldNum" sz="quarter" idx="12"/>
          </p:nvPr>
        </p:nvSpPr>
        <p:spPr/>
        <p:txBody>
          <a:bodyPr/>
          <a:lstStyle/>
          <a:p>
            <a:fld id="{649AAC7D-4B30-4604-BD35-0C4E56313D0D}" type="slidenum">
              <a:rPr lang="de-DE" smtClean="0"/>
              <a:t>39</a:t>
            </a:fld>
            <a:endParaRPr lang="de-DE"/>
          </a:p>
        </p:txBody>
      </p:sp>
      <p:pic>
        <p:nvPicPr>
          <p:cNvPr id="8" name="Inhaltsplatzhalter 12">
            <a:extLst>
              <a:ext uri="{FF2B5EF4-FFF2-40B4-BE49-F238E27FC236}">
                <a16:creationId xmlns:a16="http://schemas.microsoft.com/office/drawing/2014/main" id="{8CED9D7F-B1AD-7381-153E-D1377370A1D8}"/>
              </a:ext>
            </a:extLst>
          </p:cNvPr>
          <p:cNvPicPr>
            <a:picLocks noGrp="1" noChangeAspect="1"/>
          </p:cNvPicPr>
          <p:nvPr>
            <p:ph sz="quarter" idx="13"/>
          </p:nvPr>
        </p:nvPicPr>
        <p:blipFill>
          <a:blip r:embed="rId2"/>
          <a:stretch>
            <a:fillRect/>
          </a:stretch>
        </p:blipFill>
        <p:spPr>
          <a:xfrm>
            <a:off x="635542" y="503238"/>
            <a:ext cx="492629" cy="900112"/>
          </a:xfrm>
          <a:prstGeom prst="rect">
            <a:avLst/>
          </a:prstGeom>
        </p:spPr>
      </p:pic>
    </p:spTree>
    <p:extLst>
      <p:ext uri="{BB962C8B-B14F-4D97-AF65-F5344CB8AC3E}">
        <p14:creationId xmlns:p14="http://schemas.microsoft.com/office/powerpoint/2010/main" val="3987086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0E7B0ED3-BA11-4FA7-1C01-53481F6A2F9C}"/>
              </a:ext>
            </a:extLst>
          </p:cNvPr>
          <p:cNvSpPr>
            <a:spLocks noGrp="1"/>
          </p:cNvSpPr>
          <p:nvPr>
            <p:ph type="title"/>
          </p:nvPr>
        </p:nvSpPr>
        <p:spPr/>
        <p:txBody>
          <a:bodyPr/>
          <a:lstStyle/>
          <a:p>
            <a:r>
              <a:rPr lang="de-DE"/>
              <a:t>Autofahren ohne Benzin?</a:t>
            </a:r>
          </a:p>
        </p:txBody>
      </p:sp>
      <p:sp>
        <p:nvSpPr>
          <p:cNvPr id="6" name="Inhaltsplatzhalter 5">
            <a:extLst>
              <a:ext uri="{FF2B5EF4-FFF2-40B4-BE49-F238E27FC236}">
                <a16:creationId xmlns:a16="http://schemas.microsoft.com/office/drawing/2014/main" id="{124FFBD7-F8A1-5F28-3AA2-6A2B8A6BC00E}"/>
              </a:ext>
            </a:extLst>
          </p:cNvPr>
          <p:cNvSpPr>
            <a:spLocks noGrp="1"/>
          </p:cNvSpPr>
          <p:nvPr>
            <p:ph idx="1"/>
          </p:nvPr>
        </p:nvSpPr>
        <p:spPr/>
        <p:txBody>
          <a:bodyPr/>
          <a:lstStyle/>
          <a:p>
            <a:r>
              <a:rPr lang="de-DE" dirty="0"/>
              <a:t>Autos können langfristig also nicht mit fossilen Brennstoffen wie Benzin betrieben werden. Doch wenn kein Benzin im Tank ist, dann bleibt das Auto stehen. Entweder man legt sich nun ein Pferd zu, oder…</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gn="ctr"/>
            <a:r>
              <a:rPr lang="de-DE" b="1" dirty="0" smtClean="0"/>
              <a:t>…es </a:t>
            </a:r>
            <a:r>
              <a:rPr lang="de-DE" b="1" dirty="0"/>
              <a:t>muss ein alternativer „Kraftstoff“ gefunden </a:t>
            </a:r>
            <a:r>
              <a:rPr lang="de-DE" b="1" dirty="0" smtClean="0"/>
              <a:t>werden.</a:t>
            </a:r>
            <a:endParaRPr lang="de-DE" b="1" dirty="0"/>
          </a:p>
          <a:p>
            <a:endParaRPr lang="de-DE" dirty="0"/>
          </a:p>
          <a:p>
            <a:endParaRPr lang="de-DE" dirty="0"/>
          </a:p>
        </p:txBody>
      </p:sp>
      <p:sp>
        <p:nvSpPr>
          <p:cNvPr id="3" name="Foliennummernplatzhalter 2">
            <a:extLst>
              <a:ext uri="{FF2B5EF4-FFF2-40B4-BE49-F238E27FC236}">
                <a16:creationId xmlns:a16="http://schemas.microsoft.com/office/drawing/2014/main" id="{F94C7116-9208-7C5F-68E1-2370D71150A9}"/>
              </a:ext>
            </a:extLst>
          </p:cNvPr>
          <p:cNvSpPr>
            <a:spLocks noGrp="1"/>
          </p:cNvSpPr>
          <p:nvPr>
            <p:ph type="sldNum" sz="quarter" idx="12"/>
          </p:nvPr>
        </p:nvSpPr>
        <p:spPr/>
        <p:txBody>
          <a:bodyPr/>
          <a:lstStyle/>
          <a:p>
            <a:fld id="{649AAC7D-4B30-4604-BD35-0C4E56313D0D}" type="slidenum">
              <a:rPr lang="de-DE" smtClean="0"/>
              <a:t>4</a:t>
            </a:fld>
            <a:endParaRPr lang="de-DE"/>
          </a:p>
        </p:txBody>
      </p:sp>
      <p:pic>
        <p:nvPicPr>
          <p:cNvPr id="10" name="Inhaltsplatzhalter 9">
            <a:extLst>
              <a:ext uri="{FF2B5EF4-FFF2-40B4-BE49-F238E27FC236}">
                <a16:creationId xmlns:a16="http://schemas.microsoft.com/office/drawing/2014/main" id="{D490D4C5-2414-38F5-B910-AA3EB9EFF871}"/>
              </a:ext>
            </a:extLst>
          </p:cNvPr>
          <p:cNvPicPr>
            <a:picLocks noGrp="1" noChangeAspect="1"/>
          </p:cNvPicPr>
          <p:nvPr>
            <p:ph sz="quarter" idx="13"/>
          </p:nvPr>
        </p:nvPicPr>
        <p:blipFill>
          <a:blip r:embed="rId2"/>
          <a:stretch>
            <a:fillRect/>
          </a:stretch>
        </p:blipFill>
        <p:spPr>
          <a:xfrm>
            <a:off x="610561" y="505199"/>
            <a:ext cx="542591" cy="896190"/>
          </a:xfrm>
          <a:prstGeom prst="rect">
            <a:avLst/>
          </a:prstGeom>
        </p:spPr>
      </p:pic>
      <p:pic>
        <p:nvPicPr>
          <p:cNvPr id="9" name="Grafik 8">
            <a:extLst>
              <a:ext uri="{FF2B5EF4-FFF2-40B4-BE49-F238E27FC236}">
                <a16:creationId xmlns:a16="http://schemas.microsoft.com/office/drawing/2014/main" id="{E6A208A2-D67A-6C30-702A-E626030704D9}"/>
              </a:ext>
            </a:extLst>
          </p:cNvPr>
          <p:cNvPicPr>
            <a:picLocks noChangeAspect="1"/>
          </p:cNvPicPr>
          <p:nvPr/>
        </p:nvPicPr>
        <p:blipFill>
          <a:blip r:embed="rId3"/>
          <a:stretch>
            <a:fillRect/>
          </a:stretch>
        </p:blipFill>
        <p:spPr>
          <a:xfrm>
            <a:off x="2713239" y="2716394"/>
            <a:ext cx="4479523" cy="2646044"/>
          </a:xfrm>
          <a:prstGeom prst="rect">
            <a:avLst/>
          </a:prstGeom>
        </p:spPr>
      </p:pic>
      <p:sp>
        <p:nvSpPr>
          <p:cNvPr id="7" name="Textfeld 6"/>
          <p:cNvSpPr txBox="1"/>
          <p:nvPr/>
        </p:nvSpPr>
        <p:spPr>
          <a:xfrm>
            <a:off x="4222424" y="5351151"/>
            <a:ext cx="2952205" cy="276999"/>
          </a:xfrm>
          <a:prstGeom prst="rect">
            <a:avLst/>
          </a:prstGeom>
          <a:noFill/>
        </p:spPr>
        <p:txBody>
          <a:bodyPr wrap="square" rtlCol="0">
            <a:spAutoFit/>
          </a:bodyPr>
          <a:lstStyle/>
          <a:p>
            <a:pPr algn="r"/>
            <a:r>
              <a:rPr lang="de-DE" sz="1200" dirty="0"/>
              <a:t>https://www.pinterest.de/</a:t>
            </a:r>
          </a:p>
        </p:txBody>
      </p:sp>
    </p:spTree>
    <p:extLst>
      <p:ext uri="{BB962C8B-B14F-4D97-AF65-F5344CB8AC3E}">
        <p14:creationId xmlns:p14="http://schemas.microsoft.com/office/powerpoint/2010/main" val="14856676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109DF-B540-E317-5A1A-13F6E647AA86}"/>
              </a:ext>
            </a:extLst>
          </p:cNvPr>
          <p:cNvSpPr>
            <a:spLocks noGrp="1"/>
          </p:cNvSpPr>
          <p:nvPr>
            <p:ph type="title"/>
          </p:nvPr>
        </p:nvSpPr>
        <p:spPr/>
        <p:txBody>
          <a:bodyPr/>
          <a:lstStyle/>
          <a:p>
            <a:r>
              <a:rPr lang="de-DE" dirty="0"/>
              <a:t>Tipps – </a:t>
            </a:r>
            <a:r>
              <a:rPr lang="de-DE" dirty="0" err="1"/>
              <a:t>Redox</a:t>
            </a:r>
            <a:r>
              <a:rPr lang="de-DE" dirty="0"/>
              <a:t>-Gesamtgleichung</a:t>
            </a:r>
          </a:p>
        </p:txBody>
      </p:sp>
      <p:sp>
        <p:nvSpPr>
          <p:cNvPr id="3" name="Inhaltsplatzhalter 2">
            <a:extLst>
              <a:ext uri="{FF2B5EF4-FFF2-40B4-BE49-F238E27FC236}">
                <a16:creationId xmlns:a16="http://schemas.microsoft.com/office/drawing/2014/main" id="{678A8EC3-5D0C-B6DC-9DB2-E3690A48E6B3}"/>
              </a:ext>
            </a:extLst>
          </p:cNvPr>
          <p:cNvSpPr>
            <a:spLocks noGrp="1"/>
          </p:cNvSpPr>
          <p:nvPr>
            <p:ph idx="1"/>
          </p:nvPr>
        </p:nvSpPr>
        <p:spPr/>
        <p:txBody>
          <a:bodyPr/>
          <a:lstStyle/>
          <a:p>
            <a:r>
              <a:rPr lang="de-DE" dirty="0"/>
              <a:t>Tipp 1: 	</a:t>
            </a:r>
            <a:r>
              <a:rPr lang="de-DE" dirty="0" err="1"/>
              <a:t>Redox</a:t>
            </a:r>
            <a:r>
              <a:rPr lang="de-DE" dirty="0"/>
              <a:t> = alle Edukte + alle Produkte der 	Teilgleichungen</a:t>
            </a:r>
          </a:p>
          <a:p>
            <a:endParaRPr lang="de-DE" dirty="0"/>
          </a:p>
          <a:p>
            <a:r>
              <a:rPr lang="de-DE" dirty="0"/>
              <a:t>Tipp 2: Beginne, indem du einen Pfeil in die Mitte schreibst. </a:t>
            </a:r>
          </a:p>
          <a:p>
            <a:endParaRPr lang="de-DE" dirty="0"/>
          </a:p>
          <a:p>
            <a:r>
              <a:rPr lang="de-DE" dirty="0"/>
              <a:t>Tipp 3: Die Edukte auf die linke Seite des Pfeils, die Produkte 	auf die rechte Seite.</a:t>
            </a:r>
          </a:p>
          <a:p>
            <a:endParaRPr lang="de-DE" dirty="0"/>
          </a:p>
        </p:txBody>
      </p:sp>
      <p:sp>
        <p:nvSpPr>
          <p:cNvPr id="4" name="Foliennummernplatzhalter 3">
            <a:extLst>
              <a:ext uri="{FF2B5EF4-FFF2-40B4-BE49-F238E27FC236}">
                <a16:creationId xmlns:a16="http://schemas.microsoft.com/office/drawing/2014/main" id="{A60A2DA5-B5AB-AADD-87FD-26F627F5A5DE}"/>
              </a:ext>
            </a:extLst>
          </p:cNvPr>
          <p:cNvSpPr>
            <a:spLocks noGrp="1"/>
          </p:cNvSpPr>
          <p:nvPr>
            <p:ph type="sldNum" sz="quarter" idx="12"/>
          </p:nvPr>
        </p:nvSpPr>
        <p:spPr/>
        <p:txBody>
          <a:bodyPr/>
          <a:lstStyle/>
          <a:p>
            <a:fld id="{649AAC7D-4B30-4604-BD35-0C4E56313D0D}" type="slidenum">
              <a:rPr lang="de-DE" smtClean="0"/>
              <a:t>40</a:t>
            </a:fld>
            <a:endParaRPr lang="de-DE"/>
          </a:p>
        </p:txBody>
      </p:sp>
      <p:pic>
        <p:nvPicPr>
          <p:cNvPr id="6" name="Inhaltsplatzhalter 23"/>
          <p:cNvPicPr>
            <a:picLocks noGrp="1" noChangeAspect="1"/>
          </p:cNvPicPr>
          <p:nvPr>
            <p:ph sz="quarter" idx="13"/>
          </p:nvPr>
        </p:nvPicPr>
        <p:blipFill>
          <a:blip r:embed="rId2"/>
          <a:stretch>
            <a:fillRect/>
          </a:stretch>
        </p:blipFill>
        <p:spPr>
          <a:xfrm>
            <a:off x="639276" y="503238"/>
            <a:ext cx="485161" cy="900112"/>
          </a:xfrm>
          <a:prstGeom prst="rect">
            <a:avLst/>
          </a:prstGeom>
        </p:spPr>
      </p:pic>
    </p:spTree>
    <p:extLst>
      <p:ext uri="{BB962C8B-B14F-4D97-AF65-F5344CB8AC3E}">
        <p14:creationId xmlns:p14="http://schemas.microsoft.com/office/powerpoint/2010/main" val="25721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left)">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F55A73FD-F650-A5D5-69CE-E704757E9CEC}"/>
              </a:ext>
            </a:extLst>
          </p:cNvPr>
          <p:cNvSpPr>
            <a:spLocks noGrp="1"/>
          </p:cNvSpPr>
          <p:nvPr>
            <p:ph idx="1"/>
          </p:nvPr>
        </p:nvSpPr>
        <p:spPr>
          <a:xfrm>
            <a:off x="889348" y="1440000"/>
            <a:ext cx="8392438" cy="4320000"/>
          </a:xfrm>
        </p:spPr>
        <p:txBody>
          <a:bodyPr/>
          <a:lstStyle/>
          <a:p>
            <a:endParaRPr lang="de-DE" sz="2000" b="1" u="sng" dirty="0"/>
          </a:p>
          <a:p>
            <a:r>
              <a:rPr lang="de-DE" sz="2000" b="1" dirty="0" err="1"/>
              <a:t>Redox</a:t>
            </a:r>
            <a:r>
              <a:rPr lang="de-DE" sz="2000" b="1" dirty="0"/>
              <a:t>: Oxidation + Reduktion</a:t>
            </a:r>
            <a:br>
              <a:rPr lang="de-DE" sz="2000" b="1" dirty="0"/>
            </a:br>
            <a:endParaRPr lang="de-DE" sz="2000" b="1" dirty="0"/>
          </a:p>
          <a:p>
            <a:r>
              <a:rPr lang="de-DE" sz="2000" dirty="0" err="1"/>
              <a:t>Ox</a:t>
            </a:r>
            <a:r>
              <a:rPr lang="de-DE" sz="2000" dirty="0"/>
              <a:t>: 	</a:t>
            </a:r>
            <a:r>
              <a:rPr lang="de-DE" sz="2000" u="sng" dirty="0">
                <a:uFill>
                  <a:solidFill>
                    <a:schemeClr val="accent2"/>
                  </a:solidFill>
                </a:uFill>
              </a:rPr>
              <a:t>4 OH</a:t>
            </a:r>
            <a:r>
              <a:rPr lang="de-DE" u="sng" baseline="30000" dirty="0">
                <a:uFill>
                  <a:solidFill>
                    <a:schemeClr val="accent2"/>
                  </a:solidFill>
                </a:uFill>
              </a:rPr>
              <a:t>-</a:t>
            </a:r>
            <a:r>
              <a:rPr lang="de-DE" sz="2000" u="sng" dirty="0">
                <a:uFill>
                  <a:solidFill>
                    <a:schemeClr val="accent2"/>
                  </a:solidFill>
                </a:uFill>
              </a:rPr>
              <a:t> </a:t>
            </a:r>
            <a:r>
              <a:rPr lang="de-DE" baseline="-25000" dirty="0">
                <a:uFill>
                  <a:solidFill>
                    <a:schemeClr val="accent2"/>
                  </a:solidFill>
                </a:uFill>
              </a:rPr>
              <a:t>(</a:t>
            </a:r>
            <a:r>
              <a:rPr lang="de-DE" baseline="-25000" dirty="0" err="1">
                <a:uFill>
                  <a:solidFill>
                    <a:schemeClr val="accent2"/>
                  </a:solidFill>
                </a:uFill>
              </a:rPr>
              <a:t>aq</a:t>
            </a:r>
            <a:r>
              <a:rPr lang="de-DE" baseline="-25000" dirty="0">
                <a:uFill>
                  <a:solidFill>
                    <a:schemeClr val="accent2"/>
                  </a:solidFill>
                </a:uFill>
              </a:rPr>
              <a:t>)</a:t>
            </a:r>
            <a:r>
              <a:rPr lang="de-DE" u="sng" baseline="-25000" dirty="0">
                <a:uFill>
                  <a:solidFill>
                    <a:schemeClr val="accent2"/>
                  </a:solidFill>
                </a:uFill>
              </a:rPr>
              <a:t> </a:t>
            </a:r>
            <a:r>
              <a:rPr lang="de-DE" sz="2000" baseline="-25000" dirty="0"/>
              <a:t>		</a:t>
            </a:r>
            <a:r>
              <a:rPr lang="de-DE" sz="2000" dirty="0">
                <a:sym typeface="Wingdings" panose="05000000000000000000" pitchFamily="2" charset="2"/>
              </a:rPr>
              <a:t> 	</a:t>
            </a:r>
            <a:r>
              <a:rPr lang="de-DE" sz="2000" u="sng" dirty="0">
                <a:uFill>
                  <a:solidFill>
                    <a:schemeClr val="tx2"/>
                  </a:solidFill>
                </a:uFill>
                <a:sym typeface="Wingdings" panose="05000000000000000000" pitchFamily="2" charset="2"/>
              </a:rPr>
              <a:t>4 e</a:t>
            </a:r>
            <a:r>
              <a:rPr lang="de-DE" u="sng" baseline="30000" dirty="0">
                <a:uFill>
                  <a:solidFill>
                    <a:schemeClr val="tx2"/>
                  </a:solidFill>
                </a:uFill>
                <a:sym typeface="Wingdings" panose="05000000000000000000" pitchFamily="2" charset="2"/>
              </a:rPr>
              <a:t>-</a:t>
            </a:r>
            <a:r>
              <a:rPr lang="de-DE" sz="2000" u="sng" dirty="0">
                <a:uFill>
                  <a:solidFill>
                    <a:schemeClr val="tx2"/>
                  </a:solidFill>
                </a:uFill>
                <a:sym typeface="Wingdings" panose="05000000000000000000" pitchFamily="2" charset="2"/>
              </a:rPr>
              <a:t> + 2 H</a:t>
            </a:r>
            <a:r>
              <a:rPr lang="de-DE" sz="2000" baseline="-25000" dirty="0">
                <a:uFill>
                  <a:solidFill>
                    <a:schemeClr val="tx2"/>
                  </a:solidFill>
                </a:uFill>
                <a:sym typeface="Wingdings" panose="05000000000000000000" pitchFamily="2" charset="2"/>
              </a:rPr>
              <a:t>2</a:t>
            </a:r>
            <a:r>
              <a:rPr lang="de-DE" sz="2000" u="sng" dirty="0">
                <a:uFill>
                  <a:solidFill>
                    <a:schemeClr val="tx2"/>
                  </a:solidFill>
                </a:uFill>
                <a:sym typeface="Wingdings" panose="05000000000000000000" pitchFamily="2" charset="2"/>
              </a:rPr>
              <a:t>O </a:t>
            </a:r>
            <a:r>
              <a:rPr lang="de-DE" baseline="-25000" dirty="0">
                <a:uFill>
                  <a:solidFill>
                    <a:schemeClr val="tx2"/>
                  </a:solidFill>
                </a:uFill>
                <a:sym typeface="Wingdings" panose="05000000000000000000" pitchFamily="2" charset="2"/>
              </a:rPr>
              <a:t>(l)</a:t>
            </a:r>
            <a:r>
              <a:rPr lang="de-DE" sz="2000" baseline="-25000" dirty="0">
                <a:uFill>
                  <a:solidFill>
                    <a:schemeClr val="tx2"/>
                  </a:solidFill>
                </a:uFill>
                <a:sym typeface="Wingdings" panose="05000000000000000000" pitchFamily="2" charset="2"/>
              </a:rPr>
              <a:t> </a:t>
            </a:r>
            <a:r>
              <a:rPr lang="de-DE" sz="2000" u="sng" dirty="0">
                <a:uFill>
                  <a:solidFill>
                    <a:schemeClr val="tx2"/>
                  </a:solidFill>
                </a:uFill>
                <a:sym typeface="Wingdings" panose="05000000000000000000" pitchFamily="2" charset="2"/>
              </a:rPr>
              <a:t>+ O</a:t>
            </a:r>
            <a:r>
              <a:rPr lang="de-DE" sz="2000" baseline="-25000" dirty="0">
                <a:uFill>
                  <a:solidFill>
                    <a:schemeClr val="tx2"/>
                  </a:solidFill>
                </a:uFill>
                <a:sym typeface="Wingdings" panose="05000000000000000000" pitchFamily="2" charset="2"/>
              </a:rPr>
              <a:t>2</a:t>
            </a:r>
            <a:r>
              <a:rPr lang="de-DE" sz="2000" u="sng" dirty="0">
                <a:uFill>
                  <a:solidFill>
                    <a:schemeClr val="tx2"/>
                  </a:solidFill>
                </a:uFill>
                <a:sym typeface="Wingdings" panose="05000000000000000000" pitchFamily="2" charset="2"/>
              </a:rPr>
              <a:t> </a:t>
            </a:r>
            <a:r>
              <a:rPr lang="de-DE" baseline="-25000" dirty="0">
                <a:uFill>
                  <a:solidFill>
                    <a:schemeClr val="tx2"/>
                  </a:solidFill>
                </a:uFill>
                <a:sym typeface="Wingdings" panose="05000000000000000000" pitchFamily="2" charset="2"/>
              </a:rPr>
              <a:t>(g)</a:t>
            </a:r>
            <a:endParaRPr lang="de-DE" sz="2000" baseline="-25000" dirty="0">
              <a:uFill>
                <a:solidFill>
                  <a:schemeClr val="tx2"/>
                </a:solidFill>
              </a:uFill>
              <a:sym typeface="Wingdings" panose="05000000000000000000" pitchFamily="2" charset="2"/>
            </a:endParaRPr>
          </a:p>
          <a:p>
            <a:endParaRPr lang="de-DE" sz="2000" dirty="0"/>
          </a:p>
          <a:p>
            <a:r>
              <a:rPr lang="de-DE" sz="2000" dirty="0" err="1"/>
              <a:t>Red</a:t>
            </a:r>
            <a:r>
              <a:rPr lang="de-DE" sz="2000" dirty="0"/>
              <a:t>: 	</a:t>
            </a:r>
            <a:r>
              <a:rPr lang="de-DE" sz="2000" u="sng" dirty="0">
                <a:uFill>
                  <a:solidFill>
                    <a:schemeClr val="accent2"/>
                  </a:solidFill>
                </a:uFill>
              </a:rPr>
              <a:t>4 H</a:t>
            </a:r>
            <a:r>
              <a:rPr lang="de-DE" sz="2000" baseline="-25000" dirty="0">
                <a:uFill>
                  <a:solidFill>
                    <a:schemeClr val="accent2"/>
                  </a:solidFill>
                </a:uFill>
              </a:rPr>
              <a:t>3</a:t>
            </a:r>
            <a:r>
              <a:rPr lang="de-DE" sz="2000" u="sng" dirty="0">
                <a:uFill>
                  <a:solidFill>
                    <a:schemeClr val="accent2"/>
                  </a:solidFill>
                </a:uFill>
              </a:rPr>
              <a:t>O</a:t>
            </a:r>
            <a:r>
              <a:rPr lang="de-DE" u="sng" baseline="30000" dirty="0">
                <a:uFill>
                  <a:solidFill>
                    <a:schemeClr val="accent2"/>
                  </a:solidFill>
                </a:uFill>
              </a:rPr>
              <a:t>+</a:t>
            </a:r>
            <a:r>
              <a:rPr lang="de-DE" sz="2000" baseline="-25000" dirty="0">
                <a:uFill>
                  <a:solidFill>
                    <a:schemeClr val="accent2"/>
                  </a:solidFill>
                </a:uFill>
              </a:rPr>
              <a:t> </a:t>
            </a:r>
            <a:r>
              <a:rPr lang="de-DE" baseline="-25000" dirty="0">
                <a:uFill>
                  <a:solidFill>
                    <a:schemeClr val="accent2"/>
                  </a:solidFill>
                </a:uFill>
              </a:rPr>
              <a:t>(</a:t>
            </a:r>
            <a:r>
              <a:rPr lang="de-DE" baseline="-25000" dirty="0" err="1">
                <a:uFill>
                  <a:solidFill>
                    <a:schemeClr val="accent2"/>
                  </a:solidFill>
                </a:uFill>
              </a:rPr>
              <a:t>aq</a:t>
            </a:r>
            <a:r>
              <a:rPr lang="de-DE" baseline="-25000" dirty="0">
                <a:uFill>
                  <a:solidFill>
                    <a:schemeClr val="accent2"/>
                  </a:solidFill>
                </a:uFill>
              </a:rPr>
              <a:t>)</a:t>
            </a:r>
            <a:r>
              <a:rPr lang="de-DE" u="sng" baseline="30000" dirty="0">
                <a:uFill>
                  <a:solidFill>
                    <a:schemeClr val="accent2"/>
                  </a:solidFill>
                </a:uFill>
              </a:rPr>
              <a:t> </a:t>
            </a:r>
            <a:r>
              <a:rPr lang="de-DE" sz="2000" u="sng" dirty="0">
                <a:uFill>
                  <a:solidFill>
                    <a:schemeClr val="accent2"/>
                  </a:solidFill>
                </a:uFill>
              </a:rPr>
              <a:t>+ 4 </a:t>
            </a:r>
            <a:r>
              <a:rPr lang="de-DE" sz="2000" u="sng" dirty="0">
                <a:uFill>
                  <a:solidFill>
                    <a:schemeClr val="accent2"/>
                  </a:solidFill>
                </a:uFill>
                <a:sym typeface="Wingdings" panose="05000000000000000000" pitchFamily="2" charset="2"/>
              </a:rPr>
              <a:t>e</a:t>
            </a:r>
            <a:r>
              <a:rPr lang="de-DE" b="1" u="sng" baseline="30000" dirty="0">
                <a:uFill>
                  <a:solidFill>
                    <a:schemeClr val="accent2"/>
                  </a:solidFill>
                </a:uFill>
                <a:sym typeface="Wingdings" panose="05000000000000000000" pitchFamily="2" charset="2"/>
              </a:rPr>
              <a:t>-</a:t>
            </a:r>
            <a:r>
              <a:rPr lang="de-DE" sz="2000" u="sng" baseline="30000" dirty="0">
                <a:uFill>
                  <a:solidFill>
                    <a:schemeClr val="accent2"/>
                  </a:solidFill>
                </a:uFill>
                <a:sym typeface="Wingdings" panose="05000000000000000000" pitchFamily="2" charset="2"/>
              </a:rPr>
              <a:t> </a:t>
            </a:r>
            <a:r>
              <a:rPr lang="de-DE" sz="2000" baseline="30000" dirty="0">
                <a:sym typeface="Wingdings" panose="05000000000000000000" pitchFamily="2" charset="2"/>
              </a:rPr>
              <a:t>	</a:t>
            </a:r>
            <a:r>
              <a:rPr lang="de-DE" sz="2000" dirty="0">
                <a:sym typeface="Wingdings" panose="05000000000000000000" pitchFamily="2" charset="2"/>
              </a:rPr>
              <a:t> 	</a:t>
            </a:r>
            <a:r>
              <a:rPr lang="de-DE" sz="2000" u="sng" dirty="0">
                <a:uFill>
                  <a:solidFill>
                    <a:schemeClr val="tx2"/>
                  </a:solidFill>
                </a:uFill>
              </a:rPr>
              <a:t>4 H</a:t>
            </a:r>
            <a:r>
              <a:rPr lang="de-DE" sz="2000" baseline="-25000" dirty="0">
                <a:uFill>
                  <a:solidFill>
                    <a:schemeClr val="tx2"/>
                  </a:solidFill>
                </a:uFill>
              </a:rPr>
              <a:t>2</a:t>
            </a:r>
            <a:r>
              <a:rPr lang="de-DE" sz="2000" u="sng" dirty="0">
                <a:uFill>
                  <a:solidFill>
                    <a:schemeClr val="tx2"/>
                  </a:solidFill>
                </a:uFill>
              </a:rPr>
              <a:t>O</a:t>
            </a:r>
            <a:r>
              <a:rPr lang="de-DE" baseline="-25000" dirty="0">
                <a:uFill>
                  <a:solidFill>
                    <a:schemeClr val="tx2"/>
                  </a:solidFill>
                </a:uFill>
                <a:sym typeface="Wingdings" panose="05000000000000000000" pitchFamily="2" charset="2"/>
              </a:rPr>
              <a:t>(l)</a:t>
            </a:r>
            <a:r>
              <a:rPr lang="de-DE" sz="2000" u="sng" dirty="0">
                <a:uFill>
                  <a:solidFill>
                    <a:schemeClr val="tx2"/>
                  </a:solidFill>
                </a:uFill>
              </a:rPr>
              <a:t> + 2 H</a:t>
            </a:r>
            <a:r>
              <a:rPr lang="de-DE" sz="2000" baseline="-25000" dirty="0">
                <a:uFill>
                  <a:solidFill>
                    <a:schemeClr val="tx2"/>
                  </a:solidFill>
                </a:uFill>
              </a:rPr>
              <a:t>2</a:t>
            </a:r>
            <a:r>
              <a:rPr lang="de-DE" baseline="-25000" dirty="0">
                <a:uFill>
                  <a:solidFill>
                    <a:schemeClr val="tx2"/>
                  </a:solidFill>
                </a:uFill>
                <a:sym typeface="Wingdings" panose="05000000000000000000" pitchFamily="2" charset="2"/>
              </a:rPr>
              <a:t>(g)</a:t>
            </a:r>
            <a:r>
              <a:rPr lang="de-DE" sz="2000" baseline="-25000" dirty="0">
                <a:uFill>
                  <a:solidFill>
                    <a:schemeClr val="tx2"/>
                  </a:solidFill>
                </a:uFill>
              </a:rPr>
              <a:t> </a:t>
            </a:r>
          </a:p>
          <a:p>
            <a:endParaRPr lang="de-DE" sz="2000" dirty="0"/>
          </a:p>
          <a:p>
            <a:r>
              <a:rPr lang="de-DE" sz="2000" b="1" dirty="0" err="1"/>
              <a:t>Redox</a:t>
            </a:r>
            <a:r>
              <a:rPr lang="de-DE" sz="2000" b="1" dirty="0"/>
              <a:t>: </a:t>
            </a:r>
          </a:p>
          <a:p>
            <a:r>
              <a:rPr lang="de-DE" sz="2000" u="sng" dirty="0">
                <a:uFill>
                  <a:solidFill>
                    <a:schemeClr val="accent5"/>
                  </a:solidFill>
                </a:uFill>
              </a:rPr>
              <a:t/>
            </a:r>
            <a:br>
              <a:rPr lang="de-DE" sz="2000" u="sng" dirty="0">
                <a:uFill>
                  <a:solidFill>
                    <a:schemeClr val="accent5"/>
                  </a:solidFill>
                </a:uFill>
              </a:rPr>
            </a:br>
            <a:r>
              <a:rPr lang="de-DE" sz="2000" u="sng" dirty="0">
                <a:uFill>
                  <a:solidFill>
                    <a:schemeClr val="accent2"/>
                  </a:solidFill>
                </a:uFill>
              </a:rPr>
              <a:t>4 OH</a:t>
            </a:r>
            <a:r>
              <a:rPr lang="de-DE" u="sng" baseline="30000" dirty="0">
                <a:uFill>
                  <a:solidFill>
                    <a:schemeClr val="accent2"/>
                  </a:solidFill>
                </a:uFill>
              </a:rPr>
              <a:t>-</a:t>
            </a:r>
            <a:r>
              <a:rPr lang="de-DE" sz="2000" u="sng" dirty="0">
                <a:uFill>
                  <a:solidFill>
                    <a:schemeClr val="accent2"/>
                  </a:solidFill>
                </a:uFill>
              </a:rPr>
              <a:t> </a:t>
            </a:r>
            <a:r>
              <a:rPr lang="de-DE" baseline="-25000" dirty="0">
                <a:uFill>
                  <a:solidFill>
                    <a:schemeClr val="accent2"/>
                  </a:solidFill>
                </a:uFill>
              </a:rPr>
              <a:t>(</a:t>
            </a:r>
            <a:r>
              <a:rPr lang="de-DE" baseline="-25000" dirty="0" err="1">
                <a:uFill>
                  <a:solidFill>
                    <a:schemeClr val="accent2"/>
                  </a:solidFill>
                </a:uFill>
              </a:rPr>
              <a:t>aq</a:t>
            </a:r>
            <a:r>
              <a:rPr lang="de-DE" baseline="-25000" dirty="0">
                <a:uFill>
                  <a:solidFill>
                    <a:schemeClr val="accent2"/>
                  </a:solidFill>
                </a:uFill>
              </a:rPr>
              <a:t>) </a:t>
            </a:r>
            <a:r>
              <a:rPr lang="de-DE" sz="2000" u="sng" dirty="0">
                <a:uFill>
                  <a:solidFill>
                    <a:schemeClr val="accent2"/>
                  </a:solidFill>
                </a:uFill>
              </a:rPr>
              <a:t>+ 4 H</a:t>
            </a:r>
            <a:r>
              <a:rPr lang="de-DE" sz="2000" baseline="-25000" dirty="0">
                <a:uFill>
                  <a:solidFill>
                    <a:schemeClr val="accent2"/>
                  </a:solidFill>
                </a:uFill>
              </a:rPr>
              <a:t>3</a:t>
            </a:r>
            <a:r>
              <a:rPr lang="de-DE" sz="2000" u="sng" dirty="0">
                <a:uFill>
                  <a:solidFill>
                    <a:schemeClr val="accent2"/>
                  </a:solidFill>
                </a:uFill>
              </a:rPr>
              <a:t>O</a:t>
            </a:r>
            <a:r>
              <a:rPr lang="de-DE" u="sng" baseline="30000" dirty="0">
                <a:uFill>
                  <a:solidFill>
                    <a:schemeClr val="accent2"/>
                  </a:solidFill>
                </a:uFill>
              </a:rPr>
              <a:t>+</a:t>
            </a:r>
            <a:r>
              <a:rPr lang="de-DE" sz="2000" u="sng" baseline="-25000" dirty="0">
                <a:uFill>
                  <a:solidFill>
                    <a:schemeClr val="accent2"/>
                  </a:solidFill>
                </a:uFill>
              </a:rPr>
              <a:t> </a:t>
            </a:r>
            <a:r>
              <a:rPr lang="de-DE" baseline="-25000" dirty="0">
                <a:uFill>
                  <a:solidFill>
                    <a:schemeClr val="accent2"/>
                  </a:solidFill>
                </a:uFill>
              </a:rPr>
              <a:t>(</a:t>
            </a:r>
            <a:r>
              <a:rPr lang="de-DE" baseline="-25000" dirty="0" err="1">
                <a:uFill>
                  <a:solidFill>
                    <a:schemeClr val="accent2"/>
                  </a:solidFill>
                </a:uFill>
              </a:rPr>
              <a:t>aq</a:t>
            </a:r>
            <a:r>
              <a:rPr lang="de-DE" baseline="-25000" dirty="0">
                <a:uFill>
                  <a:solidFill>
                    <a:schemeClr val="accent2"/>
                  </a:solidFill>
                </a:uFill>
              </a:rPr>
              <a:t>)</a:t>
            </a:r>
            <a:r>
              <a:rPr lang="de-DE" baseline="30000" dirty="0">
                <a:uFill>
                  <a:solidFill>
                    <a:schemeClr val="accent2"/>
                  </a:solidFill>
                </a:uFill>
              </a:rPr>
              <a:t> </a:t>
            </a:r>
            <a:r>
              <a:rPr lang="de-DE" sz="2000" u="sng" dirty="0">
                <a:uFill>
                  <a:solidFill>
                    <a:schemeClr val="accent2"/>
                  </a:solidFill>
                </a:uFill>
              </a:rPr>
              <a:t>+ 4 </a:t>
            </a:r>
            <a:r>
              <a:rPr lang="de-DE" sz="2000" u="sng" dirty="0">
                <a:uFill>
                  <a:solidFill>
                    <a:schemeClr val="accent2"/>
                  </a:solidFill>
                </a:uFill>
                <a:sym typeface="Wingdings" panose="05000000000000000000" pitchFamily="2" charset="2"/>
              </a:rPr>
              <a:t>e</a:t>
            </a:r>
            <a:r>
              <a:rPr lang="de-DE" u="sng" baseline="30000" dirty="0">
                <a:uFill>
                  <a:solidFill>
                    <a:schemeClr val="accent2"/>
                  </a:solidFill>
                </a:uFill>
                <a:sym typeface="Wingdings" panose="05000000000000000000" pitchFamily="2" charset="2"/>
              </a:rPr>
              <a:t>- </a:t>
            </a:r>
            <a:r>
              <a:rPr lang="de-DE" sz="2000" dirty="0">
                <a:uFill>
                  <a:solidFill>
                    <a:schemeClr val="accent2"/>
                  </a:solidFill>
                </a:uFill>
                <a:sym typeface="Wingdings" panose="05000000000000000000" pitchFamily="2" charset="2"/>
              </a:rPr>
              <a:t> </a:t>
            </a:r>
            <a:r>
              <a:rPr lang="de-DE" sz="2000" u="sng" dirty="0">
                <a:uFill>
                  <a:solidFill>
                    <a:schemeClr val="tx2"/>
                  </a:solidFill>
                </a:uFill>
                <a:sym typeface="Wingdings" panose="05000000000000000000" pitchFamily="2" charset="2"/>
              </a:rPr>
              <a:t>4 e</a:t>
            </a:r>
            <a:r>
              <a:rPr lang="de-DE" u="sng" baseline="30000" dirty="0">
                <a:uFill>
                  <a:solidFill>
                    <a:schemeClr val="tx2"/>
                  </a:solidFill>
                </a:uFill>
                <a:sym typeface="Wingdings" panose="05000000000000000000" pitchFamily="2" charset="2"/>
              </a:rPr>
              <a:t>-</a:t>
            </a:r>
            <a:r>
              <a:rPr lang="de-DE" sz="2000" u="sng" dirty="0">
                <a:uFill>
                  <a:solidFill>
                    <a:schemeClr val="tx2"/>
                  </a:solidFill>
                </a:uFill>
                <a:sym typeface="Wingdings" panose="05000000000000000000" pitchFamily="2" charset="2"/>
              </a:rPr>
              <a:t>+ 2 H</a:t>
            </a:r>
            <a:r>
              <a:rPr lang="de-DE" sz="2000" baseline="-25000" dirty="0">
                <a:uFill>
                  <a:solidFill>
                    <a:schemeClr val="tx2"/>
                  </a:solidFill>
                </a:uFill>
                <a:sym typeface="Wingdings" panose="05000000000000000000" pitchFamily="2" charset="2"/>
              </a:rPr>
              <a:t>2</a:t>
            </a:r>
            <a:r>
              <a:rPr lang="de-DE" sz="2000" u="sng" dirty="0">
                <a:uFill>
                  <a:solidFill>
                    <a:schemeClr val="tx2"/>
                  </a:solidFill>
                </a:uFill>
                <a:sym typeface="Wingdings" panose="05000000000000000000" pitchFamily="2" charset="2"/>
              </a:rPr>
              <a:t>O </a:t>
            </a:r>
            <a:r>
              <a:rPr lang="de-DE" baseline="-25000" dirty="0">
                <a:uFill>
                  <a:solidFill>
                    <a:schemeClr val="tx2"/>
                  </a:solidFill>
                </a:uFill>
                <a:sym typeface="Wingdings" panose="05000000000000000000" pitchFamily="2" charset="2"/>
              </a:rPr>
              <a:t>(l)</a:t>
            </a:r>
            <a:r>
              <a:rPr lang="de-DE" sz="2000" u="sng" dirty="0">
                <a:uFill>
                  <a:solidFill>
                    <a:schemeClr val="tx2"/>
                  </a:solidFill>
                </a:uFill>
                <a:sym typeface="Wingdings" panose="05000000000000000000" pitchFamily="2" charset="2"/>
              </a:rPr>
              <a:t>+ O</a:t>
            </a:r>
            <a:r>
              <a:rPr lang="de-DE" sz="2000" baseline="-25000" dirty="0">
                <a:uFill>
                  <a:solidFill>
                    <a:schemeClr val="tx2"/>
                  </a:solidFill>
                </a:uFill>
                <a:sym typeface="Wingdings" panose="05000000000000000000" pitchFamily="2" charset="2"/>
              </a:rPr>
              <a:t>2</a:t>
            </a:r>
            <a:r>
              <a:rPr lang="de-DE" sz="2000" u="sng" dirty="0">
                <a:uFill>
                  <a:solidFill>
                    <a:schemeClr val="tx2"/>
                  </a:solidFill>
                </a:uFill>
                <a:sym typeface="Wingdings" panose="05000000000000000000" pitchFamily="2" charset="2"/>
              </a:rPr>
              <a:t> </a:t>
            </a:r>
            <a:r>
              <a:rPr lang="de-DE" baseline="-25000" dirty="0">
                <a:uFill>
                  <a:solidFill>
                    <a:schemeClr val="tx2"/>
                  </a:solidFill>
                </a:uFill>
                <a:sym typeface="Wingdings" panose="05000000000000000000" pitchFamily="2" charset="2"/>
              </a:rPr>
              <a:t>(g)</a:t>
            </a:r>
            <a:r>
              <a:rPr lang="de-DE" sz="2000" u="sng" dirty="0">
                <a:uFill>
                  <a:solidFill>
                    <a:schemeClr val="tx2"/>
                  </a:solidFill>
                </a:uFill>
                <a:sym typeface="Wingdings" panose="05000000000000000000" pitchFamily="2" charset="2"/>
              </a:rPr>
              <a:t>+ </a:t>
            </a:r>
            <a:r>
              <a:rPr lang="de-DE" sz="2000" u="sng" dirty="0">
                <a:uFill>
                  <a:solidFill>
                    <a:schemeClr val="tx2"/>
                  </a:solidFill>
                </a:uFill>
              </a:rPr>
              <a:t>4 H</a:t>
            </a:r>
            <a:r>
              <a:rPr lang="de-DE" sz="2000" baseline="-25000" dirty="0">
                <a:uFill>
                  <a:solidFill>
                    <a:schemeClr val="tx2"/>
                  </a:solidFill>
                </a:uFill>
              </a:rPr>
              <a:t>2</a:t>
            </a:r>
            <a:r>
              <a:rPr lang="de-DE" sz="2000" u="sng" dirty="0">
                <a:uFill>
                  <a:solidFill>
                    <a:schemeClr val="tx2"/>
                  </a:solidFill>
                </a:uFill>
              </a:rPr>
              <a:t>O</a:t>
            </a:r>
            <a:r>
              <a:rPr lang="de-DE" sz="2000" u="sng" baseline="-25000" dirty="0">
                <a:uFill>
                  <a:solidFill>
                    <a:schemeClr val="tx2"/>
                  </a:solidFill>
                </a:uFill>
                <a:sym typeface="Wingdings" panose="05000000000000000000" pitchFamily="2" charset="2"/>
              </a:rPr>
              <a:t> </a:t>
            </a:r>
            <a:r>
              <a:rPr lang="de-DE" baseline="-25000" dirty="0">
                <a:uFill>
                  <a:solidFill>
                    <a:schemeClr val="tx2"/>
                  </a:solidFill>
                </a:uFill>
                <a:sym typeface="Wingdings" panose="05000000000000000000" pitchFamily="2" charset="2"/>
              </a:rPr>
              <a:t>(l)</a:t>
            </a:r>
            <a:r>
              <a:rPr lang="de-DE" sz="2000" u="sng" dirty="0">
                <a:uFill>
                  <a:solidFill>
                    <a:schemeClr val="tx2"/>
                  </a:solidFill>
                </a:uFill>
              </a:rPr>
              <a:t>+ 2 H</a:t>
            </a:r>
            <a:r>
              <a:rPr lang="de-DE" sz="2000" baseline="-25000" dirty="0">
                <a:uFill>
                  <a:solidFill>
                    <a:schemeClr val="tx2"/>
                  </a:solidFill>
                </a:uFill>
              </a:rPr>
              <a:t>2</a:t>
            </a:r>
            <a:r>
              <a:rPr lang="de-DE" sz="2000" u="sng" baseline="-25000" dirty="0">
                <a:uFill>
                  <a:solidFill>
                    <a:schemeClr val="tx2"/>
                  </a:solidFill>
                </a:uFill>
              </a:rPr>
              <a:t> </a:t>
            </a:r>
            <a:r>
              <a:rPr lang="de-DE" u="sng" baseline="-25000" dirty="0">
                <a:uFill>
                  <a:solidFill>
                    <a:schemeClr val="tx2"/>
                  </a:solidFill>
                </a:uFill>
                <a:sym typeface="Wingdings" panose="05000000000000000000" pitchFamily="2" charset="2"/>
              </a:rPr>
              <a:t>(g)</a:t>
            </a:r>
            <a:endParaRPr lang="de-DE" dirty="0">
              <a:uFill>
                <a:solidFill>
                  <a:schemeClr val="tx2"/>
                </a:solidFill>
              </a:uFill>
            </a:endParaRPr>
          </a:p>
          <a:p>
            <a:endParaRPr lang="de-DE" sz="2000" dirty="0">
              <a:uFill>
                <a:solidFill>
                  <a:schemeClr val="accent2"/>
                </a:solidFill>
              </a:uFill>
            </a:endParaRPr>
          </a:p>
          <a:p>
            <a:endParaRPr lang="de-DE" sz="2000" dirty="0"/>
          </a:p>
          <a:p>
            <a:r>
              <a:rPr lang="de-DE" sz="2000" dirty="0"/>
              <a:t>Die </a:t>
            </a:r>
            <a:r>
              <a:rPr lang="de-DE" sz="2000" dirty="0" err="1"/>
              <a:t>Redox</a:t>
            </a:r>
            <a:r>
              <a:rPr lang="de-DE" sz="2000" dirty="0"/>
              <a:t>-Reaktion wäre in dieser Form zwar richtig, muss aber noch etwas </a:t>
            </a:r>
            <a:r>
              <a:rPr lang="de-DE" sz="2000" b="1" dirty="0"/>
              <a:t>zusammengefasst</a:t>
            </a:r>
            <a:r>
              <a:rPr lang="de-DE" sz="2000" dirty="0"/>
              <a:t> werden. </a:t>
            </a:r>
            <a:r>
              <a:rPr lang="de-DE" dirty="0"/>
              <a:t>	</a:t>
            </a:r>
          </a:p>
        </p:txBody>
      </p:sp>
      <p:sp>
        <p:nvSpPr>
          <p:cNvPr id="4" name="Foliennummernplatzhalter 3">
            <a:extLst>
              <a:ext uri="{FF2B5EF4-FFF2-40B4-BE49-F238E27FC236}">
                <a16:creationId xmlns:a16="http://schemas.microsoft.com/office/drawing/2014/main" id="{A52B4FD3-FCF3-A57A-237D-0EF1975FEEBD}"/>
              </a:ext>
            </a:extLst>
          </p:cNvPr>
          <p:cNvSpPr>
            <a:spLocks noGrp="1"/>
          </p:cNvSpPr>
          <p:nvPr>
            <p:ph type="sldNum" sz="quarter" idx="12"/>
          </p:nvPr>
        </p:nvSpPr>
        <p:spPr/>
        <p:txBody>
          <a:bodyPr/>
          <a:lstStyle/>
          <a:p>
            <a:fld id="{649AAC7D-4B30-4604-BD35-0C4E56313D0D}" type="slidenum">
              <a:rPr lang="de-DE" smtClean="0"/>
              <a:t>41</a:t>
            </a:fld>
            <a:endParaRPr lang="de-DE"/>
          </a:p>
        </p:txBody>
      </p:sp>
    </p:spTree>
    <p:extLst>
      <p:ext uri="{BB962C8B-B14F-4D97-AF65-F5344CB8AC3E}">
        <p14:creationId xmlns:p14="http://schemas.microsoft.com/office/powerpoint/2010/main" val="1023496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6" end="6"/>
                                            </p:txEl>
                                          </p:spTgt>
                                        </p:tgtEl>
                                        <p:attrNameLst>
                                          <p:attrName>style.visibility</p:attrName>
                                        </p:attrNameLst>
                                      </p:cBhvr>
                                      <p:to>
                                        <p:strVal val="visible"/>
                                      </p:to>
                                    </p:set>
                                    <p:animEffect transition="in" filter="wipe(left)">
                                      <p:cBhvr>
                                        <p:cTn id="7" dur="500"/>
                                        <p:tgtEl>
                                          <p:spTgt spid="6">
                                            <p:txEl>
                                              <p:pRg st="6" end="6"/>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7" end="7"/>
                                            </p:txEl>
                                          </p:spTgt>
                                        </p:tgtEl>
                                        <p:attrNameLst>
                                          <p:attrName>style.visibility</p:attrName>
                                        </p:attrNameLst>
                                      </p:cBhvr>
                                      <p:to>
                                        <p:strVal val="visible"/>
                                      </p:to>
                                    </p:set>
                                    <p:animEffect transition="in" filter="wipe(left)">
                                      <p:cBhvr>
                                        <p:cTn id="10" dur="500"/>
                                        <p:tgtEl>
                                          <p:spTgt spid="6">
                                            <p:txEl>
                                              <p:pRg st="7" end="7"/>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10" end="10"/>
                                            </p:txEl>
                                          </p:spTgt>
                                        </p:tgtEl>
                                        <p:attrNameLst>
                                          <p:attrName>style.visibility</p:attrName>
                                        </p:attrNameLst>
                                      </p:cBhvr>
                                      <p:to>
                                        <p:strVal val="visible"/>
                                      </p:to>
                                    </p:set>
                                    <p:animEffect transition="in" filter="wipe(left)">
                                      <p:cBhvr>
                                        <p:cTn id="13" dur="500"/>
                                        <p:tgtEl>
                                          <p:spTgt spid="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F55A73FD-F650-A5D5-69CE-E704757E9CEC}"/>
              </a:ext>
            </a:extLst>
          </p:cNvPr>
          <p:cNvSpPr>
            <a:spLocks noGrp="1"/>
          </p:cNvSpPr>
          <p:nvPr>
            <p:ph idx="1"/>
          </p:nvPr>
        </p:nvSpPr>
        <p:spPr>
          <a:xfrm>
            <a:off x="889347" y="1440000"/>
            <a:ext cx="8509295" cy="4320000"/>
          </a:xfrm>
        </p:spPr>
        <p:txBody>
          <a:bodyPr/>
          <a:lstStyle/>
          <a:p>
            <a:r>
              <a:rPr lang="de-DE" sz="2000" b="1" u="sng" dirty="0" err="1"/>
              <a:t>Redox</a:t>
            </a:r>
            <a:r>
              <a:rPr lang="de-DE" sz="2000" b="1" u="sng" dirty="0"/>
              <a:t>:</a:t>
            </a:r>
          </a:p>
          <a:p>
            <a:r>
              <a:rPr lang="de-DE" sz="2000" b="1" u="sng" dirty="0"/>
              <a:t/>
            </a:r>
            <a:br>
              <a:rPr lang="de-DE" sz="2000" b="1" u="sng" dirty="0"/>
            </a:br>
            <a:r>
              <a:rPr lang="de-DE" sz="2000" u="sng" dirty="0">
                <a:uFill>
                  <a:solidFill>
                    <a:schemeClr val="accent5"/>
                  </a:solidFill>
                </a:uFill>
              </a:rPr>
              <a:t/>
            </a:r>
            <a:br>
              <a:rPr lang="de-DE" sz="2000" u="sng" dirty="0">
                <a:uFill>
                  <a:solidFill>
                    <a:schemeClr val="accent5"/>
                  </a:solidFill>
                </a:uFill>
              </a:rPr>
            </a:br>
            <a:r>
              <a:rPr lang="de-DE" sz="2000" u="sng" dirty="0">
                <a:uFill>
                  <a:solidFill>
                    <a:schemeClr val="accent2"/>
                  </a:solidFill>
                </a:uFill>
              </a:rPr>
              <a:t>4 OH</a:t>
            </a:r>
            <a:r>
              <a:rPr lang="de-DE" u="sng" baseline="30000" dirty="0">
                <a:uFill>
                  <a:solidFill>
                    <a:schemeClr val="accent2"/>
                  </a:solidFill>
                </a:uFill>
              </a:rPr>
              <a:t>-</a:t>
            </a:r>
            <a:r>
              <a:rPr lang="de-DE" sz="2000" u="sng" dirty="0">
                <a:uFill>
                  <a:solidFill>
                    <a:schemeClr val="accent2"/>
                  </a:solidFill>
                </a:uFill>
              </a:rPr>
              <a:t> </a:t>
            </a:r>
            <a:r>
              <a:rPr lang="de-DE" sz="2000" baseline="-25000" dirty="0">
                <a:uFill>
                  <a:solidFill>
                    <a:schemeClr val="accent2"/>
                  </a:solidFill>
                </a:uFill>
              </a:rPr>
              <a:t>(</a:t>
            </a:r>
            <a:r>
              <a:rPr lang="de-DE" sz="2000" baseline="-25000" dirty="0" err="1">
                <a:uFill>
                  <a:solidFill>
                    <a:schemeClr val="accent2"/>
                  </a:solidFill>
                </a:uFill>
              </a:rPr>
              <a:t>aq</a:t>
            </a:r>
            <a:r>
              <a:rPr lang="de-DE" sz="2000" baseline="-25000" dirty="0">
                <a:uFill>
                  <a:solidFill>
                    <a:schemeClr val="accent2"/>
                  </a:solidFill>
                </a:uFill>
              </a:rPr>
              <a:t>) </a:t>
            </a:r>
            <a:r>
              <a:rPr lang="de-DE" sz="2000" u="sng" dirty="0">
                <a:uFill>
                  <a:solidFill>
                    <a:schemeClr val="accent2"/>
                  </a:solidFill>
                </a:uFill>
              </a:rPr>
              <a:t>+ 4 H</a:t>
            </a:r>
            <a:r>
              <a:rPr lang="de-DE" sz="2000" u="sng" baseline="-25000" dirty="0">
                <a:uFill>
                  <a:solidFill>
                    <a:schemeClr val="accent2"/>
                  </a:solidFill>
                </a:uFill>
              </a:rPr>
              <a:t>3</a:t>
            </a:r>
            <a:r>
              <a:rPr lang="de-DE" sz="2000" u="sng" dirty="0">
                <a:uFill>
                  <a:solidFill>
                    <a:schemeClr val="accent2"/>
                  </a:solidFill>
                </a:uFill>
              </a:rPr>
              <a:t>O</a:t>
            </a:r>
            <a:r>
              <a:rPr lang="de-DE" u="sng" baseline="30000" dirty="0">
                <a:uFill>
                  <a:solidFill>
                    <a:schemeClr val="accent2"/>
                  </a:solidFill>
                </a:uFill>
              </a:rPr>
              <a:t>+</a:t>
            </a:r>
            <a:r>
              <a:rPr lang="de-DE" sz="2000" baseline="-25000" dirty="0">
                <a:uFill>
                  <a:solidFill>
                    <a:schemeClr val="accent2"/>
                  </a:solidFill>
                </a:uFill>
              </a:rPr>
              <a:t>(</a:t>
            </a:r>
            <a:r>
              <a:rPr lang="de-DE" sz="2000" baseline="-25000" dirty="0" err="1">
                <a:uFill>
                  <a:solidFill>
                    <a:schemeClr val="accent2"/>
                  </a:solidFill>
                </a:uFill>
              </a:rPr>
              <a:t>aq</a:t>
            </a:r>
            <a:r>
              <a:rPr lang="de-DE" sz="2000" baseline="-25000" dirty="0">
                <a:uFill>
                  <a:solidFill>
                    <a:schemeClr val="accent2"/>
                  </a:solidFill>
                </a:uFill>
              </a:rPr>
              <a:t>)</a:t>
            </a:r>
            <a:r>
              <a:rPr lang="de-DE" sz="2000" baseline="30000" dirty="0">
                <a:uFill>
                  <a:solidFill>
                    <a:schemeClr val="accent2"/>
                  </a:solidFill>
                </a:uFill>
              </a:rPr>
              <a:t> </a:t>
            </a:r>
            <a:r>
              <a:rPr lang="de-DE" sz="2000" u="sng" dirty="0">
                <a:uFill>
                  <a:solidFill>
                    <a:schemeClr val="accent2"/>
                  </a:solidFill>
                </a:uFill>
              </a:rPr>
              <a:t>+ 4 </a:t>
            </a:r>
            <a:r>
              <a:rPr lang="de-DE" sz="2000" u="sng" dirty="0">
                <a:uFill>
                  <a:solidFill>
                    <a:schemeClr val="accent2"/>
                  </a:solidFill>
                </a:uFill>
                <a:sym typeface="Wingdings" panose="05000000000000000000" pitchFamily="2" charset="2"/>
              </a:rPr>
              <a:t>e</a:t>
            </a:r>
            <a:r>
              <a:rPr lang="de-DE" u="sng" baseline="30000" dirty="0">
                <a:uFill>
                  <a:solidFill>
                    <a:schemeClr val="accent2"/>
                  </a:solidFill>
                </a:uFill>
                <a:sym typeface="Wingdings" panose="05000000000000000000" pitchFamily="2" charset="2"/>
              </a:rPr>
              <a:t>-</a:t>
            </a:r>
            <a:r>
              <a:rPr lang="de-DE" sz="2000" u="sng" baseline="30000" dirty="0">
                <a:uFill>
                  <a:solidFill>
                    <a:schemeClr val="accent2"/>
                  </a:solidFill>
                </a:uFill>
                <a:sym typeface="Wingdings" panose="05000000000000000000" pitchFamily="2" charset="2"/>
              </a:rPr>
              <a:t>  </a:t>
            </a:r>
            <a:r>
              <a:rPr lang="de-DE" sz="2000" dirty="0">
                <a:uFill>
                  <a:solidFill>
                    <a:schemeClr val="accent2"/>
                  </a:solidFill>
                </a:uFill>
                <a:sym typeface="Wingdings" panose="05000000000000000000" pitchFamily="2" charset="2"/>
              </a:rPr>
              <a:t>  </a:t>
            </a:r>
            <a:r>
              <a:rPr lang="de-DE" sz="2000" u="sng" dirty="0">
                <a:uFill>
                  <a:solidFill>
                    <a:schemeClr val="tx2"/>
                  </a:solidFill>
                </a:uFill>
                <a:sym typeface="Wingdings" panose="05000000000000000000" pitchFamily="2" charset="2"/>
              </a:rPr>
              <a:t>4 e</a:t>
            </a:r>
            <a:r>
              <a:rPr lang="de-DE" u="sng" baseline="30000" dirty="0">
                <a:uFill>
                  <a:solidFill>
                    <a:schemeClr val="tx2"/>
                  </a:solidFill>
                </a:uFill>
                <a:sym typeface="Wingdings" panose="05000000000000000000" pitchFamily="2" charset="2"/>
              </a:rPr>
              <a:t>-</a:t>
            </a:r>
            <a:r>
              <a:rPr lang="de-DE" sz="2000" u="sng" dirty="0">
                <a:uFill>
                  <a:solidFill>
                    <a:schemeClr val="tx2"/>
                  </a:solidFill>
                </a:uFill>
                <a:sym typeface="Wingdings" panose="05000000000000000000" pitchFamily="2" charset="2"/>
              </a:rPr>
              <a:t> + 2 H</a:t>
            </a:r>
            <a:r>
              <a:rPr lang="de-DE" sz="2000" u="sng" baseline="-25000" dirty="0">
                <a:uFill>
                  <a:solidFill>
                    <a:schemeClr val="tx2"/>
                  </a:solidFill>
                </a:uFill>
                <a:sym typeface="Wingdings" panose="05000000000000000000" pitchFamily="2" charset="2"/>
              </a:rPr>
              <a:t>2</a:t>
            </a:r>
            <a:r>
              <a:rPr lang="de-DE" sz="2000" u="sng" dirty="0">
                <a:uFill>
                  <a:solidFill>
                    <a:schemeClr val="tx2"/>
                  </a:solidFill>
                </a:uFill>
                <a:sym typeface="Wingdings" panose="05000000000000000000" pitchFamily="2" charset="2"/>
              </a:rPr>
              <a:t>O </a:t>
            </a:r>
            <a:r>
              <a:rPr lang="de-DE" sz="2000" baseline="-25000" dirty="0">
                <a:uFill>
                  <a:solidFill>
                    <a:schemeClr val="tx2"/>
                  </a:solidFill>
                </a:uFill>
                <a:sym typeface="Wingdings" panose="05000000000000000000" pitchFamily="2" charset="2"/>
              </a:rPr>
              <a:t>(l)</a:t>
            </a:r>
            <a:r>
              <a:rPr lang="de-DE" sz="2000" u="sng" baseline="-25000" dirty="0">
                <a:uFill>
                  <a:solidFill>
                    <a:schemeClr val="tx2"/>
                  </a:solidFill>
                </a:uFill>
                <a:sym typeface="Wingdings" panose="05000000000000000000" pitchFamily="2" charset="2"/>
              </a:rPr>
              <a:t> </a:t>
            </a:r>
            <a:r>
              <a:rPr lang="de-DE" sz="2000" u="sng" dirty="0">
                <a:uFill>
                  <a:solidFill>
                    <a:schemeClr val="tx2"/>
                  </a:solidFill>
                </a:uFill>
                <a:sym typeface="Wingdings" panose="05000000000000000000" pitchFamily="2" charset="2"/>
              </a:rPr>
              <a:t>+ O</a:t>
            </a:r>
            <a:r>
              <a:rPr lang="de-DE" sz="2000" u="sng" baseline="-25000" dirty="0">
                <a:uFill>
                  <a:solidFill>
                    <a:schemeClr val="tx2"/>
                  </a:solidFill>
                </a:uFill>
                <a:sym typeface="Wingdings" panose="05000000000000000000" pitchFamily="2" charset="2"/>
              </a:rPr>
              <a:t>2</a:t>
            </a:r>
            <a:r>
              <a:rPr lang="de-DE" sz="2000" u="sng" dirty="0">
                <a:uFill>
                  <a:solidFill>
                    <a:schemeClr val="tx2"/>
                  </a:solidFill>
                </a:uFill>
                <a:sym typeface="Wingdings" panose="05000000000000000000" pitchFamily="2" charset="2"/>
              </a:rPr>
              <a:t> </a:t>
            </a:r>
            <a:r>
              <a:rPr lang="de-DE" sz="2000" baseline="-25000" dirty="0">
                <a:uFill>
                  <a:solidFill>
                    <a:schemeClr val="tx2"/>
                  </a:solidFill>
                </a:uFill>
                <a:sym typeface="Wingdings" panose="05000000000000000000" pitchFamily="2" charset="2"/>
              </a:rPr>
              <a:t>(g)</a:t>
            </a:r>
            <a:r>
              <a:rPr lang="de-DE" sz="2000" u="sng" baseline="-25000" dirty="0">
                <a:uFill>
                  <a:solidFill>
                    <a:schemeClr val="tx2"/>
                  </a:solidFill>
                </a:uFill>
                <a:sym typeface="Wingdings" panose="05000000000000000000" pitchFamily="2" charset="2"/>
              </a:rPr>
              <a:t> </a:t>
            </a:r>
            <a:r>
              <a:rPr lang="de-DE" sz="2000" u="sng" dirty="0">
                <a:uFill>
                  <a:solidFill>
                    <a:schemeClr val="tx2"/>
                  </a:solidFill>
                </a:uFill>
                <a:sym typeface="Wingdings" panose="05000000000000000000" pitchFamily="2" charset="2"/>
              </a:rPr>
              <a:t>+ </a:t>
            </a:r>
            <a:r>
              <a:rPr lang="de-DE" sz="2000" u="sng" dirty="0">
                <a:uFill>
                  <a:solidFill>
                    <a:schemeClr val="tx2"/>
                  </a:solidFill>
                </a:uFill>
              </a:rPr>
              <a:t>4 H</a:t>
            </a:r>
            <a:r>
              <a:rPr lang="de-DE" sz="2000" u="sng" baseline="-25000" dirty="0">
                <a:uFill>
                  <a:solidFill>
                    <a:schemeClr val="tx2"/>
                  </a:solidFill>
                </a:uFill>
              </a:rPr>
              <a:t>2</a:t>
            </a:r>
            <a:r>
              <a:rPr lang="de-DE" sz="2000" u="sng" dirty="0">
                <a:uFill>
                  <a:solidFill>
                    <a:schemeClr val="tx2"/>
                  </a:solidFill>
                </a:uFill>
              </a:rPr>
              <a:t>O</a:t>
            </a:r>
            <a:r>
              <a:rPr lang="de-DE" sz="2000" u="sng" baseline="-25000" dirty="0">
                <a:uFill>
                  <a:solidFill>
                    <a:schemeClr val="tx2"/>
                  </a:solidFill>
                </a:uFill>
                <a:sym typeface="Wingdings" panose="05000000000000000000" pitchFamily="2" charset="2"/>
              </a:rPr>
              <a:t> </a:t>
            </a:r>
            <a:r>
              <a:rPr lang="de-DE" sz="2000" baseline="-25000" dirty="0">
                <a:uFill>
                  <a:solidFill>
                    <a:schemeClr val="tx2"/>
                  </a:solidFill>
                </a:uFill>
                <a:sym typeface="Wingdings" panose="05000000000000000000" pitchFamily="2" charset="2"/>
              </a:rPr>
              <a:t>(l)</a:t>
            </a:r>
            <a:r>
              <a:rPr lang="de-DE" sz="2000" u="sng" baseline="-25000" dirty="0">
                <a:uFill>
                  <a:solidFill>
                    <a:schemeClr val="tx2"/>
                  </a:solidFill>
                </a:uFill>
                <a:sym typeface="Wingdings" panose="05000000000000000000" pitchFamily="2" charset="2"/>
              </a:rPr>
              <a:t> </a:t>
            </a:r>
            <a:r>
              <a:rPr lang="de-DE" sz="2000" u="sng" dirty="0">
                <a:uFill>
                  <a:solidFill>
                    <a:schemeClr val="tx2"/>
                  </a:solidFill>
                </a:uFill>
              </a:rPr>
              <a:t>+ 2 H</a:t>
            </a:r>
            <a:r>
              <a:rPr lang="de-DE" sz="2000" u="sng" baseline="-25000" dirty="0">
                <a:uFill>
                  <a:solidFill>
                    <a:schemeClr val="tx2"/>
                  </a:solidFill>
                </a:uFill>
              </a:rPr>
              <a:t>2 </a:t>
            </a:r>
            <a:r>
              <a:rPr lang="de-DE" sz="2000" baseline="-25000" dirty="0">
                <a:uFill>
                  <a:solidFill>
                    <a:schemeClr val="tx2"/>
                  </a:solidFill>
                </a:uFill>
                <a:sym typeface="Wingdings" panose="05000000000000000000" pitchFamily="2" charset="2"/>
              </a:rPr>
              <a:t>(g)</a:t>
            </a:r>
            <a:endParaRPr lang="de-DE" sz="2000" dirty="0">
              <a:uFill>
                <a:solidFill>
                  <a:schemeClr val="tx2"/>
                </a:solidFill>
              </a:uFill>
            </a:endParaRPr>
          </a:p>
          <a:p>
            <a:endParaRPr lang="de-DE" sz="2000" dirty="0">
              <a:uFill>
                <a:solidFill>
                  <a:schemeClr val="accent2"/>
                </a:solidFill>
              </a:uFill>
            </a:endParaRPr>
          </a:p>
          <a:p>
            <a:r>
              <a:rPr lang="de-DE" sz="2000" dirty="0"/>
              <a:t>4 OH</a:t>
            </a:r>
            <a:r>
              <a:rPr lang="de-DE" baseline="30000" dirty="0"/>
              <a:t>-</a:t>
            </a:r>
            <a:r>
              <a:rPr lang="de-DE" sz="2000" dirty="0"/>
              <a:t> </a:t>
            </a:r>
            <a:r>
              <a:rPr lang="de-DE" sz="2000" baseline="-25000" dirty="0"/>
              <a:t>(</a:t>
            </a:r>
            <a:r>
              <a:rPr lang="de-DE" sz="2000" baseline="-25000" dirty="0" err="1"/>
              <a:t>aq</a:t>
            </a:r>
            <a:r>
              <a:rPr lang="de-DE" sz="2000" baseline="-25000" dirty="0"/>
              <a:t>) </a:t>
            </a:r>
            <a:r>
              <a:rPr lang="de-DE" sz="2000" dirty="0"/>
              <a:t>+ 4 H</a:t>
            </a:r>
            <a:r>
              <a:rPr lang="de-DE" sz="2000" baseline="-25000" dirty="0"/>
              <a:t>3</a:t>
            </a:r>
            <a:r>
              <a:rPr lang="de-DE" sz="2000" dirty="0"/>
              <a:t>O</a:t>
            </a:r>
            <a:r>
              <a:rPr lang="de-DE" baseline="30000" dirty="0"/>
              <a:t>+</a:t>
            </a:r>
            <a:r>
              <a:rPr lang="de-DE" sz="2000" baseline="-25000" dirty="0"/>
              <a:t> (</a:t>
            </a:r>
            <a:r>
              <a:rPr lang="de-DE" sz="2000" baseline="-25000" dirty="0" err="1"/>
              <a:t>aq</a:t>
            </a:r>
            <a:r>
              <a:rPr lang="de-DE" sz="2000" baseline="-25000" dirty="0"/>
              <a:t>)</a:t>
            </a:r>
            <a:r>
              <a:rPr lang="de-DE" sz="2000" baseline="30000" dirty="0"/>
              <a:t> 	          </a:t>
            </a:r>
            <a:r>
              <a:rPr lang="de-DE" sz="2000" dirty="0">
                <a:sym typeface="Wingdings" panose="05000000000000000000" pitchFamily="2" charset="2"/>
              </a:rPr>
              <a:t>           </a:t>
            </a:r>
            <a:r>
              <a:rPr lang="de-DE" sz="2000" dirty="0">
                <a:solidFill>
                  <a:schemeClr val="tx2"/>
                </a:solidFill>
                <a:sym typeface="Wingdings" panose="05000000000000000000" pitchFamily="2" charset="2"/>
              </a:rPr>
              <a:t>2 H</a:t>
            </a:r>
            <a:r>
              <a:rPr lang="de-DE" sz="2000" baseline="-25000" dirty="0">
                <a:solidFill>
                  <a:schemeClr val="tx2"/>
                </a:solidFill>
                <a:sym typeface="Wingdings" panose="05000000000000000000" pitchFamily="2" charset="2"/>
              </a:rPr>
              <a:t>2</a:t>
            </a:r>
            <a:r>
              <a:rPr lang="de-DE" sz="2000" dirty="0">
                <a:solidFill>
                  <a:schemeClr val="tx2"/>
                </a:solidFill>
                <a:sym typeface="Wingdings" panose="05000000000000000000" pitchFamily="2" charset="2"/>
              </a:rPr>
              <a:t>O</a:t>
            </a:r>
            <a:r>
              <a:rPr lang="de-DE" sz="2000" dirty="0">
                <a:solidFill>
                  <a:schemeClr val="tx2">
                    <a:lumMod val="60000"/>
                    <a:lumOff val="40000"/>
                  </a:schemeClr>
                </a:solidFill>
                <a:sym typeface="Wingdings" panose="05000000000000000000" pitchFamily="2" charset="2"/>
              </a:rPr>
              <a:t> </a:t>
            </a:r>
            <a:r>
              <a:rPr lang="de-DE" sz="2000" baseline="-25000" dirty="0">
                <a:sym typeface="Wingdings" panose="05000000000000000000" pitchFamily="2" charset="2"/>
              </a:rPr>
              <a:t>(l) </a:t>
            </a:r>
            <a:r>
              <a:rPr lang="de-DE" sz="2000" dirty="0">
                <a:sym typeface="Wingdings" panose="05000000000000000000" pitchFamily="2" charset="2"/>
              </a:rPr>
              <a:t>+ O</a:t>
            </a:r>
            <a:r>
              <a:rPr lang="de-DE" sz="2000" baseline="-25000" dirty="0">
                <a:sym typeface="Wingdings" panose="05000000000000000000" pitchFamily="2" charset="2"/>
              </a:rPr>
              <a:t>2</a:t>
            </a:r>
            <a:r>
              <a:rPr lang="de-DE" sz="2000" dirty="0">
                <a:sym typeface="Wingdings" panose="05000000000000000000" pitchFamily="2" charset="2"/>
              </a:rPr>
              <a:t> </a:t>
            </a:r>
            <a:r>
              <a:rPr lang="de-DE" sz="2000" baseline="-25000" dirty="0">
                <a:sym typeface="Wingdings" panose="05000000000000000000" pitchFamily="2" charset="2"/>
              </a:rPr>
              <a:t>(g) </a:t>
            </a:r>
            <a:r>
              <a:rPr lang="de-DE" sz="2000" dirty="0">
                <a:sym typeface="Wingdings" panose="05000000000000000000" pitchFamily="2" charset="2"/>
              </a:rPr>
              <a:t>+ </a:t>
            </a:r>
            <a:r>
              <a:rPr lang="de-DE" sz="2000" dirty="0">
                <a:solidFill>
                  <a:schemeClr val="tx2"/>
                </a:solidFill>
              </a:rPr>
              <a:t>4 H</a:t>
            </a:r>
            <a:r>
              <a:rPr lang="de-DE" sz="2000" baseline="-25000" dirty="0">
                <a:solidFill>
                  <a:schemeClr val="tx2"/>
                </a:solidFill>
              </a:rPr>
              <a:t>2</a:t>
            </a:r>
            <a:r>
              <a:rPr lang="de-DE" sz="2000" dirty="0">
                <a:solidFill>
                  <a:schemeClr val="tx2"/>
                </a:solidFill>
              </a:rPr>
              <a:t>O</a:t>
            </a:r>
            <a:r>
              <a:rPr lang="de-DE" sz="2000" baseline="-25000" dirty="0">
                <a:solidFill>
                  <a:schemeClr val="tx2">
                    <a:lumMod val="60000"/>
                    <a:lumOff val="40000"/>
                  </a:schemeClr>
                </a:solidFill>
                <a:sym typeface="Wingdings" panose="05000000000000000000" pitchFamily="2" charset="2"/>
              </a:rPr>
              <a:t> </a:t>
            </a:r>
            <a:r>
              <a:rPr lang="de-DE" sz="2000" baseline="-25000" dirty="0">
                <a:sym typeface="Wingdings" panose="05000000000000000000" pitchFamily="2" charset="2"/>
              </a:rPr>
              <a:t>(l)</a:t>
            </a:r>
            <a:r>
              <a:rPr lang="de-DE" sz="2000" dirty="0"/>
              <a:t> + 2 H</a:t>
            </a:r>
            <a:r>
              <a:rPr lang="de-DE" sz="2000" baseline="-25000" dirty="0"/>
              <a:t>2 </a:t>
            </a:r>
            <a:r>
              <a:rPr lang="de-DE" sz="2000" baseline="-25000" dirty="0">
                <a:sym typeface="Wingdings" panose="05000000000000000000" pitchFamily="2" charset="2"/>
              </a:rPr>
              <a:t>(g) </a:t>
            </a:r>
            <a:r>
              <a:rPr lang="de-DE" sz="2000" dirty="0">
                <a:sym typeface="Wingdings" panose="05000000000000000000" pitchFamily="2" charset="2"/>
              </a:rPr>
              <a:t> </a:t>
            </a:r>
            <a:br>
              <a:rPr lang="de-DE" sz="2000" dirty="0">
                <a:sym typeface="Wingdings" panose="05000000000000000000" pitchFamily="2" charset="2"/>
              </a:rPr>
            </a:br>
            <a:endParaRPr lang="de-DE" sz="2000" baseline="-25000" dirty="0">
              <a:sym typeface="Wingdings" panose="05000000000000000000" pitchFamily="2" charset="2"/>
            </a:endParaRPr>
          </a:p>
          <a:p>
            <a:r>
              <a:rPr lang="de-DE" sz="2000" dirty="0"/>
              <a:t>4 OH</a:t>
            </a:r>
            <a:r>
              <a:rPr lang="de-DE" b="1" baseline="30000" dirty="0"/>
              <a:t>-</a:t>
            </a:r>
            <a:r>
              <a:rPr lang="de-DE" sz="2000" dirty="0"/>
              <a:t> </a:t>
            </a:r>
            <a:r>
              <a:rPr lang="de-DE" sz="2000" baseline="-25000" dirty="0"/>
              <a:t>(</a:t>
            </a:r>
            <a:r>
              <a:rPr lang="de-DE" sz="2000" baseline="-25000" dirty="0" err="1"/>
              <a:t>aq</a:t>
            </a:r>
            <a:r>
              <a:rPr lang="de-DE" sz="2000" baseline="-25000" dirty="0"/>
              <a:t>) </a:t>
            </a:r>
            <a:r>
              <a:rPr lang="de-DE" sz="2000" dirty="0"/>
              <a:t>+ 4 H</a:t>
            </a:r>
            <a:r>
              <a:rPr lang="de-DE" sz="2000" baseline="-25000" dirty="0"/>
              <a:t>3</a:t>
            </a:r>
            <a:r>
              <a:rPr lang="de-DE" sz="2000" dirty="0"/>
              <a:t>O</a:t>
            </a:r>
            <a:r>
              <a:rPr lang="de-DE" baseline="30000" dirty="0"/>
              <a:t>+</a:t>
            </a:r>
            <a:r>
              <a:rPr lang="de-DE" sz="2000" baseline="-25000" dirty="0"/>
              <a:t> (</a:t>
            </a:r>
            <a:r>
              <a:rPr lang="de-DE" sz="2000" baseline="-25000" dirty="0" err="1"/>
              <a:t>aq</a:t>
            </a:r>
            <a:r>
              <a:rPr lang="de-DE" sz="2000" baseline="-25000" dirty="0"/>
              <a:t>)</a:t>
            </a:r>
            <a:r>
              <a:rPr lang="de-DE" sz="2000" baseline="30000" dirty="0"/>
              <a:t> 	          </a:t>
            </a:r>
            <a:r>
              <a:rPr lang="de-DE" sz="2000" dirty="0">
                <a:sym typeface="Wingdings" panose="05000000000000000000" pitchFamily="2" charset="2"/>
              </a:rPr>
              <a:t>           </a:t>
            </a:r>
            <a:r>
              <a:rPr lang="de-DE" sz="2000" dirty="0">
                <a:solidFill>
                  <a:schemeClr val="tx2"/>
                </a:solidFill>
                <a:sym typeface="Wingdings" panose="05000000000000000000" pitchFamily="2" charset="2"/>
              </a:rPr>
              <a:t>6 H</a:t>
            </a:r>
            <a:r>
              <a:rPr lang="de-DE" sz="2000" baseline="-25000" dirty="0">
                <a:solidFill>
                  <a:schemeClr val="tx2"/>
                </a:solidFill>
                <a:sym typeface="Wingdings" panose="05000000000000000000" pitchFamily="2" charset="2"/>
              </a:rPr>
              <a:t>2</a:t>
            </a:r>
            <a:r>
              <a:rPr lang="de-DE" sz="2000" dirty="0">
                <a:solidFill>
                  <a:schemeClr val="tx2"/>
                </a:solidFill>
                <a:sym typeface="Wingdings" panose="05000000000000000000" pitchFamily="2" charset="2"/>
              </a:rPr>
              <a:t>O </a:t>
            </a:r>
            <a:r>
              <a:rPr lang="de-DE" sz="2000" baseline="-25000" dirty="0">
                <a:sym typeface="Wingdings" panose="05000000000000000000" pitchFamily="2" charset="2"/>
              </a:rPr>
              <a:t>(l) </a:t>
            </a:r>
            <a:r>
              <a:rPr lang="de-DE" sz="2000" dirty="0">
                <a:sym typeface="Wingdings" panose="05000000000000000000" pitchFamily="2" charset="2"/>
              </a:rPr>
              <a:t>+ O</a:t>
            </a:r>
            <a:r>
              <a:rPr lang="de-DE" sz="2000" baseline="-25000" dirty="0">
                <a:sym typeface="Wingdings" panose="05000000000000000000" pitchFamily="2" charset="2"/>
              </a:rPr>
              <a:t>2</a:t>
            </a:r>
            <a:r>
              <a:rPr lang="de-DE" sz="2000" dirty="0">
                <a:sym typeface="Wingdings" panose="05000000000000000000" pitchFamily="2" charset="2"/>
              </a:rPr>
              <a:t> </a:t>
            </a:r>
            <a:r>
              <a:rPr lang="de-DE" sz="2000" baseline="-25000" dirty="0">
                <a:sym typeface="Wingdings" panose="05000000000000000000" pitchFamily="2" charset="2"/>
              </a:rPr>
              <a:t>(g) </a:t>
            </a:r>
            <a:r>
              <a:rPr lang="de-DE" sz="2000" dirty="0"/>
              <a:t>+ 2 H</a:t>
            </a:r>
            <a:r>
              <a:rPr lang="de-DE" sz="2000" baseline="-25000" dirty="0"/>
              <a:t>2 </a:t>
            </a:r>
            <a:r>
              <a:rPr lang="de-DE" sz="2000" baseline="-25000" dirty="0">
                <a:sym typeface="Wingdings" panose="05000000000000000000" pitchFamily="2" charset="2"/>
              </a:rPr>
              <a:t>(g)</a:t>
            </a:r>
            <a:r>
              <a:rPr lang="de-DE" sz="2000" baseline="-25000" dirty="0"/>
              <a:t> </a:t>
            </a:r>
            <a:endParaRPr lang="de-DE" sz="2000" dirty="0">
              <a:sym typeface="Wingdings" panose="05000000000000000000" pitchFamily="2" charset="2"/>
            </a:endParaRPr>
          </a:p>
          <a:p>
            <a:endParaRPr lang="de-DE" sz="2000" baseline="-25000" dirty="0">
              <a:solidFill>
                <a:schemeClr val="tx2">
                  <a:lumMod val="60000"/>
                  <a:lumOff val="40000"/>
                </a:schemeClr>
              </a:solidFill>
            </a:endParaRPr>
          </a:p>
          <a:p>
            <a:endParaRPr lang="de-DE" sz="2000" dirty="0">
              <a:solidFill>
                <a:schemeClr val="tx2"/>
              </a:solidFill>
            </a:endParaRPr>
          </a:p>
          <a:p>
            <a:r>
              <a:rPr lang="de-DE" sz="2000" dirty="0">
                <a:solidFill>
                  <a:schemeClr val="tx2"/>
                </a:solidFill>
              </a:rPr>
              <a:t>             8 </a:t>
            </a:r>
            <a:r>
              <a:rPr lang="de-DE" sz="2000" dirty="0">
                <a:solidFill>
                  <a:schemeClr val="tx2"/>
                </a:solidFill>
                <a:uFill>
                  <a:solidFill>
                    <a:schemeClr val="accent3">
                      <a:lumMod val="60000"/>
                      <a:lumOff val="40000"/>
                    </a:schemeClr>
                  </a:solidFill>
                </a:uFill>
              </a:rPr>
              <a:t>H</a:t>
            </a:r>
            <a:r>
              <a:rPr lang="de-DE" sz="2000" baseline="-25000" dirty="0">
                <a:solidFill>
                  <a:schemeClr val="tx2"/>
                </a:solidFill>
                <a:uFill>
                  <a:solidFill>
                    <a:schemeClr val="accent3">
                      <a:lumMod val="60000"/>
                      <a:lumOff val="40000"/>
                    </a:schemeClr>
                  </a:solidFill>
                </a:uFill>
              </a:rPr>
              <a:t>2</a:t>
            </a:r>
            <a:r>
              <a:rPr lang="de-DE" sz="2000" dirty="0">
                <a:solidFill>
                  <a:schemeClr val="tx2"/>
                </a:solidFill>
                <a:uFill>
                  <a:solidFill>
                    <a:schemeClr val="accent3">
                      <a:lumMod val="60000"/>
                      <a:lumOff val="40000"/>
                    </a:schemeClr>
                  </a:solidFill>
                </a:uFill>
              </a:rPr>
              <a:t>O</a:t>
            </a:r>
            <a:r>
              <a:rPr lang="de-DE" sz="2000" baseline="-25000" dirty="0">
                <a:solidFill>
                  <a:schemeClr val="tx2"/>
                </a:solidFill>
                <a:uFill>
                  <a:solidFill>
                    <a:schemeClr val="accent3">
                      <a:lumMod val="60000"/>
                      <a:lumOff val="40000"/>
                    </a:schemeClr>
                  </a:solidFill>
                </a:uFill>
                <a:sym typeface="Wingdings" panose="05000000000000000000" pitchFamily="2" charset="2"/>
              </a:rPr>
              <a:t> (l)</a:t>
            </a:r>
            <a:r>
              <a:rPr lang="de-DE" sz="2000" dirty="0">
                <a:sym typeface="Wingdings" panose="05000000000000000000" pitchFamily="2" charset="2"/>
              </a:rPr>
              <a:t>	  	                  </a:t>
            </a:r>
            <a:r>
              <a:rPr lang="de-DE" sz="2000" dirty="0">
                <a:solidFill>
                  <a:schemeClr val="tx2"/>
                </a:solidFill>
                <a:sym typeface="Wingdings" panose="05000000000000000000" pitchFamily="2" charset="2"/>
              </a:rPr>
              <a:t>6 H</a:t>
            </a:r>
            <a:r>
              <a:rPr lang="de-DE" sz="2000" baseline="-25000" dirty="0">
                <a:solidFill>
                  <a:schemeClr val="tx2"/>
                </a:solidFill>
                <a:sym typeface="Wingdings" panose="05000000000000000000" pitchFamily="2" charset="2"/>
              </a:rPr>
              <a:t>2</a:t>
            </a:r>
            <a:r>
              <a:rPr lang="de-DE" sz="2000" dirty="0">
                <a:solidFill>
                  <a:schemeClr val="tx2"/>
                </a:solidFill>
                <a:sym typeface="Wingdings" panose="05000000000000000000" pitchFamily="2" charset="2"/>
              </a:rPr>
              <a:t>O </a:t>
            </a:r>
            <a:r>
              <a:rPr lang="de-DE" sz="2000" baseline="-25000" dirty="0">
                <a:sym typeface="Wingdings" panose="05000000000000000000" pitchFamily="2" charset="2"/>
              </a:rPr>
              <a:t>(l) </a:t>
            </a:r>
            <a:r>
              <a:rPr lang="de-DE" sz="2000" dirty="0">
                <a:sym typeface="Wingdings" panose="05000000000000000000" pitchFamily="2" charset="2"/>
              </a:rPr>
              <a:t>+ O</a:t>
            </a:r>
            <a:r>
              <a:rPr lang="de-DE" sz="2000" baseline="-25000" dirty="0">
                <a:sym typeface="Wingdings" panose="05000000000000000000" pitchFamily="2" charset="2"/>
              </a:rPr>
              <a:t>2</a:t>
            </a:r>
            <a:r>
              <a:rPr lang="de-DE" sz="2000" dirty="0">
                <a:sym typeface="Wingdings" panose="05000000000000000000" pitchFamily="2" charset="2"/>
              </a:rPr>
              <a:t> </a:t>
            </a:r>
            <a:r>
              <a:rPr lang="de-DE" sz="2000" baseline="-25000" dirty="0">
                <a:sym typeface="Wingdings" panose="05000000000000000000" pitchFamily="2" charset="2"/>
              </a:rPr>
              <a:t>(g) </a:t>
            </a:r>
            <a:r>
              <a:rPr lang="de-DE" sz="2000" dirty="0"/>
              <a:t>+ 2 H</a:t>
            </a:r>
            <a:r>
              <a:rPr lang="de-DE" sz="2000" baseline="-25000" dirty="0"/>
              <a:t>2 </a:t>
            </a:r>
            <a:r>
              <a:rPr lang="de-DE" sz="2000" baseline="-25000" dirty="0">
                <a:sym typeface="Wingdings" panose="05000000000000000000" pitchFamily="2" charset="2"/>
              </a:rPr>
              <a:t>(g)</a:t>
            </a:r>
            <a:r>
              <a:rPr lang="de-DE" sz="2000" dirty="0">
                <a:sym typeface="Wingdings" panose="05000000000000000000" pitchFamily="2" charset="2"/>
              </a:rPr>
              <a:t>	</a:t>
            </a:r>
            <a:endParaRPr lang="de-DE" sz="2000" dirty="0">
              <a:solidFill>
                <a:schemeClr val="tx2"/>
              </a:solidFill>
            </a:endParaRPr>
          </a:p>
          <a:p>
            <a:endParaRPr lang="de-DE" sz="2000" dirty="0">
              <a:sym typeface="Wingdings" panose="05000000000000000000" pitchFamily="2" charset="2"/>
            </a:endParaRPr>
          </a:p>
          <a:p>
            <a:r>
              <a:rPr lang="de-DE" sz="2000" dirty="0">
                <a:sym typeface="Wingdings" panose="05000000000000000000" pitchFamily="2" charset="2"/>
              </a:rPr>
              <a:t>             </a:t>
            </a:r>
            <a:r>
              <a:rPr lang="de-DE" sz="2000" b="1" dirty="0">
                <a:sym typeface="Wingdings" panose="05000000000000000000" pitchFamily="2" charset="2"/>
              </a:rPr>
              <a:t>2 </a:t>
            </a:r>
            <a:r>
              <a:rPr lang="de-DE" sz="2000" b="1" dirty="0">
                <a:uFill>
                  <a:solidFill>
                    <a:schemeClr val="accent3">
                      <a:lumMod val="60000"/>
                      <a:lumOff val="40000"/>
                    </a:schemeClr>
                  </a:solidFill>
                </a:uFill>
              </a:rPr>
              <a:t>H</a:t>
            </a:r>
            <a:r>
              <a:rPr lang="de-DE" sz="2000" b="1" baseline="-25000" dirty="0">
                <a:uFill>
                  <a:solidFill>
                    <a:schemeClr val="accent3">
                      <a:lumMod val="60000"/>
                      <a:lumOff val="40000"/>
                    </a:schemeClr>
                  </a:solidFill>
                </a:uFill>
              </a:rPr>
              <a:t>2</a:t>
            </a:r>
            <a:r>
              <a:rPr lang="de-DE" sz="2000" b="1" dirty="0">
                <a:uFill>
                  <a:solidFill>
                    <a:schemeClr val="accent3">
                      <a:lumMod val="60000"/>
                      <a:lumOff val="40000"/>
                    </a:schemeClr>
                  </a:solidFill>
                </a:uFill>
              </a:rPr>
              <a:t>O</a:t>
            </a:r>
            <a:r>
              <a:rPr lang="de-DE" sz="2000" b="1" baseline="-25000" dirty="0">
                <a:uFill>
                  <a:solidFill>
                    <a:schemeClr val="accent3">
                      <a:lumMod val="60000"/>
                      <a:lumOff val="40000"/>
                    </a:schemeClr>
                  </a:solidFill>
                </a:uFill>
                <a:sym typeface="Wingdings" panose="05000000000000000000" pitchFamily="2" charset="2"/>
              </a:rPr>
              <a:t> (l)</a:t>
            </a:r>
            <a:r>
              <a:rPr lang="de-DE" sz="2000" b="1" dirty="0">
                <a:uFill>
                  <a:solidFill>
                    <a:schemeClr val="accent3">
                      <a:lumMod val="60000"/>
                      <a:lumOff val="40000"/>
                    </a:schemeClr>
                  </a:solidFill>
                </a:uFill>
              </a:rPr>
              <a:t> 	       </a:t>
            </a:r>
            <a:r>
              <a:rPr lang="de-DE" sz="2000" b="1" dirty="0">
                <a:uFill>
                  <a:solidFill>
                    <a:schemeClr val="accent3">
                      <a:lumMod val="60000"/>
                      <a:lumOff val="40000"/>
                    </a:schemeClr>
                  </a:solidFill>
                </a:uFill>
                <a:sym typeface="Wingdings" panose="05000000000000000000" pitchFamily="2" charset="2"/>
              </a:rPr>
              <a:t> </a:t>
            </a:r>
            <a:r>
              <a:rPr lang="de-DE" sz="2000" b="1" dirty="0">
                <a:uFill>
                  <a:solidFill>
                    <a:schemeClr val="accent3">
                      <a:lumMod val="60000"/>
                      <a:lumOff val="40000"/>
                    </a:schemeClr>
                  </a:solidFill>
                </a:uFill>
              </a:rPr>
              <a:t>	       </a:t>
            </a:r>
            <a:r>
              <a:rPr lang="de-DE" sz="2000" b="1" dirty="0">
                <a:uFill>
                  <a:solidFill>
                    <a:schemeClr val="accent3">
                      <a:lumMod val="60000"/>
                      <a:lumOff val="40000"/>
                    </a:schemeClr>
                  </a:solidFill>
                </a:uFill>
                <a:sym typeface="Wingdings" panose="05000000000000000000" pitchFamily="2" charset="2"/>
              </a:rPr>
              <a:t>	            </a:t>
            </a:r>
            <a:r>
              <a:rPr lang="de-DE" sz="2000" b="1" dirty="0">
                <a:sym typeface="Wingdings" panose="05000000000000000000" pitchFamily="2" charset="2"/>
              </a:rPr>
              <a:t>O</a:t>
            </a:r>
            <a:r>
              <a:rPr lang="de-DE" sz="2000" b="1" baseline="-25000" dirty="0">
                <a:sym typeface="Wingdings" panose="05000000000000000000" pitchFamily="2" charset="2"/>
              </a:rPr>
              <a:t>2</a:t>
            </a:r>
            <a:r>
              <a:rPr lang="de-DE" sz="2000" b="1" dirty="0">
                <a:sym typeface="Wingdings" panose="05000000000000000000" pitchFamily="2" charset="2"/>
              </a:rPr>
              <a:t> </a:t>
            </a:r>
            <a:r>
              <a:rPr lang="de-DE" sz="2000" b="1" baseline="-25000" dirty="0">
                <a:sym typeface="Wingdings" panose="05000000000000000000" pitchFamily="2" charset="2"/>
              </a:rPr>
              <a:t>(g) </a:t>
            </a:r>
            <a:r>
              <a:rPr lang="de-DE" sz="2000" b="1" dirty="0"/>
              <a:t>+ 2 H</a:t>
            </a:r>
            <a:r>
              <a:rPr lang="de-DE" sz="2000" b="1" baseline="-25000" dirty="0"/>
              <a:t>2 </a:t>
            </a:r>
            <a:r>
              <a:rPr lang="de-DE" sz="2000" b="1" baseline="-25000" dirty="0">
                <a:sym typeface="Wingdings" panose="05000000000000000000" pitchFamily="2" charset="2"/>
              </a:rPr>
              <a:t>(g)</a:t>
            </a:r>
            <a:endParaRPr lang="de-DE" sz="2000" b="1" dirty="0">
              <a:sym typeface="Wingdings" panose="05000000000000000000" pitchFamily="2" charset="2"/>
            </a:endParaRPr>
          </a:p>
        </p:txBody>
      </p:sp>
      <p:sp>
        <p:nvSpPr>
          <p:cNvPr id="4" name="Foliennummernplatzhalter 3">
            <a:extLst>
              <a:ext uri="{FF2B5EF4-FFF2-40B4-BE49-F238E27FC236}">
                <a16:creationId xmlns:a16="http://schemas.microsoft.com/office/drawing/2014/main" id="{A52B4FD3-FCF3-A57A-237D-0EF1975FEEBD}"/>
              </a:ext>
            </a:extLst>
          </p:cNvPr>
          <p:cNvSpPr>
            <a:spLocks noGrp="1"/>
          </p:cNvSpPr>
          <p:nvPr>
            <p:ph type="sldNum" sz="quarter" idx="12"/>
          </p:nvPr>
        </p:nvSpPr>
        <p:spPr/>
        <p:txBody>
          <a:bodyPr/>
          <a:lstStyle/>
          <a:p>
            <a:fld id="{649AAC7D-4B30-4604-BD35-0C4E56313D0D}" type="slidenum">
              <a:rPr lang="de-DE" smtClean="0"/>
              <a:t>42</a:t>
            </a:fld>
            <a:endParaRPr lang="de-DE"/>
          </a:p>
        </p:txBody>
      </p:sp>
      <p:sp>
        <p:nvSpPr>
          <p:cNvPr id="5" name="Freihandform: Form 4">
            <a:extLst>
              <a:ext uri="{FF2B5EF4-FFF2-40B4-BE49-F238E27FC236}">
                <a16:creationId xmlns:a16="http://schemas.microsoft.com/office/drawing/2014/main" id="{4AE3DC25-F535-A3A9-9058-1B57534C5EE7}"/>
              </a:ext>
            </a:extLst>
          </p:cNvPr>
          <p:cNvSpPr/>
          <p:nvPr/>
        </p:nvSpPr>
        <p:spPr>
          <a:xfrm>
            <a:off x="3699271" y="2584189"/>
            <a:ext cx="305458" cy="437335"/>
          </a:xfrm>
          <a:custGeom>
            <a:avLst/>
            <a:gdLst>
              <a:gd name="connsiteX0" fmla="*/ 0 w 438150"/>
              <a:gd name="connsiteY0" fmla="*/ 66683 h 590558"/>
              <a:gd name="connsiteX1" fmla="*/ 200025 w 438150"/>
              <a:gd name="connsiteY1" fmla="*/ 171458 h 590558"/>
              <a:gd name="connsiteX2" fmla="*/ 247650 w 438150"/>
              <a:gd name="connsiteY2" fmla="*/ 28583 h 590558"/>
              <a:gd name="connsiteX3" fmla="*/ 133350 w 438150"/>
              <a:gd name="connsiteY3" fmla="*/ 19058 h 590558"/>
              <a:gd name="connsiteX4" fmla="*/ 85725 w 438150"/>
              <a:gd name="connsiteY4" fmla="*/ 238133 h 590558"/>
              <a:gd name="connsiteX5" fmla="*/ 409575 w 438150"/>
              <a:gd name="connsiteY5" fmla="*/ 561983 h 590558"/>
              <a:gd name="connsiteX6" fmla="*/ 438150 w 438150"/>
              <a:gd name="connsiteY6" fmla="*/ 590558 h 590558"/>
              <a:gd name="connsiteX0" fmla="*/ 0 w 438150"/>
              <a:gd name="connsiteY0" fmla="*/ 65926 h 589801"/>
              <a:gd name="connsiteX1" fmla="*/ 226219 w 438150"/>
              <a:gd name="connsiteY1" fmla="*/ 154032 h 589801"/>
              <a:gd name="connsiteX2" fmla="*/ 247650 w 438150"/>
              <a:gd name="connsiteY2" fmla="*/ 27826 h 589801"/>
              <a:gd name="connsiteX3" fmla="*/ 133350 w 438150"/>
              <a:gd name="connsiteY3" fmla="*/ 18301 h 589801"/>
              <a:gd name="connsiteX4" fmla="*/ 85725 w 438150"/>
              <a:gd name="connsiteY4" fmla="*/ 237376 h 589801"/>
              <a:gd name="connsiteX5" fmla="*/ 409575 w 438150"/>
              <a:gd name="connsiteY5" fmla="*/ 561226 h 589801"/>
              <a:gd name="connsiteX6" fmla="*/ 438150 w 438150"/>
              <a:gd name="connsiteY6" fmla="*/ 589801 h 589801"/>
              <a:gd name="connsiteX0" fmla="*/ 0 w 438150"/>
              <a:gd name="connsiteY0" fmla="*/ 76595 h 600470"/>
              <a:gd name="connsiteX1" fmla="*/ 226219 w 438150"/>
              <a:gd name="connsiteY1" fmla="*/ 164701 h 600470"/>
              <a:gd name="connsiteX2" fmla="*/ 238125 w 438150"/>
              <a:gd name="connsiteY2" fmla="*/ 17064 h 600470"/>
              <a:gd name="connsiteX3" fmla="*/ 133350 w 438150"/>
              <a:gd name="connsiteY3" fmla="*/ 28970 h 600470"/>
              <a:gd name="connsiteX4" fmla="*/ 85725 w 438150"/>
              <a:gd name="connsiteY4" fmla="*/ 248045 h 600470"/>
              <a:gd name="connsiteX5" fmla="*/ 409575 w 438150"/>
              <a:gd name="connsiteY5" fmla="*/ 571895 h 600470"/>
              <a:gd name="connsiteX6" fmla="*/ 438150 w 438150"/>
              <a:gd name="connsiteY6" fmla="*/ 600470 h 600470"/>
              <a:gd name="connsiteX0" fmla="*/ 0 w 438150"/>
              <a:gd name="connsiteY0" fmla="*/ 67615 h 591490"/>
              <a:gd name="connsiteX1" fmla="*/ 226219 w 438150"/>
              <a:gd name="connsiteY1" fmla="*/ 155721 h 591490"/>
              <a:gd name="connsiteX2" fmla="*/ 238125 w 438150"/>
              <a:gd name="connsiteY2" fmla="*/ 8084 h 591490"/>
              <a:gd name="connsiteX3" fmla="*/ 133350 w 438150"/>
              <a:gd name="connsiteY3" fmla="*/ 19990 h 591490"/>
              <a:gd name="connsiteX4" fmla="*/ 92869 w 438150"/>
              <a:gd name="connsiteY4" fmla="*/ 24753 h 591490"/>
              <a:gd name="connsiteX5" fmla="*/ 85725 w 438150"/>
              <a:gd name="connsiteY5" fmla="*/ 239065 h 591490"/>
              <a:gd name="connsiteX6" fmla="*/ 409575 w 438150"/>
              <a:gd name="connsiteY6" fmla="*/ 562915 h 591490"/>
              <a:gd name="connsiteX7" fmla="*/ 438150 w 438150"/>
              <a:gd name="connsiteY7" fmla="*/ 591490 h 591490"/>
              <a:gd name="connsiteX0" fmla="*/ 0 w 438150"/>
              <a:gd name="connsiteY0" fmla="*/ 84837 h 608712"/>
              <a:gd name="connsiteX1" fmla="*/ 226219 w 438150"/>
              <a:gd name="connsiteY1" fmla="*/ 172943 h 608712"/>
              <a:gd name="connsiteX2" fmla="*/ 238125 w 438150"/>
              <a:gd name="connsiteY2" fmla="*/ 25306 h 608712"/>
              <a:gd name="connsiteX3" fmla="*/ 135731 w 438150"/>
              <a:gd name="connsiteY3" fmla="*/ 1493 h 608712"/>
              <a:gd name="connsiteX4" fmla="*/ 92869 w 438150"/>
              <a:gd name="connsiteY4" fmla="*/ 41975 h 608712"/>
              <a:gd name="connsiteX5" fmla="*/ 85725 w 438150"/>
              <a:gd name="connsiteY5" fmla="*/ 256287 h 608712"/>
              <a:gd name="connsiteX6" fmla="*/ 409575 w 438150"/>
              <a:gd name="connsiteY6" fmla="*/ 580137 h 608712"/>
              <a:gd name="connsiteX7" fmla="*/ 438150 w 438150"/>
              <a:gd name="connsiteY7" fmla="*/ 608712 h 608712"/>
              <a:gd name="connsiteX0" fmla="*/ 0 w 438150"/>
              <a:gd name="connsiteY0" fmla="*/ 84837 h 608712"/>
              <a:gd name="connsiteX1" fmla="*/ 226219 w 438150"/>
              <a:gd name="connsiteY1" fmla="*/ 172943 h 608712"/>
              <a:gd name="connsiteX2" fmla="*/ 238125 w 438150"/>
              <a:gd name="connsiteY2" fmla="*/ 25306 h 608712"/>
              <a:gd name="connsiteX3" fmla="*/ 135731 w 438150"/>
              <a:gd name="connsiteY3" fmla="*/ 1493 h 608712"/>
              <a:gd name="connsiteX4" fmla="*/ 92869 w 438150"/>
              <a:gd name="connsiteY4" fmla="*/ 41975 h 608712"/>
              <a:gd name="connsiteX5" fmla="*/ 114300 w 438150"/>
              <a:gd name="connsiteY5" fmla="*/ 294387 h 608712"/>
              <a:gd name="connsiteX6" fmla="*/ 409575 w 438150"/>
              <a:gd name="connsiteY6" fmla="*/ 580137 h 608712"/>
              <a:gd name="connsiteX7" fmla="*/ 438150 w 438150"/>
              <a:gd name="connsiteY7" fmla="*/ 608712 h 608712"/>
              <a:gd name="connsiteX0" fmla="*/ 0 w 476250"/>
              <a:gd name="connsiteY0" fmla="*/ 53881 h 608712"/>
              <a:gd name="connsiteX1" fmla="*/ 264319 w 476250"/>
              <a:gd name="connsiteY1" fmla="*/ 172943 h 608712"/>
              <a:gd name="connsiteX2" fmla="*/ 276225 w 476250"/>
              <a:gd name="connsiteY2" fmla="*/ 25306 h 608712"/>
              <a:gd name="connsiteX3" fmla="*/ 173831 w 476250"/>
              <a:gd name="connsiteY3" fmla="*/ 1493 h 608712"/>
              <a:gd name="connsiteX4" fmla="*/ 130969 w 476250"/>
              <a:gd name="connsiteY4" fmla="*/ 41975 h 608712"/>
              <a:gd name="connsiteX5" fmla="*/ 152400 w 476250"/>
              <a:gd name="connsiteY5" fmla="*/ 294387 h 608712"/>
              <a:gd name="connsiteX6" fmla="*/ 447675 w 476250"/>
              <a:gd name="connsiteY6" fmla="*/ 580137 h 608712"/>
              <a:gd name="connsiteX7" fmla="*/ 476250 w 476250"/>
              <a:gd name="connsiteY7" fmla="*/ 608712 h 608712"/>
              <a:gd name="connsiteX0" fmla="*/ 0 w 476250"/>
              <a:gd name="connsiteY0" fmla="*/ 71784 h 626615"/>
              <a:gd name="connsiteX1" fmla="*/ 264319 w 476250"/>
              <a:gd name="connsiteY1" fmla="*/ 190846 h 626615"/>
              <a:gd name="connsiteX2" fmla="*/ 276225 w 476250"/>
              <a:gd name="connsiteY2" fmla="*/ 43209 h 626615"/>
              <a:gd name="connsiteX3" fmla="*/ 209549 w 476250"/>
              <a:gd name="connsiteY3" fmla="*/ 346 h 626615"/>
              <a:gd name="connsiteX4" fmla="*/ 130969 w 476250"/>
              <a:gd name="connsiteY4" fmla="*/ 59878 h 626615"/>
              <a:gd name="connsiteX5" fmla="*/ 152400 w 476250"/>
              <a:gd name="connsiteY5" fmla="*/ 312290 h 626615"/>
              <a:gd name="connsiteX6" fmla="*/ 447675 w 476250"/>
              <a:gd name="connsiteY6" fmla="*/ 598040 h 626615"/>
              <a:gd name="connsiteX7" fmla="*/ 476250 w 476250"/>
              <a:gd name="connsiteY7" fmla="*/ 626615 h 626615"/>
              <a:gd name="connsiteX0" fmla="*/ 0 w 476250"/>
              <a:gd name="connsiteY0" fmla="*/ 72163 h 626994"/>
              <a:gd name="connsiteX1" fmla="*/ 264319 w 476250"/>
              <a:gd name="connsiteY1" fmla="*/ 191225 h 626994"/>
              <a:gd name="connsiteX2" fmla="*/ 276225 w 476250"/>
              <a:gd name="connsiteY2" fmla="*/ 43588 h 626994"/>
              <a:gd name="connsiteX3" fmla="*/ 209549 w 476250"/>
              <a:gd name="connsiteY3" fmla="*/ 725 h 626994"/>
              <a:gd name="connsiteX4" fmla="*/ 121444 w 476250"/>
              <a:gd name="connsiteY4" fmla="*/ 69782 h 626994"/>
              <a:gd name="connsiteX5" fmla="*/ 152400 w 476250"/>
              <a:gd name="connsiteY5" fmla="*/ 312669 h 626994"/>
              <a:gd name="connsiteX6" fmla="*/ 447675 w 476250"/>
              <a:gd name="connsiteY6" fmla="*/ 598419 h 626994"/>
              <a:gd name="connsiteX7" fmla="*/ 476250 w 476250"/>
              <a:gd name="connsiteY7" fmla="*/ 626994 h 626994"/>
              <a:gd name="connsiteX0" fmla="*/ 0 w 476250"/>
              <a:gd name="connsiteY0" fmla="*/ 71469 h 626300"/>
              <a:gd name="connsiteX1" fmla="*/ 264319 w 476250"/>
              <a:gd name="connsiteY1" fmla="*/ 190531 h 626300"/>
              <a:gd name="connsiteX2" fmla="*/ 297656 w 476250"/>
              <a:gd name="connsiteY2" fmla="*/ 76231 h 626300"/>
              <a:gd name="connsiteX3" fmla="*/ 209549 w 476250"/>
              <a:gd name="connsiteY3" fmla="*/ 31 h 626300"/>
              <a:gd name="connsiteX4" fmla="*/ 121444 w 476250"/>
              <a:gd name="connsiteY4" fmla="*/ 69088 h 626300"/>
              <a:gd name="connsiteX5" fmla="*/ 152400 w 476250"/>
              <a:gd name="connsiteY5" fmla="*/ 311975 h 626300"/>
              <a:gd name="connsiteX6" fmla="*/ 447675 w 476250"/>
              <a:gd name="connsiteY6" fmla="*/ 597725 h 626300"/>
              <a:gd name="connsiteX7" fmla="*/ 476250 w 476250"/>
              <a:gd name="connsiteY7" fmla="*/ 626300 h 626300"/>
              <a:gd name="connsiteX0" fmla="*/ 0 w 476250"/>
              <a:gd name="connsiteY0" fmla="*/ 71469 h 626300"/>
              <a:gd name="connsiteX1" fmla="*/ 264319 w 476250"/>
              <a:gd name="connsiteY1" fmla="*/ 190531 h 626300"/>
              <a:gd name="connsiteX2" fmla="*/ 297656 w 476250"/>
              <a:gd name="connsiteY2" fmla="*/ 76231 h 626300"/>
              <a:gd name="connsiteX3" fmla="*/ 209549 w 476250"/>
              <a:gd name="connsiteY3" fmla="*/ 31 h 626300"/>
              <a:gd name="connsiteX4" fmla="*/ 121444 w 476250"/>
              <a:gd name="connsiteY4" fmla="*/ 69088 h 626300"/>
              <a:gd name="connsiteX5" fmla="*/ 152400 w 476250"/>
              <a:gd name="connsiteY5" fmla="*/ 311975 h 626300"/>
              <a:gd name="connsiteX6" fmla="*/ 252412 w 476250"/>
              <a:gd name="connsiteY6" fmla="*/ 426275 h 626300"/>
              <a:gd name="connsiteX7" fmla="*/ 476250 w 476250"/>
              <a:gd name="connsiteY7" fmla="*/ 626300 h 626300"/>
              <a:gd name="connsiteX0" fmla="*/ 0 w 476250"/>
              <a:gd name="connsiteY0" fmla="*/ 71469 h 626300"/>
              <a:gd name="connsiteX1" fmla="*/ 264319 w 476250"/>
              <a:gd name="connsiteY1" fmla="*/ 190531 h 626300"/>
              <a:gd name="connsiteX2" fmla="*/ 297656 w 476250"/>
              <a:gd name="connsiteY2" fmla="*/ 76231 h 626300"/>
              <a:gd name="connsiteX3" fmla="*/ 209549 w 476250"/>
              <a:gd name="connsiteY3" fmla="*/ 31 h 626300"/>
              <a:gd name="connsiteX4" fmla="*/ 121444 w 476250"/>
              <a:gd name="connsiteY4" fmla="*/ 69088 h 626300"/>
              <a:gd name="connsiteX5" fmla="*/ 121444 w 476250"/>
              <a:gd name="connsiteY5" fmla="*/ 221487 h 626300"/>
              <a:gd name="connsiteX6" fmla="*/ 252412 w 476250"/>
              <a:gd name="connsiteY6" fmla="*/ 426275 h 626300"/>
              <a:gd name="connsiteX7" fmla="*/ 476250 w 476250"/>
              <a:gd name="connsiteY7" fmla="*/ 626300 h 626300"/>
              <a:gd name="connsiteX0" fmla="*/ 0 w 476250"/>
              <a:gd name="connsiteY0" fmla="*/ 69090 h 623921"/>
              <a:gd name="connsiteX1" fmla="*/ 264319 w 476250"/>
              <a:gd name="connsiteY1" fmla="*/ 188152 h 623921"/>
              <a:gd name="connsiteX2" fmla="*/ 297656 w 476250"/>
              <a:gd name="connsiteY2" fmla="*/ 73852 h 623921"/>
              <a:gd name="connsiteX3" fmla="*/ 233362 w 476250"/>
              <a:gd name="connsiteY3" fmla="*/ 33 h 623921"/>
              <a:gd name="connsiteX4" fmla="*/ 121444 w 476250"/>
              <a:gd name="connsiteY4" fmla="*/ 66709 h 623921"/>
              <a:gd name="connsiteX5" fmla="*/ 121444 w 476250"/>
              <a:gd name="connsiteY5" fmla="*/ 219108 h 623921"/>
              <a:gd name="connsiteX6" fmla="*/ 252412 w 476250"/>
              <a:gd name="connsiteY6" fmla="*/ 423896 h 623921"/>
              <a:gd name="connsiteX7" fmla="*/ 476250 w 476250"/>
              <a:gd name="connsiteY7" fmla="*/ 623921 h 623921"/>
              <a:gd name="connsiteX0" fmla="*/ 0 w 476250"/>
              <a:gd name="connsiteY0" fmla="*/ 66712 h 621543"/>
              <a:gd name="connsiteX1" fmla="*/ 264319 w 476250"/>
              <a:gd name="connsiteY1" fmla="*/ 185774 h 621543"/>
              <a:gd name="connsiteX2" fmla="*/ 297656 w 476250"/>
              <a:gd name="connsiteY2" fmla="*/ 71474 h 621543"/>
              <a:gd name="connsiteX3" fmla="*/ 202406 w 476250"/>
              <a:gd name="connsiteY3" fmla="*/ 36 h 621543"/>
              <a:gd name="connsiteX4" fmla="*/ 121444 w 476250"/>
              <a:gd name="connsiteY4" fmla="*/ 64331 h 621543"/>
              <a:gd name="connsiteX5" fmla="*/ 121444 w 476250"/>
              <a:gd name="connsiteY5" fmla="*/ 216730 h 621543"/>
              <a:gd name="connsiteX6" fmla="*/ 252412 w 476250"/>
              <a:gd name="connsiteY6" fmla="*/ 421518 h 621543"/>
              <a:gd name="connsiteX7" fmla="*/ 476250 w 476250"/>
              <a:gd name="connsiteY7" fmla="*/ 621543 h 621543"/>
              <a:gd name="connsiteX0" fmla="*/ 0 w 476250"/>
              <a:gd name="connsiteY0" fmla="*/ 66712 h 621543"/>
              <a:gd name="connsiteX1" fmla="*/ 264319 w 476250"/>
              <a:gd name="connsiteY1" fmla="*/ 185774 h 621543"/>
              <a:gd name="connsiteX2" fmla="*/ 297656 w 476250"/>
              <a:gd name="connsiteY2" fmla="*/ 71474 h 621543"/>
              <a:gd name="connsiteX3" fmla="*/ 214312 w 476250"/>
              <a:gd name="connsiteY3" fmla="*/ 36 h 621543"/>
              <a:gd name="connsiteX4" fmla="*/ 121444 w 476250"/>
              <a:gd name="connsiteY4" fmla="*/ 64331 h 621543"/>
              <a:gd name="connsiteX5" fmla="*/ 121444 w 476250"/>
              <a:gd name="connsiteY5" fmla="*/ 216730 h 621543"/>
              <a:gd name="connsiteX6" fmla="*/ 252412 w 476250"/>
              <a:gd name="connsiteY6" fmla="*/ 421518 h 621543"/>
              <a:gd name="connsiteX7" fmla="*/ 476250 w 476250"/>
              <a:gd name="connsiteY7" fmla="*/ 621543 h 62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621543">
                <a:moveTo>
                  <a:pt x="0" y="66712"/>
                </a:moveTo>
                <a:cubicBezTo>
                  <a:pt x="79375" y="122274"/>
                  <a:pt x="214710" y="184980"/>
                  <a:pt x="264319" y="185774"/>
                </a:cubicBezTo>
                <a:cubicBezTo>
                  <a:pt x="313928" y="186568"/>
                  <a:pt x="305990" y="102430"/>
                  <a:pt x="297656" y="71474"/>
                </a:cubicBezTo>
                <a:cubicBezTo>
                  <a:pt x="289322" y="40518"/>
                  <a:pt x="243681" y="1226"/>
                  <a:pt x="214312" y="36"/>
                </a:cubicBezTo>
                <a:cubicBezTo>
                  <a:pt x="184943" y="-1154"/>
                  <a:pt x="129381" y="27819"/>
                  <a:pt x="121444" y="64331"/>
                </a:cubicBezTo>
                <a:cubicBezTo>
                  <a:pt x="113507" y="100843"/>
                  <a:pt x="99616" y="157199"/>
                  <a:pt x="121444" y="216730"/>
                </a:cubicBezTo>
                <a:cubicBezTo>
                  <a:pt x="143272" y="276261"/>
                  <a:pt x="252412" y="421518"/>
                  <a:pt x="252412" y="421518"/>
                </a:cubicBezTo>
                <a:lnTo>
                  <a:pt x="476250" y="621543"/>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Freihandform: Form 6">
            <a:extLst>
              <a:ext uri="{FF2B5EF4-FFF2-40B4-BE49-F238E27FC236}">
                <a16:creationId xmlns:a16="http://schemas.microsoft.com/office/drawing/2014/main" id="{E5044A4B-4360-2039-6D9E-BC73C2BDFC97}"/>
              </a:ext>
            </a:extLst>
          </p:cNvPr>
          <p:cNvSpPr/>
          <p:nvPr/>
        </p:nvSpPr>
        <p:spPr>
          <a:xfrm>
            <a:off x="4584518" y="2584189"/>
            <a:ext cx="305458" cy="437335"/>
          </a:xfrm>
          <a:custGeom>
            <a:avLst/>
            <a:gdLst>
              <a:gd name="connsiteX0" fmla="*/ 0 w 438150"/>
              <a:gd name="connsiteY0" fmla="*/ 66683 h 590558"/>
              <a:gd name="connsiteX1" fmla="*/ 200025 w 438150"/>
              <a:gd name="connsiteY1" fmla="*/ 171458 h 590558"/>
              <a:gd name="connsiteX2" fmla="*/ 247650 w 438150"/>
              <a:gd name="connsiteY2" fmla="*/ 28583 h 590558"/>
              <a:gd name="connsiteX3" fmla="*/ 133350 w 438150"/>
              <a:gd name="connsiteY3" fmla="*/ 19058 h 590558"/>
              <a:gd name="connsiteX4" fmla="*/ 85725 w 438150"/>
              <a:gd name="connsiteY4" fmla="*/ 238133 h 590558"/>
              <a:gd name="connsiteX5" fmla="*/ 409575 w 438150"/>
              <a:gd name="connsiteY5" fmla="*/ 561983 h 590558"/>
              <a:gd name="connsiteX6" fmla="*/ 438150 w 438150"/>
              <a:gd name="connsiteY6" fmla="*/ 590558 h 590558"/>
              <a:gd name="connsiteX0" fmla="*/ 0 w 438150"/>
              <a:gd name="connsiteY0" fmla="*/ 65926 h 589801"/>
              <a:gd name="connsiteX1" fmla="*/ 226219 w 438150"/>
              <a:gd name="connsiteY1" fmla="*/ 154032 h 589801"/>
              <a:gd name="connsiteX2" fmla="*/ 247650 w 438150"/>
              <a:gd name="connsiteY2" fmla="*/ 27826 h 589801"/>
              <a:gd name="connsiteX3" fmla="*/ 133350 w 438150"/>
              <a:gd name="connsiteY3" fmla="*/ 18301 h 589801"/>
              <a:gd name="connsiteX4" fmla="*/ 85725 w 438150"/>
              <a:gd name="connsiteY4" fmla="*/ 237376 h 589801"/>
              <a:gd name="connsiteX5" fmla="*/ 409575 w 438150"/>
              <a:gd name="connsiteY5" fmla="*/ 561226 h 589801"/>
              <a:gd name="connsiteX6" fmla="*/ 438150 w 438150"/>
              <a:gd name="connsiteY6" fmla="*/ 589801 h 589801"/>
              <a:gd name="connsiteX0" fmla="*/ 0 w 438150"/>
              <a:gd name="connsiteY0" fmla="*/ 76595 h 600470"/>
              <a:gd name="connsiteX1" fmla="*/ 226219 w 438150"/>
              <a:gd name="connsiteY1" fmla="*/ 164701 h 600470"/>
              <a:gd name="connsiteX2" fmla="*/ 238125 w 438150"/>
              <a:gd name="connsiteY2" fmla="*/ 17064 h 600470"/>
              <a:gd name="connsiteX3" fmla="*/ 133350 w 438150"/>
              <a:gd name="connsiteY3" fmla="*/ 28970 h 600470"/>
              <a:gd name="connsiteX4" fmla="*/ 85725 w 438150"/>
              <a:gd name="connsiteY4" fmla="*/ 248045 h 600470"/>
              <a:gd name="connsiteX5" fmla="*/ 409575 w 438150"/>
              <a:gd name="connsiteY5" fmla="*/ 571895 h 600470"/>
              <a:gd name="connsiteX6" fmla="*/ 438150 w 438150"/>
              <a:gd name="connsiteY6" fmla="*/ 600470 h 600470"/>
              <a:gd name="connsiteX0" fmla="*/ 0 w 438150"/>
              <a:gd name="connsiteY0" fmla="*/ 67615 h 591490"/>
              <a:gd name="connsiteX1" fmla="*/ 226219 w 438150"/>
              <a:gd name="connsiteY1" fmla="*/ 155721 h 591490"/>
              <a:gd name="connsiteX2" fmla="*/ 238125 w 438150"/>
              <a:gd name="connsiteY2" fmla="*/ 8084 h 591490"/>
              <a:gd name="connsiteX3" fmla="*/ 133350 w 438150"/>
              <a:gd name="connsiteY3" fmla="*/ 19990 h 591490"/>
              <a:gd name="connsiteX4" fmla="*/ 92869 w 438150"/>
              <a:gd name="connsiteY4" fmla="*/ 24753 h 591490"/>
              <a:gd name="connsiteX5" fmla="*/ 85725 w 438150"/>
              <a:gd name="connsiteY5" fmla="*/ 239065 h 591490"/>
              <a:gd name="connsiteX6" fmla="*/ 409575 w 438150"/>
              <a:gd name="connsiteY6" fmla="*/ 562915 h 591490"/>
              <a:gd name="connsiteX7" fmla="*/ 438150 w 438150"/>
              <a:gd name="connsiteY7" fmla="*/ 591490 h 591490"/>
              <a:gd name="connsiteX0" fmla="*/ 0 w 438150"/>
              <a:gd name="connsiteY0" fmla="*/ 84837 h 608712"/>
              <a:gd name="connsiteX1" fmla="*/ 226219 w 438150"/>
              <a:gd name="connsiteY1" fmla="*/ 172943 h 608712"/>
              <a:gd name="connsiteX2" fmla="*/ 238125 w 438150"/>
              <a:gd name="connsiteY2" fmla="*/ 25306 h 608712"/>
              <a:gd name="connsiteX3" fmla="*/ 135731 w 438150"/>
              <a:gd name="connsiteY3" fmla="*/ 1493 h 608712"/>
              <a:gd name="connsiteX4" fmla="*/ 92869 w 438150"/>
              <a:gd name="connsiteY4" fmla="*/ 41975 h 608712"/>
              <a:gd name="connsiteX5" fmla="*/ 85725 w 438150"/>
              <a:gd name="connsiteY5" fmla="*/ 256287 h 608712"/>
              <a:gd name="connsiteX6" fmla="*/ 409575 w 438150"/>
              <a:gd name="connsiteY6" fmla="*/ 580137 h 608712"/>
              <a:gd name="connsiteX7" fmla="*/ 438150 w 438150"/>
              <a:gd name="connsiteY7" fmla="*/ 608712 h 608712"/>
              <a:gd name="connsiteX0" fmla="*/ 0 w 438150"/>
              <a:gd name="connsiteY0" fmla="*/ 84837 h 608712"/>
              <a:gd name="connsiteX1" fmla="*/ 226219 w 438150"/>
              <a:gd name="connsiteY1" fmla="*/ 172943 h 608712"/>
              <a:gd name="connsiteX2" fmla="*/ 238125 w 438150"/>
              <a:gd name="connsiteY2" fmla="*/ 25306 h 608712"/>
              <a:gd name="connsiteX3" fmla="*/ 135731 w 438150"/>
              <a:gd name="connsiteY3" fmla="*/ 1493 h 608712"/>
              <a:gd name="connsiteX4" fmla="*/ 92869 w 438150"/>
              <a:gd name="connsiteY4" fmla="*/ 41975 h 608712"/>
              <a:gd name="connsiteX5" fmla="*/ 114300 w 438150"/>
              <a:gd name="connsiteY5" fmla="*/ 294387 h 608712"/>
              <a:gd name="connsiteX6" fmla="*/ 409575 w 438150"/>
              <a:gd name="connsiteY6" fmla="*/ 580137 h 608712"/>
              <a:gd name="connsiteX7" fmla="*/ 438150 w 438150"/>
              <a:gd name="connsiteY7" fmla="*/ 608712 h 608712"/>
              <a:gd name="connsiteX0" fmla="*/ 0 w 476250"/>
              <a:gd name="connsiteY0" fmla="*/ 53881 h 608712"/>
              <a:gd name="connsiteX1" fmla="*/ 264319 w 476250"/>
              <a:gd name="connsiteY1" fmla="*/ 172943 h 608712"/>
              <a:gd name="connsiteX2" fmla="*/ 276225 w 476250"/>
              <a:gd name="connsiteY2" fmla="*/ 25306 h 608712"/>
              <a:gd name="connsiteX3" fmla="*/ 173831 w 476250"/>
              <a:gd name="connsiteY3" fmla="*/ 1493 h 608712"/>
              <a:gd name="connsiteX4" fmla="*/ 130969 w 476250"/>
              <a:gd name="connsiteY4" fmla="*/ 41975 h 608712"/>
              <a:gd name="connsiteX5" fmla="*/ 152400 w 476250"/>
              <a:gd name="connsiteY5" fmla="*/ 294387 h 608712"/>
              <a:gd name="connsiteX6" fmla="*/ 447675 w 476250"/>
              <a:gd name="connsiteY6" fmla="*/ 580137 h 608712"/>
              <a:gd name="connsiteX7" fmla="*/ 476250 w 476250"/>
              <a:gd name="connsiteY7" fmla="*/ 608712 h 608712"/>
              <a:gd name="connsiteX0" fmla="*/ 0 w 476250"/>
              <a:gd name="connsiteY0" fmla="*/ 71784 h 626615"/>
              <a:gd name="connsiteX1" fmla="*/ 264319 w 476250"/>
              <a:gd name="connsiteY1" fmla="*/ 190846 h 626615"/>
              <a:gd name="connsiteX2" fmla="*/ 276225 w 476250"/>
              <a:gd name="connsiteY2" fmla="*/ 43209 h 626615"/>
              <a:gd name="connsiteX3" fmla="*/ 209549 w 476250"/>
              <a:gd name="connsiteY3" fmla="*/ 346 h 626615"/>
              <a:gd name="connsiteX4" fmla="*/ 130969 w 476250"/>
              <a:gd name="connsiteY4" fmla="*/ 59878 h 626615"/>
              <a:gd name="connsiteX5" fmla="*/ 152400 w 476250"/>
              <a:gd name="connsiteY5" fmla="*/ 312290 h 626615"/>
              <a:gd name="connsiteX6" fmla="*/ 447675 w 476250"/>
              <a:gd name="connsiteY6" fmla="*/ 598040 h 626615"/>
              <a:gd name="connsiteX7" fmla="*/ 476250 w 476250"/>
              <a:gd name="connsiteY7" fmla="*/ 626615 h 626615"/>
              <a:gd name="connsiteX0" fmla="*/ 0 w 476250"/>
              <a:gd name="connsiteY0" fmla="*/ 72163 h 626994"/>
              <a:gd name="connsiteX1" fmla="*/ 264319 w 476250"/>
              <a:gd name="connsiteY1" fmla="*/ 191225 h 626994"/>
              <a:gd name="connsiteX2" fmla="*/ 276225 w 476250"/>
              <a:gd name="connsiteY2" fmla="*/ 43588 h 626994"/>
              <a:gd name="connsiteX3" fmla="*/ 209549 w 476250"/>
              <a:gd name="connsiteY3" fmla="*/ 725 h 626994"/>
              <a:gd name="connsiteX4" fmla="*/ 121444 w 476250"/>
              <a:gd name="connsiteY4" fmla="*/ 69782 h 626994"/>
              <a:gd name="connsiteX5" fmla="*/ 152400 w 476250"/>
              <a:gd name="connsiteY5" fmla="*/ 312669 h 626994"/>
              <a:gd name="connsiteX6" fmla="*/ 447675 w 476250"/>
              <a:gd name="connsiteY6" fmla="*/ 598419 h 626994"/>
              <a:gd name="connsiteX7" fmla="*/ 476250 w 476250"/>
              <a:gd name="connsiteY7" fmla="*/ 626994 h 626994"/>
              <a:gd name="connsiteX0" fmla="*/ 0 w 476250"/>
              <a:gd name="connsiteY0" fmla="*/ 71469 h 626300"/>
              <a:gd name="connsiteX1" fmla="*/ 264319 w 476250"/>
              <a:gd name="connsiteY1" fmla="*/ 190531 h 626300"/>
              <a:gd name="connsiteX2" fmla="*/ 297656 w 476250"/>
              <a:gd name="connsiteY2" fmla="*/ 76231 h 626300"/>
              <a:gd name="connsiteX3" fmla="*/ 209549 w 476250"/>
              <a:gd name="connsiteY3" fmla="*/ 31 h 626300"/>
              <a:gd name="connsiteX4" fmla="*/ 121444 w 476250"/>
              <a:gd name="connsiteY4" fmla="*/ 69088 h 626300"/>
              <a:gd name="connsiteX5" fmla="*/ 152400 w 476250"/>
              <a:gd name="connsiteY5" fmla="*/ 311975 h 626300"/>
              <a:gd name="connsiteX6" fmla="*/ 447675 w 476250"/>
              <a:gd name="connsiteY6" fmla="*/ 597725 h 626300"/>
              <a:gd name="connsiteX7" fmla="*/ 476250 w 476250"/>
              <a:gd name="connsiteY7" fmla="*/ 626300 h 626300"/>
              <a:gd name="connsiteX0" fmla="*/ 0 w 476250"/>
              <a:gd name="connsiteY0" fmla="*/ 71469 h 626300"/>
              <a:gd name="connsiteX1" fmla="*/ 264319 w 476250"/>
              <a:gd name="connsiteY1" fmla="*/ 190531 h 626300"/>
              <a:gd name="connsiteX2" fmla="*/ 297656 w 476250"/>
              <a:gd name="connsiteY2" fmla="*/ 76231 h 626300"/>
              <a:gd name="connsiteX3" fmla="*/ 209549 w 476250"/>
              <a:gd name="connsiteY3" fmla="*/ 31 h 626300"/>
              <a:gd name="connsiteX4" fmla="*/ 121444 w 476250"/>
              <a:gd name="connsiteY4" fmla="*/ 69088 h 626300"/>
              <a:gd name="connsiteX5" fmla="*/ 152400 w 476250"/>
              <a:gd name="connsiteY5" fmla="*/ 311975 h 626300"/>
              <a:gd name="connsiteX6" fmla="*/ 252412 w 476250"/>
              <a:gd name="connsiteY6" fmla="*/ 426275 h 626300"/>
              <a:gd name="connsiteX7" fmla="*/ 476250 w 476250"/>
              <a:gd name="connsiteY7" fmla="*/ 626300 h 626300"/>
              <a:gd name="connsiteX0" fmla="*/ 0 w 476250"/>
              <a:gd name="connsiteY0" fmla="*/ 71469 h 626300"/>
              <a:gd name="connsiteX1" fmla="*/ 264319 w 476250"/>
              <a:gd name="connsiteY1" fmla="*/ 190531 h 626300"/>
              <a:gd name="connsiteX2" fmla="*/ 297656 w 476250"/>
              <a:gd name="connsiteY2" fmla="*/ 76231 h 626300"/>
              <a:gd name="connsiteX3" fmla="*/ 209549 w 476250"/>
              <a:gd name="connsiteY3" fmla="*/ 31 h 626300"/>
              <a:gd name="connsiteX4" fmla="*/ 121444 w 476250"/>
              <a:gd name="connsiteY4" fmla="*/ 69088 h 626300"/>
              <a:gd name="connsiteX5" fmla="*/ 121444 w 476250"/>
              <a:gd name="connsiteY5" fmla="*/ 221487 h 626300"/>
              <a:gd name="connsiteX6" fmla="*/ 252412 w 476250"/>
              <a:gd name="connsiteY6" fmla="*/ 426275 h 626300"/>
              <a:gd name="connsiteX7" fmla="*/ 476250 w 476250"/>
              <a:gd name="connsiteY7" fmla="*/ 626300 h 626300"/>
              <a:gd name="connsiteX0" fmla="*/ 0 w 476250"/>
              <a:gd name="connsiteY0" fmla="*/ 69090 h 623921"/>
              <a:gd name="connsiteX1" fmla="*/ 264319 w 476250"/>
              <a:gd name="connsiteY1" fmla="*/ 188152 h 623921"/>
              <a:gd name="connsiteX2" fmla="*/ 297656 w 476250"/>
              <a:gd name="connsiteY2" fmla="*/ 73852 h 623921"/>
              <a:gd name="connsiteX3" fmla="*/ 233362 w 476250"/>
              <a:gd name="connsiteY3" fmla="*/ 33 h 623921"/>
              <a:gd name="connsiteX4" fmla="*/ 121444 w 476250"/>
              <a:gd name="connsiteY4" fmla="*/ 66709 h 623921"/>
              <a:gd name="connsiteX5" fmla="*/ 121444 w 476250"/>
              <a:gd name="connsiteY5" fmla="*/ 219108 h 623921"/>
              <a:gd name="connsiteX6" fmla="*/ 252412 w 476250"/>
              <a:gd name="connsiteY6" fmla="*/ 423896 h 623921"/>
              <a:gd name="connsiteX7" fmla="*/ 476250 w 476250"/>
              <a:gd name="connsiteY7" fmla="*/ 623921 h 623921"/>
              <a:gd name="connsiteX0" fmla="*/ 0 w 476250"/>
              <a:gd name="connsiteY0" fmla="*/ 66712 h 621543"/>
              <a:gd name="connsiteX1" fmla="*/ 264319 w 476250"/>
              <a:gd name="connsiteY1" fmla="*/ 185774 h 621543"/>
              <a:gd name="connsiteX2" fmla="*/ 297656 w 476250"/>
              <a:gd name="connsiteY2" fmla="*/ 71474 h 621543"/>
              <a:gd name="connsiteX3" fmla="*/ 202406 w 476250"/>
              <a:gd name="connsiteY3" fmla="*/ 36 h 621543"/>
              <a:gd name="connsiteX4" fmla="*/ 121444 w 476250"/>
              <a:gd name="connsiteY4" fmla="*/ 64331 h 621543"/>
              <a:gd name="connsiteX5" fmla="*/ 121444 w 476250"/>
              <a:gd name="connsiteY5" fmla="*/ 216730 h 621543"/>
              <a:gd name="connsiteX6" fmla="*/ 252412 w 476250"/>
              <a:gd name="connsiteY6" fmla="*/ 421518 h 621543"/>
              <a:gd name="connsiteX7" fmla="*/ 476250 w 476250"/>
              <a:gd name="connsiteY7" fmla="*/ 621543 h 621543"/>
              <a:gd name="connsiteX0" fmla="*/ 0 w 476250"/>
              <a:gd name="connsiteY0" fmla="*/ 66712 h 621543"/>
              <a:gd name="connsiteX1" fmla="*/ 264319 w 476250"/>
              <a:gd name="connsiteY1" fmla="*/ 185774 h 621543"/>
              <a:gd name="connsiteX2" fmla="*/ 297656 w 476250"/>
              <a:gd name="connsiteY2" fmla="*/ 71474 h 621543"/>
              <a:gd name="connsiteX3" fmla="*/ 214312 w 476250"/>
              <a:gd name="connsiteY3" fmla="*/ 36 h 621543"/>
              <a:gd name="connsiteX4" fmla="*/ 121444 w 476250"/>
              <a:gd name="connsiteY4" fmla="*/ 64331 h 621543"/>
              <a:gd name="connsiteX5" fmla="*/ 121444 w 476250"/>
              <a:gd name="connsiteY5" fmla="*/ 216730 h 621543"/>
              <a:gd name="connsiteX6" fmla="*/ 252412 w 476250"/>
              <a:gd name="connsiteY6" fmla="*/ 421518 h 621543"/>
              <a:gd name="connsiteX7" fmla="*/ 476250 w 476250"/>
              <a:gd name="connsiteY7" fmla="*/ 621543 h 621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0" h="621543">
                <a:moveTo>
                  <a:pt x="0" y="66712"/>
                </a:moveTo>
                <a:cubicBezTo>
                  <a:pt x="79375" y="122274"/>
                  <a:pt x="214710" y="184980"/>
                  <a:pt x="264319" y="185774"/>
                </a:cubicBezTo>
                <a:cubicBezTo>
                  <a:pt x="313928" y="186568"/>
                  <a:pt x="305990" y="102430"/>
                  <a:pt x="297656" y="71474"/>
                </a:cubicBezTo>
                <a:cubicBezTo>
                  <a:pt x="289322" y="40518"/>
                  <a:pt x="243681" y="1226"/>
                  <a:pt x="214312" y="36"/>
                </a:cubicBezTo>
                <a:cubicBezTo>
                  <a:pt x="184943" y="-1154"/>
                  <a:pt x="129381" y="27819"/>
                  <a:pt x="121444" y="64331"/>
                </a:cubicBezTo>
                <a:cubicBezTo>
                  <a:pt x="113507" y="100843"/>
                  <a:pt x="99616" y="157199"/>
                  <a:pt x="121444" y="216730"/>
                </a:cubicBezTo>
                <a:cubicBezTo>
                  <a:pt x="143272" y="276261"/>
                  <a:pt x="252412" y="421518"/>
                  <a:pt x="252412" y="421518"/>
                </a:cubicBezTo>
                <a:lnTo>
                  <a:pt x="476250" y="621543"/>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Geschweifte Klammer links 7">
            <a:extLst>
              <a:ext uri="{FF2B5EF4-FFF2-40B4-BE49-F238E27FC236}">
                <a16:creationId xmlns:a16="http://schemas.microsoft.com/office/drawing/2014/main" id="{31377BAE-9153-244F-4CE5-EAFE150011FA}"/>
              </a:ext>
            </a:extLst>
          </p:cNvPr>
          <p:cNvSpPr/>
          <p:nvPr/>
        </p:nvSpPr>
        <p:spPr>
          <a:xfrm rot="16200000">
            <a:off x="2083049" y="3062154"/>
            <a:ext cx="302584" cy="2495797"/>
          </a:xfrm>
          <a:prstGeom prst="leftBrace">
            <a:avLst>
              <a:gd name="adj1" fmla="val 67262"/>
              <a:gd name="adj2" fmla="val 48451"/>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9" name="Bogen 8">
            <a:extLst>
              <a:ext uri="{FF2B5EF4-FFF2-40B4-BE49-F238E27FC236}">
                <a16:creationId xmlns:a16="http://schemas.microsoft.com/office/drawing/2014/main" id="{9753B1AF-4B0F-E516-853E-54B5673AF68A}"/>
              </a:ext>
            </a:extLst>
          </p:cNvPr>
          <p:cNvSpPr/>
          <p:nvPr/>
        </p:nvSpPr>
        <p:spPr>
          <a:xfrm rot="10800000">
            <a:off x="1546044" y="4693688"/>
            <a:ext cx="525771" cy="724312"/>
          </a:xfrm>
          <a:prstGeom prst="arc">
            <a:avLst>
              <a:gd name="adj1" fmla="val 16250472"/>
              <a:gd name="adj2" fmla="val 5426232"/>
            </a:avLst>
          </a:prstGeom>
          <a:ln>
            <a:headEnd type="arrow"/>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1" name="Bogen 10">
            <a:extLst>
              <a:ext uri="{FF2B5EF4-FFF2-40B4-BE49-F238E27FC236}">
                <a16:creationId xmlns:a16="http://schemas.microsoft.com/office/drawing/2014/main" id="{6913FA5B-6E8E-65DD-D84A-8DA62AB74333}"/>
              </a:ext>
            </a:extLst>
          </p:cNvPr>
          <p:cNvSpPr/>
          <p:nvPr/>
        </p:nvSpPr>
        <p:spPr>
          <a:xfrm rot="10800000" flipH="1">
            <a:off x="7792730" y="4693688"/>
            <a:ext cx="525770" cy="724312"/>
          </a:xfrm>
          <a:prstGeom prst="arc">
            <a:avLst>
              <a:gd name="adj1" fmla="val 16250472"/>
              <a:gd name="adj2" fmla="val 5426232"/>
            </a:avLst>
          </a:prstGeom>
          <a:ln>
            <a:headEnd type="arrow"/>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2" name="Textfeld 11">
            <a:extLst>
              <a:ext uri="{FF2B5EF4-FFF2-40B4-BE49-F238E27FC236}">
                <a16:creationId xmlns:a16="http://schemas.microsoft.com/office/drawing/2014/main" id="{DF83830D-66B5-A717-78CB-C94B86530634}"/>
              </a:ext>
            </a:extLst>
          </p:cNvPr>
          <p:cNvSpPr txBox="1"/>
          <p:nvPr/>
        </p:nvSpPr>
        <p:spPr>
          <a:xfrm>
            <a:off x="8318500" y="4829115"/>
            <a:ext cx="1587500" cy="400110"/>
          </a:xfrm>
          <a:prstGeom prst="rect">
            <a:avLst/>
          </a:prstGeom>
          <a:noFill/>
        </p:spPr>
        <p:txBody>
          <a:bodyPr wrap="square" rtlCol="0">
            <a:spAutoFit/>
          </a:bodyPr>
          <a:lstStyle/>
          <a:p>
            <a:r>
              <a:rPr lang="de-DE" sz="2000">
                <a:sym typeface="Wingdings" panose="05000000000000000000" pitchFamily="2" charset="2"/>
              </a:rPr>
              <a:t>- 6 H</a:t>
            </a:r>
            <a:r>
              <a:rPr lang="de-DE" sz="2000" baseline="-25000">
                <a:sym typeface="Wingdings" panose="05000000000000000000" pitchFamily="2" charset="2"/>
              </a:rPr>
              <a:t>2</a:t>
            </a:r>
            <a:r>
              <a:rPr lang="de-DE" sz="2000">
                <a:sym typeface="Wingdings" panose="05000000000000000000" pitchFamily="2" charset="2"/>
              </a:rPr>
              <a:t>O </a:t>
            </a:r>
            <a:r>
              <a:rPr lang="de-DE" sz="2000" baseline="-25000">
                <a:sym typeface="Wingdings" panose="05000000000000000000" pitchFamily="2" charset="2"/>
              </a:rPr>
              <a:t>(l)</a:t>
            </a:r>
            <a:endParaRPr lang="de-DE" sz="2000"/>
          </a:p>
        </p:txBody>
      </p:sp>
      <p:sp>
        <p:nvSpPr>
          <p:cNvPr id="13" name="Textfeld 12">
            <a:extLst>
              <a:ext uri="{FF2B5EF4-FFF2-40B4-BE49-F238E27FC236}">
                <a16:creationId xmlns:a16="http://schemas.microsoft.com/office/drawing/2014/main" id="{9145D140-34AA-071A-0CE0-E6539B969FAE}"/>
              </a:ext>
            </a:extLst>
          </p:cNvPr>
          <p:cNvSpPr txBox="1"/>
          <p:nvPr/>
        </p:nvSpPr>
        <p:spPr>
          <a:xfrm>
            <a:off x="309559" y="4855789"/>
            <a:ext cx="1587500" cy="400110"/>
          </a:xfrm>
          <a:prstGeom prst="rect">
            <a:avLst/>
          </a:prstGeom>
          <a:noFill/>
        </p:spPr>
        <p:txBody>
          <a:bodyPr wrap="square" rtlCol="0">
            <a:spAutoFit/>
          </a:bodyPr>
          <a:lstStyle/>
          <a:p>
            <a:r>
              <a:rPr lang="de-DE" sz="2000">
                <a:sym typeface="Wingdings" panose="05000000000000000000" pitchFamily="2" charset="2"/>
              </a:rPr>
              <a:t>- 6 H</a:t>
            </a:r>
            <a:r>
              <a:rPr lang="de-DE" sz="2000" baseline="-25000">
                <a:sym typeface="Wingdings" panose="05000000000000000000" pitchFamily="2" charset="2"/>
              </a:rPr>
              <a:t>2</a:t>
            </a:r>
            <a:r>
              <a:rPr lang="de-DE" sz="2000">
                <a:sym typeface="Wingdings" panose="05000000000000000000" pitchFamily="2" charset="2"/>
              </a:rPr>
              <a:t>O </a:t>
            </a:r>
            <a:r>
              <a:rPr lang="de-DE" sz="2000" baseline="-25000">
                <a:sym typeface="Wingdings" panose="05000000000000000000" pitchFamily="2" charset="2"/>
              </a:rPr>
              <a:t>(l)</a:t>
            </a:r>
            <a:endParaRPr lang="de-DE" sz="2000"/>
          </a:p>
        </p:txBody>
      </p:sp>
      <p:cxnSp>
        <p:nvCxnSpPr>
          <p:cNvPr id="14" name="Gerade Verbindung mit Pfeil 13">
            <a:extLst>
              <a:ext uri="{FF2B5EF4-FFF2-40B4-BE49-F238E27FC236}">
                <a16:creationId xmlns:a16="http://schemas.microsoft.com/office/drawing/2014/main" id="{E9FD8B8D-433F-F37C-0810-165462AA7522}"/>
              </a:ext>
            </a:extLst>
          </p:cNvPr>
          <p:cNvCxnSpPr>
            <a:cxnSpLocks/>
          </p:cNvCxnSpPr>
          <p:nvPr/>
        </p:nvCxnSpPr>
        <p:spPr>
          <a:xfrm>
            <a:off x="5567362" y="3575050"/>
            <a:ext cx="0" cy="204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5" name="Gerade Verbindung mit Pfeil 14">
            <a:extLst>
              <a:ext uri="{FF2B5EF4-FFF2-40B4-BE49-F238E27FC236}">
                <a16:creationId xmlns:a16="http://schemas.microsoft.com/office/drawing/2014/main" id="{36540602-B42E-3A69-FFB1-06D90ADB1A01}"/>
              </a:ext>
            </a:extLst>
          </p:cNvPr>
          <p:cNvCxnSpPr>
            <a:cxnSpLocks/>
          </p:cNvCxnSpPr>
          <p:nvPr/>
        </p:nvCxnSpPr>
        <p:spPr>
          <a:xfrm flipH="1">
            <a:off x="5727700" y="3575050"/>
            <a:ext cx="1593850" cy="1587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Gerade Verbindung mit Pfeil 15">
            <a:extLst>
              <a:ext uri="{FF2B5EF4-FFF2-40B4-BE49-F238E27FC236}">
                <a16:creationId xmlns:a16="http://schemas.microsoft.com/office/drawing/2014/main" id="{A9A8ABB6-E44E-9610-580D-540E47DE0147}"/>
              </a:ext>
            </a:extLst>
          </p:cNvPr>
          <p:cNvCxnSpPr>
            <a:cxnSpLocks/>
          </p:cNvCxnSpPr>
          <p:nvPr/>
        </p:nvCxnSpPr>
        <p:spPr>
          <a:xfrm>
            <a:off x="3852000" y="3100433"/>
            <a:ext cx="0" cy="204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7" name="Gerade Verbindung mit Pfeil 16">
            <a:extLst>
              <a:ext uri="{FF2B5EF4-FFF2-40B4-BE49-F238E27FC236}">
                <a16:creationId xmlns:a16="http://schemas.microsoft.com/office/drawing/2014/main" id="{28AD95FF-1388-9C6C-4703-C99428AFAF43}"/>
              </a:ext>
            </a:extLst>
          </p:cNvPr>
          <p:cNvCxnSpPr>
            <a:cxnSpLocks/>
          </p:cNvCxnSpPr>
          <p:nvPr/>
        </p:nvCxnSpPr>
        <p:spPr>
          <a:xfrm>
            <a:off x="4768985" y="3100433"/>
            <a:ext cx="0" cy="20478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397990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25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3" end="3"/>
                                            </p:txEl>
                                          </p:spTgt>
                                        </p:tgtEl>
                                        <p:attrNameLst>
                                          <p:attrName>style.visibility</p:attrName>
                                        </p:attrNameLst>
                                      </p:cBhvr>
                                      <p:to>
                                        <p:strVal val="visible"/>
                                      </p:to>
                                    </p:set>
                                    <p:animEffect transition="in" filter="fade">
                                      <p:cBhvr>
                                        <p:cTn id="20" dur="1000"/>
                                        <p:tgtEl>
                                          <p:spTgt spid="6">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1000"/>
                                        <p:tgtEl>
                                          <p:spTgt spid="16"/>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childTnLst>
                                </p:cTn>
                              </p:par>
                              <p:par>
                                <p:cTn id="29" presetID="10" presetClass="exit" presetSubtype="0" fill="hold" nodeType="withEffect">
                                  <p:stCondLst>
                                    <p:cond delay="1000"/>
                                  </p:stCondLst>
                                  <p:childTnLst>
                                    <p:animEffect transition="out" filter="fade">
                                      <p:cBhvr>
                                        <p:cTn id="30" dur="550"/>
                                        <p:tgtEl>
                                          <p:spTgt spid="16"/>
                                        </p:tgtEl>
                                      </p:cBhvr>
                                    </p:animEffect>
                                    <p:set>
                                      <p:cBhvr>
                                        <p:cTn id="31" dur="1" fill="hold">
                                          <p:stCondLst>
                                            <p:cond delay="549"/>
                                          </p:stCondLst>
                                        </p:cTn>
                                        <p:tgtEl>
                                          <p:spTgt spid="16"/>
                                        </p:tgtEl>
                                        <p:attrNameLst>
                                          <p:attrName>style.visibility</p:attrName>
                                        </p:attrNameLst>
                                      </p:cBhvr>
                                      <p:to>
                                        <p:strVal val="hidden"/>
                                      </p:to>
                                    </p:set>
                                  </p:childTnLst>
                                </p:cTn>
                              </p:par>
                              <p:par>
                                <p:cTn id="32" presetID="10" presetClass="exit" presetSubtype="0" fill="hold" nodeType="withEffect">
                                  <p:stCondLst>
                                    <p:cond delay="100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4" end="4"/>
                                            </p:txEl>
                                          </p:spTgt>
                                        </p:tgtEl>
                                        <p:attrNameLst>
                                          <p:attrName>style.visibility</p:attrName>
                                        </p:attrNameLst>
                                      </p:cBhvr>
                                      <p:to>
                                        <p:strVal val="visible"/>
                                      </p:to>
                                    </p:set>
                                    <p:animEffect transition="in" filter="fade">
                                      <p:cBhvr>
                                        <p:cTn id="39" dur="1000"/>
                                        <p:tgtEl>
                                          <p:spTgt spid="6">
                                            <p:txEl>
                                              <p:pRg st="4" end="4"/>
                                            </p:txEl>
                                          </p:spTgt>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250"/>
                                        <p:tgtEl>
                                          <p:spTgt spid="14"/>
                                        </p:tgtEl>
                                      </p:cBhvr>
                                    </p:animEffect>
                                  </p:childTnLst>
                                </p:cTn>
                              </p:par>
                              <p:par>
                                <p:cTn id="44" presetID="10" presetClass="entr" presetSubtype="0"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250"/>
                                        <p:tgtEl>
                                          <p:spTgt spid="15"/>
                                        </p:tgtEl>
                                      </p:cBhvr>
                                    </p:animEffect>
                                  </p:childTnLst>
                                </p:cTn>
                              </p:par>
                            </p:childTnLst>
                          </p:cTn>
                        </p:par>
                        <p:par>
                          <p:cTn id="47" fill="hold">
                            <p:stCondLst>
                              <p:cond delay="2250"/>
                            </p:stCondLst>
                            <p:childTnLst>
                              <p:par>
                                <p:cTn id="48" presetID="10" presetClass="exit" presetSubtype="0" fill="hold" nodeType="afterEffect">
                                  <p:stCondLst>
                                    <p:cond delay="1000"/>
                                  </p:stCondLst>
                                  <p:childTnLst>
                                    <p:animEffect transition="out" filter="fade">
                                      <p:cBhvr>
                                        <p:cTn id="49" dur="1000"/>
                                        <p:tgtEl>
                                          <p:spTgt spid="14"/>
                                        </p:tgtEl>
                                      </p:cBhvr>
                                    </p:animEffect>
                                    <p:set>
                                      <p:cBhvr>
                                        <p:cTn id="50" dur="1" fill="hold">
                                          <p:stCondLst>
                                            <p:cond delay="999"/>
                                          </p:stCondLst>
                                        </p:cTn>
                                        <p:tgtEl>
                                          <p:spTgt spid="14"/>
                                        </p:tgtEl>
                                        <p:attrNameLst>
                                          <p:attrName>style.visibility</p:attrName>
                                        </p:attrNameLst>
                                      </p:cBhvr>
                                      <p:to>
                                        <p:strVal val="hidden"/>
                                      </p:to>
                                    </p:set>
                                  </p:childTnLst>
                                </p:cTn>
                              </p:par>
                              <p:par>
                                <p:cTn id="51" presetID="10" presetClass="exit" presetSubtype="0" fill="hold" nodeType="withEffect">
                                  <p:stCondLst>
                                    <p:cond delay="1000"/>
                                  </p:stCondLst>
                                  <p:childTnLst>
                                    <p:animEffect transition="out" filter="fade">
                                      <p:cBhvr>
                                        <p:cTn id="52" dur="1000"/>
                                        <p:tgtEl>
                                          <p:spTgt spid="15"/>
                                        </p:tgtEl>
                                      </p:cBhvr>
                                    </p:animEffect>
                                    <p:set>
                                      <p:cBhvr>
                                        <p:cTn id="53" dur="1" fill="hold">
                                          <p:stCondLst>
                                            <p:cond delay="9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1000"/>
                                        <p:tgtEl>
                                          <p:spTgt spid="8"/>
                                        </p:tgtEl>
                                      </p:cBhvr>
                                    </p:animEffect>
                                  </p:childTnLst>
                                </p:cTn>
                              </p:par>
                            </p:childTnLst>
                          </p:cTn>
                        </p:par>
                        <p:par>
                          <p:cTn id="59" fill="hold">
                            <p:stCondLst>
                              <p:cond delay="1000"/>
                            </p:stCondLst>
                            <p:childTnLst>
                              <p:par>
                                <p:cTn id="60" presetID="10" presetClass="entr" presetSubtype="0" fill="hold" nodeType="afterEffect">
                                  <p:stCondLst>
                                    <p:cond delay="500"/>
                                  </p:stCondLst>
                                  <p:childTnLst>
                                    <p:set>
                                      <p:cBhvr>
                                        <p:cTn id="61" dur="1" fill="hold">
                                          <p:stCondLst>
                                            <p:cond delay="0"/>
                                          </p:stCondLst>
                                        </p:cTn>
                                        <p:tgtEl>
                                          <p:spTgt spid="6">
                                            <p:txEl>
                                              <p:pRg st="7" end="7"/>
                                            </p:txEl>
                                          </p:spTgt>
                                        </p:tgtEl>
                                        <p:attrNameLst>
                                          <p:attrName>style.visibility</p:attrName>
                                        </p:attrNameLst>
                                      </p:cBhvr>
                                      <p:to>
                                        <p:strVal val="visible"/>
                                      </p:to>
                                    </p:set>
                                    <p:animEffect transition="in" filter="fade">
                                      <p:cBhvr>
                                        <p:cTn id="62" dur="1000"/>
                                        <p:tgtEl>
                                          <p:spTgt spid="6">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xEl>
                                              <p:pRg st="9" end="9"/>
                                            </p:txEl>
                                          </p:spTgt>
                                        </p:tgtEl>
                                        <p:attrNameLst>
                                          <p:attrName>style.visibility</p:attrName>
                                        </p:attrNameLst>
                                      </p:cBhvr>
                                      <p:to>
                                        <p:strVal val="visible"/>
                                      </p:to>
                                    </p:set>
                                    <p:animEffect transition="in" filter="fade">
                                      <p:cBhvr>
                                        <p:cTn id="67" dur="500"/>
                                        <p:tgtEl>
                                          <p:spTgt spid="6">
                                            <p:txEl>
                                              <p:pRg st="9" end="9"/>
                                            </p:txEl>
                                          </p:spTgt>
                                        </p:tgtEl>
                                      </p:cBhvr>
                                    </p:animEffect>
                                  </p:childTnLst>
                                </p:cTn>
                              </p:par>
                            </p:childTnLst>
                          </p:cTn>
                        </p:par>
                        <p:par>
                          <p:cTn id="68" fill="hold">
                            <p:stCondLst>
                              <p:cond delay="500"/>
                            </p:stCondLst>
                            <p:childTnLst>
                              <p:par>
                                <p:cTn id="69" presetID="10" presetClass="entr" presetSubtype="0" fill="hold" grpId="0" nodeType="afterEffect">
                                  <p:stCondLst>
                                    <p:cond delay="500"/>
                                  </p:stCondLst>
                                  <p:childTnLst>
                                    <p:set>
                                      <p:cBhvr>
                                        <p:cTn id="70" dur="1" fill="hold">
                                          <p:stCondLst>
                                            <p:cond delay="0"/>
                                          </p:stCondLst>
                                        </p:cTn>
                                        <p:tgtEl>
                                          <p:spTgt spid="9"/>
                                        </p:tgtEl>
                                        <p:attrNameLst>
                                          <p:attrName>style.visibility</p:attrName>
                                        </p:attrNameLst>
                                      </p:cBhvr>
                                      <p:to>
                                        <p:strVal val="visible"/>
                                      </p:to>
                                    </p:set>
                                    <p:animEffect transition="in" filter="fade">
                                      <p:cBhvr>
                                        <p:cTn id="71" dur="1000"/>
                                        <p:tgtEl>
                                          <p:spTgt spid="9"/>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1000"/>
                                        <p:tgtEl>
                                          <p:spTgt spid="13"/>
                                        </p:tgtEl>
                                      </p:cBhvr>
                                    </p:animEffect>
                                  </p:childTnLst>
                                </p:cTn>
                              </p:par>
                              <p:par>
                                <p:cTn id="75" presetID="10" presetClass="entr" presetSubtype="0" fill="hold" grpId="0" nodeType="withEffect">
                                  <p:stCondLst>
                                    <p:cond delay="50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childTnLst>
                                </p:cTn>
                              </p:par>
                              <p:par>
                                <p:cTn id="78" presetID="10" presetClass="entr" presetSubtype="0" fill="hold" grpId="0" nodeType="withEffect">
                                  <p:stCondLst>
                                    <p:cond delay="500"/>
                                  </p:stCondLst>
                                  <p:childTnLst>
                                    <p:set>
                                      <p:cBhvr>
                                        <p:cTn id="79" dur="1" fill="hold">
                                          <p:stCondLst>
                                            <p:cond delay="0"/>
                                          </p:stCondLst>
                                        </p:cTn>
                                        <p:tgtEl>
                                          <p:spTgt spid="12"/>
                                        </p:tgtEl>
                                        <p:attrNameLst>
                                          <p:attrName>style.visibility</p:attrName>
                                        </p:attrNameLst>
                                      </p:cBhvr>
                                      <p:to>
                                        <p:strVal val="visible"/>
                                      </p:to>
                                    </p:set>
                                    <p:animEffect transition="in" filter="fade">
                                      <p:cBhvr>
                                        <p:cTn id="8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1" grpId="0" animBg="1"/>
      <p:bldP spid="12" grpId="0"/>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F18DB-A1A8-75EF-AEC2-4B22DA505ABC}"/>
              </a:ext>
            </a:extLst>
          </p:cNvPr>
          <p:cNvSpPr>
            <a:spLocks noGrp="1"/>
          </p:cNvSpPr>
          <p:nvPr>
            <p:ph type="title"/>
          </p:nvPr>
        </p:nvSpPr>
        <p:spPr/>
        <p:txBody>
          <a:bodyPr/>
          <a:lstStyle/>
          <a:p>
            <a:r>
              <a:rPr lang="de-DE" dirty="0"/>
              <a:t>Take Home Message</a:t>
            </a:r>
          </a:p>
        </p:txBody>
      </p:sp>
      <p:sp>
        <p:nvSpPr>
          <p:cNvPr id="3" name="Inhaltsplatzhalter 2">
            <a:extLst>
              <a:ext uri="{FF2B5EF4-FFF2-40B4-BE49-F238E27FC236}">
                <a16:creationId xmlns:a16="http://schemas.microsoft.com/office/drawing/2014/main" id="{042D43B2-E764-B744-D42D-F99D3CD81312}"/>
              </a:ext>
            </a:extLst>
          </p:cNvPr>
          <p:cNvSpPr>
            <a:spLocks noGrp="1"/>
          </p:cNvSpPr>
          <p:nvPr>
            <p:ph idx="1"/>
          </p:nvPr>
        </p:nvSpPr>
        <p:spPr/>
        <p:txBody>
          <a:bodyPr/>
          <a:lstStyle/>
          <a:p>
            <a:pPr marL="342900" indent="-342900">
              <a:buFont typeface="Arial" panose="020B0604020202020204" pitchFamily="34" charset="0"/>
              <a:buChar char="•"/>
            </a:pPr>
            <a:r>
              <a:rPr lang="de-DE" b="1" dirty="0"/>
              <a:t>Wasser </a:t>
            </a:r>
            <a:r>
              <a:rPr lang="de-DE" dirty="0"/>
              <a:t>selbst besitzt einen </a:t>
            </a:r>
            <a:r>
              <a:rPr lang="de-DE" b="1" dirty="0"/>
              <a:t>zu geringen Energiegehalt </a:t>
            </a:r>
            <a:r>
              <a:rPr lang="de-DE" dirty="0"/>
              <a:t>um als Kraftstoff zu </a:t>
            </a:r>
            <a:r>
              <a:rPr lang="de-DE" dirty="0" smtClean="0"/>
              <a:t>dienen </a:t>
            </a:r>
            <a:r>
              <a:rPr lang="de-DE" dirty="0"/>
              <a:t>(siehe Energiediagramme</a:t>
            </a:r>
            <a:r>
              <a:rPr lang="de-DE" dirty="0" smtClean="0"/>
              <a:t>).</a:t>
            </a:r>
            <a:endParaRPr lang="de-DE" dirty="0"/>
          </a:p>
          <a:p>
            <a:endParaRPr lang="de-DE" dirty="0"/>
          </a:p>
          <a:p>
            <a:pPr marL="342900" indent="-342900">
              <a:buFont typeface="Arial" panose="020B0604020202020204" pitchFamily="34" charset="0"/>
              <a:buChar char="•"/>
            </a:pPr>
            <a:r>
              <a:rPr lang="de-DE" b="1" dirty="0"/>
              <a:t>Lässt man Wasserstoff und Sauerstoff, </a:t>
            </a:r>
            <a:r>
              <a:rPr lang="de-DE" dirty="0" smtClean="0"/>
              <a:t>die viel</a:t>
            </a:r>
            <a:r>
              <a:rPr lang="de-DE" b="1" dirty="0" smtClean="0"/>
              <a:t> </a:t>
            </a:r>
            <a:r>
              <a:rPr lang="de-DE" b="1" dirty="0"/>
              <a:t>Energie </a:t>
            </a:r>
            <a:r>
              <a:rPr lang="de-DE" dirty="0"/>
              <a:t>enthalten, zu Wasser reagieren, wird Energie </a:t>
            </a:r>
            <a:r>
              <a:rPr lang="de-DE" b="1" dirty="0"/>
              <a:t>freigesetzt</a:t>
            </a:r>
            <a:r>
              <a:rPr lang="de-DE" dirty="0"/>
              <a:t>.</a:t>
            </a:r>
            <a:br>
              <a:rPr lang="de-DE" dirty="0"/>
            </a:br>
            <a:endParaRPr lang="de-DE" dirty="0"/>
          </a:p>
          <a:p>
            <a:pPr marL="342900" indent="-342900">
              <a:buFont typeface="Arial" panose="020B0604020202020204" pitchFamily="34" charset="0"/>
              <a:buChar char="•"/>
            </a:pPr>
            <a:r>
              <a:rPr lang="de-DE" dirty="0">
                <a:sym typeface="Wingdings" panose="05000000000000000000" pitchFamily="2" charset="2"/>
              </a:rPr>
              <a:t>Somit ist Wasserstoff ein möglicher alternativer Treibstoff zu Benzin.</a:t>
            </a:r>
            <a:br>
              <a:rPr lang="de-DE" dirty="0">
                <a:sym typeface="Wingdings" panose="05000000000000000000" pitchFamily="2" charset="2"/>
              </a:rPr>
            </a:br>
            <a:endParaRPr lang="de-DE" dirty="0">
              <a:sym typeface="Wingdings" panose="05000000000000000000" pitchFamily="2" charset="2"/>
            </a:endParaRPr>
          </a:p>
          <a:p>
            <a:endParaRPr lang="de-DE" dirty="0"/>
          </a:p>
          <a:p>
            <a:pPr marL="342900" indent="-342900">
              <a:buFont typeface="Arial" panose="020B0604020202020204" pitchFamily="34" charset="0"/>
              <a:buChar char="•"/>
            </a:pPr>
            <a:endParaRPr lang="de-DE" dirty="0"/>
          </a:p>
          <a:p>
            <a:endParaRPr lang="de-DE" dirty="0"/>
          </a:p>
        </p:txBody>
      </p:sp>
      <p:sp>
        <p:nvSpPr>
          <p:cNvPr id="4" name="Foliennummernplatzhalter 3">
            <a:extLst>
              <a:ext uri="{FF2B5EF4-FFF2-40B4-BE49-F238E27FC236}">
                <a16:creationId xmlns:a16="http://schemas.microsoft.com/office/drawing/2014/main" id="{7951240A-B3E5-E324-F6C0-7793258DF178}"/>
              </a:ext>
            </a:extLst>
          </p:cNvPr>
          <p:cNvSpPr>
            <a:spLocks noGrp="1"/>
          </p:cNvSpPr>
          <p:nvPr>
            <p:ph type="sldNum" sz="quarter" idx="12"/>
          </p:nvPr>
        </p:nvSpPr>
        <p:spPr/>
        <p:txBody>
          <a:bodyPr/>
          <a:lstStyle/>
          <a:p>
            <a:fld id="{649AAC7D-4B30-4604-BD35-0C4E56313D0D}" type="slidenum">
              <a:rPr lang="de-DE" smtClean="0"/>
              <a:t>43</a:t>
            </a:fld>
            <a:endParaRPr lang="de-DE"/>
          </a:p>
        </p:txBody>
      </p:sp>
      <p:pic>
        <p:nvPicPr>
          <p:cNvPr id="6" name="Inhaltsplatzhalter 5">
            <a:extLst>
              <a:ext uri="{FF2B5EF4-FFF2-40B4-BE49-F238E27FC236}">
                <a16:creationId xmlns:a16="http://schemas.microsoft.com/office/drawing/2014/main" id="{3FAAEB7D-F167-D682-9E03-8A022739D9DF}"/>
              </a:ext>
            </a:extLst>
          </p:cNvPr>
          <p:cNvPicPr>
            <a:picLocks noGrp="1" noChangeAspect="1"/>
          </p:cNvPicPr>
          <p:nvPr>
            <p:ph sz="quarter" idx="13"/>
          </p:nvPr>
        </p:nvPicPr>
        <p:blipFill>
          <a:blip r:embed="rId2"/>
          <a:stretch>
            <a:fillRect/>
          </a:stretch>
        </p:blipFill>
        <p:spPr>
          <a:xfrm>
            <a:off x="686767" y="505199"/>
            <a:ext cx="390178" cy="896190"/>
          </a:xfrm>
          <a:prstGeom prst="rect">
            <a:avLst/>
          </a:prstGeom>
        </p:spPr>
      </p:pic>
      <p:grpSp>
        <p:nvGrpSpPr>
          <p:cNvPr id="9" name="Gruppieren 8">
            <a:extLst>
              <a:ext uri="{FF2B5EF4-FFF2-40B4-BE49-F238E27FC236}">
                <a16:creationId xmlns:a16="http://schemas.microsoft.com/office/drawing/2014/main" id="{3419FDEC-2CB1-312A-96C7-ED2EDDC496EF}"/>
              </a:ext>
            </a:extLst>
          </p:cNvPr>
          <p:cNvGrpSpPr>
            <a:grpSpLocks noChangeAspect="1"/>
          </p:cNvGrpSpPr>
          <p:nvPr/>
        </p:nvGrpSpPr>
        <p:grpSpPr>
          <a:xfrm>
            <a:off x="8566838" y="1569281"/>
            <a:ext cx="718725" cy="729752"/>
            <a:chOff x="5033209" y="2020072"/>
            <a:chExt cx="843210" cy="856147"/>
          </a:xfrm>
        </p:grpSpPr>
        <p:sp>
          <p:nvSpPr>
            <p:cNvPr id="10" name="Ellipse 9">
              <a:extLst>
                <a:ext uri="{FF2B5EF4-FFF2-40B4-BE49-F238E27FC236}">
                  <a16:creationId xmlns:a16="http://schemas.microsoft.com/office/drawing/2014/main" id="{27E7F5C8-932E-1658-0EEF-73F0220A3320}"/>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11" name="Ellipse 10">
              <a:extLst>
                <a:ext uri="{FF2B5EF4-FFF2-40B4-BE49-F238E27FC236}">
                  <a16:creationId xmlns:a16="http://schemas.microsoft.com/office/drawing/2014/main" id="{FD7AEB14-E79C-0E00-CAB0-DAC503D99B38}"/>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2" name="Ellipse 11">
              <a:extLst>
                <a:ext uri="{FF2B5EF4-FFF2-40B4-BE49-F238E27FC236}">
                  <a16:creationId xmlns:a16="http://schemas.microsoft.com/office/drawing/2014/main" id="{2564E514-6307-46E6-301B-941A318AD51C}"/>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grpSp>
      <p:pic>
        <p:nvPicPr>
          <p:cNvPr id="8" name="Grafik 7">
            <a:extLst>
              <a:ext uri="{FF2B5EF4-FFF2-40B4-BE49-F238E27FC236}">
                <a16:creationId xmlns:a16="http://schemas.microsoft.com/office/drawing/2014/main" id="{F225EFA7-E0BD-3204-7CBD-EC652B16F8AF}"/>
              </a:ext>
            </a:extLst>
          </p:cNvPr>
          <p:cNvPicPr>
            <a:picLocks noChangeAspect="1"/>
          </p:cNvPicPr>
          <p:nvPr/>
        </p:nvPicPr>
        <p:blipFill>
          <a:blip r:embed="rId3"/>
          <a:stretch>
            <a:fillRect/>
          </a:stretch>
        </p:blipFill>
        <p:spPr>
          <a:xfrm>
            <a:off x="3175838" y="3895106"/>
            <a:ext cx="3554325" cy="2441666"/>
          </a:xfrm>
          <a:prstGeom prst="rect">
            <a:avLst/>
          </a:prstGeom>
        </p:spPr>
      </p:pic>
    </p:spTree>
    <p:extLst>
      <p:ext uri="{BB962C8B-B14F-4D97-AF65-F5344CB8AC3E}">
        <p14:creationId xmlns:p14="http://schemas.microsoft.com/office/powerpoint/2010/main" val="11703214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5F18DB-A1A8-75EF-AEC2-4B22DA505ABC}"/>
              </a:ext>
            </a:extLst>
          </p:cNvPr>
          <p:cNvSpPr>
            <a:spLocks noGrp="1"/>
          </p:cNvSpPr>
          <p:nvPr>
            <p:ph type="title"/>
          </p:nvPr>
        </p:nvSpPr>
        <p:spPr/>
        <p:txBody>
          <a:bodyPr/>
          <a:lstStyle/>
          <a:p>
            <a:r>
              <a:rPr lang="de-DE"/>
              <a:t>Take Home Message</a:t>
            </a:r>
          </a:p>
        </p:txBody>
      </p:sp>
      <p:sp>
        <p:nvSpPr>
          <p:cNvPr id="3" name="Inhaltsplatzhalter 2">
            <a:extLst>
              <a:ext uri="{FF2B5EF4-FFF2-40B4-BE49-F238E27FC236}">
                <a16:creationId xmlns:a16="http://schemas.microsoft.com/office/drawing/2014/main" id="{042D43B2-E764-B744-D42D-F99D3CD81312}"/>
              </a:ext>
            </a:extLst>
          </p:cNvPr>
          <p:cNvSpPr>
            <a:spLocks noGrp="1"/>
          </p:cNvSpPr>
          <p:nvPr>
            <p:ph idx="1"/>
          </p:nvPr>
        </p:nvSpPr>
        <p:spPr/>
        <p:txBody>
          <a:bodyPr/>
          <a:lstStyle/>
          <a:p>
            <a:pPr marL="342900" indent="-342900">
              <a:buFont typeface="Arial" panose="020B0604020202020204" pitchFamily="34" charset="0"/>
              <a:buChar char="•"/>
            </a:pPr>
            <a:r>
              <a:rPr lang="de-DE" b="1" dirty="0">
                <a:sym typeface="Wingdings" panose="05000000000000000000" pitchFamily="2" charset="2"/>
              </a:rPr>
              <a:t>Problem</a:t>
            </a:r>
            <a:r>
              <a:rPr lang="de-DE" dirty="0">
                <a:sym typeface="Wingdings" panose="05000000000000000000" pitchFamily="2" charset="2"/>
              </a:rPr>
              <a:t>: </a:t>
            </a:r>
            <a:r>
              <a:rPr lang="de-DE" dirty="0" smtClean="0">
                <a:sym typeface="Wingdings" panose="05000000000000000000" pitchFamily="2" charset="2"/>
              </a:rPr>
              <a:t>Wasserstoff kommt frei </a:t>
            </a:r>
            <a:r>
              <a:rPr lang="de-DE" dirty="0">
                <a:sym typeface="Wingdings" panose="05000000000000000000" pitchFamily="2" charset="2"/>
              </a:rPr>
              <a:t>nicht in </a:t>
            </a:r>
            <a:r>
              <a:rPr lang="de-DE" dirty="0" smtClean="0">
                <a:sym typeface="Wingdings" panose="05000000000000000000" pitchFamily="2" charset="2"/>
              </a:rPr>
              <a:t>der Atmosphäre vor, er </a:t>
            </a:r>
            <a:r>
              <a:rPr lang="de-DE" dirty="0">
                <a:sym typeface="Wingdings" panose="05000000000000000000" pitchFamily="2" charset="2"/>
              </a:rPr>
              <a:t>muss erst hergestellt werden.</a:t>
            </a:r>
            <a:br>
              <a:rPr lang="de-DE" dirty="0">
                <a:sym typeface="Wingdings" panose="05000000000000000000" pitchFamily="2" charset="2"/>
              </a:rPr>
            </a:br>
            <a:endParaRPr lang="de-DE" dirty="0">
              <a:sym typeface="Wingdings" panose="05000000000000000000" pitchFamily="2" charset="2"/>
            </a:endParaRPr>
          </a:p>
          <a:p>
            <a:pPr marL="342900" indent="-342900">
              <a:buFont typeface="Arial" panose="020B0604020202020204" pitchFamily="34" charset="0"/>
              <a:buChar char="•"/>
            </a:pPr>
            <a:r>
              <a:rPr lang="de-DE" dirty="0">
                <a:sym typeface="Wingdings" panose="05000000000000000000" pitchFamily="2" charset="2"/>
              </a:rPr>
              <a:t>Herstellung </a:t>
            </a:r>
            <a:r>
              <a:rPr lang="de-DE" dirty="0" smtClean="0">
                <a:sym typeface="Wingdings" panose="05000000000000000000" pitchFamily="2" charset="2"/>
              </a:rPr>
              <a:t>durch Spaltung von Wasser (H</a:t>
            </a:r>
            <a:r>
              <a:rPr lang="de-DE" baseline="-25000" dirty="0" smtClean="0">
                <a:sym typeface="Wingdings" panose="05000000000000000000" pitchFamily="2" charset="2"/>
              </a:rPr>
              <a:t>2</a:t>
            </a:r>
            <a:r>
              <a:rPr lang="de-DE" dirty="0" smtClean="0">
                <a:sym typeface="Wingdings" panose="05000000000000000000" pitchFamily="2" charset="2"/>
              </a:rPr>
              <a:t>O): </a:t>
            </a:r>
            <a:r>
              <a:rPr lang="de-DE" b="1" dirty="0" smtClean="0">
                <a:sym typeface="Wingdings" panose="05000000000000000000" pitchFamily="2" charset="2"/>
              </a:rPr>
              <a:t>Elektrolyse</a:t>
            </a:r>
            <a:r>
              <a:rPr lang="de-DE" dirty="0">
                <a:sym typeface="Wingdings" panose="05000000000000000000" pitchFamily="2" charset="2"/>
              </a:rPr>
              <a:t/>
            </a:r>
            <a:br>
              <a:rPr lang="de-DE" dirty="0">
                <a:sym typeface="Wingdings" panose="05000000000000000000" pitchFamily="2" charset="2"/>
              </a:rPr>
            </a:br>
            <a:endParaRPr lang="de-DE" dirty="0"/>
          </a:p>
          <a:p>
            <a:pPr marL="342900" indent="-342900">
              <a:buFont typeface="Arial" panose="020B0604020202020204" pitchFamily="34" charset="0"/>
              <a:buChar char="•"/>
            </a:pPr>
            <a:r>
              <a:rPr lang="de-DE" b="1" dirty="0">
                <a:sym typeface="Wingdings" panose="05000000000000000000" pitchFamily="2" charset="2"/>
              </a:rPr>
              <a:t>Elektrolyse</a:t>
            </a:r>
            <a:r>
              <a:rPr lang="de-DE" dirty="0">
                <a:sym typeface="Wingdings" panose="05000000000000000000" pitchFamily="2" charset="2"/>
              </a:rPr>
              <a:t> </a:t>
            </a:r>
            <a:r>
              <a:rPr lang="de-DE" dirty="0" smtClean="0">
                <a:sym typeface="Wingdings" panose="05000000000000000000" pitchFamily="2" charset="2"/>
              </a:rPr>
              <a:t>ist eine </a:t>
            </a:r>
            <a:r>
              <a:rPr lang="de-DE" dirty="0">
                <a:sym typeface="Wingdings" panose="05000000000000000000" pitchFamily="2" charset="2"/>
              </a:rPr>
              <a:t>durch Strom </a:t>
            </a:r>
            <a:r>
              <a:rPr lang="de-DE" b="1" dirty="0">
                <a:sym typeface="Wingdings" panose="05000000000000000000" pitchFamily="2" charset="2"/>
              </a:rPr>
              <a:t>erzwungene</a:t>
            </a:r>
            <a:r>
              <a:rPr lang="de-DE" dirty="0">
                <a:sym typeface="Wingdings" panose="05000000000000000000" pitchFamily="2" charset="2"/>
              </a:rPr>
              <a:t> </a:t>
            </a:r>
            <a:r>
              <a:rPr lang="de-DE" b="1" dirty="0" err="1">
                <a:sym typeface="Wingdings" panose="05000000000000000000" pitchFamily="2" charset="2"/>
              </a:rPr>
              <a:t>Redox</a:t>
            </a:r>
            <a:r>
              <a:rPr lang="de-DE" dirty="0">
                <a:sym typeface="Wingdings" panose="05000000000000000000" pitchFamily="2" charset="2"/>
              </a:rPr>
              <a:t>-Reaktion</a:t>
            </a:r>
            <a:br>
              <a:rPr lang="de-DE" dirty="0">
                <a:sym typeface="Wingdings" panose="05000000000000000000" pitchFamily="2" charset="2"/>
              </a:rPr>
            </a:br>
            <a:r>
              <a:rPr lang="de-DE" dirty="0">
                <a:sym typeface="Wingdings" panose="05000000000000000000" pitchFamily="2" charset="2"/>
              </a:rPr>
              <a:t/>
            </a:r>
            <a:br>
              <a:rPr lang="de-DE" dirty="0">
                <a:sym typeface="Wingdings" panose="05000000000000000000" pitchFamily="2" charset="2"/>
              </a:rPr>
            </a:br>
            <a:r>
              <a:rPr lang="de-DE" dirty="0">
                <a:sym typeface="Wingdings" panose="05000000000000000000" pitchFamily="2" charset="2"/>
              </a:rPr>
              <a:t>2 </a:t>
            </a:r>
            <a:r>
              <a:rPr lang="de-DE" dirty="0">
                <a:uFill>
                  <a:solidFill>
                    <a:schemeClr val="accent3">
                      <a:lumMod val="60000"/>
                      <a:lumOff val="40000"/>
                    </a:schemeClr>
                  </a:solidFill>
                </a:uFill>
              </a:rPr>
              <a:t>H</a:t>
            </a:r>
            <a:r>
              <a:rPr lang="de-DE" baseline="-25000" dirty="0">
                <a:uFill>
                  <a:solidFill>
                    <a:schemeClr val="accent3">
                      <a:lumMod val="60000"/>
                      <a:lumOff val="40000"/>
                    </a:schemeClr>
                  </a:solidFill>
                </a:uFill>
              </a:rPr>
              <a:t>2</a:t>
            </a:r>
            <a:r>
              <a:rPr lang="de-DE" dirty="0">
                <a:uFill>
                  <a:solidFill>
                    <a:schemeClr val="accent3">
                      <a:lumMod val="60000"/>
                      <a:lumOff val="40000"/>
                    </a:schemeClr>
                  </a:solidFill>
                </a:uFill>
              </a:rPr>
              <a:t>O</a:t>
            </a:r>
            <a:r>
              <a:rPr lang="de-DE" baseline="-25000" dirty="0">
                <a:uFill>
                  <a:solidFill>
                    <a:schemeClr val="accent3">
                      <a:lumMod val="60000"/>
                      <a:lumOff val="40000"/>
                    </a:schemeClr>
                  </a:solidFill>
                </a:uFill>
                <a:sym typeface="Wingdings" panose="05000000000000000000" pitchFamily="2" charset="2"/>
              </a:rPr>
              <a:t> (l)  </a:t>
            </a:r>
            <a:r>
              <a:rPr lang="de-DE" dirty="0">
                <a:uFill>
                  <a:solidFill>
                    <a:schemeClr val="accent3">
                      <a:lumMod val="60000"/>
                      <a:lumOff val="40000"/>
                    </a:schemeClr>
                  </a:solidFill>
                </a:uFill>
                <a:sym typeface="Wingdings" panose="05000000000000000000" pitchFamily="2" charset="2"/>
              </a:rPr>
              <a:t>  </a:t>
            </a:r>
            <a:r>
              <a:rPr lang="de-DE" dirty="0">
                <a:sym typeface="Wingdings" panose="05000000000000000000" pitchFamily="2" charset="2"/>
              </a:rPr>
              <a:t>O</a:t>
            </a:r>
            <a:r>
              <a:rPr lang="de-DE" baseline="-25000" dirty="0">
                <a:sym typeface="Wingdings" panose="05000000000000000000" pitchFamily="2" charset="2"/>
              </a:rPr>
              <a:t>2</a:t>
            </a:r>
            <a:r>
              <a:rPr lang="de-DE" dirty="0">
                <a:sym typeface="Wingdings" panose="05000000000000000000" pitchFamily="2" charset="2"/>
              </a:rPr>
              <a:t> </a:t>
            </a:r>
            <a:r>
              <a:rPr lang="de-DE" baseline="-25000" dirty="0">
                <a:sym typeface="Wingdings" panose="05000000000000000000" pitchFamily="2" charset="2"/>
              </a:rPr>
              <a:t>(g)  </a:t>
            </a:r>
            <a:r>
              <a:rPr lang="de-DE" dirty="0"/>
              <a:t>+  2 H</a:t>
            </a:r>
            <a:r>
              <a:rPr lang="de-DE" baseline="-25000" dirty="0"/>
              <a:t>2 </a:t>
            </a:r>
            <a:r>
              <a:rPr lang="de-DE" baseline="-25000" dirty="0">
                <a:sym typeface="Wingdings" panose="05000000000000000000" pitchFamily="2" charset="2"/>
              </a:rPr>
              <a:t>(g)</a:t>
            </a:r>
          </a:p>
          <a:p>
            <a:pPr marL="342900" indent="-342900">
              <a:buFont typeface="Arial" panose="020B0604020202020204" pitchFamily="34" charset="0"/>
              <a:buChar char="•"/>
            </a:pPr>
            <a:endParaRPr lang="de-DE" dirty="0">
              <a:sym typeface="Wingdings" panose="05000000000000000000" pitchFamily="2" charset="2"/>
            </a:endParaRPr>
          </a:p>
          <a:p>
            <a:pPr marL="342900" indent="-342900">
              <a:buFont typeface="Arial" panose="020B0604020202020204" pitchFamily="34" charset="0"/>
              <a:buChar char="•"/>
            </a:pPr>
            <a:endParaRPr lang="de-DE" dirty="0">
              <a:sym typeface="Wingdings" panose="05000000000000000000" pitchFamily="2" charset="2"/>
            </a:endParaRPr>
          </a:p>
          <a:p>
            <a:pPr marL="342900" indent="-342900">
              <a:buFont typeface="Arial" panose="020B0604020202020204" pitchFamily="34" charset="0"/>
              <a:buChar char="•"/>
            </a:pPr>
            <a:r>
              <a:rPr lang="de-DE" b="1" dirty="0"/>
              <a:t>Beachte</a:t>
            </a:r>
            <a:r>
              <a:rPr lang="de-DE" dirty="0"/>
              <a:t>: Zur Spaltung von Wasser muss</a:t>
            </a:r>
            <a:br>
              <a:rPr lang="de-DE" dirty="0"/>
            </a:br>
            <a:r>
              <a:rPr lang="de-DE" dirty="0"/>
              <a:t>auch schon Energie aufgewendet </a:t>
            </a:r>
            <a:r>
              <a:rPr lang="de-DE" dirty="0" smtClean="0"/>
              <a:t>werden.</a:t>
            </a:r>
            <a:endParaRPr lang="de-DE" dirty="0"/>
          </a:p>
          <a:p>
            <a:pPr marL="342900" indent="-342900">
              <a:buFont typeface="Arial" panose="020B0604020202020204" pitchFamily="34" charset="0"/>
              <a:buChar char="•"/>
            </a:pPr>
            <a:endParaRPr lang="de-DE" dirty="0"/>
          </a:p>
          <a:p>
            <a:endParaRPr lang="de-DE" dirty="0"/>
          </a:p>
        </p:txBody>
      </p:sp>
      <p:sp>
        <p:nvSpPr>
          <p:cNvPr id="4" name="Foliennummernplatzhalter 3">
            <a:extLst>
              <a:ext uri="{FF2B5EF4-FFF2-40B4-BE49-F238E27FC236}">
                <a16:creationId xmlns:a16="http://schemas.microsoft.com/office/drawing/2014/main" id="{7951240A-B3E5-E324-F6C0-7793258DF178}"/>
              </a:ext>
            </a:extLst>
          </p:cNvPr>
          <p:cNvSpPr>
            <a:spLocks noGrp="1"/>
          </p:cNvSpPr>
          <p:nvPr>
            <p:ph type="sldNum" sz="quarter" idx="12"/>
          </p:nvPr>
        </p:nvSpPr>
        <p:spPr/>
        <p:txBody>
          <a:bodyPr/>
          <a:lstStyle/>
          <a:p>
            <a:fld id="{649AAC7D-4B30-4604-BD35-0C4E56313D0D}" type="slidenum">
              <a:rPr lang="de-DE" smtClean="0"/>
              <a:t>44</a:t>
            </a:fld>
            <a:endParaRPr lang="de-DE"/>
          </a:p>
        </p:txBody>
      </p:sp>
      <p:pic>
        <p:nvPicPr>
          <p:cNvPr id="9" name="Inhaltsplatzhalter 8">
            <a:extLst>
              <a:ext uri="{FF2B5EF4-FFF2-40B4-BE49-F238E27FC236}">
                <a16:creationId xmlns:a16="http://schemas.microsoft.com/office/drawing/2014/main" id="{B283F750-EC93-9DF7-4333-F653DCF0FA2D}"/>
              </a:ext>
            </a:extLst>
          </p:cNvPr>
          <p:cNvPicPr>
            <a:picLocks noGrp="1" noChangeAspect="1"/>
          </p:cNvPicPr>
          <p:nvPr>
            <p:ph sz="quarter" idx="13"/>
          </p:nvPr>
        </p:nvPicPr>
        <p:blipFill>
          <a:blip r:embed="rId2"/>
          <a:stretch>
            <a:fillRect/>
          </a:stretch>
        </p:blipFill>
        <p:spPr>
          <a:xfrm>
            <a:off x="686767" y="505199"/>
            <a:ext cx="390178" cy="896190"/>
          </a:xfrm>
          <a:prstGeom prst="rect">
            <a:avLst/>
          </a:prstGeom>
        </p:spPr>
      </p:pic>
      <p:pic>
        <p:nvPicPr>
          <p:cNvPr id="16" name="Grafik 15">
            <a:extLst>
              <a:ext uri="{FF2B5EF4-FFF2-40B4-BE49-F238E27FC236}">
                <a16:creationId xmlns:a16="http://schemas.microsoft.com/office/drawing/2014/main" id="{D17C9171-C4CD-71D0-2A46-18F422F13C2E}"/>
              </a:ext>
            </a:extLst>
          </p:cNvPr>
          <p:cNvPicPr>
            <a:picLocks noChangeAspect="1"/>
          </p:cNvPicPr>
          <p:nvPr/>
        </p:nvPicPr>
        <p:blipFill rotWithShape="1">
          <a:blip r:embed="rId3"/>
          <a:srcRect l="1168" t="1" b="1984"/>
          <a:stretch/>
        </p:blipFill>
        <p:spPr>
          <a:xfrm>
            <a:off x="6995998" y="3860800"/>
            <a:ext cx="1731192" cy="957661"/>
          </a:xfrm>
          <a:prstGeom prst="rect">
            <a:avLst/>
          </a:prstGeom>
        </p:spPr>
      </p:pic>
    </p:spTree>
    <p:extLst>
      <p:ext uri="{BB962C8B-B14F-4D97-AF65-F5344CB8AC3E}">
        <p14:creationId xmlns:p14="http://schemas.microsoft.com/office/powerpoint/2010/main" val="3756223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E609EB-25B7-9264-5F90-9731D62DA885}"/>
              </a:ext>
            </a:extLst>
          </p:cNvPr>
          <p:cNvSpPr>
            <a:spLocks noGrp="1"/>
          </p:cNvSpPr>
          <p:nvPr>
            <p:ph type="title"/>
          </p:nvPr>
        </p:nvSpPr>
        <p:spPr/>
        <p:txBody>
          <a:bodyPr/>
          <a:lstStyle/>
          <a:p>
            <a:endParaRPr lang="de-DE"/>
          </a:p>
        </p:txBody>
      </p:sp>
      <p:sp>
        <p:nvSpPr>
          <p:cNvPr id="3" name="Inhaltsplatzhalter 2">
            <a:extLst>
              <a:ext uri="{FF2B5EF4-FFF2-40B4-BE49-F238E27FC236}">
                <a16:creationId xmlns:a16="http://schemas.microsoft.com/office/drawing/2014/main" id="{E7549AA8-F593-FACB-5EDC-3DF82040ACD7}"/>
              </a:ext>
            </a:extLst>
          </p:cNvPr>
          <p:cNvSpPr>
            <a:spLocks noGrp="1"/>
          </p:cNvSpPr>
          <p:nvPr>
            <p:ph idx="1"/>
          </p:nvPr>
        </p:nvSpPr>
        <p:spPr/>
        <p:txBody>
          <a:bodyPr/>
          <a:lstStyle/>
          <a:p>
            <a:endParaRPr lang="de-DE"/>
          </a:p>
        </p:txBody>
      </p:sp>
      <p:sp>
        <p:nvSpPr>
          <p:cNvPr id="4" name="Foliennummernplatzhalter 3">
            <a:extLst>
              <a:ext uri="{FF2B5EF4-FFF2-40B4-BE49-F238E27FC236}">
                <a16:creationId xmlns:a16="http://schemas.microsoft.com/office/drawing/2014/main" id="{956D34C4-B721-69F1-3660-1AEAB28BE4EB}"/>
              </a:ext>
            </a:extLst>
          </p:cNvPr>
          <p:cNvSpPr>
            <a:spLocks noGrp="1"/>
          </p:cNvSpPr>
          <p:nvPr>
            <p:ph type="sldNum" sz="quarter" idx="12"/>
          </p:nvPr>
        </p:nvSpPr>
        <p:spPr/>
        <p:txBody>
          <a:bodyPr/>
          <a:lstStyle/>
          <a:p>
            <a:fld id="{649AAC7D-4B30-4604-BD35-0C4E56313D0D}" type="slidenum">
              <a:rPr lang="de-DE" smtClean="0"/>
              <a:t>45</a:t>
            </a:fld>
            <a:endParaRPr lang="de-DE"/>
          </a:p>
        </p:txBody>
      </p:sp>
      <p:sp>
        <p:nvSpPr>
          <p:cNvPr id="5" name="Inhaltsplatzhalter 4">
            <a:extLst>
              <a:ext uri="{FF2B5EF4-FFF2-40B4-BE49-F238E27FC236}">
                <a16:creationId xmlns:a16="http://schemas.microsoft.com/office/drawing/2014/main" id="{8966861C-7CCB-1839-D469-30F990B966A1}"/>
              </a:ext>
            </a:extLst>
          </p:cNvPr>
          <p:cNvSpPr>
            <a:spLocks noGrp="1"/>
          </p:cNvSpPr>
          <p:nvPr>
            <p:ph sz="quarter" idx="13"/>
          </p:nvPr>
        </p:nvSpPr>
        <p:spPr/>
        <p:txBody>
          <a:bodyPr/>
          <a:lstStyle/>
          <a:p>
            <a:endParaRPr lang="de-DE"/>
          </a:p>
        </p:txBody>
      </p:sp>
      <p:sp>
        <p:nvSpPr>
          <p:cNvPr id="6" name="Rechteck 5">
            <a:extLst>
              <a:ext uri="{FF2B5EF4-FFF2-40B4-BE49-F238E27FC236}">
                <a16:creationId xmlns:a16="http://schemas.microsoft.com/office/drawing/2014/main" id="{5BBFA90E-C2FE-CFBB-EFA1-B57DF9214954}"/>
              </a:ext>
            </a:extLst>
          </p:cNvPr>
          <p:cNvSpPr/>
          <p:nvPr/>
        </p:nvSpPr>
        <p:spPr>
          <a:xfrm>
            <a:off x="-87775" y="-54001"/>
            <a:ext cx="10081549" cy="7114557"/>
          </a:xfrm>
          <a:prstGeom prst="rect">
            <a:avLst/>
          </a:prstGeom>
          <a:solidFill>
            <a:schemeClr val="tx1"/>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0225081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8F3992-261E-2C7E-E2A9-384D6C10323C}"/>
              </a:ext>
            </a:extLst>
          </p:cNvPr>
          <p:cNvSpPr>
            <a:spLocks noGrp="1"/>
          </p:cNvSpPr>
          <p:nvPr>
            <p:ph type="title"/>
          </p:nvPr>
        </p:nvSpPr>
        <p:spPr/>
        <p:txBody>
          <a:bodyPr/>
          <a:lstStyle/>
          <a:p>
            <a:r>
              <a:rPr lang="de-DE" dirty="0"/>
              <a:t>Wiederholung</a:t>
            </a:r>
          </a:p>
        </p:txBody>
      </p:sp>
      <p:sp>
        <p:nvSpPr>
          <p:cNvPr id="3" name="Inhaltsplatzhalter 2">
            <a:extLst>
              <a:ext uri="{FF2B5EF4-FFF2-40B4-BE49-F238E27FC236}">
                <a16:creationId xmlns:a16="http://schemas.microsoft.com/office/drawing/2014/main" id="{E4E5765C-5656-A98C-903B-3FF36BEFB199}"/>
              </a:ext>
            </a:extLst>
          </p:cNvPr>
          <p:cNvSpPr>
            <a:spLocks noGrp="1"/>
          </p:cNvSpPr>
          <p:nvPr>
            <p:ph idx="1"/>
          </p:nvPr>
        </p:nvSpPr>
        <p:spPr/>
        <p:txBody>
          <a:bodyPr/>
          <a:lstStyle/>
          <a:p>
            <a:pPr marL="0" indent="0">
              <a:buNone/>
            </a:pPr>
            <a:r>
              <a:rPr lang="de-DE" dirty="0">
                <a:solidFill>
                  <a:srgbClr val="0000FF"/>
                </a:solidFill>
              </a:rPr>
              <a:t>1) Fasse die Überlegungen der vorherigen </a:t>
            </a:r>
            <a:r>
              <a:rPr lang="de-DE" dirty="0" smtClean="0">
                <a:solidFill>
                  <a:srgbClr val="0000FF"/>
                </a:solidFill>
              </a:rPr>
              <a:t>Einheit </a:t>
            </a:r>
            <a:r>
              <a:rPr lang="de-DE" dirty="0">
                <a:solidFill>
                  <a:srgbClr val="0000FF"/>
                </a:solidFill>
              </a:rPr>
              <a:t>zum Thema „Wasser als Treibstoff?“ zusammen.</a:t>
            </a:r>
          </a:p>
          <a:p>
            <a:pPr marL="0" indent="0">
              <a:buNone/>
            </a:pPr>
            <a:endParaRPr lang="de-DE" dirty="0">
              <a:solidFill>
                <a:srgbClr val="0000FF"/>
              </a:solidFill>
            </a:endParaRPr>
          </a:p>
          <a:p>
            <a:pPr marL="0" indent="0">
              <a:buNone/>
            </a:pPr>
            <a:endParaRPr lang="de-DE" dirty="0">
              <a:solidFill>
                <a:srgbClr val="0000FF"/>
              </a:solidFill>
            </a:endParaRPr>
          </a:p>
          <a:p>
            <a:endParaRPr lang="de-DE" dirty="0">
              <a:solidFill>
                <a:srgbClr val="0000FF"/>
              </a:solidFill>
            </a:endParaRPr>
          </a:p>
          <a:p>
            <a:pPr marL="0" indent="0">
              <a:buNone/>
            </a:pPr>
            <a:endParaRPr lang="de-DE" dirty="0">
              <a:solidFill>
                <a:srgbClr val="0000FF"/>
              </a:solidFill>
            </a:endParaRPr>
          </a:p>
          <a:p>
            <a:pPr marL="0" indent="0">
              <a:buNone/>
            </a:pPr>
            <a:endParaRPr lang="de-DE" dirty="0">
              <a:solidFill>
                <a:srgbClr val="0000FF"/>
              </a:solidFill>
            </a:endParaRPr>
          </a:p>
          <a:p>
            <a:r>
              <a:rPr lang="de-DE" dirty="0"/>
              <a:t>Problematik fossiler Energieträger wie Benzin (Endlichkeit/Klimaschädlichkeit)</a:t>
            </a:r>
          </a:p>
          <a:p>
            <a:r>
              <a:rPr lang="de-DE" dirty="0"/>
              <a:t>Wasser zwar reichlich vorhanden, aber zu geringer Energiegehalt</a:t>
            </a:r>
          </a:p>
          <a:p>
            <a:r>
              <a:rPr lang="de-DE" dirty="0"/>
              <a:t>energiereiche Edukte Wasserstoff und Sauerstoff, die unter Energiefreisetzung zu Wasser reagieren</a:t>
            </a:r>
          </a:p>
          <a:p>
            <a:r>
              <a:rPr lang="de-DE" dirty="0"/>
              <a:t>Wasserstoff durch Elektrolyse von Wasser herstellen (Energieaufwand!)</a:t>
            </a:r>
          </a:p>
          <a:p>
            <a:endParaRPr lang="de-DE" dirty="0">
              <a:solidFill>
                <a:srgbClr val="0000FF"/>
              </a:solidFill>
            </a:endParaRPr>
          </a:p>
        </p:txBody>
      </p:sp>
      <p:sp>
        <p:nvSpPr>
          <p:cNvPr id="4" name="Foliennummernplatzhalter 3">
            <a:extLst>
              <a:ext uri="{FF2B5EF4-FFF2-40B4-BE49-F238E27FC236}">
                <a16:creationId xmlns:a16="http://schemas.microsoft.com/office/drawing/2014/main" id="{CA84738D-4ACE-D850-5404-D2A828EBBC69}"/>
              </a:ext>
            </a:extLst>
          </p:cNvPr>
          <p:cNvSpPr>
            <a:spLocks noGrp="1"/>
          </p:cNvSpPr>
          <p:nvPr>
            <p:ph type="sldNum" sz="quarter" idx="12"/>
          </p:nvPr>
        </p:nvSpPr>
        <p:spPr/>
        <p:txBody>
          <a:bodyPr/>
          <a:lstStyle/>
          <a:p>
            <a:fld id="{649AAC7D-4B30-4604-BD35-0C4E56313D0D}" type="slidenum">
              <a:rPr lang="de-DE" smtClean="0"/>
              <a:t>46</a:t>
            </a:fld>
            <a:endParaRPr lang="de-DE"/>
          </a:p>
        </p:txBody>
      </p:sp>
      <p:pic>
        <p:nvPicPr>
          <p:cNvPr id="17" name="Inhaltsplatzhalter 16">
            <a:extLst>
              <a:ext uri="{FF2B5EF4-FFF2-40B4-BE49-F238E27FC236}">
                <a16:creationId xmlns:a16="http://schemas.microsoft.com/office/drawing/2014/main" id="{512012C3-3D43-C960-360E-86A5F318770E}"/>
              </a:ext>
            </a:extLst>
          </p:cNvPr>
          <p:cNvPicPr>
            <a:picLocks noGrp="1" noChangeAspect="1"/>
          </p:cNvPicPr>
          <p:nvPr>
            <p:ph sz="quarter" idx="14"/>
          </p:nvPr>
        </p:nvPicPr>
        <p:blipFill>
          <a:blip r:embed="rId2"/>
          <a:stretch>
            <a:fillRect/>
          </a:stretch>
        </p:blipFill>
        <p:spPr>
          <a:xfrm>
            <a:off x="634947" y="1513261"/>
            <a:ext cx="493819" cy="896190"/>
          </a:xfrm>
          <a:prstGeom prst="rect">
            <a:avLst/>
          </a:prstGeom>
        </p:spPr>
      </p:pic>
      <p:sp>
        <p:nvSpPr>
          <p:cNvPr id="11" name="Inhaltsplatzhalter 10">
            <a:extLst>
              <a:ext uri="{FF2B5EF4-FFF2-40B4-BE49-F238E27FC236}">
                <a16:creationId xmlns:a16="http://schemas.microsoft.com/office/drawing/2014/main" id="{7D7E4F5F-568A-9EF4-0262-1282049AEC3B}"/>
              </a:ext>
            </a:extLst>
          </p:cNvPr>
          <p:cNvSpPr>
            <a:spLocks noGrp="1"/>
          </p:cNvSpPr>
          <p:nvPr>
            <p:ph sz="quarter" idx="15"/>
          </p:nvPr>
        </p:nvSpPr>
        <p:spPr/>
        <p:txBody>
          <a:bodyPr/>
          <a:lstStyle/>
          <a:p>
            <a:endParaRPr lang="de-DE"/>
          </a:p>
        </p:txBody>
      </p:sp>
      <p:pic>
        <p:nvPicPr>
          <p:cNvPr id="18" name="Inhaltsplatzhalter 17">
            <a:extLst>
              <a:ext uri="{FF2B5EF4-FFF2-40B4-BE49-F238E27FC236}">
                <a16:creationId xmlns:a16="http://schemas.microsoft.com/office/drawing/2014/main" id="{3162A425-92C5-B078-2AB0-D726657DC1BB}"/>
              </a:ext>
            </a:extLst>
          </p:cNvPr>
          <p:cNvPicPr>
            <a:picLocks noGrp="1" noChangeAspect="1"/>
          </p:cNvPicPr>
          <p:nvPr>
            <p:ph sz="quarter" idx="16"/>
          </p:nvPr>
        </p:nvPicPr>
        <p:blipFill>
          <a:blip r:embed="rId3"/>
          <a:stretch>
            <a:fillRect/>
          </a:stretch>
        </p:blipFill>
        <p:spPr>
          <a:xfrm>
            <a:off x="686767" y="3745286"/>
            <a:ext cx="390178" cy="896190"/>
          </a:xfrm>
          <a:prstGeom prst="rect">
            <a:avLst/>
          </a:prstGeom>
        </p:spPr>
      </p:pic>
      <p:sp>
        <p:nvSpPr>
          <p:cNvPr id="13" name="Inhaltsplatzhalter 12">
            <a:extLst>
              <a:ext uri="{FF2B5EF4-FFF2-40B4-BE49-F238E27FC236}">
                <a16:creationId xmlns:a16="http://schemas.microsoft.com/office/drawing/2014/main" id="{25DE3963-B97E-C66B-08BF-906DB5FB7FAF}"/>
              </a:ext>
            </a:extLst>
          </p:cNvPr>
          <p:cNvSpPr>
            <a:spLocks noGrp="1"/>
          </p:cNvSpPr>
          <p:nvPr>
            <p:ph sz="quarter" idx="17"/>
          </p:nvPr>
        </p:nvSpPr>
        <p:spPr/>
        <p:txBody>
          <a:bodyPr/>
          <a:lstStyle/>
          <a:p>
            <a:endParaRPr lang="de-DE"/>
          </a:p>
        </p:txBody>
      </p:sp>
      <p:pic>
        <p:nvPicPr>
          <p:cNvPr id="10" name="Inhaltsplatzhalter 23"/>
          <p:cNvPicPr>
            <a:picLocks noGrp="1" noChangeAspect="1"/>
          </p:cNvPicPr>
          <p:nvPr>
            <p:ph sz="quarter" idx="13"/>
          </p:nvPr>
        </p:nvPicPr>
        <p:blipFill>
          <a:blip r:embed="rId4"/>
          <a:stretch>
            <a:fillRect/>
          </a:stretch>
        </p:blipFill>
        <p:spPr>
          <a:xfrm>
            <a:off x="639276" y="503238"/>
            <a:ext cx="485161" cy="900112"/>
          </a:xfrm>
          <a:prstGeom prst="rect">
            <a:avLst/>
          </a:prstGeom>
        </p:spPr>
      </p:pic>
    </p:spTree>
    <p:extLst>
      <p:ext uri="{BB962C8B-B14F-4D97-AF65-F5344CB8AC3E}">
        <p14:creationId xmlns:p14="http://schemas.microsoft.com/office/powerpoint/2010/main" val="328439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nodeType="withEffect">
                                  <p:stCondLst>
                                    <p:cond delay="0"/>
                                  </p:stCondLst>
                                  <p:childTnLst>
                                    <p:set>
                                      <p:cBhvr>
                                        <p:cTn id="9" dur="1" fill="hold">
                                          <p:stCondLst>
                                            <p:cond delay="0"/>
                                          </p:stCondLst>
                                        </p:cTn>
                                        <p:tgtEl>
                                          <p:spTgt spid="3">
                                            <p:txEl>
                                              <p:pRg st="6" end="6"/>
                                            </p:txEl>
                                          </p:spTgt>
                                        </p:tgtEl>
                                        <p:attrNameLst>
                                          <p:attrName>style.visibility</p:attrName>
                                        </p:attrNameLst>
                                      </p:cBhvr>
                                      <p:to>
                                        <p:strVal val="visible"/>
                                      </p:to>
                                    </p:set>
                                    <p:animEffect transition="in" filter="wipe(left)">
                                      <p:cBhvr>
                                        <p:cTn id="10" dur="500"/>
                                        <p:tgtEl>
                                          <p:spTgt spid="3">
                                            <p:txEl>
                                              <p:pRg st="6" end="6"/>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animEffect transition="in" filter="wipe(left)">
                                      <p:cBhvr>
                                        <p:cTn id="13" dur="500"/>
                                        <p:tgtEl>
                                          <p:spTgt spid="3">
                                            <p:txEl>
                                              <p:pRg st="7" end="7"/>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
                                            <p:txEl>
                                              <p:pRg st="8" end="8"/>
                                            </p:txEl>
                                          </p:spTgt>
                                        </p:tgtEl>
                                        <p:attrNameLst>
                                          <p:attrName>style.visibility</p:attrName>
                                        </p:attrNameLst>
                                      </p:cBhvr>
                                      <p:to>
                                        <p:strVal val="visible"/>
                                      </p:to>
                                    </p:set>
                                    <p:animEffect transition="in" filter="wipe(left)">
                                      <p:cBhvr>
                                        <p:cTn id="16" dur="500"/>
                                        <p:tgtEl>
                                          <p:spTgt spid="3">
                                            <p:txEl>
                                              <p:pRg st="8" end="8"/>
                                            </p:txEl>
                                          </p:spTgt>
                                        </p:tgtEl>
                                      </p:cBhvr>
                                    </p:animEffect>
                                  </p:childTnLst>
                                </p:cTn>
                              </p:par>
                              <p:par>
                                <p:cTn id="17" presetID="22" presetClass="entr" presetSubtype="8"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wipe(left)">
                                      <p:cBhvr>
                                        <p:cTn id="1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E5CDF964-FBDF-EFEE-03C2-524B7741CF0B}"/>
              </a:ext>
            </a:extLst>
          </p:cNvPr>
          <p:cNvSpPr>
            <a:spLocks noGrp="1"/>
          </p:cNvSpPr>
          <p:nvPr>
            <p:ph type="title"/>
          </p:nvPr>
        </p:nvSpPr>
        <p:spPr/>
        <p:txBody>
          <a:bodyPr/>
          <a:lstStyle/>
          <a:p>
            <a:r>
              <a:rPr lang="de-DE" dirty="0"/>
              <a:t>Brennstoffzelle im Auto</a:t>
            </a:r>
          </a:p>
        </p:txBody>
      </p:sp>
      <p:pic>
        <p:nvPicPr>
          <p:cNvPr id="2050" name="Picture 2" descr="Das sollten Sie über Wasserstoffautos wissen | BMW.com">
            <a:extLst>
              <a:ext uri="{FF2B5EF4-FFF2-40B4-BE49-F238E27FC236}">
                <a16:creationId xmlns:a16="http://schemas.microsoft.com/office/drawing/2014/main" id="{F5223F7E-BAA1-536A-1A17-303D364E5B4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1325865" y="1820536"/>
            <a:ext cx="7254270" cy="4080527"/>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81B889EB-D304-775C-60EB-FE014B5A25E5}"/>
              </a:ext>
            </a:extLst>
          </p:cNvPr>
          <p:cNvSpPr>
            <a:spLocks noGrp="1"/>
          </p:cNvSpPr>
          <p:nvPr>
            <p:ph type="sldNum" sz="quarter" idx="12"/>
          </p:nvPr>
        </p:nvSpPr>
        <p:spPr/>
        <p:txBody>
          <a:bodyPr/>
          <a:lstStyle/>
          <a:p>
            <a:fld id="{512B0DB9-0322-4ED9-940E-5222A7C612BE}" type="slidenum">
              <a:rPr lang="de-DE" smtClean="0"/>
              <a:pPr/>
              <a:t>47</a:t>
            </a:fld>
            <a:endParaRPr lang="de-DE"/>
          </a:p>
        </p:txBody>
      </p:sp>
      <p:sp>
        <p:nvSpPr>
          <p:cNvPr id="12" name="Ellipse 11">
            <a:extLst>
              <a:ext uri="{FF2B5EF4-FFF2-40B4-BE49-F238E27FC236}">
                <a16:creationId xmlns:a16="http://schemas.microsoft.com/office/drawing/2014/main" id="{E529C93D-583E-4207-DEE2-B550210901A5}"/>
              </a:ext>
            </a:extLst>
          </p:cNvPr>
          <p:cNvSpPr/>
          <p:nvPr/>
        </p:nvSpPr>
        <p:spPr>
          <a:xfrm>
            <a:off x="2968487" y="3260035"/>
            <a:ext cx="2716696" cy="1404731"/>
          </a:xfrm>
          <a:prstGeom prst="ellipse">
            <a:avLst/>
          </a:prstGeom>
          <a:noFill/>
          <a:ln w="38100">
            <a:solidFill>
              <a:srgbClr val="FF0000"/>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2" name="Rechteck 1"/>
          <p:cNvSpPr/>
          <p:nvPr/>
        </p:nvSpPr>
        <p:spPr>
          <a:xfrm>
            <a:off x="1749552" y="5891091"/>
            <a:ext cx="6918960" cy="276999"/>
          </a:xfrm>
          <a:prstGeom prst="rect">
            <a:avLst/>
          </a:prstGeom>
        </p:spPr>
        <p:txBody>
          <a:bodyPr wrap="square">
            <a:spAutoFit/>
          </a:bodyPr>
          <a:lstStyle/>
          <a:p>
            <a:pPr algn="ctr"/>
            <a:r>
              <a:rPr lang="de-DE" sz="1200" dirty="0"/>
              <a:t>https://www.bmw.com/de/innovation/so-funktionieren-wasserstoffautos.html</a:t>
            </a:r>
          </a:p>
        </p:txBody>
      </p:sp>
      <p:pic>
        <p:nvPicPr>
          <p:cNvPr id="9" name="Inhaltsplatzhalter 65"/>
          <p:cNvPicPr>
            <a:picLocks noGrp="1" noChangeAspect="1"/>
          </p:cNvPicPr>
          <p:nvPr>
            <p:ph sz="quarter" idx="13"/>
          </p:nvPr>
        </p:nvPicPr>
        <p:blipFill>
          <a:blip r:embed="rId3"/>
          <a:stretch>
            <a:fillRect/>
          </a:stretch>
        </p:blipFill>
        <p:spPr>
          <a:xfrm>
            <a:off x="611956" y="503238"/>
            <a:ext cx="539801" cy="900112"/>
          </a:xfrm>
          <a:prstGeom prst="rect">
            <a:avLst/>
          </a:prstGeom>
        </p:spPr>
      </p:pic>
    </p:spTree>
    <p:extLst>
      <p:ext uri="{BB962C8B-B14F-4D97-AF65-F5344CB8AC3E}">
        <p14:creationId xmlns:p14="http://schemas.microsoft.com/office/powerpoint/2010/main" val="169834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7FCD48-4A50-D535-52F4-6DFEA2B2A973}"/>
              </a:ext>
            </a:extLst>
          </p:cNvPr>
          <p:cNvSpPr>
            <a:spLocks noGrp="1"/>
          </p:cNvSpPr>
          <p:nvPr>
            <p:ph type="title"/>
          </p:nvPr>
        </p:nvSpPr>
        <p:spPr/>
        <p:txBody>
          <a:bodyPr/>
          <a:lstStyle/>
          <a:p>
            <a:r>
              <a:rPr lang="de-DE" dirty="0"/>
              <a:t>Brennstoffzelle</a:t>
            </a:r>
          </a:p>
        </p:txBody>
      </p:sp>
      <p:sp>
        <p:nvSpPr>
          <p:cNvPr id="4" name="Foliennummernplatzhalter 3">
            <a:extLst>
              <a:ext uri="{FF2B5EF4-FFF2-40B4-BE49-F238E27FC236}">
                <a16:creationId xmlns:a16="http://schemas.microsoft.com/office/drawing/2014/main" id="{81B889EB-D304-775C-60EB-FE014B5A25E5}"/>
              </a:ext>
            </a:extLst>
          </p:cNvPr>
          <p:cNvSpPr>
            <a:spLocks noGrp="1"/>
          </p:cNvSpPr>
          <p:nvPr>
            <p:ph type="sldNum" sz="quarter" idx="12"/>
          </p:nvPr>
        </p:nvSpPr>
        <p:spPr/>
        <p:txBody>
          <a:bodyPr/>
          <a:lstStyle/>
          <a:p>
            <a:fld id="{512B0DB9-0322-4ED9-940E-5222A7C612BE}" type="slidenum">
              <a:rPr lang="de-DE" smtClean="0"/>
              <a:pPr/>
              <a:t>48</a:t>
            </a:fld>
            <a:endParaRPr lang="de-DE" dirty="0"/>
          </a:p>
        </p:txBody>
      </p:sp>
      <p:pic>
        <p:nvPicPr>
          <p:cNvPr id="6" name="Inhaltsplatzhalter 5"/>
          <p:cNvPicPr>
            <a:picLocks noGrp="1" noChangeAspect="1"/>
          </p:cNvPicPr>
          <p:nvPr>
            <p:ph idx="1"/>
          </p:nvPr>
        </p:nvPicPr>
        <p:blipFill>
          <a:blip r:embed="rId3"/>
          <a:stretch>
            <a:fillRect/>
          </a:stretch>
        </p:blipFill>
        <p:spPr>
          <a:xfrm>
            <a:off x="1826839" y="1439863"/>
            <a:ext cx="6282484" cy="4319587"/>
          </a:xfrm>
          <a:prstGeom prst="rect">
            <a:avLst/>
          </a:prstGeom>
        </p:spPr>
      </p:pic>
      <p:sp>
        <p:nvSpPr>
          <p:cNvPr id="20" name="Rechteck 19"/>
          <p:cNvSpPr/>
          <p:nvPr/>
        </p:nvSpPr>
        <p:spPr>
          <a:xfrm>
            <a:off x="1749552" y="5891091"/>
            <a:ext cx="6918960" cy="276999"/>
          </a:xfrm>
          <a:prstGeom prst="rect">
            <a:avLst/>
          </a:prstGeom>
        </p:spPr>
        <p:txBody>
          <a:bodyPr wrap="square">
            <a:spAutoFit/>
          </a:bodyPr>
          <a:lstStyle/>
          <a:p>
            <a:pPr algn="ctr"/>
            <a:r>
              <a:rPr lang="de-DE" sz="1200" dirty="0"/>
              <a:t>https://de.m.wikipedia.org/wiki/Datei:Schema-Brennstoffzelle.svg</a:t>
            </a:r>
          </a:p>
        </p:txBody>
      </p:sp>
      <p:pic>
        <p:nvPicPr>
          <p:cNvPr id="21" name="Inhaltsplatzhalter 65"/>
          <p:cNvPicPr>
            <a:picLocks noGrp="1" noChangeAspect="1"/>
          </p:cNvPicPr>
          <p:nvPr>
            <p:ph sz="quarter" idx="13"/>
          </p:nvPr>
        </p:nvPicPr>
        <p:blipFill>
          <a:blip r:embed="rId4"/>
          <a:stretch>
            <a:fillRect/>
          </a:stretch>
        </p:blipFill>
        <p:spPr>
          <a:xfrm>
            <a:off x="611956" y="503238"/>
            <a:ext cx="539801" cy="900112"/>
          </a:xfrm>
          <a:prstGeom prst="rect">
            <a:avLst/>
          </a:prstGeom>
        </p:spPr>
      </p:pic>
    </p:spTree>
    <p:extLst>
      <p:ext uri="{BB962C8B-B14F-4D97-AF65-F5344CB8AC3E}">
        <p14:creationId xmlns:p14="http://schemas.microsoft.com/office/powerpoint/2010/main" val="16911495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1" name="Gerade Verbindung mit Pfeil 140">
            <a:extLst>
              <a:ext uri="{FF2B5EF4-FFF2-40B4-BE49-F238E27FC236}">
                <a16:creationId xmlns:a16="http://schemas.microsoft.com/office/drawing/2014/main" id="{6CEB6ABB-F4A2-DA7A-4F57-F0FF9F95F9B3}"/>
              </a:ext>
            </a:extLst>
          </p:cNvPr>
          <p:cNvCxnSpPr>
            <a:cxnSpLocks/>
          </p:cNvCxnSpPr>
          <p:nvPr/>
        </p:nvCxnSpPr>
        <p:spPr>
          <a:xfrm flipH="1">
            <a:off x="4833660" y="5018132"/>
            <a:ext cx="331126" cy="44933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hteck 13">
            <a:extLst>
              <a:ext uri="{FF2B5EF4-FFF2-40B4-BE49-F238E27FC236}">
                <a16:creationId xmlns:a16="http://schemas.microsoft.com/office/drawing/2014/main" id="{5BB6864A-013B-0E88-EA73-4EDC22E8D97B}"/>
              </a:ext>
            </a:extLst>
          </p:cNvPr>
          <p:cNvSpPr/>
          <p:nvPr/>
        </p:nvSpPr>
        <p:spPr>
          <a:xfrm>
            <a:off x="3474950" y="2156447"/>
            <a:ext cx="45719" cy="61835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hteck 135">
            <a:extLst>
              <a:ext uri="{FF2B5EF4-FFF2-40B4-BE49-F238E27FC236}">
                <a16:creationId xmlns:a16="http://schemas.microsoft.com/office/drawing/2014/main" id="{D4852DCB-CB9E-220C-A988-6C87B192A03D}"/>
              </a:ext>
            </a:extLst>
          </p:cNvPr>
          <p:cNvSpPr/>
          <p:nvPr/>
        </p:nvSpPr>
        <p:spPr>
          <a:xfrm>
            <a:off x="6258640" y="2173608"/>
            <a:ext cx="45719" cy="618355"/>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itel 4">
            <a:extLst>
              <a:ext uri="{FF2B5EF4-FFF2-40B4-BE49-F238E27FC236}">
                <a16:creationId xmlns:a16="http://schemas.microsoft.com/office/drawing/2014/main" id="{E5CDF964-FBDF-EFEE-03C2-524B7741CF0B}"/>
              </a:ext>
            </a:extLst>
          </p:cNvPr>
          <p:cNvSpPr>
            <a:spLocks noGrp="1"/>
          </p:cNvSpPr>
          <p:nvPr>
            <p:ph type="title"/>
          </p:nvPr>
        </p:nvSpPr>
        <p:spPr/>
        <p:txBody>
          <a:bodyPr/>
          <a:lstStyle/>
          <a:p>
            <a:r>
              <a:rPr lang="de-DE" dirty="0"/>
              <a:t>Brennstoffzelle auf Teilchenebene</a:t>
            </a:r>
          </a:p>
        </p:txBody>
      </p:sp>
      <p:sp>
        <p:nvSpPr>
          <p:cNvPr id="4" name="Foliennummernplatzhalter 3">
            <a:extLst>
              <a:ext uri="{FF2B5EF4-FFF2-40B4-BE49-F238E27FC236}">
                <a16:creationId xmlns:a16="http://schemas.microsoft.com/office/drawing/2014/main" id="{81B889EB-D304-775C-60EB-FE014B5A25E5}"/>
              </a:ext>
            </a:extLst>
          </p:cNvPr>
          <p:cNvSpPr>
            <a:spLocks noGrp="1"/>
          </p:cNvSpPr>
          <p:nvPr>
            <p:ph type="sldNum" sz="quarter" idx="12"/>
          </p:nvPr>
        </p:nvSpPr>
        <p:spPr/>
        <p:txBody>
          <a:bodyPr/>
          <a:lstStyle/>
          <a:p>
            <a:fld id="{512B0DB9-0322-4ED9-940E-5222A7C612BE}" type="slidenum">
              <a:rPr lang="de-DE" smtClean="0"/>
              <a:pPr/>
              <a:t>49</a:t>
            </a:fld>
            <a:endParaRPr lang="de-DE"/>
          </a:p>
        </p:txBody>
      </p:sp>
      <p:pic>
        <p:nvPicPr>
          <p:cNvPr id="6" name="Inhaltsplatzhalter 5">
            <a:extLst>
              <a:ext uri="{FF2B5EF4-FFF2-40B4-BE49-F238E27FC236}">
                <a16:creationId xmlns:a16="http://schemas.microsoft.com/office/drawing/2014/main" id="{E666E17C-6036-1153-A043-83D4FB3E995A}"/>
              </a:ext>
            </a:extLst>
          </p:cNvPr>
          <p:cNvPicPr>
            <a:picLocks noGrp="1" noChangeAspect="1"/>
          </p:cNvPicPr>
          <p:nvPr>
            <p:ph sz="quarter" idx="13"/>
          </p:nvPr>
        </p:nvPicPr>
        <p:blipFill>
          <a:blip r:embed="rId2"/>
          <a:stretch>
            <a:fillRect/>
          </a:stretch>
        </p:blipFill>
        <p:spPr>
          <a:xfrm>
            <a:off x="686767" y="505199"/>
            <a:ext cx="390178" cy="896190"/>
          </a:xfrm>
          <a:prstGeom prst="rect">
            <a:avLst/>
          </a:prstGeom>
        </p:spPr>
      </p:pic>
      <p:sp>
        <p:nvSpPr>
          <p:cNvPr id="13" name="Rechteck 12">
            <a:extLst>
              <a:ext uri="{FF2B5EF4-FFF2-40B4-BE49-F238E27FC236}">
                <a16:creationId xmlns:a16="http://schemas.microsoft.com/office/drawing/2014/main" id="{1AB5AB21-8529-892D-CA59-7A258A5E2687}"/>
              </a:ext>
            </a:extLst>
          </p:cNvPr>
          <p:cNvSpPr/>
          <p:nvPr/>
        </p:nvSpPr>
        <p:spPr>
          <a:xfrm>
            <a:off x="3322320" y="2768522"/>
            <a:ext cx="320040" cy="2270760"/>
          </a:xfrm>
          <a:prstGeom prst="rect">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56F0EDA3-273A-F65D-CBB0-AB0124D11798}"/>
              </a:ext>
            </a:extLst>
          </p:cNvPr>
          <p:cNvSpPr/>
          <p:nvPr/>
        </p:nvSpPr>
        <p:spPr>
          <a:xfrm>
            <a:off x="6122100" y="2768522"/>
            <a:ext cx="320040" cy="2270760"/>
          </a:xfrm>
          <a:prstGeom prst="rect">
            <a:avLst/>
          </a:prstGeom>
          <a:solidFill>
            <a:schemeClr val="bg1">
              <a:lumMod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3B90AC31-2364-4BA5-4ABB-824BFDC16DD5}"/>
              </a:ext>
            </a:extLst>
          </p:cNvPr>
          <p:cNvSpPr/>
          <p:nvPr/>
        </p:nvSpPr>
        <p:spPr>
          <a:xfrm rot="5400000">
            <a:off x="4854355" y="716174"/>
            <a:ext cx="69798" cy="282264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88C72613-05D5-64AF-5A85-1D4FC11F2AB1}"/>
              </a:ext>
            </a:extLst>
          </p:cNvPr>
          <p:cNvSpPr txBox="1"/>
          <p:nvPr/>
        </p:nvSpPr>
        <p:spPr>
          <a:xfrm>
            <a:off x="3814571" y="1512000"/>
            <a:ext cx="2353057" cy="369332"/>
          </a:xfrm>
          <a:prstGeom prst="rect">
            <a:avLst/>
          </a:prstGeom>
          <a:noFill/>
        </p:spPr>
        <p:txBody>
          <a:bodyPr wrap="square" rtlCol="0">
            <a:spAutoFit/>
          </a:bodyPr>
          <a:lstStyle/>
          <a:p>
            <a:r>
              <a:rPr lang="de-DE" b="1" dirty="0"/>
              <a:t>Elektrischer Strom</a:t>
            </a:r>
          </a:p>
        </p:txBody>
      </p:sp>
      <p:sp>
        <p:nvSpPr>
          <p:cNvPr id="22" name="Textfeld 21">
            <a:extLst>
              <a:ext uri="{FF2B5EF4-FFF2-40B4-BE49-F238E27FC236}">
                <a16:creationId xmlns:a16="http://schemas.microsoft.com/office/drawing/2014/main" id="{0C1EF8DE-511B-C198-CBDE-FD9F7A778A1D}"/>
              </a:ext>
            </a:extLst>
          </p:cNvPr>
          <p:cNvSpPr txBox="1"/>
          <p:nvPr/>
        </p:nvSpPr>
        <p:spPr>
          <a:xfrm>
            <a:off x="6606610" y="2414430"/>
            <a:ext cx="2214563" cy="369332"/>
          </a:xfrm>
          <a:prstGeom prst="rect">
            <a:avLst/>
          </a:prstGeom>
          <a:noFill/>
        </p:spPr>
        <p:txBody>
          <a:bodyPr wrap="square" rtlCol="0">
            <a:spAutoFit/>
          </a:bodyPr>
          <a:lstStyle/>
          <a:p>
            <a:r>
              <a:rPr lang="de-DE" b="1" dirty="0"/>
              <a:t>Sauerstoff</a:t>
            </a:r>
            <a:r>
              <a:rPr lang="de-DE" dirty="0"/>
              <a:t> </a:t>
            </a:r>
          </a:p>
        </p:txBody>
      </p:sp>
      <p:sp>
        <p:nvSpPr>
          <p:cNvPr id="23" name="Textfeld 22">
            <a:extLst>
              <a:ext uri="{FF2B5EF4-FFF2-40B4-BE49-F238E27FC236}">
                <a16:creationId xmlns:a16="http://schemas.microsoft.com/office/drawing/2014/main" id="{785F7EDB-FF0B-3D79-A7F0-052DCF21337E}"/>
              </a:ext>
            </a:extLst>
          </p:cNvPr>
          <p:cNvSpPr txBox="1"/>
          <p:nvPr/>
        </p:nvSpPr>
        <p:spPr>
          <a:xfrm>
            <a:off x="1826330" y="3116296"/>
            <a:ext cx="2214563" cy="369332"/>
          </a:xfrm>
          <a:prstGeom prst="rect">
            <a:avLst/>
          </a:prstGeom>
          <a:noFill/>
        </p:spPr>
        <p:txBody>
          <a:bodyPr wrap="square" rtlCol="0">
            <a:spAutoFit/>
          </a:bodyPr>
          <a:lstStyle/>
          <a:p>
            <a:r>
              <a:rPr lang="de-DE" b="1" dirty="0"/>
              <a:t>Wasserstoff</a:t>
            </a:r>
            <a:r>
              <a:rPr lang="de-DE" dirty="0"/>
              <a:t> </a:t>
            </a:r>
          </a:p>
        </p:txBody>
      </p:sp>
      <p:sp>
        <p:nvSpPr>
          <p:cNvPr id="31" name="Ellipse 30">
            <a:extLst>
              <a:ext uri="{FF2B5EF4-FFF2-40B4-BE49-F238E27FC236}">
                <a16:creationId xmlns:a16="http://schemas.microsoft.com/office/drawing/2014/main" id="{255158A4-D766-08C3-EA6B-5C3514AB6373}"/>
              </a:ext>
            </a:extLst>
          </p:cNvPr>
          <p:cNvSpPr/>
          <p:nvPr/>
        </p:nvSpPr>
        <p:spPr>
          <a:xfrm>
            <a:off x="4030649" y="3934622"/>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 </a:t>
            </a:r>
          </a:p>
        </p:txBody>
      </p:sp>
      <p:grpSp>
        <p:nvGrpSpPr>
          <p:cNvPr id="32" name="Gruppieren 31">
            <a:extLst>
              <a:ext uri="{FF2B5EF4-FFF2-40B4-BE49-F238E27FC236}">
                <a16:creationId xmlns:a16="http://schemas.microsoft.com/office/drawing/2014/main" id="{7A5C0B28-F1D7-3880-8BAC-01B88F942679}"/>
              </a:ext>
            </a:extLst>
          </p:cNvPr>
          <p:cNvGrpSpPr/>
          <p:nvPr/>
        </p:nvGrpSpPr>
        <p:grpSpPr>
          <a:xfrm>
            <a:off x="2307336" y="3561482"/>
            <a:ext cx="441343" cy="416520"/>
            <a:chOff x="5971982" y="4765081"/>
            <a:chExt cx="441343" cy="416520"/>
          </a:xfrm>
        </p:grpSpPr>
        <p:sp>
          <p:nvSpPr>
            <p:cNvPr id="33" name="Ellipse 32">
              <a:extLst>
                <a:ext uri="{FF2B5EF4-FFF2-40B4-BE49-F238E27FC236}">
                  <a16:creationId xmlns:a16="http://schemas.microsoft.com/office/drawing/2014/main" id="{248356EF-F21E-CAB7-D1D8-63C11B231076}"/>
                </a:ext>
              </a:extLst>
            </p:cNvPr>
            <p:cNvSpPr/>
            <p:nvPr/>
          </p:nvSpPr>
          <p:spPr>
            <a:xfrm>
              <a:off x="6135844" y="4765081"/>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a:t>
              </a:r>
            </a:p>
          </p:txBody>
        </p:sp>
        <p:sp>
          <p:nvSpPr>
            <p:cNvPr id="34" name="Ellipse 33">
              <a:extLst>
                <a:ext uri="{FF2B5EF4-FFF2-40B4-BE49-F238E27FC236}">
                  <a16:creationId xmlns:a16="http://schemas.microsoft.com/office/drawing/2014/main" id="{52A6DA0B-CB3F-997B-E34B-DAADBCA92264}"/>
                </a:ext>
              </a:extLst>
            </p:cNvPr>
            <p:cNvSpPr/>
            <p:nvPr/>
          </p:nvSpPr>
          <p:spPr>
            <a:xfrm>
              <a:off x="6266397" y="4983679"/>
              <a:ext cx="45719" cy="45719"/>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Ellipse 34">
              <a:extLst>
                <a:ext uri="{FF2B5EF4-FFF2-40B4-BE49-F238E27FC236}">
                  <a16:creationId xmlns:a16="http://schemas.microsoft.com/office/drawing/2014/main" id="{66409BB6-C867-7356-B0B1-3E436E94787D}"/>
                </a:ext>
              </a:extLst>
            </p:cNvPr>
            <p:cNvSpPr/>
            <p:nvPr/>
          </p:nvSpPr>
          <p:spPr>
            <a:xfrm>
              <a:off x="5971982" y="4896481"/>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a:t>
              </a:r>
            </a:p>
          </p:txBody>
        </p:sp>
        <p:sp>
          <p:nvSpPr>
            <p:cNvPr id="36" name="Ellipse 35">
              <a:extLst>
                <a:ext uri="{FF2B5EF4-FFF2-40B4-BE49-F238E27FC236}">
                  <a16:creationId xmlns:a16="http://schemas.microsoft.com/office/drawing/2014/main" id="{54DF94F7-EED1-73D8-09AD-98A3FEBEAAA5}"/>
                </a:ext>
              </a:extLst>
            </p:cNvPr>
            <p:cNvSpPr/>
            <p:nvPr/>
          </p:nvSpPr>
          <p:spPr>
            <a:xfrm>
              <a:off x="6170023" y="502138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7" name="Ellipse 36">
            <a:extLst>
              <a:ext uri="{FF2B5EF4-FFF2-40B4-BE49-F238E27FC236}">
                <a16:creationId xmlns:a16="http://schemas.microsoft.com/office/drawing/2014/main" id="{87A75DDC-0331-1379-AF52-88D8B2E156B9}"/>
              </a:ext>
            </a:extLst>
          </p:cNvPr>
          <p:cNvSpPr/>
          <p:nvPr/>
        </p:nvSpPr>
        <p:spPr>
          <a:xfrm>
            <a:off x="4044037" y="3340967"/>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 </a:t>
            </a:r>
          </a:p>
        </p:txBody>
      </p:sp>
      <p:sp>
        <p:nvSpPr>
          <p:cNvPr id="18" name="Textfeld 17">
            <a:extLst>
              <a:ext uri="{FF2B5EF4-FFF2-40B4-BE49-F238E27FC236}">
                <a16:creationId xmlns:a16="http://schemas.microsoft.com/office/drawing/2014/main" id="{75D6E51F-FAB2-A43A-4A42-0E3A65F8732C}"/>
              </a:ext>
            </a:extLst>
          </p:cNvPr>
          <p:cNvSpPr txBox="1"/>
          <p:nvPr/>
        </p:nvSpPr>
        <p:spPr>
          <a:xfrm>
            <a:off x="4121420" y="3302333"/>
            <a:ext cx="925027" cy="276999"/>
          </a:xfrm>
          <a:prstGeom prst="rect">
            <a:avLst/>
          </a:prstGeom>
          <a:noFill/>
        </p:spPr>
        <p:txBody>
          <a:bodyPr wrap="square" rtlCol="0">
            <a:spAutoFit/>
          </a:bodyPr>
          <a:lstStyle/>
          <a:p>
            <a:r>
              <a:rPr lang="de-DE" sz="1200" dirty="0"/>
              <a:t>+</a:t>
            </a:r>
          </a:p>
        </p:txBody>
      </p:sp>
      <p:sp>
        <p:nvSpPr>
          <p:cNvPr id="39" name="Textfeld 38">
            <a:extLst>
              <a:ext uri="{FF2B5EF4-FFF2-40B4-BE49-F238E27FC236}">
                <a16:creationId xmlns:a16="http://schemas.microsoft.com/office/drawing/2014/main" id="{AF1F3691-CCFC-D1D3-5676-54FF0F2AC228}"/>
              </a:ext>
            </a:extLst>
          </p:cNvPr>
          <p:cNvSpPr txBox="1"/>
          <p:nvPr/>
        </p:nvSpPr>
        <p:spPr>
          <a:xfrm>
            <a:off x="4119284" y="3890570"/>
            <a:ext cx="925027" cy="276999"/>
          </a:xfrm>
          <a:prstGeom prst="rect">
            <a:avLst/>
          </a:prstGeom>
          <a:noFill/>
        </p:spPr>
        <p:txBody>
          <a:bodyPr wrap="square" rtlCol="0">
            <a:spAutoFit/>
          </a:bodyPr>
          <a:lstStyle/>
          <a:p>
            <a:r>
              <a:rPr lang="de-DE" sz="1200" dirty="0"/>
              <a:t>+</a:t>
            </a:r>
          </a:p>
        </p:txBody>
      </p:sp>
      <p:grpSp>
        <p:nvGrpSpPr>
          <p:cNvPr id="3" name="Gruppieren 2">
            <a:extLst>
              <a:ext uri="{FF2B5EF4-FFF2-40B4-BE49-F238E27FC236}">
                <a16:creationId xmlns:a16="http://schemas.microsoft.com/office/drawing/2014/main" id="{508D5BDA-D1D9-B452-038F-43234246E867}"/>
              </a:ext>
            </a:extLst>
          </p:cNvPr>
          <p:cNvGrpSpPr/>
          <p:nvPr/>
        </p:nvGrpSpPr>
        <p:grpSpPr>
          <a:xfrm>
            <a:off x="6918012" y="2827573"/>
            <a:ext cx="1238587" cy="624326"/>
            <a:chOff x="6918012" y="2827573"/>
            <a:chExt cx="1238587" cy="624326"/>
          </a:xfrm>
        </p:grpSpPr>
        <p:grpSp>
          <p:nvGrpSpPr>
            <p:cNvPr id="44" name="Gruppieren 43">
              <a:extLst>
                <a:ext uri="{FF2B5EF4-FFF2-40B4-BE49-F238E27FC236}">
                  <a16:creationId xmlns:a16="http://schemas.microsoft.com/office/drawing/2014/main" id="{261E965D-1FB4-50A7-FB02-68C3F1EB4063}"/>
                </a:ext>
              </a:extLst>
            </p:cNvPr>
            <p:cNvGrpSpPr/>
            <p:nvPr/>
          </p:nvGrpSpPr>
          <p:grpSpPr>
            <a:xfrm>
              <a:off x="6918012" y="2827573"/>
              <a:ext cx="656856" cy="624326"/>
              <a:chOff x="1733321" y="3249525"/>
              <a:chExt cx="656856" cy="624326"/>
            </a:xfrm>
          </p:grpSpPr>
          <p:sp>
            <p:nvSpPr>
              <p:cNvPr id="45" name="Ellipse 44">
                <a:extLst>
                  <a:ext uri="{FF2B5EF4-FFF2-40B4-BE49-F238E27FC236}">
                    <a16:creationId xmlns:a16="http://schemas.microsoft.com/office/drawing/2014/main" id="{252960F2-19CD-0D01-FE9A-EF744CD7F3A1}"/>
                  </a:ext>
                </a:extLst>
              </p:cNvPr>
              <p:cNvSpPr/>
              <p:nvPr/>
            </p:nvSpPr>
            <p:spPr>
              <a:xfrm>
                <a:off x="1733321" y="3249525"/>
                <a:ext cx="656856" cy="62432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a:t>
                </a:r>
              </a:p>
            </p:txBody>
          </p:sp>
          <p:sp>
            <p:nvSpPr>
              <p:cNvPr id="46" name="Ellipse 45">
                <a:extLst>
                  <a:ext uri="{FF2B5EF4-FFF2-40B4-BE49-F238E27FC236}">
                    <a16:creationId xmlns:a16="http://schemas.microsoft.com/office/drawing/2014/main" id="{DDDD4F0D-1B6E-0796-BCC6-650B36173089}"/>
                  </a:ext>
                </a:extLst>
              </p:cNvPr>
              <p:cNvSpPr/>
              <p:nvPr/>
            </p:nvSpPr>
            <p:spPr>
              <a:xfrm>
                <a:off x="1898618" y="360659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Ellipse 46">
                <a:extLst>
                  <a:ext uri="{FF2B5EF4-FFF2-40B4-BE49-F238E27FC236}">
                    <a16:creationId xmlns:a16="http://schemas.microsoft.com/office/drawing/2014/main" id="{3D890261-6DB0-3BDB-4E43-D9B3AF1E8C82}"/>
                  </a:ext>
                </a:extLst>
              </p:cNvPr>
              <p:cNvSpPr/>
              <p:nvPr/>
            </p:nvSpPr>
            <p:spPr>
              <a:xfrm>
                <a:off x="1938308" y="336288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Ellipse 47">
                <a:extLst>
                  <a:ext uri="{FF2B5EF4-FFF2-40B4-BE49-F238E27FC236}">
                    <a16:creationId xmlns:a16="http://schemas.microsoft.com/office/drawing/2014/main" id="{7C7D08CB-4897-2876-3C53-4A0738586E3C}"/>
                  </a:ext>
                </a:extLst>
              </p:cNvPr>
              <p:cNvSpPr/>
              <p:nvPr/>
            </p:nvSpPr>
            <p:spPr>
              <a:xfrm>
                <a:off x="2268142" y="345764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Ellipse 48">
                <a:extLst>
                  <a:ext uri="{FF2B5EF4-FFF2-40B4-BE49-F238E27FC236}">
                    <a16:creationId xmlns:a16="http://schemas.microsoft.com/office/drawing/2014/main" id="{FC8F06EB-FFE7-103A-7D45-21FBC8863D47}"/>
                  </a:ext>
                </a:extLst>
              </p:cNvPr>
              <p:cNvSpPr/>
              <p:nvPr/>
            </p:nvSpPr>
            <p:spPr>
              <a:xfrm>
                <a:off x="2268141" y="359604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Ellipse 49">
                <a:extLst>
                  <a:ext uri="{FF2B5EF4-FFF2-40B4-BE49-F238E27FC236}">
                    <a16:creationId xmlns:a16="http://schemas.microsoft.com/office/drawing/2014/main" id="{068CCB6C-3270-90D6-6A72-E263C40B77B2}"/>
                  </a:ext>
                </a:extLst>
              </p:cNvPr>
              <p:cNvSpPr/>
              <p:nvPr/>
            </p:nvSpPr>
            <p:spPr>
              <a:xfrm>
                <a:off x="2074782" y="335582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1" name="Ellipse 50">
                <a:extLst>
                  <a:ext uri="{FF2B5EF4-FFF2-40B4-BE49-F238E27FC236}">
                    <a16:creationId xmlns:a16="http://schemas.microsoft.com/office/drawing/2014/main" id="{2B77BBAA-C2C4-FB26-7517-731153F33B86}"/>
                  </a:ext>
                </a:extLst>
              </p:cNvPr>
              <p:cNvSpPr/>
              <p:nvPr/>
            </p:nvSpPr>
            <p:spPr>
              <a:xfrm>
                <a:off x="1986339" y="379644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52" name="Gruppieren 51">
              <a:extLst>
                <a:ext uri="{FF2B5EF4-FFF2-40B4-BE49-F238E27FC236}">
                  <a16:creationId xmlns:a16="http://schemas.microsoft.com/office/drawing/2014/main" id="{51F35DCE-E33D-F4B7-5F03-79804E65007E}"/>
                </a:ext>
              </a:extLst>
            </p:cNvPr>
            <p:cNvGrpSpPr/>
            <p:nvPr/>
          </p:nvGrpSpPr>
          <p:grpSpPr>
            <a:xfrm rot="10800000">
              <a:off x="7499743" y="2827573"/>
              <a:ext cx="656856" cy="624326"/>
              <a:chOff x="1733321" y="3249525"/>
              <a:chExt cx="656856" cy="624326"/>
            </a:xfrm>
          </p:grpSpPr>
          <p:sp>
            <p:nvSpPr>
              <p:cNvPr id="53" name="Ellipse 52">
                <a:extLst>
                  <a:ext uri="{FF2B5EF4-FFF2-40B4-BE49-F238E27FC236}">
                    <a16:creationId xmlns:a16="http://schemas.microsoft.com/office/drawing/2014/main" id="{92BA3F4B-8F4B-6AA5-1D78-BDC1F6B96CA5}"/>
                  </a:ext>
                </a:extLst>
              </p:cNvPr>
              <p:cNvSpPr/>
              <p:nvPr/>
            </p:nvSpPr>
            <p:spPr>
              <a:xfrm>
                <a:off x="1733321" y="3249525"/>
                <a:ext cx="656856" cy="624326"/>
              </a:xfrm>
              <a:prstGeom prst="ellipse">
                <a:avLst/>
              </a:prstGeom>
              <a:solidFill>
                <a:schemeClr val="accent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o</a:t>
                </a:r>
              </a:p>
            </p:txBody>
          </p:sp>
          <p:sp>
            <p:nvSpPr>
              <p:cNvPr id="54" name="Ellipse 53">
                <a:extLst>
                  <a:ext uri="{FF2B5EF4-FFF2-40B4-BE49-F238E27FC236}">
                    <a16:creationId xmlns:a16="http://schemas.microsoft.com/office/drawing/2014/main" id="{48707DF3-58BF-5562-E8E3-7551ED2EF0E1}"/>
                  </a:ext>
                </a:extLst>
              </p:cNvPr>
              <p:cNvSpPr/>
              <p:nvPr/>
            </p:nvSpPr>
            <p:spPr>
              <a:xfrm>
                <a:off x="1898618" y="3606593"/>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Ellipse 54">
                <a:extLst>
                  <a:ext uri="{FF2B5EF4-FFF2-40B4-BE49-F238E27FC236}">
                    <a16:creationId xmlns:a16="http://schemas.microsoft.com/office/drawing/2014/main" id="{7D44B20F-E887-A40B-E783-A9868947E486}"/>
                  </a:ext>
                </a:extLst>
              </p:cNvPr>
              <p:cNvSpPr/>
              <p:nvPr/>
            </p:nvSpPr>
            <p:spPr>
              <a:xfrm>
                <a:off x="1938308" y="3362880"/>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Ellipse 55">
                <a:extLst>
                  <a:ext uri="{FF2B5EF4-FFF2-40B4-BE49-F238E27FC236}">
                    <a16:creationId xmlns:a16="http://schemas.microsoft.com/office/drawing/2014/main" id="{24DAB26D-AD1E-EE3C-9599-D1B3EE1CF531}"/>
                  </a:ext>
                </a:extLst>
              </p:cNvPr>
              <p:cNvSpPr/>
              <p:nvPr/>
            </p:nvSpPr>
            <p:spPr>
              <a:xfrm>
                <a:off x="2143766" y="338231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Ellipse 56">
                <a:extLst>
                  <a:ext uri="{FF2B5EF4-FFF2-40B4-BE49-F238E27FC236}">
                    <a16:creationId xmlns:a16="http://schemas.microsoft.com/office/drawing/2014/main" id="{B6792AF0-E780-00AB-357C-A22DF3A901FB}"/>
                  </a:ext>
                </a:extLst>
              </p:cNvPr>
              <p:cNvSpPr/>
              <p:nvPr/>
            </p:nvSpPr>
            <p:spPr>
              <a:xfrm>
                <a:off x="2321663" y="3481694"/>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Ellipse 57">
                <a:extLst>
                  <a:ext uri="{FF2B5EF4-FFF2-40B4-BE49-F238E27FC236}">
                    <a16:creationId xmlns:a16="http://schemas.microsoft.com/office/drawing/2014/main" id="{1FBAE46E-8583-DFC8-12C2-B948A27897C9}"/>
                  </a:ext>
                </a:extLst>
              </p:cNvPr>
              <p:cNvSpPr/>
              <p:nvPr/>
            </p:nvSpPr>
            <p:spPr>
              <a:xfrm>
                <a:off x="2124114" y="373391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Ellipse 58">
                <a:extLst>
                  <a:ext uri="{FF2B5EF4-FFF2-40B4-BE49-F238E27FC236}">
                    <a16:creationId xmlns:a16="http://schemas.microsoft.com/office/drawing/2014/main" id="{38694979-1296-218D-ACA7-7623AA7AA618}"/>
                  </a:ext>
                </a:extLst>
              </p:cNvPr>
              <p:cNvSpPr/>
              <p:nvPr/>
            </p:nvSpPr>
            <p:spPr>
              <a:xfrm>
                <a:off x="2315052" y="361238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grpSp>
        <p:nvGrpSpPr>
          <p:cNvPr id="60" name="Gruppieren 59">
            <a:extLst>
              <a:ext uri="{FF2B5EF4-FFF2-40B4-BE49-F238E27FC236}">
                <a16:creationId xmlns:a16="http://schemas.microsoft.com/office/drawing/2014/main" id="{B40CA51D-F6DB-907E-A396-8EFF7ABEA9D9}"/>
              </a:ext>
            </a:extLst>
          </p:cNvPr>
          <p:cNvGrpSpPr>
            <a:grpSpLocks noChangeAspect="1"/>
          </p:cNvGrpSpPr>
          <p:nvPr/>
        </p:nvGrpSpPr>
        <p:grpSpPr>
          <a:xfrm rot="2467756">
            <a:off x="4319671" y="5337561"/>
            <a:ext cx="718725" cy="729752"/>
            <a:chOff x="5033209" y="2020072"/>
            <a:chExt cx="843210" cy="856147"/>
          </a:xfrm>
        </p:grpSpPr>
        <p:sp>
          <p:nvSpPr>
            <p:cNvPr id="61" name="Ellipse 60">
              <a:extLst>
                <a:ext uri="{FF2B5EF4-FFF2-40B4-BE49-F238E27FC236}">
                  <a16:creationId xmlns:a16="http://schemas.microsoft.com/office/drawing/2014/main" id="{3704B169-1553-66BA-2A50-30D17419A237}"/>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62" name="Ellipse 61">
              <a:extLst>
                <a:ext uri="{FF2B5EF4-FFF2-40B4-BE49-F238E27FC236}">
                  <a16:creationId xmlns:a16="http://schemas.microsoft.com/office/drawing/2014/main" id="{5ED01846-F06D-CDE2-029D-AB168F65034D}"/>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a:t>
              </a:r>
            </a:p>
          </p:txBody>
        </p:sp>
        <p:sp>
          <p:nvSpPr>
            <p:cNvPr id="63" name="Ellipse 62">
              <a:extLst>
                <a:ext uri="{FF2B5EF4-FFF2-40B4-BE49-F238E27FC236}">
                  <a16:creationId xmlns:a16="http://schemas.microsoft.com/office/drawing/2014/main" id="{0EA9635B-6B3D-ABC4-7E9D-AEDF0898EA8A}"/>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54D83D21-7DE4-2E8B-D8EB-FE9666B936C5}"/>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Ellipse 64">
              <a:extLst>
                <a:ext uri="{FF2B5EF4-FFF2-40B4-BE49-F238E27FC236}">
                  <a16:creationId xmlns:a16="http://schemas.microsoft.com/office/drawing/2014/main" id="{27EB87B3-3CD6-FD69-5D42-99E656101374}"/>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a:t>
              </a:r>
            </a:p>
          </p:txBody>
        </p:sp>
        <p:sp>
          <p:nvSpPr>
            <p:cNvPr id="66" name="Ellipse 65">
              <a:extLst>
                <a:ext uri="{FF2B5EF4-FFF2-40B4-BE49-F238E27FC236}">
                  <a16:creationId xmlns:a16="http://schemas.microsoft.com/office/drawing/2014/main" id="{E66B0724-821C-C396-2CF6-C069CEA15D61}"/>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Ellipse 66">
              <a:extLst>
                <a:ext uri="{FF2B5EF4-FFF2-40B4-BE49-F238E27FC236}">
                  <a16:creationId xmlns:a16="http://schemas.microsoft.com/office/drawing/2014/main" id="{C11F9663-8F96-294D-2AD2-868B55D67254}"/>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Ellipse 67">
              <a:extLst>
                <a:ext uri="{FF2B5EF4-FFF2-40B4-BE49-F238E27FC236}">
                  <a16:creationId xmlns:a16="http://schemas.microsoft.com/office/drawing/2014/main" id="{ABDBC30B-032C-63B3-E820-2CAC967F5518}"/>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Ellipse 68">
              <a:extLst>
                <a:ext uri="{FF2B5EF4-FFF2-40B4-BE49-F238E27FC236}">
                  <a16:creationId xmlns:a16="http://schemas.microsoft.com/office/drawing/2014/main" id="{49E400C8-74E2-FEC1-2CAC-539DAAC80EF2}"/>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Ellipse 69">
              <a:extLst>
                <a:ext uri="{FF2B5EF4-FFF2-40B4-BE49-F238E27FC236}">
                  <a16:creationId xmlns:a16="http://schemas.microsoft.com/office/drawing/2014/main" id="{07FBB487-2273-A81D-E7D5-5F35A97E1D4B}"/>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Ellipse 70">
              <a:extLst>
                <a:ext uri="{FF2B5EF4-FFF2-40B4-BE49-F238E27FC236}">
                  <a16:creationId xmlns:a16="http://schemas.microsoft.com/office/drawing/2014/main" id="{1BD65288-21C1-4847-C9E8-B1B3B6DDA5DD}"/>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2" name="Textfeld 71">
            <a:extLst>
              <a:ext uri="{FF2B5EF4-FFF2-40B4-BE49-F238E27FC236}">
                <a16:creationId xmlns:a16="http://schemas.microsoft.com/office/drawing/2014/main" id="{CB089B22-DAB4-CE13-ABE7-A805D74CDF31}"/>
              </a:ext>
            </a:extLst>
          </p:cNvPr>
          <p:cNvSpPr txBox="1"/>
          <p:nvPr/>
        </p:nvSpPr>
        <p:spPr>
          <a:xfrm>
            <a:off x="4223937" y="6040541"/>
            <a:ext cx="2214563" cy="369332"/>
          </a:xfrm>
          <a:prstGeom prst="rect">
            <a:avLst/>
          </a:prstGeom>
          <a:noFill/>
        </p:spPr>
        <p:txBody>
          <a:bodyPr wrap="square" rtlCol="0">
            <a:spAutoFit/>
          </a:bodyPr>
          <a:lstStyle/>
          <a:p>
            <a:r>
              <a:rPr lang="de-DE" b="1" dirty="0"/>
              <a:t>Wasser</a:t>
            </a:r>
            <a:r>
              <a:rPr lang="de-DE" dirty="0"/>
              <a:t> </a:t>
            </a:r>
          </a:p>
        </p:txBody>
      </p:sp>
      <p:sp>
        <p:nvSpPr>
          <p:cNvPr id="73" name="Ellipse 72">
            <a:extLst>
              <a:ext uri="{FF2B5EF4-FFF2-40B4-BE49-F238E27FC236}">
                <a16:creationId xmlns:a16="http://schemas.microsoft.com/office/drawing/2014/main" id="{3103202F-B87E-13C0-252B-6C0D016DC049}"/>
              </a:ext>
            </a:extLst>
          </p:cNvPr>
          <p:cNvSpPr/>
          <p:nvPr/>
        </p:nvSpPr>
        <p:spPr>
          <a:xfrm rot="4540725">
            <a:off x="3450904" y="4061787"/>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4" name="Ellipse 73">
            <a:extLst>
              <a:ext uri="{FF2B5EF4-FFF2-40B4-BE49-F238E27FC236}">
                <a16:creationId xmlns:a16="http://schemas.microsoft.com/office/drawing/2014/main" id="{AD38FF32-FB63-66DF-8A73-88FDC3A4FEE3}"/>
              </a:ext>
            </a:extLst>
          </p:cNvPr>
          <p:cNvSpPr/>
          <p:nvPr/>
        </p:nvSpPr>
        <p:spPr>
          <a:xfrm rot="4540725">
            <a:off x="3430496" y="354817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5" name="Ellipse 74">
            <a:extLst>
              <a:ext uri="{FF2B5EF4-FFF2-40B4-BE49-F238E27FC236}">
                <a16:creationId xmlns:a16="http://schemas.microsoft.com/office/drawing/2014/main" id="{BFEEF9A5-F9C9-C7D8-4E08-7377E5523E2F}"/>
              </a:ext>
            </a:extLst>
          </p:cNvPr>
          <p:cNvSpPr/>
          <p:nvPr/>
        </p:nvSpPr>
        <p:spPr>
          <a:xfrm rot="4540725">
            <a:off x="6239544" y="356668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Ellipse 75">
            <a:extLst>
              <a:ext uri="{FF2B5EF4-FFF2-40B4-BE49-F238E27FC236}">
                <a16:creationId xmlns:a16="http://schemas.microsoft.com/office/drawing/2014/main" id="{3BB71FD6-4F9D-74B7-0ED6-4D371EF3BBA4}"/>
              </a:ext>
            </a:extLst>
          </p:cNvPr>
          <p:cNvSpPr/>
          <p:nvPr/>
        </p:nvSpPr>
        <p:spPr>
          <a:xfrm rot="4540725">
            <a:off x="6251687" y="383100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048" name="Gerade Verbindung mit Pfeil 2047">
            <a:extLst>
              <a:ext uri="{FF2B5EF4-FFF2-40B4-BE49-F238E27FC236}">
                <a16:creationId xmlns:a16="http://schemas.microsoft.com/office/drawing/2014/main" id="{A2EA4686-9E17-A6F9-1E65-5D599EACC930}"/>
              </a:ext>
            </a:extLst>
          </p:cNvPr>
          <p:cNvCxnSpPr>
            <a:cxnSpLocks/>
          </p:cNvCxnSpPr>
          <p:nvPr/>
        </p:nvCxnSpPr>
        <p:spPr>
          <a:xfrm flipV="1">
            <a:off x="3492253" y="2929402"/>
            <a:ext cx="0" cy="386338"/>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Gerade Verbindung mit Pfeil 80">
            <a:extLst>
              <a:ext uri="{FF2B5EF4-FFF2-40B4-BE49-F238E27FC236}">
                <a16:creationId xmlns:a16="http://schemas.microsoft.com/office/drawing/2014/main" id="{D8281281-0688-8E56-3E6F-86D8E8EF442A}"/>
              </a:ext>
            </a:extLst>
          </p:cNvPr>
          <p:cNvCxnSpPr>
            <a:cxnSpLocks/>
          </p:cNvCxnSpPr>
          <p:nvPr/>
        </p:nvCxnSpPr>
        <p:spPr>
          <a:xfrm>
            <a:off x="6289170" y="2863980"/>
            <a:ext cx="0" cy="403554"/>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grpSp>
        <p:nvGrpSpPr>
          <p:cNvPr id="85" name="Gruppieren 84">
            <a:extLst>
              <a:ext uri="{FF2B5EF4-FFF2-40B4-BE49-F238E27FC236}">
                <a16:creationId xmlns:a16="http://schemas.microsoft.com/office/drawing/2014/main" id="{1CAFDF64-B694-4234-8F8D-7B5AA229B30E}"/>
              </a:ext>
            </a:extLst>
          </p:cNvPr>
          <p:cNvGrpSpPr>
            <a:grpSpLocks noChangeAspect="1"/>
          </p:cNvGrpSpPr>
          <p:nvPr/>
        </p:nvGrpSpPr>
        <p:grpSpPr>
          <a:xfrm rot="2467756">
            <a:off x="5157528" y="4537896"/>
            <a:ext cx="548508" cy="554960"/>
            <a:chOff x="5232909" y="2225139"/>
            <a:chExt cx="643511" cy="651081"/>
          </a:xfrm>
        </p:grpSpPr>
        <p:sp>
          <p:nvSpPr>
            <p:cNvPr id="86" name="Ellipse 85">
              <a:extLst>
                <a:ext uri="{FF2B5EF4-FFF2-40B4-BE49-F238E27FC236}">
                  <a16:creationId xmlns:a16="http://schemas.microsoft.com/office/drawing/2014/main" id="{D92B89FF-4CA8-E079-A6D3-E1EE517D4504}"/>
                </a:ext>
              </a:extLst>
            </p:cNvPr>
            <p:cNvSpPr/>
            <p:nvPr/>
          </p:nvSpPr>
          <p:spPr>
            <a:xfrm>
              <a:off x="5256957" y="2273233"/>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88" name="Ellipse 87">
              <a:extLst>
                <a:ext uri="{FF2B5EF4-FFF2-40B4-BE49-F238E27FC236}">
                  <a16:creationId xmlns:a16="http://schemas.microsoft.com/office/drawing/2014/main" id="{09C76AAB-406B-1FD6-5546-34BFA1EC721B}"/>
                </a:ext>
              </a:extLst>
            </p:cNvPr>
            <p:cNvSpPr/>
            <p:nvPr/>
          </p:nvSpPr>
          <p:spPr>
            <a:xfrm>
              <a:off x="5558202" y="2225139"/>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9" name="Ellipse 88">
              <a:extLst>
                <a:ext uri="{FF2B5EF4-FFF2-40B4-BE49-F238E27FC236}">
                  <a16:creationId xmlns:a16="http://schemas.microsoft.com/office/drawing/2014/main" id="{14F51C60-C563-6466-44CF-C49D1A2C4C2A}"/>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1" name="Ellipse 90">
              <a:extLst>
                <a:ext uri="{FF2B5EF4-FFF2-40B4-BE49-F238E27FC236}">
                  <a16:creationId xmlns:a16="http://schemas.microsoft.com/office/drawing/2014/main" id="{D2322DAA-43B3-90DD-4F25-5A87DF1AE080}"/>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2" name="Ellipse 91">
              <a:extLst>
                <a:ext uri="{FF2B5EF4-FFF2-40B4-BE49-F238E27FC236}">
                  <a16:creationId xmlns:a16="http://schemas.microsoft.com/office/drawing/2014/main" id="{7B72D62C-2C90-44C4-8C1D-11E560B207B3}"/>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Ellipse 92">
              <a:extLst>
                <a:ext uri="{FF2B5EF4-FFF2-40B4-BE49-F238E27FC236}">
                  <a16:creationId xmlns:a16="http://schemas.microsoft.com/office/drawing/2014/main" id="{35EFFE9E-ED4C-4E6F-74A4-C0DF87DB0DDE}"/>
                </a:ext>
              </a:extLst>
            </p:cNvPr>
            <p:cNvSpPr/>
            <p:nvPr/>
          </p:nvSpPr>
          <p:spPr>
            <a:xfrm>
              <a:off x="5232909"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Ellipse 93">
              <a:extLst>
                <a:ext uri="{FF2B5EF4-FFF2-40B4-BE49-F238E27FC236}">
                  <a16:creationId xmlns:a16="http://schemas.microsoft.com/office/drawing/2014/main" id="{17C5CCAD-1F19-F890-82D6-BC770B638B53}"/>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Ellipse 94">
              <a:extLst>
                <a:ext uri="{FF2B5EF4-FFF2-40B4-BE49-F238E27FC236}">
                  <a16:creationId xmlns:a16="http://schemas.microsoft.com/office/drawing/2014/main" id="{22BB902B-97DD-4FEC-5CD8-2E4FB0B52B2B}"/>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Ellipse 95">
              <a:extLst>
                <a:ext uri="{FF2B5EF4-FFF2-40B4-BE49-F238E27FC236}">
                  <a16:creationId xmlns:a16="http://schemas.microsoft.com/office/drawing/2014/main" id="{5FE2094F-2AC5-69D8-0A03-046249A004B1}"/>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054" name="Textfeld 2053">
            <a:extLst>
              <a:ext uri="{FF2B5EF4-FFF2-40B4-BE49-F238E27FC236}">
                <a16:creationId xmlns:a16="http://schemas.microsoft.com/office/drawing/2014/main" id="{E77D3291-59AE-BB6A-F548-A39ED0420684}"/>
              </a:ext>
            </a:extLst>
          </p:cNvPr>
          <p:cNvSpPr txBox="1"/>
          <p:nvPr/>
        </p:nvSpPr>
        <p:spPr>
          <a:xfrm>
            <a:off x="5229859" y="4564450"/>
            <a:ext cx="467609" cy="261610"/>
          </a:xfrm>
          <a:prstGeom prst="rect">
            <a:avLst/>
          </a:prstGeom>
          <a:noFill/>
        </p:spPr>
        <p:txBody>
          <a:bodyPr wrap="square" rtlCol="0">
            <a:spAutoFit/>
          </a:bodyPr>
          <a:lstStyle/>
          <a:p>
            <a:r>
              <a:rPr lang="de-DE" sz="1050" dirty="0"/>
              <a:t>2-</a:t>
            </a:r>
          </a:p>
        </p:txBody>
      </p:sp>
      <p:grpSp>
        <p:nvGrpSpPr>
          <p:cNvPr id="98" name="Gruppieren 97">
            <a:extLst>
              <a:ext uri="{FF2B5EF4-FFF2-40B4-BE49-F238E27FC236}">
                <a16:creationId xmlns:a16="http://schemas.microsoft.com/office/drawing/2014/main" id="{51BB39B6-BE7B-4AC0-2A1C-6A866EAC1DA5}"/>
              </a:ext>
            </a:extLst>
          </p:cNvPr>
          <p:cNvGrpSpPr>
            <a:grpSpLocks noChangeAspect="1"/>
          </p:cNvGrpSpPr>
          <p:nvPr/>
        </p:nvGrpSpPr>
        <p:grpSpPr>
          <a:xfrm rot="2467756">
            <a:off x="5345234" y="2757968"/>
            <a:ext cx="528010" cy="513966"/>
            <a:chOff x="5256957" y="2273233"/>
            <a:chExt cx="619463" cy="602987"/>
          </a:xfrm>
        </p:grpSpPr>
        <p:sp>
          <p:nvSpPr>
            <p:cNvPr id="99" name="Ellipse 98">
              <a:extLst>
                <a:ext uri="{FF2B5EF4-FFF2-40B4-BE49-F238E27FC236}">
                  <a16:creationId xmlns:a16="http://schemas.microsoft.com/office/drawing/2014/main" id="{B9741F89-1F1A-EA8F-4643-F6129639DED0}"/>
                </a:ext>
              </a:extLst>
            </p:cNvPr>
            <p:cNvSpPr/>
            <p:nvPr/>
          </p:nvSpPr>
          <p:spPr>
            <a:xfrm>
              <a:off x="5256957" y="2273233"/>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101" name="Ellipse 100">
              <a:extLst>
                <a:ext uri="{FF2B5EF4-FFF2-40B4-BE49-F238E27FC236}">
                  <a16:creationId xmlns:a16="http://schemas.microsoft.com/office/drawing/2014/main" id="{BE895BE8-AF13-1B68-A8DC-5D48F60A017B}"/>
                </a:ext>
              </a:extLst>
            </p:cNvPr>
            <p:cNvSpPr/>
            <p:nvPr/>
          </p:nvSpPr>
          <p:spPr>
            <a:xfrm>
              <a:off x="5558202" y="229712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2" name="Ellipse 101">
              <a:extLst>
                <a:ext uri="{FF2B5EF4-FFF2-40B4-BE49-F238E27FC236}">
                  <a16:creationId xmlns:a16="http://schemas.microsoft.com/office/drawing/2014/main" id="{412F4D7E-A283-63B1-D1C4-66BB70A6D388}"/>
                </a:ext>
              </a:extLst>
            </p:cNvPr>
            <p:cNvSpPr/>
            <p:nvPr/>
          </p:nvSpPr>
          <p:spPr>
            <a:xfrm>
              <a:off x="5699100" y="266082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3" name="Ellipse 102">
              <a:extLst>
                <a:ext uri="{FF2B5EF4-FFF2-40B4-BE49-F238E27FC236}">
                  <a16:creationId xmlns:a16="http://schemas.microsoft.com/office/drawing/2014/main" id="{EA4EAB73-334A-DEE3-D35B-AA283AEEC288}"/>
                </a:ext>
              </a:extLst>
            </p:cNvPr>
            <p:cNvSpPr/>
            <p:nvPr/>
          </p:nvSpPr>
          <p:spPr>
            <a:xfrm>
              <a:off x="5542235" y="2760181"/>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5" name="Ellipse 104">
              <a:extLst>
                <a:ext uri="{FF2B5EF4-FFF2-40B4-BE49-F238E27FC236}">
                  <a16:creationId xmlns:a16="http://schemas.microsoft.com/office/drawing/2014/main" id="{821CE192-607B-B752-4686-BFBF6E7E7F56}"/>
                </a:ext>
              </a:extLst>
            </p:cNvPr>
            <p:cNvSpPr/>
            <p:nvPr/>
          </p:nvSpPr>
          <p:spPr>
            <a:xfrm>
              <a:off x="5320497" y="2526632"/>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6" name="Ellipse 105">
              <a:extLst>
                <a:ext uri="{FF2B5EF4-FFF2-40B4-BE49-F238E27FC236}">
                  <a16:creationId xmlns:a16="http://schemas.microsoft.com/office/drawing/2014/main" id="{E7F4809F-14AD-31AA-86B1-7D7DDAA92FC1}"/>
                </a:ext>
              </a:extLst>
            </p:cNvPr>
            <p:cNvSpPr/>
            <p:nvPr/>
          </p:nvSpPr>
          <p:spPr>
            <a:xfrm>
              <a:off x="5393273" y="2684868"/>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7" name="Ellipse 106">
              <a:extLst>
                <a:ext uri="{FF2B5EF4-FFF2-40B4-BE49-F238E27FC236}">
                  <a16:creationId xmlns:a16="http://schemas.microsoft.com/office/drawing/2014/main" id="{E601D36E-2745-5A98-0876-93C4E85BB4DC}"/>
                </a:ext>
              </a:extLst>
            </p:cNvPr>
            <p:cNvSpPr/>
            <p:nvPr/>
          </p:nvSpPr>
          <p:spPr>
            <a:xfrm>
              <a:off x="5705139" y="2462495"/>
              <a:ext cx="48093" cy="48093"/>
            </a:xfrm>
            <a:prstGeom prst="ellipse">
              <a:avLst/>
            </a:prstGeom>
            <a:solidFill>
              <a:schemeClr val="bg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2065" name="Gerade Verbindung mit Pfeil 2064">
            <a:extLst>
              <a:ext uri="{FF2B5EF4-FFF2-40B4-BE49-F238E27FC236}">
                <a16:creationId xmlns:a16="http://schemas.microsoft.com/office/drawing/2014/main" id="{DA8BC832-9D7E-9154-45A8-C2206981E605}"/>
              </a:ext>
            </a:extLst>
          </p:cNvPr>
          <p:cNvCxnSpPr/>
          <p:nvPr/>
        </p:nvCxnSpPr>
        <p:spPr>
          <a:xfrm>
            <a:off x="2065020" y="4167569"/>
            <a:ext cx="92964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Gerade Verbindung mit Pfeil 119">
            <a:extLst>
              <a:ext uri="{FF2B5EF4-FFF2-40B4-BE49-F238E27FC236}">
                <a16:creationId xmlns:a16="http://schemas.microsoft.com/office/drawing/2014/main" id="{7A2AEFCA-AEDA-EC56-37F1-1EB3596E3906}"/>
              </a:ext>
            </a:extLst>
          </p:cNvPr>
          <p:cNvCxnSpPr>
            <a:cxnSpLocks/>
          </p:cNvCxnSpPr>
          <p:nvPr/>
        </p:nvCxnSpPr>
        <p:spPr>
          <a:xfrm flipH="1">
            <a:off x="6719440" y="3589003"/>
            <a:ext cx="1065660" cy="1246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4" name="Bogen 123">
            <a:extLst>
              <a:ext uri="{FF2B5EF4-FFF2-40B4-BE49-F238E27FC236}">
                <a16:creationId xmlns:a16="http://schemas.microsoft.com/office/drawing/2014/main" id="{81667064-9504-8E5F-EDD5-D37974C667C9}"/>
              </a:ext>
            </a:extLst>
          </p:cNvPr>
          <p:cNvSpPr/>
          <p:nvPr/>
        </p:nvSpPr>
        <p:spPr>
          <a:xfrm rot="8834763">
            <a:off x="5773364" y="3199976"/>
            <a:ext cx="282157" cy="531852"/>
          </a:xfrm>
          <a:prstGeom prst="arc">
            <a:avLst>
              <a:gd name="adj1" fmla="val 18081479"/>
              <a:gd name="adj2" fmla="val 4589656"/>
            </a:avLst>
          </a:prstGeom>
          <a:ln w="28575">
            <a:headEnd type="arrow"/>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126" name="Textfeld 125">
            <a:extLst>
              <a:ext uri="{FF2B5EF4-FFF2-40B4-BE49-F238E27FC236}">
                <a16:creationId xmlns:a16="http://schemas.microsoft.com/office/drawing/2014/main" id="{CAD31286-380D-FBC7-6F74-42109A39433C}"/>
              </a:ext>
            </a:extLst>
          </p:cNvPr>
          <p:cNvSpPr txBox="1"/>
          <p:nvPr/>
        </p:nvSpPr>
        <p:spPr>
          <a:xfrm>
            <a:off x="3127354" y="4994268"/>
            <a:ext cx="937723" cy="369332"/>
          </a:xfrm>
          <a:prstGeom prst="rect">
            <a:avLst/>
          </a:prstGeom>
          <a:noFill/>
        </p:spPr>
        <p:txBody>
          <a:bodyPr wrap="square" rtlCol="0">
            <a:spAutoFit/>
          </a:bodyPr>
          <a:lstStyle/>
          <a:p>
            <a:r>
              <a:rPr lang="de-DE" sz="1600" b="1" dirty="0"/>
              <a:t>Anode</a:t>
            </a:r>
            <a:r>
              <a:rPr lang="de-DE" dirty="0"/>
              <a:t> </a:t>
            </a:r>
          </a:p>
        </p:txBody>
      </p:sp>
      <p:sp>
        <p:nvSpPr>
          <p:cNvPr id="127" name="Textfeld 126">
            <a:extLst>
              <a:ext uri="{FF2B5EF4-FFF2-40B4-BE49-F238E27FC236}">
                <a16:creationId xmlns:a16="http://schemas.microsoft.com/office/drawing/2014/main" id="{9B5433FB-4741-5A87-BA2E-3EEE9BA01CEB}"/>
              </a:ext>
            </a:extLst>
          </p:cNvPr>
          <p:cNvSpPr txBox="1"/>
          <p:nvPr/>
        </p:nvSpPr>
        <p:spPr>
          <a:xfrm>
            <a:off x="5866672" y="5020257"/>
            <a:ext cx="1132613" cy="369332"/>
          </a:xfrm>
          <a:prstGeom prst="rect">
            <a:avLst/>
          </a:prstGeom>
          <a:noFill/>
        </p:spPr>
        <p:txBody>
          <a:bodyPr wrap="square" rtlCol="0">
            <a:spAutoFit/>
          </a:bodyPr>
          <a:lstStyle/>
          <a:p>
            <a:r>
              <a:rPr lang="de-DE" sz="1600" b="1" dirty="0"/>
              <a:t>Kathode</a:t>
            </a:r>
            <a:r>
              <a:rPr lang="de-DE" dirty="0"/>
              <a:t> </a:t>
            </a:r>
          </a:p>
        </p:txBody>
      </p:sp>
      <p:cxnSp>
        <p:nvCxnSpPr>
          <p:cNvPr id="2072" name="Gerader Verbinder 2071">
            <a:extLst>
              <a:ext uri="{FF2B5EF4-FFF2-40B4-BE49-F238E27FC236}">
                <a16:creationId xmlns:a16="http://schemas.microsoft.com/office/drawing/2014/main" id="{F1B760FF-1DD7-5EB9-3472-03B4A416C41A}"/>
              </a:ext>
            </a:extLst>
          </p:cNvPr>
          <p:cNvCxnSpPr>
            <a:cxnSpLocks/>
          </p:cNvCxnSpPr>
          <p:nvPr/>
        </p:nvCxnSpPr>
        <p:spPr>
          <a:xfrm>
            <a:off x="3504198" y="2127091"/>
            <a:ext cx="0" cy="13541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3" name="Gerader Verbinder 132">
            <a:extLst>
              <a:ext uri="{FF2B5EF4-FFF2-40B4-BE49-F238E27FC236}">
                <a16:creationId xmlns:a16="http://schemas.microsoft.com/office/drawing/2014/main" id="{8BAEEADF-3019-80E9-A5FB-4DDC26B4A61F}"/>
              </a:ext>
            </a:extLst>
          </p:cNvPr>
          <p:cNvCxnSpPr>
            <a:cxnSpLocks/>
          </p:cNvCxnSpPr>
          <p:nvPr/>
        </p:nvCxnSpPr>
        <p:spPr>
          <a:xfrm>
            <a:off x="6282120" y="2108941"/>
            <a:ext cx="0" cy="13541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134" name="Bogen 133">
            <a:extLst>
              <a:ext uri="{FF2B5EF4-FFF2-40B4-BE49-F238E27FC236}">
                <a16:creationId xmlns:a16="http://schemas.microsoft.com/office/drawing/2014/main" id="{ED740A68-4569-3CB3-9992-02367C64A7C1}"/>
              </a:ext>
            </a:extLst>
          </p:cNvPr>
          <p:cNvSpPr/>
          <p:nvPr/>
        </p:nvSpPr>
        <p:spPr>
          <a:xfrm rot="6906166">
            <a:off x="4822838" y="4291528"/>
            <a:ext cx="365103" cy="490411"/>
          </a:xfrm>
          <a:prstGeom prst="arc">
            <a:avLst>
              <a:gd name="adj1" fmla="val 18334434"/>
              <a:gd name="adj2" fmla="val 2047978"/>
            </a:avLst>
          </a:prstGeom>
          <a:ln w="28575">
            <a:headEnd type="arrow"/>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sp>
        <p:nvSpPr>
          <p:cNvPr id="40" name="Ellipse 39">
            <a:extLst>
              <a:ext uri="{FF2B5EF4-FFF2-40B4-BE49-F238E27FC236}">
                <a16:creationId xmlns:a16="http://schemas.microsoft.com/office/drawing/2014/main" id="{2DD3D7A5-5A7F-2C7D-4432-48EAD48DEB55}"/>
              </a:ext>
            </a:extLst>
          </p:cNvPr>
          <p:cNvSpPr/>
          <p:nvPr/>
        </p:nvSpPr>
        <p:spPr>
          <a:xfrm>
            <a:off x="4525801" y="4394911"/>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 </a:t>
            </a:r>
          </a:p>
        </p:txBody>
      </p:sp>
      <p:sp>
        <p:nvSpPr>
          <p:cNvPr id="43" name="Textfeld 42">
            <a:extLst>
              <a:ext uri="{FF2B5EF4-FFF2-40B4-BE49-F238E27FC236}">
                <a16:creationId xmlns:a16="http://schemas.microsoft.com/office/drawing/2014/main" id="{B3006B06-C475-C5AC-EB7B-5BDE84930632}"/>
              </a:ext>
            </a:extLst>
          </p:cNvPr>
          <p:cNvSpPr txBox="1"/>
          <p:nvPr/>
        </p:nvSpPr>
        <p:spPr>
          <a:xfrm>
            <a:off x="4598770" y="4346482"/>
            <a:ext cx="306303" cy="276999"/>
          </a:xfrm>
          <a:prstGeom prst="rect">
            <a:avLst/>
          </a:prstGeom>
          <a:noFill/>
        </p:spPr>
        <p:txBody>
          <a:bodyPr wrap="square" rtlCol="0">
            <a:spAutoFit/>
          </a:bodyPr>
          <a:lstStyle/>
          <a:p>
            <a:r>
              <a:rPr lang="de-DE" sz="1200" dirty="0"/>
              <a:t>+</a:t>
            </a:r>
          </a:p>
        </p:txBody>
      </p:sp>
      <p:sp>
        <p:nvSpPr>
          <p:cNvPr id="135" name="Bogen 134">
            <a:extLst>
              <a:ext uri="{FF2B5EF4-FFF2-40B4-BE49-F238E27FC236}">
                <a16:creationId xmlns:a16="http://schemas.microsoft.com/office/drawing/2014/main" id="{48E0FDC0-0671-7ABF-BC55-A255B88024F6}"/>
              </a:ext>
            </a:extLst>
          </p:cNvPr>
          <p:cNvSpPr/>
          <p:nvPr/>
        </p:nvSpPr>
        <p:spPr>
          <a:xfrm rot="8389188" flipH="1">
            <a:off x="5227452" y="4171568"/>
            <a:ext cx="416715" cy="490411"/>
          </a:xfrm>
          <a:prstGeom prst="arc">
            <a:avLst>
              <a:gd name="adj1" fmla="val 16386174"/>
              <a:gd name="adj2" fmla="val 3245171"/>
            </a:avLst>
          </a:prstGeom>
          <a:ln w="28575">
            <a:headEnd type="arrow"/>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de-DE"/>
          </a:p>
        </p:txBody>
      </p:sp>
      <p:grpSp>
        <p:nvGrpSpPr>
          <p:cNvPr id="8" name="Gruppieren 7">
            <a:extLst>
              <a:ext uri="{FF2B5EF4-FFF2-40B4-BE49-F238E27FC236}">
                <a16:creationId xmlns:a16="http://schemas.microsoft.com/office/drawing/2014/main" id="{BB1E0BD8-960C-3FDC-351B-3E3725FCBD0D}"/>
              </a:ext>
            </a:extLst>
          </p:cNvPr>
          <p:cNvGrpSpPr/>
          <p:nvPr/>
        </p:nvGrpSpPr>
        <p:grpSpPr>
          <a:xfrm>
            <a:off x="5132946" y="3915391"/>
            <a:ext cx="463922" cy="323753"/>
            <a:chOff x="5132946" y="3915391"/>
            <a:chExt cx="463922" cy="323753"/>
          </a:xfrm>
        </p:grpSpPr>
        <p:sp>
          <p:nvSpPr>
            <p:cNvPr id="41" name="Ellipse 40">
              <a:extLst>
                <a:ext uri="{FF2B5EF4-FFF2-40B4-BE49-F238E27FC236}">
                  <a16:creationId xmlns:a16="http://schemas.microsoft.com/office/drawing/2014/main" id="{96F413A3-078C-3AB9-70C1-06D273F4DF62}"/>
                </a:ext>
              </a:extLst>
            </p:cNvPr>
            <p:cNvSpPr/>
            <p:nvPr/>
          </p:nvSpPr>
          <p:spPr>
            <a:xfrm>
              <a:off x="5132946" y="3954024"/>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dirty="0">
                  <a:solidFill>
                    <a:schemeClr val="tx1"/>
                  </a:solidFill>
                </a:rPr>
                <a:t>H </a:t>
              </a:r>
            </a:p>
          </p:txBody>
        </p:sp>
        <p:sp>
          <p:nvSpPr>
            <p:cNvPr id="42" name="Textfeld 41">
              <a:extLst>
                <a:ext uri="{FF2B5EF4-FFF2-40B4-BE49-F238E27FC236}">
                  <a16:creationId xmlns:a16="http://schemas.microsoft.com/office/drawing/2014/main" id="{C9CAFB27-AE35-5B82-19BA-A8C7033A6164}"/>
                </a:ext>
              </a:extLst>
            </p:cNvPr>
            <p:cNvSpPr txBox="1"/>
            <p:nvPr/>
          </p:nvSpPr>
          <p:spPr>
            <a:xfrm>
              <a:off x="5210330" y="3915391"/>
              <a:ext cx="386538" cy="276999"/>
            </a:xfrm>
            <a:prstGeom prst="rect">
              <a:avLst/>
            </a:prstGeom>
            <a:noFill/>
          </p:spPr>
          <p:txBody>
            <a:bodyPr wrap="square" rtlCol="0">
              <a:spAutoFit/>
            </a:bodyPr>
            <a:lstStyle/>
            <a:p>
              <a:r>
                <a:rPr lang="de-DE" sz="1200" dirty="0"/>
                <a:t>+</a:t>
              </a:r>
            </a:p>
          </p:txBody>
        </p:sp>
      </p:grpSp>
      <p:cxnSp>
        <p:nvCxnSpPr>
          <p:cNvPr id="137" name="Gerade Verbindung mit Pfeil 136">
            <a:extLst>
              <a:ext uri="{FF2B5EF4-FFF2-40B4-BE49-F238E27FC236}">
                <a16:creationId xmlns:a16="http://schemas.microsoft.com/office/drawing/2014/main" id="{9109B24C-1EDB-3B24-852A-7199F00EA4DC}"/>
              </a:ext>
            </a:extLst>
          </p:cNvPr>
          <p:cNvCxnSpPr>
            <a:cxnSpLocks/>
          </p:cNvCxnSpPr>
          <p:nvPr/>
        </p:nvCxnSpPr>
        <p:spPr>
          <a:xfrm>
            <a:off x="4447288" y="1881332"/>
            <a:ext cx="883931" cy="0"/>
          </a:xfrm>
          <a:prstGeom prst="straightConnector1">
            <a:avLst/>
          </a:prstGeom>
          <a:ln w="38100">
            <a:solidFill>
              <a:srgbClr val="00CC00"/>
            </a:solidFill>
            <a:tailEnd type="triangle"/>
          </a:ln>
        </p:spPr>
        <p:style>
          <a:lnRef idx="1">
            <a:schemeClr val="accent1"/>
          </a:lnRef>
          <a:fillRef idx="0">
            <a:schemeClr val="accent1"/>
          </a:fillRef>
          <a:effectRef idx="0">
            <a:schemeClr val="accent1"/>
          </a:effectRef>
          <a:fontRef idx="minor">
            <a:schemeClr val="tx1"/>
          </a:fontRef>
        </p:style>
      </p:cxnSp>
      <p:sp>
        <p:nvSpPr>
          <p:cNvPr id="12" name="Rechteck 11">
            <a:extLst>
              <a:ext uri="{FF2B5EF4-FFF2-40B4-BE49-F238E27FC236}">
                <a16:creationId xmlns:a16="http://schemas.microsoft.com/office/drawing/2014/main" id="{F5016826-0C18-142F-8E1B-17BC1C90B541}"/>
              </a:ext>
            </a:extLst>
          </p:cNvPr>
          <p:cNvSpPr/>
          <p:nvPr/>
        </p:nvSpPr>
        <p:spPr>
          <a:xfrm>
            <a:off x="647614" y="4726056"/>
            <a:ext cx="2210115" cy="1301994"/>
          </a:xfrm>
          <a:prstGeom prst="rect">
            <a:avLst/>
          </a:prstGeom>
          <a:noFill/>
          <a:ln>
            <a:no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17" name="Textfeld 16">
            <a:extLst>
              <a:ext uri="{FF2B5EF4-FFF2-40B4-BE49-F238E27FC236}">
                <a16:creationId xmlns:a16="http://schemas.microsoft.com/office/drawing/2014/main" id="{C63A9D4A-9C70-465A-1097-1C0D7BBDB6B9}"/>
              </a:ext>
            </a:extLst>
          </p:cNvPr>
          <p:cNvSpPr txBox="1"/>
          <p:nvPr/>
        </p:nvSpPr>
        <p:spPr>
          <a:xfrm>
            <a:off x="664862" y="4619543"/>
            <a:ext cx="2429718" cy="1200329"/>
          </a:xfrm>
          <a:prstGeom prst="rect">
            <a:avLst/>
          </a:prstGeom>
          <a:noFill/>
        </p:spPr>
        <p:txBody>
          <a:bodyPr wrap="square" rtlCol="0">
            <a:spAutoFit/>
          </a:bodyPr>
          <a:lstStyle/>
          <a:p>
            <a:r>
              <a:rPr lang="de-DE" dirty="0"/>
              <a:t>1) Ein Wasserstoff-Molekül gibt zwei Elektronen an der Anode ab (Oxidation)</a:t>
            </a:r>
          </a:p>
        </p:txBody>
      </p:sp>
      <p:sp>
        <p:nvSpPr>
          <p:cNvPr id="100" name="Textfeld 99">
            <a:extLst>
              <a:ext uri="{FF2B5EF4-FFF2-40B4-BE49-F238E27FC236}">
                <a16:creationId xmlns:a16="http://schemas.microsoft.com/office/drawing/2014/main" id="{A765B9B5-AC33-765A-78E7-EBE5FB9D12B4}"/>
              </a:ext>
            </a:extLst>
          </p:cNvPr>
          <p:cNvSpPr txBox="1"/>
          <p:nvPr/>
        </p:nvSpPr>
        <p:spPr>
          <a:xfrm>
            <a:off x="628066" y="1632181"/>
            <a:ext cx="2593711" cy="1477328"/>
          </a:xfrm>
          <a:prstGeom prst="rect">
            <a:avLst/>
          </a:prstGeom>
          <a:noFill/>
        </p:spPr>
        <p:txBody>
          <a:bodyPr wrap="square" rtlCol="0">
            <a:spAutoFit/>
          </a:bodyPr>
          <a:lstStyle/>
          <a:p>
            <a:r>
              <a:rPr lang="de-DE" dirty="0"/>
              <a:t>2) Elektronen fließen zur Kathode. Dieser Strom kann für den Antrieb des Autos genutzt werden.</a:t>
            </a:r>
          </a:p>
        </p:txBody>
      </p:sp>
      <mc:AlternateContent xmlns:mc="http://schemas.openxmlformats.org/markup-compatibility/2006" xmlns:a14="http://schemas.microsoft.com/office/drawing/2010/main">
        <mc:Choice Requires="a14">
          <p:sp>
            <p:nvSpPr>
              <p:cNvPr id="104" name="Textfeld 103">
                <a:extLst>
                  <a:ext uri="{FF2B5EF4-FFF2-40B4-BE49-F238E27FC236}">
                    <a16:creationId xmlns:a16="http://schemas.microsoft.com/office/drawing/2014/main" id="{C4DFE7BF-C42B-0671-68C0-15541932B3DE}"/>
                  </a:ext>
                </a:extLst>
              </p:cNvPr>
              <p:cNvSpPr txBox="1"/>
              <p:nvPr/>
            </p:nvSpPr>
            <p:spPr>
              <a:xfrm>
                <a:off x="6951102" y="3898268"/>
                <a:ext cx="2429718" cy="1200329"/>
              </a:xfrm>
              <a:prstGeom prst="rect">
                <a:avLst/>
              </a:prstGeom>
              <a:noFill/>
            </p:spPr>
            <p:txBody>
              <a:bodyPr wrap="square" rtlCol="0">
                <a:spAutoFit/>
              </a:bodyPr>
              <a:lstStyle/>
              <a:p>
                <a:r>
                  <a:rPr lang="de-DE" dirty="0"/>
                  <a:t>3) Jedes Sauerstoffatom des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𝑂</m:t>
                        </m:r>
                      </m:e>
                      <m:sub>
                        <m:r>
                          <a:rPr lang="de-DE" b="0" i="1" smtClean="0">
                            <a:latin typeface="Cambria Math" panose="02040503050406030204" pitchFamily="18" charset="0"/>
                          </a:rPr>
                          <m:t>2</m:t>
                        </m:r>
                      </m:sub>
                    </m:sSub>
                  </m:oMath>
                </a14:m>
                <a:r>
                  <a:rPr lang="de-DE" dirty="0"/>
                  <a:t>-Moleküls nimmt zwei Elektronen auf.</a:t>
                </a:r>
              </a:p>
            </p:txBody>
          </p:sp>
        </mc:Choice>
        <mc:Fallback xmlns="">
          <p:sp>
            <p:nvSpPr>
              <p:cNvPr id="104" name="Textfeld 103">
                <a:extLst>
                  <a:ext uri="{FF2B5EF4-FFF2-40B4-BE49-F238E27FC236}">
                    <a16:creationId xmlns:a16="http://schemas.microsoft.com/office/drawing/2014/main" id="{C4DFE7BF-C42B-0671-68C0-15541932B3DE}"/>
                  </a:ext>
                </a:extLst>
              </p:cNvPr>
              <p:cNvSpPr txBox="1">
                <a:spLocks noRot="1" noChangeAspect="1" noMove="1" noResize="1" noEditPoints="1" noAdjustHandles="1" noChangeArrowheads="1" noChangeShapeType="1" noTextEdit="1"/>
              </p:cNvSpPr>
              <p:nvPr/>
            </p:nvSpPr>
            <p:spPr>
              <a:xfrm>
                <a:off x="6951102" y="3898268"/>
                <a:ext cx="2429718" cy="1200329"/>
              </a:xfrm>
              <a:prstGeom prst="rect">
                <a:avLst/>
              </a:prstGeom>
              <a:blipFill>
                <a:blip r:embed="rId3"/>
                <a:stretch>
                  <a:fillRect l="-2005" t="-2538" b="-710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Textfeld 6">
                <a:extLst>
                  <a:ext uri="{FF2B5EF4-FFF2-40B4-BE49-F238E27FC236}">
                    <a16:creationId xmlns:a16="http://schemas.microsoft.com/office/drawing/2014/main" id="{2EEA5C67-1C2E-C54D-0324-50D3C47F87CB}"/>
                  </a:ext>
                </a:extLst>
              </p:cNvPr>
              <p:cNvSpPr txBox="1"/>
              <p:nvPr/>
            </p:nvSpPr>
            <p:spPr>
              <a:xfrm>
                <a:off x="6952387" y="5407419"/>
                <a:ext cx="2520599" cy="946991"/>
              </a:xfrm>
              <a:prstGeom prst="rect">
                <a:avLst/>
              </a:prstGeom>
              <a:noFill/>
            </p:spPr>
            <p:txBody>
              <a:bodyPr wrap="square" rtlCol="0">
                <a:spAutoFit/>
              </a:bodyPr>
              <a:lstStyle/>
              <a:p>
                <a:r>
                  <a:rPr lang="de-DE" dirty="0"/>
                  <a:t>4) Zusammen mit den </a:t>
                </a:r>
                <a14:m>
                  <m:oMath xmlns:m="http://schemas.openxmlformats.org/officeDocument/2006/math">
                    <m:sSup>
                      <m:sSupPr>
                        <m:ctrlPr>
                          <a:rPr lang="de-DE" i="1" smtClean="0">
                            <a:latin typeface="Cambria Math" panose="02040503050406030204" pitchFamily="18" charset="0"/>
                          </a:rPr>
                        </m:ctrlPr>
                      </m:sSupPr>
                      <m:e>
                        <m:r>
                          <a:rPr lang="de-DE" b="0" i="1" smtClean="0">
                            <a:latin typeface="Cambria Math" panose="02040503050406030204" pitchFamily="18" charset="0"/>
                          </a:rPr>
                          <m:t>𝐻</m:t>
                        </m:r>
                      </m:e>
                      <m:sup>
                        <m:r>
                          <a:rPr lang="de-DE" b="0" i="1" smtClean="0">
                            <a:latin typeface="Cambria Math" panose="02040503050406030204" pitchFamily="18" charset="0"/>
                          </a:rPr>
                          <m:t>+</m:t>
                        </m:r>
                      </m:sup>
                    </m:sSup>
                  </m:oMath>
                </a14:m>
                <a:r>
                  <a:rPr lang="de-DE" dirty="0"/>
                  <a:t>-Ionen bildet sich Wasser</a:t>
                </a:r>
              </a:p>
            </p:txBody>
          </p:sp>
        </mc:Choice>
        <mc:Fallback xmlns="">
          <p:sp>
            <p:nvSpPr>
              <p:cNvPr id="7" name="Textfeld 6">
                <a:extLst>
                  <a:ext uri="{FF2B5EF4-FFF2-40B4-BE49-F238E27FC236}">
                    <a16:creationId xmlns:a16="http://schemas.microsoft.com/office/drawing/2014/main" id="{2EEA5C67-1C2E-C54D-0324-50D3C47F87CB}"/>
                  </a:ext>
                </a:extLst>
              </p:cNvPr>
              <p:cNvSpPr txBox="1">
                <a:spLocks noRot="1" noChangeAspect="1" noMove="1" noResize="1" noEditPoints="1" noAdjustHandles="1" noChangeArrowheads="1" noChangeShapeType="1" noTextEdit="1"/>
              </p:cNvSpPr>
              <p:nvPr/>
            </p:nvSpPr>
            <p:spPr>
              <a:xfrm>
                <a:off x="6952387" y="5407419"/>
                <a:ext cx="2520599" cy="946991"/>
              </a:xfrm>
              <a:prstGeom prst="rect">
                <a:avLst/>
              </a:prstGeom>
              <a:blipFill>
                <a:blip r:embed="rId4"/>
                <a:stretch>
                  <a:fillRect l="-1932" t="-3226" b="-7097"/>
                </a:stretch>
              </a:blipFill>
            </p:spPr>
            <p:txBody>
              <a:bodyPr/>
              <a:lstStyle/>
              <a:p>
                <a:r>
                  <a:rPr lang="de-DE">
                    <a:noFill/>
                  </a:rPr>
                  <a:t> </a:t>
                </a:r>
              </a:p>
            </p:txBody>
          </p:sp>
        </mc:Fallback>
      </mc:AlternateContent>
    </p:spTree>
    <p:extLst>
      <p:ext uri="{BB962C8B-B14F-4D97-AF65-F5344CB8AC3E}">
        <p14:creationId xmlns:p14="http://schemas.microsoft.com/office/powerpoint/2010/main" val="397120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2065"/>
                                        </p:tgtEl>
                                        <p:attrNameLst>
                                          <p:attrName>style.visibility</p:attrName>
                                        </p:attrNameLst>
                                      </p:cBhvr>
                                      <p:to>
                                        <p:strVal val="visible"/>
                                      </p:to>
                                    </p:set>
                                    <p:animEffect transition="in" filter="wipe(left)">
                                      <p:cBhvr>
                                        <p:cTn id="10" dur="500"/>
                                        <p:tgtEl>
                                          <p:spTgt spid="206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wipe(left)">
                                      <p:cBhvr>
                                        <p:cTn id="29" dur="500"/>
                                        <p:tgtEl>
                                          <p:spTgt spid="3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left)">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wipe(left)">
                                      <p:cBhvr>
                                        <p:cTn id="43" dur="500"/>
                                        <p:tgtEl>
                                          <p:spTgt spid="10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48"/>
                                        </p:tgtEl>
                                        <p:attrNameLst>
                                          <p:attrName>style.visibility</p:attrName>
                                        </p:attrNameLst>
                                      </p:cBhvr>
                                      <p:to>
                                        <p:strVal val="visible"/>
                                      </p:to>
                                    </p:set>
                                    <p:animEffect transition="in" filter="wipe(down)">
                                      <p:cBhvr>
                                        <p:cTn id="48" dur="500"/>
                                        <p:tgtEl>
                                          <p:spTgt spid="204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par>
                                <p:cTn id="54" presetID="22" presetClass="entr" presetSubtype="8" fill="hold" nodeType="withEffect">
                                  <p:stCondLst>
                                    <p:cond delay="0"/>
                                  </p:stCondLst>
                                  <p:childTnLst>
                                    <p:set>
                                      <p:cBhvr>
                                        <p:cTn id="55" dur="1" fill="hold">
                                          <p:stCondLst>
                                            <p:cond delay="0"/>
                                          </p:stCondLst>
                                        </p:cTn>
                                        <p:tgtEl>
                                          <p:spTgt spid="137"/>
                                        </p:tgtEl>
                                        <p:attrNameLst>
                                          <p:attrName>style.visibility</p:attrName>
                                        </p:attrNameLst>
                                      </p:cBhvr>
                                      <p:to>
                                        <p:strVal val="visible"/>
                                      </p:to>
                                    </p:set>
                                    <p:animEffect transition="in" filter="wipe(left)">
                                      <p:cBhvr>
                                        <p:cTn id="56" dur="500"/>
                                        <p:tgtEl>
                                          <p:spTgt spid="13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81"/>
                                        </p:tgtEl>
                                        <p:attrNameLst>
                                          <p:attrName>style.visibility</p:attrName>
                                        </p:attrNameLst>
                                      </p:cBhvr>
                                      <p:to>
                                        <p:strVal val="visible"/>
                                      </p:to>
                                    </p:set>
                                    <p:animEffect transition="in" filter="wipe(up)">
                                      <p:cBhvr>
                                        <p:cTn id="61" dur="500"/>
                                        <p:tgtEl>
                                          <p:spTgt spid="8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7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7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right)">
                                      <p:cBhvr>
                                        <p:cTn id="72" dur="500"/>
                                        <p:tgtEl>
                                          <p:spTgt spid="3"/>
                                        </p:tgtEl>
                                      </p:cBhvr>
                                    </p:animEffect>
                                  </p:childTnLst>
                                </p:cTn>
                              </p:par>
                              <p:par>
                                <p:cTn id="73" presetID="22" presetClass="entr" presetSubtype="2" fill="hold" grpId="0" nodeType="with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wipe(right)">
                                      <p:cBhvr>
                                        <p:cTn id="75" dur="500"/>
                                        <p:tgtEl>
                                          <p:spTgt spid="22"/>
                                        </p:tgtEl>
                                      </p:cBhvr>
                                    </p:animEffect>
                                  </p:childTnLst>
                                </p:cTn>
                              </p:par>
                              <p:par>
                                <p:cTn id="76" presetID="22" presetClass="entr" presetSubtype="2" fill="hold" nodeType="withEffect">
                                  <p:stCondLst>
                                    <p:cond delay="0"/>
                                  </p:stCondLst>
                                  <p:childTnLst>
                                    <p:set>
                                      <p:cBhvr>
                                        <p:cTn id="77" dur="1" fill="hold">
                                          <p:stCondLst>
                                            <p:cond delay="0"/>
                                          </p:stCondLst>
                                        </p:cTn>
                                        <p:tgtEl>
                                          <p:spTgt spid="120"/>
                                        </p:tgtEl>
                                        <p:attrNameLst>
                                          <p:attrName>style.visibility</p:attrName>
                                        </p:attrNameLst>
                                      </p:cBhvr>
                                      <p:to>
                                        <p:strVal val="visible"/>
                                      </p:to>
                                    </p:set>
                                    <p:animEffect transition="in" filter="wipe(right)">
                                      <p:cBhvr>
                                        <p:cTn id="78" dur="500"/>
                                        <p:tgtEl>
                                          <p:spTgt spid="120"/>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2" fill="hold" grpId="0" nodeType="clickEffect">
                                  <p:stCondLst>
                                    <p:cond delay="0"/>
                                  </p:stCondLst>
                                  <p:childTnLst>
                                    <p:set>
                                      <p:cBhvr>
                                        <p:cTn id="82" dur="1" fill="hold">
                                          <p:stCondLst>
                                            <p:cond delay="0"/>
                                          </p:stCondLst>
                                        </p:cTn>
                                        <p:tgtEl>
                                          <p:spTgt spid="104"/>
                                        </p:tgtEl>
                                        <p:attrNameLst>
                                          <p:attrName>style.visibility</p:attrName>
                                        </p:attrNameLst>
                                      </p:cBhvr>
                                      <p:to>
                                        <p:strVal val="visible"/>
                                      </p:to>
                                    </p:set>
                                    <p:animEffect transition="in" filter="wipe(right)">
                                      <p:cBhvr>
                                        <p:cTn id="83" dur="500"/>
                                        <p:tgtEl>
                                          <p:spTgt spid="104"/>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98"/>
                                        </p:tgtEl>
                                        <p:attrNameLst>
                                          <p:attrName>style.visibility</p:attrName>
                                        </p:attrNameLst>
                                      </p:cBhvr>
                                      <p:to>
                                        <p:strVal val="visible"/>
                                      </p:to>
                                    </p:set>
                                    <p:animEffect transition="in" filter="wipe(up)">
                                      <p:cBhvr>
                                        <p:cTn id="88" dur="500"/>
                                        <p:tgtEl>
                                          <p:spTgt spid="98"/>
                                        </p:tgtEl>
                                      </p:cBhvr>
                                    </p:animEffect>
                                  </p:childTnLst>
                                </p:cTn>
                              </p:par>
                            </p:childTnLst>
                          </p:cTn>
                        </p:par>
                        <p:par>
                          <p:cTn id="89" fill="hold">
                            <p:stCondLst>
                              <p:cond delay="500"/>
                            </p:stCondLst>
                            <p:childTnLst>
                              <p:par>
                                <p:cTn id="90" presetID="22" presetClass="entr" presetSubtype="1" fill="hold" grpId="0" nodeType="afterEffect">
                                  <p:stCondLst>
                                    <p:cond delay="0"/>
                                  </p:stCondLst>
                                  <p:childTnLst>
                                    <p:set>
                                      <p:cBhvr>
                                        <p:cTn id="91" dur="1" fill="hold">
                                          <p:stCondLst>
                                            <p:cond delay="0"/>
                                          </p:stCondLst>
                                        </p:cTn>
                                        <p:tgtEl>
                                          <p:spTgt spid="124"/>
                                        </p:tgtEl>
                                        <p:attrNameLst>
                                          <p:attrName>style.visibility</p:attrName>
                                        </p:attrNameLst>
                                      </p:cBhvr>
                                      <p:to>
                                        <p:strVal val="visible"/>
                                      </p:to>
                                    </p:set>
                                    <p:animEffect transition="in" filter="wipe(up)">
                                      <p:cBhvr>
                                        <p:cTn id="92" dur="500"/>
                                        <p:tgtEl>
                                          <p:spTgt spid="124"/>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85"/>
                                        </p:tgtEl>
                                        <p:attrNameLst>
                                          <p:attrName>style.visibility</p:attrName>
                                        </p:attrNameLst>
                                      </p:cBhvr>
                                      <p:to>
                                        <p:strVal val="visible"/>
                                      </p:to>
                                    </p:set>
                                    <p:animEffect transition="in" filter="wipe(up)">
                                      <p:cBhvr>
                                        <p:cTn id="97" dur="500"/>
                                        <p:tgtEl>
                                          <p:spTgt spid="85"/>
                                        </p:tgtEl>
                                      </p:cBhvr>
                                    </p:animEffect>
                                  </p:childTnLst>
                                </p:cTn>
                              </p:par>
                              <p:par>
                                <p:cTn id="98" presetID="22" presetClass="entr" presetSubtype="1" fill="hold" grpId="0" nodeType="withEffect">
                                  <p:stCondLst>
                                    <p:cond delay="0"/>
                                  </p:stCondLst>
                                  <p:childTnLst>
                                    <p:set>
                                      <p:cBhvr>
                                        <p:cTn id="99" dur="1" fill="hold">
                                          <p:stCondLst>
                                            <p:cond delay="0"/>
                                          </p:stCondLst>
                                        </p:cTn>
                                        <p:tgtEl>
                                          <p:spTgt spid="2054"/>
                                        </p:tgtEl>
                                        <p:attrNameLst>
                                          <p:attrName>style.visibility</p:attrName>
                                        </p:attrNameLst>
                                      </p:cBhvr>
                                      <p:to>
                                        <p:strVal val="visible"/>
                                      </p:to>
                                    </p:set>
                                    <p:animEffect transition="in" filter="wipe(up)">
                                      <p:cBhvr>
                                        <p:cTn id="100" dur="500"/>
                                        <p:tgtEl>
                                          <p:spTgt spid="2054"/>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1" fill="hold" grpId="0" nodeType="clickEffect">
                                  <p:stCondLst>
                                    <p:cond delay="0"/>
                                  </p:stCondLst>
                                  <p:childTnLst>
                                    <p:set>
                                      <p:cBhvr>
                                        <p:cTn id="104" dur="1" fill="hold">
                                          <p:stCondLst>
                                            <p:cond delay="0"/>
                                          </p:stCondLst>
                                        </p:cTn>
                                        <p:tgtEl>
                                          <p:spTgt spid="7"/>
                                        </p:tgtEl>
                                        <p:attrNameLst>
                                          <p:attrName>style.visibility</p:attrName>
                                        </p:attrNameLst>
                                      </p:cBhvr>
                                      <p:to>
                                        <p:strVal val="visible"/>
                                      </p:to>
                                    </p:set>
                                    <p:animEffect transition="in" filter="wipe(up)">
                                      <p:cBhvr>
                                        <p:cTn id="105" dur="500"/>
                                        <p:tgtEl>
                                          <p:spTgt spid="7"/>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40"/>
                                        </p:tgtEl>
                                        <p:attrNameLst>
                                          <p:attrName>style.visibility</p:attrName>
                                        </p:attrNameLst>
                                      </p:cBhvr>
                                      <p:to>
                                        <p:strVal val="visible"/>
                                      </p:to>
                                    </p:set>
                                    <p:animEffect transition="in" filter="wipe(up)">
                                      <p:cBhvr>
                                        <p:cTn id="110" dur="500"/>
                                        <p:tgtEl>
                                          <p:spTgt spid="40"/>
                                        </p:tgtEl>
                                      </p:cBhvr>
                                    </p:animEffect>
                                  </p:childTnLst>
                                </p:cTn>
                              </p:par>
                              <p:par>
                                <p:cTn id="111" presetID="22" presetClass="entr" presetSubtype="1"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wipe(up)">
                                      <p:cBhvr>
                                        <p:cTn id="113" dur="500"/>
                                        <p:tgtEl>
                                          <p:spTgt spid="43"/>
                                        </p:tgtEl>
                                      </p:cBhvr>
                                    </p:animEffect>
                                  </p:childTnLst>
                                </p:cTn>
                              </p:par>
                              <p:par>
                                <p:cTn id="114" presetID="22" presetClass="entr" presetSubtype="1" fill="hold" grpId="0" nodeType="withEffect">
                                  <p:stCondLst>
                                    <p:cond delay="0"/>
                                  </p:stCondLst>
                                  <p:childTnLst>
                                    <p:set>
                                      <p:cBhvr>
                                        <p:cTn id="115" dur="1" fill="hold">
                                          <p:stCondLst>
                                            <p:cond delay="0"/>
                                          </p:stCondLst>
                                        </p:cTn>
                                        <p:tgtEl>
                                          <p:spTgt spid="134"/>
                                        </p:tgtEl>
                                        <p:attrNameLst>
                                          <p:attrName>style.visibility</p:attrName>
                                        </p:attrNameLst>
                                      </p:cBhvr>
                                      <p:to>
                                        <p:strVal val="visible"/>
                                      </p:to>
                                    </p:set>
                                    <p:animEffect transition="in" filter="wipe(up)">
                                      <p:cBhvr>
                                        <p:cTn id="116" dur="500"/>
                                        <p:tgtEl>
                                          <p:spTgt spid="134"/>
                                        </p:tgtEl>
                                      </p:cBhvr>
                                    </p:animEffect>
                                  </p:childTnLst>
                                </p:cTn>
                              </p:par>
                              <p:par>
                                <p:cTn id="117" presetID="22" presetClass="entr" presetSubtype="1" fill="hold" nodeType="withEffect">
                                  <p:stCondLst>
                                    <p:cond delay="0"/>
                                  </p:stCondLst>
                                  <p:childTnLst>
                                    <p:set>
                                      <p:cBhvr>
                                        <p:cTn id="118" dur="1" fill="hold">
                                          <p:stCondLst>
                                            <p:cond delay="0"/>
                                          </p:stCondLst>
                                        </p:cTn>
                                        <p:tgtEl>
                                          <p:spTgt spid="8"/>
                                        </p:tgtEl>
                                        <p:attrNameLst>
                                          <p:attrName>style.visibility</p:attrName>
                                        </p:attrNameLst>
                                      </p:cBhvr>
                                      <p:to>
                                        <p:strVal val="visible"/>
                                      </p:to>
                                    </p:set>
                                    <p:animEffect transition="in" filter="wipe(up)">
                                      <p:cBhvr>
                                        <p:cTn id="119" dur="500"/>
                                        <p:tgtEl>
                                          <p:spTgt spid="8"/>
                                        </p:tgtEl>
                                      </p:cBhvr>
                                    </p:animEffect>
                                  </p:childTnLst>
                                </p:cTn>
                              </p:par>
                              <p:par>
                                <p:cTn id="120" presetID="22" presetClass="entr" presetSubtype="1" fill="hold" grpId="0" nodeType="withEffect">
                                  <p:stCondLst>
                                    <p:cond delay="0"/>
                                  </p:stCondLst>
                                  <p:childTnLst>
                                    <p:set>
                                      <p:cBhvr>
                                        <p:cTn id="121" dur="1" fill="hold">
                                          <p:stCondLst>
                                            <p:cond delay="0"/>
                                          </p:stCondLst>
                                        </p:cTn>
                                        <p:tgtEl>
                                          <p:spTgt spid="135"/>
                                        </p:tgtEl>
                                        <p:attrNameLst>
                                          <p:attrName>style.visibility</p:attrName>
                                        </p:attrNameLst>
                                      </p:cBhvr>
                                      <p:to>
                                        <p:strVal val="visible"/>
                                      </p:to>
                                    </p:set>
                                    <p:animEffect transition="in" filter="wipe(up)">
                                      <p:cBhvr>
                                        <p:cTn id="122" dur="500"/>
                                        <p:tgtEl>
                                          <p:spTgt spid="135"/>
                                        </p:tgtEl>
                                      </p:cBhvr>
                                    </p:animEffect>
                                  </p:childTnLst>
                                </p:cTn>
                              </p:par>
                            </p:childTnLst>
                          </p:cTn>
                        </p:par>
                        <p:par>
                          <p:cTn id="123" fill="hold">
                            <p:stCondLst>
                              <p:cond delay="500"/>
                            </p:stCondLst>
                            <p:childTnLst>
                              <p:par>
                                <p:cTn id="124" presetID="22" presetClass="entr" presetSubtype="1" fill="hold" nodeType="afterEffect">
                                  <p:stCondLst>
                                    <p:cond delay="0"/>
                                  </p:stCondLst>
                                  <p:childTnLst>
                                    <p:set>
                                      <p:cBhvr>
                                        <p:cTn id="125" dur="1" fill="hold">
                                          <p:stCondLst>
                                            <p:cond delay="0"/>
                                          </p:stCondLst>
                                        </p:cTn>
                                        <p:tgtEl>
                                          <p:spTgt spid="141"/>
                                        </p:tgtEl>
                                        <p:attrNameLst>
                                          <p:attrName>style.visibility</p:attrName>
                                        </p:attrNameLst>
                                      </p:cBhvr>
                                      <p:to>
                                        <p:strVal val="visible"/>
                                      </p:to>
                                    </p:set>
                                    <p:animEffect transition="in" filter="wipe(up)">
                                      <p:cBhvr>
                                        <p:cTn id="126" dur="500"/>
                                        <p:tgtEl>
                                          <p:spTgt spid="141"/>
                                        </p:tgtEl>
                                      </p:cBhvr>
                                    </p:animEffect>
                                  </p:childTnLst>
                                </p:cTn>
                              </p:par>
                            </p:childTnLst>
                          </p:cTn>
                        </p:par>
                        <p:par>
                          <p:cTn id="127" fill="hold">
                            <p:stCondLst>
                              <p:cond delay="1000"/>
                            </p:stCondLst>
                            <p:childTnLst>
                              <p:par>
                                <p:cTn id="128" presetID="22" presetClass="entr" presetSubtype="1" fill="hold" nodeType="afterEffect">
                                  <p:stCondLst>
                                    <p:cond delay="0"/>
                                  </p:stCondLst>
                                  <p:childTnLst>
                                    <p:set>
                                      <p:cBhvr>
                                        <p:cTn id="129" dur="1" fill="hold">
                                          <p:stCondLst>
                                            <p:cond delay="0"/>
                                          </p:stCondLst>
                                        </p:cTn>
                                        <p:tgtEl>
                                          <p:spTgt spid="60"/>
                                        </p:tgtEl>
                                        <p:attrNameLst>
                                          <p:attrName>style.visibility</p:attrName>
                                        </p:attrNameLst>
                                      </p:cBhvr>
                                      <p:to>
                                        <p:strVal val="visible"/>
                                      </p:to>
                                    </p:set>
                                    <p:animEffect transition="in" filter="wipe(up)">
                                      <p:cBhvr>
                                        <p:cTn id="130" dur="500"/>
                                        <p:tgtEl>
                                          <p:spTgt spid="60"/>
                                        </p:tgtEl>
                                      </p:cBhvr>
                                    </p:animEffect>
                                  </p:childTnLst>
                                </p:cTn>
                              </p:par>
                            </p:childTnLst>
                          </p:cTn>
                        </p:par>
                        <p:par>
                          <p:cTn id="131" fill="hold">
                            <p:stCondLst>
                              <p:cond delay="1500"/>
                            </p:stCondLst>
                            <p:childTnLst>
                              <p:par>
                                <p:cTn id="132" presetID="22" presetClass="entr" presetSubtype="1" fill="hold" grpId="0" nodeType="afterEffect">
                                  <p:stCondLst>
                                    <p:cond delay="0"/>
                                  </p:stCondLst>
                                  <p:childTnLst>
                                    <p:set>
                                      <p:cBhvr>
                                        <p:cTn id="133" dur="1" fill="hold">
                                          <p:stCondLst>
                                            <p:cond delay="0"/>
                                          </p:stCondLst>
                                        </p:cTn>
                                        <p:tgtEl>
                                          <p:spTgt spid="72"/>
                                        </p:tgtEl>
                                        <p:attrNameLst>
                                          <p:attrName>style.visibility</p:attrName>
                                        </p:attrNameLst>
                                      </p:cBhvr>
                                      <p:to>
                                        <p:strVal val="visible"/>
                                      </p:to>
                                    </p:set>
                                    <p:animEffect transition="in" filter="wipe(up)">
                                      <p:cBhvr>
                                        <p:cTn id="134"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P spid="23" grpId="0"/>
      <p:bldP spid="31" grpId="0" animBg="1"/>
      <p:bldP spid="37" grpId="0" animBg="1"/>
      <p:bldP spid="18" grpId="0"/>
      <p:bldP spid="39" grpId="0"/>
      <p:bldP spid="72" grpId="0"/>
      <p:bldP spid="73" grpId="0" animBg="1"/>
      <p:bldP spid="74" grpId="0" animBg="1"/>
      <p:bldP spid="75" grpId="0" animBg="1"/>
      <p:bldP spid="76" grpId="0" animBg="1"/>
      <p:bldP spid="2054" grpId="0"/>
      <p:bldP spid="124" grpId="0" animBg="1"/>
      <p:bldP spid="134" grpId="0" animBg="1"/>
      <p:bldP spid="40" grpId="0" animBg="1"/>
      <p:bldP spid="43" grpId="0"/>
      <p:bldP spid="135" grpId="0" animBg="1"/>
      <p:bldP spid="17" grpId="0"/>
      <p:bldP spid="100" grpId="0"/>
      <p:bldP spid="104"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809C82-6544-D9F2-988F-28C6A6FE2BDD}"/>
              </a:ext>
            </a:extLst>
          </p:cNvPr>
          <p:cNvSpPr>
            <a:spLocks noGrp="1"/>
          </p:cNvSpPr>
          <p:nvPr>
            <p:ph type="title"/>
          </p:nvPr>
        </p:nvSpPr>
        <p:spPr/>
        <p:txBody>
          <a:bodyPr/>
          <a:lstStyle/>
          <a:p>
            <a:r>
              <a:rPr lang="de-DE" dirty="0"/>
              <a:t>Wenn das Benzin alle ist…</a:t>
            </a:r>
          </a:p>
        </p:txBody>
      </p:sp>
      <p:sp>
        <p:nvSpPr>
          <p:cNvPr id="3" name="Inhaltsplatzhalter 2">
            <a:extLst>
              <a:ext uri="{FF2B5EF4-FFF2-40B4-BE49-F238E27FC236}">
                <a16:creationId xmlns:a16="http://schemas.microsoft.com/office/drawing/2014/main" id="{B8F1A0E0-CFB6-1FDC-F16B-BC50D8F61D44}"/>
              </a:ext>
            </a:extLst>
          </p:cNvPr>
          <p:cNvSpPr>
            <a:spLocks noGrp="1"/>
          </p:cNvSpPr>
          <p:nvPr>
            <p:ph idx="1"/>
          </p:nvPr>
        </p:nvSpPr>
        <p:spPr/>
        <p:txBody>
          <a:bodyPr/>
          <a:lstStyle/>
          <a:p>
            <a:r>
              <a:rPr lang="de-DE" dirty="0"/>
              <a:t>Ziel dieser Unterrichtseinheit ist es, dass du beurteilen kannst, ob die Brennstoffzelle als alternativer Antrieb für Autos geeignet ist.</a:t>
            </a:r>
          </a:p>
          <a:p>
            <a:r>
              <a:rPr lang="de-DE" dirty="0"/>
              <a:t>Hierbei lernst du den Energiegehalt von Stoffen einzuschätzen und die Umkehrbarkeit von Redoxreaktionen kennen.</a:t>
            </a:r>
          </a:p>
        </p:txBody>
      </p:sp>
      <p:sp>
        <p:nvSpPr>
          <p:cNvPr id="4" name="Foliennummernplatzhalter 3">
            <a:extLst>
              <a:ext uri="{FF2B5EF4-FFF2-40B4-BE49-F238E27FC236}">
                <a16:creationId xmlns:a16="http://schemas.microsoft.com/office/drawing/2014/main" id="{AFEE5847-B022-8EF2-E360-FD4099F9CF91}"/>
              </a:ext>
            </a:extLst>
          </p:cNvPr>
          <p:cNvSpPr>
            <a:spLocks noGrp="1"/>
          </p:cNvSpPr>
          <p:nvPr>
            <p:ph type="sldNum" sz="quarter" idx="12"/>
          </p:nvPr>
        </p:nvSpPr>
        <p:spPr/>
        <p:txBody>
          <a:bodyPr/>
          <a:lstStyle/>
          <a:p>
            <a:fld id="{649AAC7D-4B30-4604-BD35-0C4E56313D0D}" type="slidenum">
              <a:rPr lang="de-DE" smtClean="0"/>
              <a:t>5</a:t>
            </a:fld>
            <a:endParaRPr lang="de-DE"/>
          </a:p>
        </p:txBody>
      </p:sp>
      <p:pic>
        <p:nvPicPr>
          <p:cNvPr id="6" name="Inhaltsplatzhalter 5">
            <a:extLst>
              <a:ext uri="{FF2B5EF4-FFF2-40B4-BE49-F238E27FC236}">
                <a16:creationId xmlns:a16="http://schemas.microsoft.com/office/drawing/2014/main" id="{1A3F1653-A197-D799-DAF9-63726A274CF3}"/>
              </a:ext>
            </a:extLst>
          </p:cNvPr>
          <p:cNvPicPr>
            <a:picLocks noGrp="1" noChangeAspect="1"/>
          </p:cNvPicPr>
          <p:nvPr>
            <p:ph sz="quarter" idx="13"/>
          </p:nvPr>
        </p:nvPicPr>
        <p:blipFill>
          <a:blip r:embed="rId2"/>
          <a:stretch>
            <a:fillRect/>
          </a:stretch>
        </p:blipFill>
        <p:spPr>
          <a:xfrm>
            <a:off x="433761" y="517392"/>
            <a:ext cx="896190" cy="871804"/>
          </a:xfrm>
          <a:prstGeom prst="rect">
            <a:avLst/>
          </a:prstGeom>
        </p:spPr>
      </p:pic>
      <p:sp>
        <p:nvSpPr>
          <p:cNvPr id="7" name="Textplatzhalter 6">
            <a:extLst>
              <a:ext uri="{FF2B5EF4-FFF2-40B4-BE49-F238E27FC236}">
                <a16:creationId xmlns:a16="http://schemas.microsoft.com/office/drawing/2014/main" id="{2A46F14B-1AC8-C07E-53CD-48E875553137}"/>
              </a:ext>
            </a:extLst>
          </p:cNvPr>
          <p:cNvSpPr>
            <a:spLocks noGrp="1"/>
          </p:cNvSpPr>
          <p:nvPr>
            <p:ph type="body" sz="quarter" idx="15"/>
          </p:nvPr>
        </p:nvSpPr>
        <p:spPr/>
        <p:txBody>
          <a:bodyPr/>
          <a:lstStyle/>
          <a:p>
            <a:r>
              <a:rPr lang="de-DE" dirty="0"/>
              <a:t>Übertragen den Folientitel „Wenn das Benzin alle ist“ als Überschrift auf dein Arbeitsblatt.</a:t>
            </a:r>
          </a:p>
        </p:txBody>
      </p:sp>
      <p:pic>
        <p:nvPicPr>
          <p:cNvPr id="10" name="Inhaltsplatzhalter 28"/>
          <p:cNvPicPr>
            <a:picLocks noGrp="1" noChangeAspect="1"/>
          </p:cNvPicPr>
          <p:nvPr>
            <p:ph sz="quarter" idx="14"/>
          </p:nvPr>
        </p:nvPicPr>
        <p:blipFill>
          <a:blip r:embed="rId3"/>
          <a:stretch>
            <a:fillRect/>
          </a:stretch>
        </p:blipFill>
        <p:spPr>
          <a:xfrm>
            <a:off x="777131" y="5219700"/>
            <a:ext cx="785712" cy="900113"/>
          </a:xfrm>
          <a:prstGeom prst="rect">
            <a:avLst/>
          </a:prstGeom>
        </p:spPr>
      </p:pic>
    </p:spTree>
    <p:extLst>
      <p:ext uri="{BB962C8B-B14F-4D97-AF65-F5344CB8AC3E}">
        <p14:creationId xmlns:p14="http://schemas.microsoft.com/office/powerpoint/2010/main" val="1421284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1C8714-5780-E62D-5775-40657B526A4A}"/>
              </a:ext>
            </a:extLst>
          </p:cNvPr>
          <p:cNvSpPr>
            <a:spLocks noGrp="1"/>
          </p:cNvSpPr>
          <p:nvPr>
            <p:ph type="title"/>
          </p:nvPr>
        </p:nvSpPr>
        <p:spPr/>
        <p:txBody>
          <a:bodyPr/>
          <a:lstStyle/>
          <a:p>
            <a:r>
              <a:rPr lang="de-DE" dirty="0"/>
              <a:t>Redoxreaktionen in der Brennstoffzelle</a:t>
            </a:r>
          </a:p>
        </p:txBody>
      </p:sp>
      <p:sp>
        <p:nvSpPr>
          <p:cNvPr id="3" name="Inhaltsplatzhalter 2">
            <a:extLst>
              <a:ext uri="{FF2B5EF4-FFF2-40B4-BE49-F238E27FC236}">
                <a16:creationId xmlns:a16="http://schemas.microsoft.com/office/drawing/2014/main" id="{0B9341F1-0C02-1932-076D-95EA2CBE9E01}"/>
              </a:ext>
            </a:extLst>
          </p:cNvPr>
          <p:cNvSpPr>
            <a:spLocks noGrp="1"/>
          </p:cNvSpPr>
          <p:nvPr>
            <p:ph idx="1"/>
          </p:nvPr>
        </p:nvSpPr>
        <p:spPr/>
        <p:txBody>
          <a:bodyPr/>
          <a:lstStyle/>
          <a:p>
            <a:endParaRPr lang="de-DE" dirty="0">
              <a:solidFill>
                <a:srgbClr val="0000FF"/>
              </a:solidFill>
            </a:endParaRPr>
          </a:p>
          <a:p>
            <a:endParaRPr lang="de-DE" dirty="0">
              <a:solidFill>
                <a:srgbClr val="0000FF"/>
              </a:solidFill>
            </a:endParaRPr>
          </a:p>
          <a:p>
            <a:endParaRPr lang="de-DE" dirty="0" smtClean="0">
              <a:solidFill>
                <a:srgbClr val="0000FF"/>
              </a:solidFill>
            </a:endParaRPr>
          </a:p>
          <a:p>
            <a:endParaRPr lang="de-DE" dirty="0">
              <a:solidFill>
                <a:srgbClr val="0000FF"/>
              </a:solidFill>
            </a:endParaRPr>
          </a:p>
          <a:p>
            <a:pPr marL="0" indent="0" algn="l">
              <a:buNone/>
            </a:pPr>
            <a:r>
              <a:rPr lang="de-DE" b="1" dirty="0">
                <a:solidFill>
                  <a:srgbClr val="0000FF"/>
                </a:solidFill>
              </a:rPr>
              <a:t>Stelle</a:t>
            </a:r>
            <a:r>
              <a:rPr lang="de-DE" dirty="0">
                <a:solidFill>
                  <a:srgbClr val="0000FF"/>
                </a:solidFill>
              </a:rPr>
              <a:t> aus den </a:t>
            </a:r>
            <a:r>
              <a:rPr lang="de-DE" dirty="0" smtClean="0">
                <a:solidFill>
                  <a:srgbClr val="0000FF"/>
                </a:solidFill>
              </a:rPr>
              <a:t>Teil-Reaktionsgleichungen </a:t>
            </a:r>
            <a:r>
              <a:rPr lang="de-DE" dirty="0">
                <a:solidFill>
                  <a:srgbClr val="0000FF"/>
                </a:solidFill>
              </a:rPr>
              <a:t>die </a:t>
            </a:r>
            <a:r>
              <a:rPr lang="de-DE" b="1" dirty="0" err="1" smtClean="0">
                <a:solidFill>
                  <a:srgbClr val="0000FF"/>
                </a:solidFill>
              </a:rPr>
              <a:t>Redox</a:t>
            </a:r>
            <a:r>
              <a:rPr lang="de-DE" b="1" dirty="0" smtClean="0">
                <a:solidFill>
                  <a:srgbClr val="0000FF"/>
                </a:solidFill>
              </a:rPr>
              <a:t>-Gesamtgleichung</a:t>
            </a:r>
            <a:r>
              <a:rPr lang="de-DE" dirty="0" smtClean="0">
                <a:solidFill>
                  <a:srgbClr val="0000FF"/>
                </a:solidFill>
              </a:rPr>
              <a:t> </a:t>
            </a:r>
            <a:r>
              <a:rPr lang="de-DE" dirty="0">
                <a:solidFill>
                  <a:srgbClr val="0000FF"/>
                </a:solidFill>
              </a:rPr>
              <a:t>zu den Vorgängen in der Brennstoffzelle auf. </a:t>
            </a:r>
          </a:p>
          <a:p>
            <a:endParaRPr lang="de-DE" dirty="0"/>
          </a:p>
        </p:txBody>
      </p:sp>
      <p:sp>
        <p:nvSpPr>
          <p:cNvPr id="4" name="Foliennummernplatzhalter 3">
            <a:extLst>
              <a:ext uri="{FF2B5EF4-FFF2-40B4-BE49-F238E27FC236}">
                <a16:creationId xmlns:a16="http://schemas.microsoft.com/office/drawing/2014/main" id="{68DA93C6-C70B-3A62-11C7-639C5548DF09}"/>
              </a:ext>
            </a:extLst>
          </p:cNvPr>
          <p:cNvSpPr>
            <a:spLocks noGrp="1"/>
          </p:cNvSpPr>
          <p:nvPr>
            <p:ph type="sldNum" sz="quarter" idx="12"/>
          </p:nvPr>
        </p:nvSpPr>
        <p:spPr/>
        <p:txBody>
          <a:bodyPr/>
          <a:lstStyle/>
          <a:p>
            <a:fld id="{649AAC7D-4B30-4604-BD35-0C4E56313D0D}" type="slidenum">
              <a:rPr lang="de-DE" smtClean="0"/>
              <a:t>50</a:t>
            </a:fld>
            <a:endParaRPr lang="de-DE"/>
          </a:p>
        </p:txBody>
      </p:sp>
      <p:sp>
        <p:nvSpPr>
          <p:cNvPr id="9" name="Inhaltsplatzhalter 8">
            <a:extLst>
              <a:ext uri="{FF2B5EF4-FFF2-40B4-BE49-F238E27FC236}">
                <a16:creationId xmlns:a16="http://schemas.microsoft.com/office/drawing/2014/main" id="{65DF0429-6899-F20B-3CA0-4074CDEF3136}"/>
              </a:ext>
            </a:extLst>
          </p:cNvPr>
          <p:cNvSpPr>
            <a:spLocks noGrp="1"/>
          </p:cNvSpPr>
          <p:nvPr>
            <p:ph sz="quarter" idx="14"/>
          </p:nvPr>
        </p:nvSpPr>
        <p:spPr/>
        <p:txBody>
          <a:bodyPr/>
          <a:lstStyle/>
          <a:p>
            <a:endParaRPr lang="de-DE"/>
          </a:p>
        </p:txBody>
      </p:sp>
      <p:sp>
        <p:nvSpPr>
          <p:cNvPr id="11" name="Inhaltsplatzhalter 10">
            <a:extLst>
              <a:ext uri="{FF2B5EF4-FFF2-40B4-BE49-F238E27FC236}">
                <a16:creationId xmlns:a16="http://schemas.microsoft.com/office/drawing/2014/main" id="{E88A1F77-48D9-2D5F-0972-1DB334AE4F7C}"/>
              </a:ext>
            </a:extLst>
          </p:cNvPr>
          <p:cNvSpPr>
            <a:spLocks noGrp="1"/>
          </p:cNvSpPr>
          <p:nvPr>
            <p:ph sz="quarter" idx="16"/>
          </p:nvPr>
        </p:nvSpPr>
        <p:spPr/>
        <p:txBody>
          <a:bodyPr/>
          <a:lstStyle/>
          <a:p>
            <a:endParaRPr lang="de-DE" dirty="0"/>
          </a:p>
        </p:txBody>
      </p:sp>
      <p:sp>
        <p:nvSpPr>
          <p:cNvPr id="12" name="Inhaltsplatzhalter 11">
            <a:extLst>
              <a:ext uri="{FF2B5EF4-FFF2-40B4-BE49-F238E27FC236}">
                <a16:creationId xmlns:a16="http://schemas.microsoft.com/office/drawing/2014/main" id="{284FA15E-CCED-82CD-7C51-E82E96DD31D0}"/>
              </a:ext>
            </a:extLst>
          </p:cNvPr>
          <p:cNvSpPr>
            <a:spLocks noGrp="1"/>
          </p:cNvSpPr>
          <p:nvPr>
            <p:ph sz="quarter" idx="17"/>
          </p:nvPr>
        </p:nvSpPr>
        <p:spPr/>
        <p:txBody>
          <a:bodyPr/>
          <a:lstStyle/>
          <a:p>
            <a:endParaRPr lang="de-DE"/>
          </a:p>
        </p:txBody>
      </p:sp>
      <p:pic>
        <p:nvPicPr>
          <p:cNvPr id="14" name="Inhaltsplatzhalter 12">
            <a:extLst>
              <a:ext uri="{FF2B5EF4-FFF2-40B4-BE49-F238E27FC236}">
                <a16:creationId xmlns:a16="http://schemas.microsoft.com/office/drawing/2014/main" id="{3421F409-9A74-4169-B72F-9E36B536D682}"/>
              </a:ext>
            </a:extLst>
          </p:cNvPr>
          <p:cNvPicPr>
            <a:picLocks noGrp="1" noChangeAspect="1"/>
          </p:cNvPicPr>
          <p:nvPr>
            <p:ph sz="quarter" idx="13"/>
          </p:nvPr>
        </p:nvPicPr>
        <p:blipFill>
          <a:blip r:embed="rId2"/>
          <a:stretch>
            <a:fillRect/>
          </a:stretch>
        </p:blipFill>
        <p:spPr>
          <a:xfrm>
            <a:off x="634947" y="505199"/>
            <a:ext cx="493819" cy="896190"/>
          </a:xfrm>
          <a:prstGeom prst="rect">
            <a:avLst/>
          </a:prstGeom>
        </p:spPr>
      </p:pic>
      <p:pic>
        <p:nvPicPr>
          <p:cNvPr id="16" name="Inhaltsplatzhalter 28"/>
          <p:cNvPicPr>
            <a:picLocks noGrp="1" noChangeAspect="1"/>
          </p:cNvPicPr>
          <p:nvPr>
            <p:ph sz="quarter" idx="15"/>
          </p:nvPr>
        </p:nvPicPr>
        <p:blipFill>
          <a:blip r:embed="rId3"/>
          <a:stretch>
            <a:fillRect/>
          </a:stretch>
        </p:blipFill>
        <p:spPr>
          <a:xfrm>
            <a:off x="489001" y="2627313"/>
            <a:ext cx="785711" cy="900112"/>
          </a:xfrm>
          <a:prstGeom prst="rect">
            <a:avLst/>
          </a:prstGeom>
        </p:spPr>
      </p:pic>
    </p:spTree>
    <p:extLst>
      <p:ext uri="{BB962C8B-B14F-4D97-AF65-F5344CB8AC3E}">
        <p14:creationId xmlns:p14="http://schemas.microsoft.com/office/powerpoint/2010/main" val="33950759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04F6B10-AD06-2311-835E-76B63EFA59A0}"/>
              </a:ext>
            </a:extLst>
          </p:cNvPr>
          <p:cNvSpPr>
            <a:spLocks noGrp="1"/>
          </p:cNvSpPr>
          <p:nvPr>
            <p:ph type="sldNum" sz="quarter" idx="12"/>
          </p:nvPr>
        </p:nvSpPr>
        <p:spPr/>
        <p:txBody>
          <a:bodyPr/>
          <a:lstStyle/>
          <a:p>
            <a:fld id="{649AAC7D-4B30-4604-BD35-0C4E56313D0D}" type="slidenum">
              <a:rPr lang="de-DE" smtClean="0"/>
              <a:t>51</a:t>
            </a:fld>
            <a:endParaRPr lang="de-DE"/>
          </a:p>
        </p:txBody>
      </p:sp>
      <p:sp>
        <p:nvSpPr>
          <p:cNvPr id="7" name="Inhaltsplatzhalter 5">
            <a:extLst>
              <a:ext uri="{FF2B5EF4-FFF2-40B4-BE49-F238E27FC236}">
                <a16:creationId xmlns:a16="http://schemas.microsoft.com/office/drawing/2014/main" id="{7D05975A-9CDC-C38A-61D7-A21CCD9B9AFF}"/>
              </a:ext>
            </a:extLst>
          </p:cNvPr>
          <p:cNvSpPr>
            <a:spLocks noGrp="1"/>
          </p:cNvSpPr>
          <p:nvPr>
            <p:ph idx="1"/>
          </p:nvPr>
        </p:nvSpPr>
        <p:spPr>
          <a:xfrm>
            <a:off x="889348" y="1440000"/>
            <a:ext cx="8392438" cy="4320000"/>
          </a:xfrm>
        </p:spPr>
        <p:txBody>
          <a:bodyPr/>
          <a:lstStyle/>
          <a:p>
            <a:endParaRPr lang="de-DE" sz="2000" b="1" u="sng" dirty="0"/>
          </a:p>
          <a:p>
            <a:r>
              <a:rPr lang="de-DE" sz="2000" b="1" u="sng" dirty="0" err="1"/>
              <a:t>Redox</a:t>
            </a:r>
            <a:r>
              <a:rPr lang="de-DE" sz="2000" b="1" u="sng" dirty="0"/>
              <a:t>: Oxidation + Reduktion</a:t>
            </a:r>
            <a:br>
              <a:rPr lang="de-DE" sz="2000" b="1" u="sng" dirty="0"/>
            </a:br>
            <a:endParaRPr lang="de-DE" sz="2000" b="1" dirty="0"/>
          </a:p>
          <a:p>
            <a:r>
              <a:rPr lang="de-DE" sz="2000" dirty="0" err="1"/>
              <a:t>Ox</a:t>
            </a:r>
            <a:r>
              <a:rPr lang="de-DE" sz="2000" dirty="0"/>
              <a:t>: 	</a:t>
            </a:r>
            <a:r>
              <a:rPr lang="de-DE" sz="2000" dirty="0">
                <a:uFill>
                  <a:solidFill>
                    <a:schemeClr val="tx2"/>
                  </a:solidFill>
                </a:uFill>
              </a:rPr>
              <a:t> 2 H</a:t>
            </a:r>
            <a:r>
              <a:rPr lang="de-DE" sz="2000" baseline="-25000" dirty="0">
                <a:uFill>
                  <a:solidFill>
                    <a:schemeClr val="tx2"/>
                  </a:solidFill>
                </a:uFill>
              </a:rPr>
              <a:t>2</a:t>
            </a:r>
            <a:r>
              <a:rPr lang="de-DE" sz="2000" baseline="-25000" dirty="0">
                <a:uFill>
                  <a:solidFill>
                    <a:schemeClr val="accent2"/>
                  </a:solidFill>
                </a:uFill>
              </a:rPr>
              <a:t>(g)</a:t>
            </a:r>
            <a:r>
              <a:rPr lang="de-DE" sz="2000" dirty="0">
                <a:uFill>
                  <a:solidFill>
                    <a:schemeClr val="tx2"/>
                  </a:solidFill>
                </a:uFill>
              </a:rPr>
              <a:t> + </a:t>
            </a:r>
            <a:r>
              <a:rPr lang="de-DE" sz="2000" dirty="0">
                <a:uFill>
                  <a:solidFill>
                    <a:schemeClr val="tx2"/>
                  </a:solidFill>
                </a:uFill>
                <a:sym typeface="Wingdings" panose="05000000000000000000" pitchFamily="2" charset="2"/>
              </a:rPr>
              <a:t>4 H</a:t>
            </a:r>
            <a:r>
              <a:rPr lang="de-DE" sz="2000" baseline="-25000" dirty="0">
                <a:uFill>
                  <a:solidFill>
                    <a:schemeClr val="tx2"/>
                  </a:solidFill>
                </a:uFill>
                <a:sym typeface="Wingdings" panose="05000000000000000000" pitchFamily="2" charset="2"/>
              </a:rPr>
              <a:t>2</a:t>
            </a:r>
            <a:r>
              <a:rPr lang="de-DE" sz="2000" dirty="0">
                <a:uFill>
                  <a:solidFill>
                    <a:schemeClr val="tx2"/>
                  </a:solidFill>
                </a:uFill>
                <a:sym typeface="Wingdings" panose="05000000000000000000" pitchFamily="2" charset="2"/>
              </a:rPr>
              <a:t>O </a:t>
            </a:r>
            <a:r>
              <a:rPr lang="de-DE" sz="2000" baseline="-25000" dirty="0">
                <a:uFill>
                  <a:solidFill>
                    <a:schemeClr val="tx2"/>
                  </a:solidFill>
                </a:uFill>
                <a:sym typeface="Wingdings" panose="05000000000000000000" pitchFamily="2" charset="2"/>
              </a:rPr>
              <a:t>(l</a:t>
            </a:r>
            <a:r>
              <a:rPr lang="de-DE" baseline="-25000" dirty="0">
                <a:uFill>
                  <a:solidFill>
                    <a:schemeClr val="accent2"/>
                  </a:solidFill>
                </a:uFill>
              </a:rPr>
              <a:t>) </a:t>
            </a:r>
            <a:r>
              <a:rPr lang="de-DE" sz="2000" baseline="-25000" dirty="0"/>
              <a:t>		</a:t>
            </a:r>
            <a:r>
              <a:rPr lang="de-DE" sz="2000" dirty="0">
                <a:sym typeface="Wingdings" panose="05000000000000000000" pitchFamily="2" charset="2"/>
              </a:rPr>
              <a:t> 	</a:t>
            </a:r>
            <a:r>
              <a:rPr lang="de-DE" sz="2000" dirty="0">
                <a:uFill>
                  <a:solidFill>
                    <a:schemeClr val="accent2"/>
                  </a:solidFill>
                </a:uFill>
              </a:rPr>
              <a:t>4 H</a:t>
            </a:r>
            <a:r>
              <a:rPr lang="de-DE" sz="2000" baseline="-25000" dirty="0">
                <a:uFill>
                  <a:solidFill>
                    <a:schemeClr val="accent2"/>
                  </a:solidFill>
                </a:uFill>
              </a:rPr>
              <a:t>3</a:t>
            </a:r>
            <a:r>
              <a:rPr lang="de-DE" sz="2000" dirty="0">
                <a:uFill>
                  <a:solidFill>
                    <a:schemeClr val="accent2"/>
                  </a:solidFill>
                </a:uFill>
              </a:rPr>
              <a:t>O</a:t>
            </a:r>
            <a:r>
              <a:rPr lang="de-DE" sz="2000" baseline="30000" dirty="0">
                <a:uFill>
                  <a:solidFill>
                    <a:schemeClr val="accent2"/>
                  </a:solidFill>
                </a:uFill>
              </a:rPr>
              <a:t>+</a:t>
            </a:r>
            <a:r>
              <a:rPr lang="de-DE" sz="2000" baseline="-25000" dirty="0">
                <a:uFill>
                  <a:solidFill>
                    <a:schemeClr val="accent2"/>
                  </a:solidFill>
                </a:uFill>
              </a:rPr>
              <a:t>(</a:t>
            </a:r>
            <a:r>
              <a:rPr lang="de-DE" sz="2000" baseline="-25000" dirty="0" err="1">
                <a:uFill>
                  <a:solidFill>
                    <a:schemeClr val="accent2"/>
                  </a:solidFill>
                </a:uFill>
              </a:rPr>
              <a:t>aq</a:t>
            </a:r>
            <a:r>
              <a:rPr lang="de-DE" sz="2000" baseline="-25000" dirty="0">
                <a:uFill>
                  <a:solidFill>
                    <a:schemeClr val="accent2"/>
                  </a:solidFill>
                </a:uFill>
              </a:rPr>
              <a:t>)</a:t>
            </a:r>
            <a:r>
              <a:rPr lang="de-DE" sz="2000" dirty="0"/>
              <a:t> + </a:t>
            </a:r>
            <a:r>
              <a:rPr lang="de-DE" sz="2000" dirty="0">
                <a:sym typeface="Wingdings" panose="05000000000000000000" pitchFamily="2" charset="2"/>
              </a:rPr>
              <a:t>4</a:t>
            </a:r>
            <a:r>
              <a:rPr lang="de-DE" sz="2000" dirty="0">
                <a:uFill>
                  <a:solidFill>
                    <a:schemeClr val="tx2"/>
                  </a:solidFill>
                </a:uFill>
                <a:sym typeface="Wingdings" panose="05000000000000000000" pitchFamily="2" charset="2"/>
              </a:rPr>
              <a:t> e</a:t>
            </a:r>
            <a:r>
              <a:rPr lang="de-DE" baseline="30000" dirty="0">
                <a:uFill>
                  <a:solidFill>
                    <a:schemeClr val="tx2"/>
                  </a:solidFill>
                </a:uFill>
                <a:sym typeface="Wingdings" panose="05000000000000000000" pitchFamily="2" charset="2"/>
              </a:rPr>
              <a:t>-</a:t>
            </a:r>
            <a:r>
              <a:rPr lang="de-DE" sz="2000" dirty="0">
                <a:uFill>
                  <a:solidFill>
                    <a:schemeClr val="tx2"/>
                  </a:solidFill>
                </a:uFill>
                <a:sym typeface="Wingdings" panose="05000000000000000000" pitchFamily="2" charset="2"/>
              </a:rPr>
              <a:t> </a:t>
            </a:r>
          </a:p>
          <a:p>
            <a:endParaRPr lang="de-DE" sz="2000" dirty="0"/>
          </a:p>
          <a:p>
            <a:r>
              <a:rPr lang="de-DE" sz="2000" dirty="0" err="1"/>
              <a:t>Red</a:t>
            </a:r>
            <a:r>
              <a:rPr lang="de-DE" sz="2000" dirty="0"/>
              <a:t>: 	</a:t>
            </a:r>
            <a:r>
              <a:rPr lang="de-DE" sz="2000" dirty="0">
                <a:uFill>
                  <a:solidFill>
                    <a:schemeClr val="accent2"/>
                  </a:solidFill>
                </a:uFill>
              </a:rPr>
              <a:t> </a:t>
            </a:r>
            <a:r>
              <a:rPr lang="de-DE" sz="2000" dirty="0">
                <a:uFill>
                  <a:solidFill>
                    <a:schemeClr val="tx2"/>
                  </a:solidFill>
                </a:uFill>
              </a:rPr>
              <a:t>O</a:t>
            </a:r>
            <a:r>
              <a:rPr lang="de-DE" sz="2000" baseline="-25000" dirty="0">
                <a:uFill>
                  <a:solidFill>
                    <a:schemeClr val="tx2"/>
                  </a:solidFill>
                </a:uFill>
              </a:rPr>
              <a:t>2</a:t>
            </a:r>
            <a:r>
              <a:rPr lang="de-DE" baseline="-25000" dirty="0">
                <a:uFill>
                  <a:solidFill>
                    <a:schemeClr val="accent2"/>
                  </a:solidFill>
                </a:uFill>
              </a:rPr>
              <a:t>(g)</a:t>
            </a:r>
            <a:r>
              <a:rPr lang="de-DE" baseline="30000" dirty="0">
                <a:uFill>
                  <a:solidFill>
                    <a:schemeClr val="accent2"/>
                  </a:solidFill>
                </a:uFill>
              </a:rPr>
              <a:t> </a:t>
            </a:r>
            <a:r>
              <a:rPr lang="de-DE" sz="2000" dirty="0">
                <a:uFill>
                  <a:solidFill>
                    <a:schemeClr val="accent2"/>
                  </a:solidFill>
                </a:uFill>
              </a:rPr>
              <a:t>+ 4 H</a:t>
            </a:r>
            <a:r>
              <a:rPr lang="de-DE" sz="2000" baseline="-25000" dirty="0">
                <a:uFill>
                  <a:solidFill>
                    <a:schemeClr val="accent2"/>
                  </a:solidFill>
                </a:uFill>
              </a:rPr>
              <a:t>3</a:t>
            </a:r>
            <a:r>
              <a:rPr lang="de-DE" sz="2000" dirty="0">
                <a:uFill>
                  <a:solidFill>
                    <a:schemeClr val="accent2"/>
                  </a:solidFill>
                </a:uFill>
              </a:rPr>
              <a:t>O</a:t>
            </a:r>
            <a:r>
              <a:rPr lang="de-DE" sz="2000" baseline="30000" dirty="0">
                <a:uFill>
                  <a:solidFill>
                    <a:schemeClr val="accent2"/>
                  </a:solidFill>
                </a:uFill>
              </a:rPr>
              <a:t>+</a:t>
            </a:r>
            <a:r>
              <a:rPr lang="de-DE" sz="2000" baseline="-25000" dirty="0">
                <a:uFill>
                  <a:solidFill>
                    <a:schemeClr val="accent2"/>
                  </a:solidFill>
                </a:uFill>
              </a:rPr>
              <a:t>(</a:t>
            </a:r>
            <a:r>
              <a:rPr lang="de-DE" sz="2000" baseline="-25000" dirty="0" err="1">
                <a:uFill>
                  <a:solidFill>
                    <a:schemeClr val="accent2"/>
                  </a:solidFill>
                </a:uFill>
              </a:rPr>
              <a:t>aq</a:t>
            </a:r>
            <a:r>
              <a:rPr lang="de-DE" sz="2000" baseline="-25000" dirty="0">
                <a:uFill>
                  <a:solidFill>
                    <a:schemeClr val="accent2"/>
                  </a:solidFill>
                </a:uFill>
              </a:rPr>
              <a:t> )</a:t>
            </a:r>
            <a:r>
              <a:rPr lang="de-DE" sz="2000" dirty="0">
                <a:uFill>
                  <a:solidFill>
                    <a:schemeClr val="accent2"/>
                  </a:solidFill>
                </a:uFill>
              </a:rPr>
              <a:t> + 4 </a:t>
            </a:r>
            <a:r>
              <a:rPr lang="de-DE" sz="2000" dirty="0">
                <a:uFill>
                  <a:solidFill>
                    <a:schemeClr val="accent2"/>
                  </a:solidFill>
                </a:uFill>
                <a:sym typeface="Wingdings" panose="05000000000000000000" pitchFamily="2" charset="2"/>
              </a:rPr>
              <a:t>e</a:t>
            </a:r>
            <a:r>
              <a:rPr lang="de-DE" b="1" baseline="30000" dirty="0">
                <a:uFill>
                  <a:solidFill>
                    <a:schemeClr val="accent2"/>
                  </a:solidFill>
                </a:uFill>
                <a:sym typeface="Wingdings" panose="05000000000000000000" pitchFamily="2" charset="2"/>
              </a:rPr>
              <a:t>-</a:t>
            </a:r>
            <a:r>
              <a:rPr lang="de-DE" sz="2000" baseline="30000" dirty="0">
                <a:uFill>
                  <a:solidFill>
                    <a:schemeClr val="accent2"/>
                  </a:solidFill>
                </a:uFill>
                <a:sym typeface="Wingdings" panose="05000000000000000000" pitchFamily="2" charset="2"/>
              </a:rPr>
              <a:t> </a:t>
            </a:r>
            <a:r>
              <a:rPr lang="de-DE" sz="2000" baseline="30000" dirty="0">
                <a:sym typeface="Wingdings" panose="05000000000000000000" pitchFamily="2" charset="2"/>
              </a:rPr>
              <a:t>	</a:t>
            </a:r>
            <a:r>
              <a:rPr lang="de-DE" sz="2000" dirty="0">
                <a:sym typeface="Wingdings" panose="05000000000000000000" pitchFamily="2" charset="2"/>
              </a:rPr>
              <a:t> 	</a:t>
            </a:r>
            <a:r>
              <a:rPr lang="de-DE" sz="2000" dirty="0">
                <a:uFill>
                  <a:solidFill>
                    <a:schemeClr val="tx2"/>
                  </a:solidFill>
                </a:uFill>
                <a:sym typeface="Wingdings" panose="05000000000000000000" pitchFamily="2" charset="2"/>
              </a:rPr>
              <a:t>6 H</a:t>
            </a:r>
            <a:r>
              <a:rPr lang="de-DE" sz="2000" baseline="-25000" dirty="0">
                <a:uFill>
                  <a:solidFill>
                    <a:schemeClr val="tx2"/>
                  </a:solidFill>
                </a:uFill>
                <a:sym typeface="Wingdings" panose="05000000000000000000" pitchFamily="2" charset="2"/>
              </a:rPr>
              <a:t>2</a:t>
            </a:r>
            <a:r>
              <a:rPr lang="de-DE" sz="2000" dirty="0">
                <a:uFill>
                  <a:solidFill>
                    <a:schemeClr val="tx2"/>
                  </a:solidFill>
                </a:uFill>
                <a:sym typeface="Wingdings" panose="05000000000000000000" pitchFamily="2" charset="2"/>
              </a:rPr>
              <a:t>O </a:t>
            </a:r>
            <a:r>
              <a:rPr lang="de-DE" sz="2000" baseline="-25000" dirty="0">
                <a:uFill>
                  <a:solidFill>
                    <a:schemeClr val="tx2"/>
                  </a:solidFill>
                </a:uFill>
                <a:sym typeface="Wingdings" panose="05000000000000000000" pitchFamily="2" charset="2"/>
              </a:rPr>
              <a:t>(l)</a:t>
            </a:r>
            <a:endParaRPr lang="de-DE" sz="2000" dirty="0">
              <a:uFill>
                <a:solidFill>
                  <a:schemeClr val="accent2"/>
                </a:solidFill>
              </a:uFill>
            </a:endParaRPr>
          </a:p>
          <a:p>
            <a:endParaRPr lang="de-DE" sz="2000" dirty="0"/>
          </a:p>
          <a:p>
            <a:r>
              <a:rPr lang="de-DE" sz="2000" b="1" u="sng" dirty="0" err="1"/>
              <a:t>Redox</a:t>
            </a:r>
            <a:r>
              <a:rPr lang="de-DE" sz="2000" b="1" u="sng" dirty="0"/>
              <a:t>: </a:t>
            </a:r>
          </a:p>
          <a:p>
            <a:r>
              <a:rPr lang="de-DE" sz="2000" dirty="0">
                <a:uFill>
                  <a:solidFill>
                    <a:schemeClr val="accent5"/>
                  </a:solidFill>
                </a:uFill>
              </a:rPr>
              <a:t/>
            </a:r>
            <a:br>
              <a:rPr lang="de-DE" sz="2000" dirty="0">
                <a:uFill>
                  <a:solidFill>
                    <a:schemeClr val="accent5"/>
                  </a:solidFill>
                </a:uFill>
              </a:rPr>
            </a:br>
            <a:r>
              <a:rPr lang="de-DE" sz="2000" dirty="0">
                <a:uFill>
                  <a:solidFill>
                    <a:schemeClr val="tx2"/>
                  </a:solidFill>
                </a:uFill>
              </a:rPr>
              <a:t> 			2 H</a:t>
            </a:r>
            <a:r>
              <a:rPr lang="de-DE" sz="2000" baseline="-25000" dirty="0">
                <a:uFill>
                  <a:solidFill>
                    <a:schemeClr val="tx2"/>
                  </a:solidFill>
                </a:uFill>
              </a:rPr>
              <a:t>2</a:t>
            </a:r>
            <a:r>
              <a:rPr lang="de-DE" sz="2000" baseline="-25000" dirty="0">
                <a:uFill>
                  <a:solidFill>
                    <a:schemeClr val="accent2"/>
                  </a:solidFill>
                </a:uFill>
              </a:rPr>
              <a:t>(g) </a:t>
            </a:r>
            <a:r>
              <a:rPr lang="de-DE" sz="2000" dirty="0">
                <a:uFill>
                  <a:solidFill>
                    <a:schemeClr val="accent2"/>
                  </a:solidFill>
                </a:uFill>
              </a:rPr>
              <a:t>+ </a:t>
            </a:r>
            <a:r>
              <a:rPr lang="de-DE" sz="2000" dirty="0">
                <a:uFill>
                  <a:solidFill>
                    <a:schemeClr val="tx2"/>
                  </a:solidFill>
                </a:uFill>
              </a:rPr>
              <a:t> O</a:t>
            </a:r>
            <a:r>
              <a:rPr lang="de-DE" sz="2000" baseline="-25000" dirty="0">
                <a:uFill>
                  <a:solidFill>
                    <a:schemeClr val="tx2"/>
                  </a:solidFill>
                </a:uFill>
              </a:rPr>
              <a:t>2</a:t>
            </a:r>
            <a:r>
              <a:rPr lang="de-DE" sz="2000" baseline="-25000" dirty="0">
                <a:uFill>
                  <a:solidFill>
                    <a:schemeClr val="tx2"/>
                  </a:solidFill>
                </a:uFill>
                <a:sym typeface="Wingdings" panose="05000000000000000000" pitchFamily="2" charset="2"/>
              </a:rPr>
              <a:t>(g)</a:t>
            </a:r>
            <a:r>
              <a:rPr lang="de-DE" sz="2000" baseline="-25000" dirty="0">
                <a:uFill>
                  <a:solidFill>
                    <a:schemeClr val="tx2"/>
                  </a:solidFill>
                </a:uFill>
              </a:rPr>
              <a:t> </a:t>
            </a:r>
            <a:r>
              <a:rPr lang="de-DE" sz="2000" dirty="0">
                <a:uFill>
                  <a:solidFill>
                    <a:schemeClr val="accent2"/>
                  </a:solidFill>
                </a:uFill>
                <a:sym typeface="Wingdings" panose="05000000000000000000" pitchFamily="2" charset="2"/>
              </a:rPr>
              <a:t> </a:t>
            </a:r>
            <a:r>
              <a:rPr lang="de-DE" sz="2000" dirty="0">
                <a:uFill>
                  <a:solidFill>
                    <a:schemeClr val="tx2"/>
                  </a:solidFill>
                </a:uFill>
                <a:sym typeface="Wingdings" panose="05000000000000000000" pitchFamily="2" charset="2"/>
              </a:rPr>
              <a:t>2 H</a:t>
            </a:r>
            <a:r>
              <a:rPr lang="de-DE" sz="2000" baseline="-25000" dirty="0">
                <a:uFill>
                  <a:solidFill>
                    <a:schemeClr val="tx2"/>
                  </a:solidFill>
                </a:uFill>
                <a:sym typeface="Wingdings" panose="05000000000000000000" pitchFamily="2" charset="2"/>
              </a:rPr>
              <a:t>2</a:t>
            </a:r>
            <a:r>
              <a:rPr lang="de-DE" sz="2000" dirty="0">
                <a:uFill>
                  <a:solidFill>
                    <a:schemeClr val="tx2"/>
                  </a:solidFill>
                </a:uFill>
                <a:sym typeface="Wingdings" panose="05000000000000000000" pitchFamily="2" charset="2"/>
              </a:rPr>
              <a:t>O </a:t>
            </a:r>
            <a:r>
              <a:rPr lang="de-DE" baseline="-25000" dirty="0">
                <a:uFill>
                  <a:solidFill>
                    <a:schemeClr val="tx2"/>
                  </a:solidFill>
                </a:uFill>
                <a:sym typeface="Wingdings" panose="05000000000000000000" pitchFamily="2" charset="2"/>
              </a:rPr>
              <a:t>(l)</a:t>
            </a:r>
            <a:endParaRPr lang="de-DE" sz="2000" dirty="0">
              <a:uFill>
                <a:solidFill>
                  <a:schemeClr val="accent2"/>
                </a:solidFill>
              </a:uFill>
            </a:endParaRPr>
          </a:p>
          <a:p>
            <a:endParaRPr lang="de-DE" sz="2000" dirty="0"/>
          </a:p>
          <a:p>
            <a:r>
              <a:rPr lang="de-DE" dirty="0"/>
              <a:t>	</a:t>
            </a:r>
          </a:p>
        </p:txBody>
      </p:sp>
      <p:sp>
        <p:nvSpPr>
          <p:cNvPr id="8" name="Rechteck 7">
            <a:extLst>
              <a:ext uri="{FF2B5EF4-FFF2-40B4-BE49-F238E27FC236}">
                <a16:creationId xmlns:a16="http://schemas.microsoft.com/office/drawing/2014/main" id="{6B377966-44A6-4B89-6154-0DDEF46A3780}"/>
              </a:ext>
            </a:extLst>
          </p:cNvPr>
          <p:cNvSpPr/>
          <p:nvPr/>
        </p:nvSpPr>
        <p:spPr>
          <a:xfrm>
            <a:off x="1865376" y="2578608"/>
            <a:ext cx="2807208" cy="48463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9" name="Rechteck 8">
            <a:extLst>
              <a:ext uri="{FF2B5EF4-FFF2-40B4-BE49-F238E27FC236}">
                <a16:creationId xmlns:a16="http://schemas.microsoft.com/office/drawing/2014/main" id="{218EE9BF-4021-75CF-8211-6B8D7CA8BD78}"/>
              </a:ext>
            </a:extLst>
          </p:cNvPr>
          <p:cNvSpPr/>
          <p:nvPr/>
        </p:nvSpPr>
        <p:spPr>
          <a:xfrm>
            <a:off x="6084000" y="2578608"/>
            <a:ext cx="2807208" cy="48463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10" name="Rechteck 9">
            <a:extLst>
              <a:ext uri="{FF2B5EF4-FFF2-40B4-BE49-F238E27FC236}">
                <a16:creationId xmlns:a16="http://schemas.microsoft.com/office/drawing/2014/main" id="{DB0FAB8D-675E-9FF1-71AE-CF4DAB68CE42}"/>
              </a:ext>
            </a:extLst>
          </p:cNvPr>
          <p:cNvSpPr/>
          <p:nvPr/>
        </p:nvSpPr>
        <p:spPr>
          <a:xfrm>
            <a:off x="1865376" y="3186684"/>
            <a:ext cx="2807208" cy="48463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11" name="Rechteck 10">
            <a:extLst>
              <a:ext uri="{FF2B5EF4-FFF2-40B4-BE49-F238E27FC236}">
                <a16:creationId xmlns:a16="http://schemas.microsoft.com/office/drawing/2014/main" id="{1D48B0E6-55C3-8F56-6241-D42BBA923ABD}"/>
              </a:ext>
            </a:extLst>
          </p:cNvPr>
          <p:cNvSpPr/>
          <p:nvPr/>
        </p:nvSpPr>
        <p:spPr>
          <a:xfrm>
            <a:off x="6084000" y="3138228"/>
            <a:ext cx="2807208" cy="48463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
        <p:nvSpPr>
          <p:cNvPr id="12" name="Rechteck 11">
            <a:extLst>
              <a:ext uri="{FF2B5EF4-FFF2-40B4-BE49-F238E27FC236}">
                <a16:creationId xmlns:a16="http://schemas.microsoft.com/office/drawing/2014/main" id="{F661AEDE-AB60-D964-B589-B266D5C345E6}"/>
              </a:ext>
            </a:extLst>
          </p:cNvPr>
          <p:cNvSpPr/>
          <p:nvPr/>
        </p:nvSpPr>
        <p:spPr>
          <a:xfrm>
            <a:off x="3547491" y="4449114"/>
            <a:ext cx="3381756" cy="484632"/>
          </a:xfrm>
          <a:prstGeom prst="rect">
            <a:avLst/>
          </a:prstGeom>
          <a:solidFill>
            <a:schemeClr val="bg1"/>
          </a:solidFill>
          <a:ln>
            <a:solidFill>
              <a:schemeClr val="bg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p:spTree>
    <p:extLst>
      <p:ext uri="{BB962C8B-B14F-4D97-AF65-F5344CB8AC3E}">
        <p14:creationId xmlns:p14="http://schemas.microsoft.com/office/powerpoint/2010/main" val="18343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D6DD4D-3D38-418F-AB33-25B9FF955584}"/>
              </a:ext>
            </a:extLst>
          </p:cNvPr>
          <p:cNvSpPr>
            <a:spLocks noGrp="1"/>
          </p:cNvSpPr>
          <p:nvPr>
            <p:ph type="title"/>
          </p:nvPr>
        </p:nvSpPr>
        <p:spPr/>
        <p:txBody>
          <a:bodyPr/>
          <a:lstStyle/>
          <a:p>
            <a:r>
              <a:rPr lang="de-DE" dirty="0"/>
              <a:t>Diskussion</a:t>
            </a:r>
          </a:p>
        </p:txBody>
      </p:sp>
      <p:sp>
        <p:nvSpPr>
          <p:cNvPr id="3" name="Inhaltsplatzhalter 2">
            <a:extLst>
              <a:ext uri="{FF2B5EF4-FFF2-40B4-BE49-F238E27FC236}">
                <a16:creationId xmlns:a16="http://schemas.microsoft.com/office/drawing/2014/main" id="{24BDF202-A367-75FC-46BD-9B56416560FD}"/>
              </a:ext>
            </a:extLst>
          </p:cNvPr>
          <p:cNvSpPr>
            <a:spLocks noGrp="1"/>
          </p:cNvSpPr>
          <p:nvPr>
            <p:ph idx="1"/>
          </p:nvPr>
        </p:nvSpPr>
        <p:spPr/>
        <p:txBody>
          <a:bodyPr/>
          <a:lstStyle/>
          <a:p>
            <a:pPr marL="457200" indent="-457200">
              <a:buFont typeface="+mj-lt"/>
              <a:buAutoNum type="arabicParenR"/>
            </a:pPr>
            <a:r>
              <a:rPr lang="de-DE" b="1" dirty="0">
                <a:solidFill>
                  <a:srgbClr val="0000FF"/>
                </a:solidFill>
                <a:effectLst/>
                <a:latin typeface="Arial" panose="020B0604020202020204" pitchFamily="34" charset="0"/>
                <a:ea typeface="Calibri" panose="020F0502020204030204" pitchFamily="34" charset="0"/>
              </a:rPr>
              <a:t>Lies</a:t>
            </a:r>
            <a:r>
              <a:rPr lang="de-DE" dirty="0">
                <a:solidFill>
                  <a:srgbClr val="0000FF"/>
                </a:solidFill>
                <a:effectLst/>
                <a:latin typeface="Arial" panose="020B0604020202020204" pitchFamily="34" charset="0"/>
                <a:ea typeface="Calibri" panose="020F0502020204030204" pitchFamily="34" charset="0"/>
              </a:rPr>
              <a:t> dir den </a:t>
            </a:r>
            <a:r>
              <a:rPr lang="de-DE" b="1" dirty="0">
                <a:solidFill>
                  <a:srgbClr val="0000FF"/>
                </a:solidFill>
                <a:effectLst/>
                <a:latin typeface="Arial" panose="020B0604020202020204" pitchFamily="34" charset="0"/>
                <a:ea typeface="Calibri" panose="020F0502020204030204" pitchFamily="34" charset="0"/>
                <a:hlinkClick r:id="rId2"/>
              </a:rPr>
              <a:t>Text</a:t>
            </a:r>
            <a:r>
              <a:rPr lang="de-DE" dirty="0">
                <a:solidFill>
                  <a:srgbClr val="0000FF"/>
                </a:solidFill>
                <a:effectLst/>
                <a:latin typeface="Arial" panose="020B0604020202020204" pitchFamily="34" charset="0"/>
                <a:ea typeface="Calibri" panose="020F0502020204030204" pitchFamily="34" charset="0"/>
              </a:rPr>
              <a:t> </a:t>
            </a:r>
            <a:r>
              <a:rPr lang="de-DE" dirty="0" smtClean="0">
                <a:solidFill>
                  <a:srgbClr val="0000FF"/>
                </a:solidFill>
                <a:effectLst/>
                <a:latin typeface="Arial" panose="020B0604020202020204" pitchFamily="34" charset="0"/>
                <a:ea typeface="Calibri" panose="020F0502020204030204" pitchFamily="34" charset="0"/>
              </a:rPr>
              <a:t>(Link folgen) aufmerksam </a:t>
            </a:r>
            <a:r>
              <a:rPr lang="de-DE" dirty="0">
                <a:solidFill>
                  <a:srgbClr val="0000FF"/>
                </a:solidFill>
                <a:effectLst/>
                <a:latin typeface="Arial" panose="020B0604020202020204" pitchFamily="34" charset="0"/>
                <a:ea typeface="Calibri" panose="020F0502020204030204" pitchFamily="34" charset="0"/>
              </a:rPr>
              <a:t>durch und </a:t>
            </a:r>
            <a:r>
              <a:rPr lang="de-DE" b="1" dirty="0">
                <a:solidFill>
                  <a:srgbClr val="0000FF"/>
                </a:solidFill>
                <a:effectLst/>
                <a:latin typeface="Arial" panose="020B0604020202020204" pitchFamily="34" charset="0"/>
                <a:ea typeface="Calibri" panose="020F0502020204030204" pitchFamily="34" charset="0"/>
              </a:rPr>
              <a:t>notiere</a:t>
            </a:r>
            <a:r>
              <a:rPr lang="de-DE" dirty="0">
                <a:solidFill>
                  <a:srgbClr val="0000FF"/>
                </a:solidFill>
                <a:effectLst/>
                <a:latin typeface="Arial" panose="020B0604020202020204" pitchFamily="34" charset="0"/>
                <a:ea typeface="Calibri" panose="020F0502020204030204" pitchFamily="34" charset="0"/>
              </a:rPr>
              <a:t> </a:t>
            </a:r>
            <a:r>
              <a:rPr lang="de-DE" b="1" dirty="0">
                <a:solidFill>
                  <a:srgbClr val="0000FF"/>
                </a:solidFill>
                <a:effectLst/>
                <a:latin typeface="Arial" panose="020B0604020202020204" pitchFamily="34" charset="0"/>
                <a:ea typeface="Calibri" panose="020F0502020204030204" pitchFamily="34" charset="0"/>
              </a:rPr>
              <a:t>Vorteile</a:t>
            </a:r>
            <a:r>
              <a:rPr lang="de-DE" dirty="0">
                <a:solidFill>
                  <a:srgbClr val="0000FF"/>
                </a:solidFill>
                <a:effectLst/>
                <a:latin typeface="Arial" panose="020B0604020202020204" pitchFamily="34" charset="0"/>
                <a:ea typeface="Calibri" panose="020F0502020204030204" pitchFamily="34" charset="0"/>
              </a:rPr>
              <a:t> </a:t>
            </a:r>
            <a:r>
              <a:rPr lang="de-DE" dirty="0">
                <a:solidFill>
                  <a:srgbClr val="0000FF"/>
                </a:solidFill>
                <a:latin typeface="Arial" panose="020B0604020202020204" pitchFamily="34" charset="0"/>
                <a:ea typeface="Calibri" panose="020F0502020204030204" pitchFamily="34" charset="0"/>
              </a:rPr>
              <a:t>und </a:t>
            </a:r>
            <a:r>
              <a:rPr lang="de-DE" b="1" dirty="0">
                <a:solidFill>
                  <a:srgbClr val="0000FF"/>
                </a:solidFill>
                <a:effectLst/>
                <a:latin typeface="Arial" panose="020B0604020202020204" pitchFamily="34" charset="0"/>
                <a:ea typeface="Calibri" panose="020F0502020204030204" pitchFamily="34" charset="0"/>
              </a:rPr>
              <a:t>Nachteile</a:t>
            </a:r>
            <a:r>
              <a:rPr lang="de-DE" dirty="0">
                <a:solidFill>
                  <a:srgbClr val="0000FF"/>
                </a:solidFill>
                <a:effectLst/>
                <a:latin typeface="Arial" panose="020B0604020202020204" pitchFamily="34" charset="0"/>
                <a:ea typeface="Calibri" panose="020F0502020204030204" pitchFamily="34" charset="0"/>
              </a:rPr>
              <a:t> “deines“ Autos.</a:t>
            </a:r>
          </a:p>
          <a:p>
            <a:pPr marL="457200" indent="-457200" algn="just">
              <a:buFont typeface="+mj-lt"/>
              <a:buAutoNum type="arabicParenR"/>
            </a:pPr>
            <a:endParaRPr lang="de-DE" dirty="0">
              <a:solidFill>
                <a:srgbClr val="0000FF"/>
              </a:solidFill>
              <a:latin typeface="Arial" panose="020B0604020202020204" pitchFamily="34" charset="0"/>
              <a:ea typeface="Calibri" panose="020F0502020204030204" pitchFamily="34" charset="0"/>
            </a:endParaRPr>
          </a:p>
          <a:p>
            <a:pPr marL="457200" indent="-457200" algn="just">
              <a:buFont typeface="+mj-lt"/>
              <a:buAutoNum type="arabicParenR"/>
            </a:pPr>
            <a:endParaRPr lang="de-DE" dirty="0" smtClean="0">
              <a:solidFill>
                <a:srgbClr val="0000FF"/>
              </a:solidFill>
              <a:effectLst/>
              <a:latin typeface="Arial" panose="020B0604020202020204" pitchFamily="34" charset="0"/>
              <a:ea typeface="Calibri" panose="020F0502020204030204" pitchFamily="34" charset="0"/>
            </a:endParaRPr>
          </a:p>
          <a:p>
            <a:pPr marL="457200" indent="-457200" algn="just">
              <a:buFont typeface="+mj-lt"/>
              <a:buAutoNum type="arabicParenR"/>
            </a:pPr>
            <a:endParaRPr lang="de-DE" dirty="0">
              <a:solidFill>
                <a:srgbClr val="0000FF"/>
              </a:solidFill>
              <a:latin typeface="Arial" panose="020B0604020202020204" pitchFamily="34" charset="0"/>
              <a:ea typeface="Calibri" panose="020F0502020204030204" pitchFamily="34" charset="0"/>
            </a:endParaRPr>
          </a:p>
          <a:p>
            <a:pPr marL="457200" indent="-457200" algn="just">
              <a:buFont typeface="+mj-lt"/>
              <a:buAutoNum type="arabicParenR"/>
            </a:pPr>
            <a:endParaRPr lang="de-DE" dirty="0" smtClean="0">
              <a:solidFill>
                <a:srgbClr val="0000FF"/>
              </a:solidFill>
              <a:effectLst/>
              <a:latin typeface="Arial" panose="020B0604020202020204" pitchFamily="34" charset="0"/>
              <a:ea typeface="Calibri" panose="020F0502020204030204" pitchFamily="34" charset="0"/>
            </a:endParaRPr>
          </a:p>
          <a:p>
            <a:pPr marL="457200" indent="-457200" algn="just">
              <a:buFont typeface="+mj-lt"/>
              <a:buAutoNum type="arabicParenR"/>
            </a:pPr>
            <a:endParaRPr lang="de-DE" dirty="0">
              <a:solidFill>
                <a:srgbClr val="0000FF"/>
              </a:solidFill>
              <a:effectLst/>
              <a:latin typeface="Arial" panose="020B0604020202020204" pitchFamily="34" charset="0"/>
              <a:ea typeface="Calibri" panose="020F0502020204030204" pitchFamily="34" charset="0"/>
            </a:endParaRPr>
          </a:p>
          <a:p>
            <a:pPr marL="457200" indent="-457200">
              <a:buFont typeface="+mj-lt"/>
              <a:buAutoNum type="arabicParenR"/>
            </a:pPr>
            <a:r>
              <a:rPr lang="de-DE" b="1" dirty="0">
                <a:solidFill>
                  <a:srgbClr val="0000FF"/>
                </a:solidFill>
                <a:effectLst/>
                <a:latin typeface="Arial" panose="020B0604020202020204" pitchFamily="34" charset="0"/>
                <a:ea typeface="Calibri" panose="020F0502020204030204" pitchFamily="34" charset="0"/>
              </a:rPr>
              <a:t>Diskutiere</a:t>
            </a:r>
            <a:r>
              <a:rPr lang="de-DE" dirty="0">
                <a:solidFill>
                  <a:srgbClr val="0000FF"/>
                </a:solidFill>
                <a:effectLst/>
                <a:latin typeface="Arial" panose="020B0604020202020204" pitchFamily="34" charset="0"/>
                <a:ea typeface="Calibri" panose="020F0502020204030204" pitchFamily="34" charset="0"/>
              </a:rPr>
              <a:t> anschließend im Plenum, welche Antriebsvariante für Autos deiner Meinung nach in der Zukunft die </a:t>
            </a:r>
            <a:r>
              <a:rPr lang="de-DE" b="1" dirty="0">
                <a:solidFill>
                  <a:srgbClr val="0000FF"/>
                </a:solidFill>
                <a:effectLst/>
                <a:latin typeface="Arial" panose="020B0604020202020204" pitchFamily="34" charset="0"/>
                <a:ea typeface="Calibri" panose="020F0502020204030204" pitchFamily="34" charset="0"/>
              </a:rPr>
              <a:t>besten</a:t>
            </a:r>
            <a:r>
              <a:rPr lang="de-DE" dirty="0">
                <a:solidFill>
                  <a:srgbClr val="0000FF"/>
                </a:solidFill>
                <a:effectLst/>
                <a:latin typeface="Arial" panose="020B0604020202020204" pitchFamily="34" charset="0"/>
                <a:ea typeface="Calibri" panose="020F0502020204030204" pitchFamily="34" charset="0"/>
              </a:rPr>
              <a:t> </a:t>
            </a:r>
            <a:r>
              <a:rPr lang="de-DE" b="1" dirty="0">
                <a:solidFill>
                  <a:srgbClr val="0000FF"/>
                </a:solidFill>
                <a:effectLst/>
                <a:latin typeface="Arial" panose="020B0604020202020204" pitchFamily="34" charset="0"/>
                <a:ea typeface="Calibri" panose="020F0502020204030204" pitchFamily="34" charset="0"/>
              </a:rPr>
              <a:t>Aussichten</a:t>
            </a:r>
            <a:r>
              <a:rPr lang="de-DE" dirty="0">
                <a:solidFill>
                  <a:srgbClr val="0000FF"/>
                </a:solidFill>
                <a:effectLst/>
                <a:latin typeface="Arial" panose="020B0604020202020204" pitchFamily="34" charset="0"/>
                <a:ea typeface="Calibri" panose="020F0502020204030204" pitchFamily="34" charset="0"/>
              </a:rPr>
              <a:t> hat, den Markt zu </a:t>
            </a:r>
            <a:r>
              <a:rPr lang="de-DE" dirty="0">
                <a:solidFill>
                  <a:srgbClr val="0000FF"/>
                </a:solidFill>
                <a:latin typeface="Arial" panose="020B0604020202020204" pitchFamily="34" charset="0"/>
                <a:ea typeface="Calibri" panose="020F0502020204030204" pitchFamily="34" charset="0"/>
              </a:rPr>
              <a:t>erobern</a:t>
            </a:r>
            <a:r>
              <a:rPr lang="de-DE" sz="1800" dirty="0">
                <a:solidFill>
                  <a:srgbClr val="0000FF"/>
                </a:solidFill>
                <a:effectLst/>
                <a:latin typeface="Arial" panose="020B0604020202020204" pitchFamily="34" charset="0"/>
                <a:ea typeface="Calibri" panose="020F0502020204030204" pitchFamily="34" charset="0"/>
              </a:rPr>
              <a:t>.</a:t>
            </a:r>
          </a:p>
          <a:p>
            <a:pPr marL="0" indent="0">
              <a:buNone/>
            </a:pPr>
            <a:endParaRPr lang="de-DE" dirty="0"/>
          </a:p>
        </p:txBody>
      </p:sp>
      <p:sp>
        <p:nvSpPr>
          <p:cNvPr id="4" name="Foliennummernplatzhalter 3">
            <a:extLst>
              <a:ext uri="{FF2B5EF4-FFF2-40B4-BE49-F238E27FC236}">
                <a16:creationId xmlns:a16="http://schemas.microsoft.com/office/drawing/2014/main" id="{CA0E50FF-4122-16A6-2C94-62585C900C8F}"/>
              </a:ext>
            </a:extLst>
          </p:cNvPr>
          <p:cNvSpPr>
            <a:spLocks noGrp="1"/>
          </p:cNvSpPr>
          <p:nvPr>
            <p:ph type="sldNum" sz="quarter" idx="12"/>
          </p:nvPr>
        </p:nvSpPr>
        <p:spPr/>
        <p:txBody>
          <a:bodyPr/>
          <a:lstStyle/>
          <a:p>
            <a:fld id="{649AAC7D-4B30-4604-BD35-0C4E56313D0D}" type="slidenum">
              <a:rPr lang="de-DE" smtClean="0"/>
              <a:pPr/>
              <a:t>52</a:t>
            </a:fld>
            <a:endParaRPr lang="de-DE"/>
          </a:p>
        </p:txBody>
      </p:sp>
      <p:pic>
        <p:nvPicPr>
          <p:cNvPr id="11" name="Inhaltsplatzhalter 10">
            <a:extLst>
              <a:ext uri="{FF2B5EF4-FFF2-40B4-BE49-F238E27FC236}">
                <a16:creationId xmlns:a16="http://schemas.microsoft.com/office/drawing/2014/main" id="{09B8D9F3-957B-D821-780C-83579227A478}"/>
              </a:ext>
            </a:extLst>
          </p:cNvPr>
          <p:cNvPicPr>
            <a:picLocks noGrp="1" noChangeAspect="1"/>
          </p:cNvPicPr>
          <p:nvPr>
            <p:ph sz="quarter" idx="14"/>
          </p:nvPr>
        </p:nvPicPr>
        <p:blipFill>
          <a:blip r:embed="rId3"/>
          <a:stretch>
            <a:fillRect/>
          </a:stretch>
        </p:blipFill>
        <p:spPr>
          <a:xfrm>
            <a:off x="431800" y="1518928"/>
            <a:ext cx="900113" cy="884856"/>
          </a:xfrm>
          <a:prstGeom prst="rect">
            <a:avLst/>
          </a:prstGeom>
        </p:spPr>
      </p:pic>
      <p:sp>
        <p:nvSpPr>
          <p:cNvPr id="9" name="Inhaltsplatzhalter 8">
            <a:extLst>
              <a:ext uri="{FF2B5EF4-FFF2-40B4-BE49-F238E27FC236}">
                <a16:creationId xmlns:a16="http://schemas.microsoft.com/office/drawing/2014/main" id="{E6E8AFB1-E9EF-3344-2E36-B65AC2B4212C}"/>
              </a:ext>
            </a:extLst>
          </p:cNvPr>
          <p:cNvSpPr>
            <a:spLocks noGrp="1"/>
          </p:cNvSpPr>
          <p:nvPr>
            <p:ph sz="quarter" idx="17"/>
          </p:nvPr>
        </p:nvSpPr>
        <p:spPr/>
        <p:txBody>
          <a:bodyPr/>
          <a:lstStyle/>
          <a:p>
            <a:endParaRPr lang="de-DE"/>
          </a:p>
        </p:txBody>
      </p:sp>
      <p:pic>
        <p:nvPicPr>
          <p:cNvPr id="13" name="Inhaltsplatzhalter 12">
            <a:extLst>
              <a:ext uri="{FF2B5EF4-FFF2-40B4-BE49-F238E27FC236}">
                <a16:creationId xmlns:a16="http://schemas.microsoft.com/office/drawing/2014/main" id="{3421F409-9A74-4169-B72F-9E36B536D682}"/>
              </a:ext>
            </a:extLst>
          </p:cNvPr>
          <p:cNvPicPr>
            <a:picLocks noGrp="1" noChangeAspect="1"/>
          </p:cNvPicPr>
          <p:nvPr>
            <p:ph sz="quarter" idx="13"/>
          </p:nvPr>
        </p:nvPicPr>
        <p:blipFill>
          <a:blip r:embed="rId4"/>
          <a:stretch>
            <a:fillRect/>
          </a:stretch>
        </p:blipFill>
        <p:spPr>
          <a:xfrm>
            <a:off x="634947" y="505199"/>
            <a:ext cx="493819" cy="896190"/>
          </a:xfrm>
          <a:prstGeom prst="rect">
            <a:avLst/>
          </a:prstGeom>
        </p:spPr>
      </p:pic>
      <p:sp>
        <p:nvSpPr>
          <p:cNvPr id="6" name="Inhaltsplatzhalter 5"/>
          <p:cNvSpPr>
            <a:spLocks noGrp="1"/>
          </p:cNvSpPr>
          <p:nvPr>
            <p:ph sz="quarter" idx="15"/>
          </p:nvPr>
        </p:nvSpPr>
        <p:spPr/>
        <p:txBody>
          <a:bodyPr/>
          <a:lstStyle/>
          <a:p>
            <a:endParaRPr lang="de-DE"/>
          </a:p>
        </p:txBody>
      </p:sp>
      <p:pic>
        <p:nvPicPr>
          <p:cNvPr id="14" name="Inhaltsplatzhalter 60"/>
          <p:cNvPicPr>
            <a:picLocks noGrp="1" noChangeAspect="1"/>
          </p:cNvPicPr>
          <p:nvPr>
            <p:ph sz="quarter" idx="16"/>
          </p:nvPr>
        </p:nvPicPr>
        <p:blipFill>
          <a:blip r:embed="rId5"/>
          <a:stretch>
            <a:fillRect/>
          </a:stretch>
        </p:blipFill>
        <p:spPr>
          <a:xfrm>
            <a:off x="464994" y="3743325"/>
            <a:ext cx="833725" cy="900113"/>
          </a:xfrm>
          <a:prstGeom prst="rect">
            <a:avLst/>
          </a:prstGeom>
        </p:spPr>
      </p:pic>
    </p:spTree>
    <p:extLst>
      <p:ext uri="{BB962C8B-B14F-4D97-AF65-F5344CB8AC3E}">
        <p14:creationId xmlns:p14="http://schemas.microsoft.com/office/powerpoint/2010/main" val="1542805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14729-CBB8-FCD1-406D-E946EA549918}"/>
              </a:ext>
            </a:extLst>
          </p:cNvPr>
          <p:cNvSpPr>
            <a:spLocks noGrp="1"/>
          </p:cNvSpPr>
          <p:nvPr>
            <p:ph type="title"/>
          </p:nvPr>
        </p:nvSpPr>
        <p:spPr/>
        <p:txBody>
          <a:bodyPr/>
          <a:lstStyle/>
          <a:p>
            <a:r>
              <a:rPr lang="de-DE"/>
              <a:t>Diskussion</a:t>
            </a:r>
          </a:p>
        </p:txBody>
      </p:sp>
      <p:sp>
        <p:nvSpPr>
          <p:cNvPr id="3" name="Inhaltsplatzhalter 2">
            <a:extLst>
              <a:ext uri="{FF2B5EF4-FFF2-40B4-BE49-F238E27FC236}">
                <a16:creationId xmlns:a16="http://schemas.microsoft.com/office/drawing/2014/main" id="{02C2C79D-6B01-E609-7B7A-7DA30DED4527}"/>
              </a:ext>
            </a:extLst>
          </p:cNvPr>
          <p:cNvSpPr>
            <a:spLocks noGrp="1"/>
          </p:cNvSpPr>
          <p:nvPr>
            <p:ph idx="1"/>
          </p:nvPr>
        </p:nvSpPr>
        <p:spPr>
          <a:xfrm>
            <a:off x="1235478" y="1495365"/>
            <a:ext cx="7200000" cy="4320000"/>
          </a:xfrm>
        </p:spPr>
        <p:txBody>
          <a:bodyPr/>
          <a:lstStyle/>
          <a:p>
            <a:pPr algn="ctr"/>
            <a:endParaRPr lang="de-DE" sz="4000" dirty="0"/>
          </a:p>
          <a:p>
            <a:pPr algn="ctr"/>
            <a:r>
              <a:rPr lang="de-DE" sz="4000" dirty="0"/>
              <a:t>Gruppeneinteilung</a:t>
            </a:r>
          </a:p>
        </p:txBody>
      </p:sp>
      <p:sp>
        <p:nvSpPr>
          <p:cNvPr id="4" name="Foliennummernplatzhalter 3">
            <a:extLst>
              <a:ext uri="{FF2B5EF4-FFF2-40B4-BE49-F238E27FC236}">
                <a16:creationId xmlns:a16="http://schemas.microsoft.com/office/drawing/2014/main" id="{3E118897-3C9E-6A1F-F165-F4D579AF55F7}"/>
              </a:ext>
            </a:extLst>
          </p:cNvPr>
          <p:cNvSpPr>
            <a:spLocks noGrp="1"/>
          </p:cNvSpPr>
          <p:nvPr>
            <p:ph type="sldNum" sz="quarter" idx="12"/>
          </p:nvPr>
        </p:nvSpPr>
        <p:spPr/>
        <p:txBody>
          <a:bodyPr/>
          <a:lstStyle/>
          <a:p>
            <a:fld id="{649AAC7D-4B30-4604-BD35-0C4E56313D0D}" type="slidenum">
              <a:rPr lang="de-DE" smtClean="0"/>
              <a:t>53</a:t>
            </a:fld>
            <a:endParaRPr lang="de-DE"/>
          </a:p>
        </p:txBody>
      </p:sp>
      <p:pic>
        <p:nvPicPr>
          <p:cNvPr id="1026" name="Picture 2" descr="Herausforderungen in der Online-Gruppenarbeit – RUBeL Blog – Bereich  eLearning der Ruhr-Universität Bochum">
            <a:extLst>
              <a:ext uri="{FF2B5EF4-FFF2-40B4-BE49-F238E27FC236}">
                <a16:creationId xmlns:a16="http://schemas.microsoft.com/office/drawing/2014/main" id="{CD5DB4AC-E4BF-5CE8-8679-9C4846680A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5588" y="2795925"/>
            <a:ext cx="4762500" cy="3648075"/>
          </a:xfrm>
          <a:prstGeom prst="rect">
            <a:avLst/>
          </a:prstGeom>
          <a:noFill/>
          <a:extLst>
            <a:ext uri="{909E8E84-426E-40DD-AFC4-6F175D3DCCD1}">
              <a14:hiddenFill xmlns:a14="http://schemas.microsoft.com/office/drawing/2010/main">
                <a:solidFill>
                  <a:srgbClr val="FFFFFF"/>
                </a:solidFill>
              </a14:hiddenFill>
            </a:ext>
          </a:extLst>
        </p:spPr>
      </p:pic>
      <p:pic>
        <p:nvPicPr>
          <p:cNvPr id="7" name="Inhaltsplatzhalter 60"/>
          <p:cNvPicPr>
            <a:picLocks noGrp="1" noChangeAspect="1"/>
          </p:cNvPicPr>
          <p:nvPr>
            <p:ph sz="quarter" idx="13"/>
          </p:nvPr>
        </p:nvPicPr>
        <p:blipFill>
          <a:blip r:embed="rId3"/>
          <a:stretch>
            <a:fillRect/>
          </a:stretch>
        </p:blipFill>
        <p:spPr>
          <a:xfrm>
            <a:off x="464994" y="503238"/>
            <a:ext cx="833724" cy="900112"/>
          </a:xfrm>
          <a:prstGeom prst="rect">
            <a:avLst/>
          </a:prstGeom>
        </p:spPr>
      </p:pic>
    </p:spTree>
    <p:extLst>
      <p:ext uri="{BB962C8B-B14F-4D97-AF65-F5344CB8AC3E}">
        <p14:creationId xmlns:p14="http://schemas.microsoft.com/office/powerpoint/2010/main" val="14052409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14729-CBB8-FCD1-406D-E946EA549918}"/>
              </a:ext>
            </a:extLst>
          </p:cNvPr>
          <p:cNvSpPr>
            <a:spLocks noGrp="1"/>
          </p:cNvSpPr>
          <p:nvPr>
            <p:ph type="title"/>
          </p:nvPr>
        </p:nvSpPr>
        <p:spPr/>
        <p:txBody>
          <a:bodyPr/>
          <a:lstStyle/>
          <a:p>
            <a:r>
              <a:rPr lang="de-DE"/>
              <a:t>Diskussion</a:t>
            </a:r>
          </a:p>
        </p:txBody>
      </p:sp>
      <p:sp>
        <p:nvSpPr>
          <p:cNvPr id="4" name="Foliennummernplatzhalter 3">
            <a:extLst>
              <a:ext uri="{FF2B5EF4-FFF2-40B4-BE49-F238E27FC236}">
                <a16:creationId xmlns:a16="http://schemas.microsoft.com/office/drawing/2014/main" id="{3E118897-3C9E-6A1F-F165-F4D579AF55F7}"/>
              </a:ext>
            </a:extLst>
          </p:cNvPr>
          <p:cNvSpPr>
            <a:spLocks noGrp="1"/>
          </p:cNvSpPr>
          <p:nvPr>
            <p:ph type="sldNum" sz="quarter" idx="12"/>
          </p:nvPr>
        </p:nvSpPr>
        <p:spPr/>
        <p:txBody>
          <a:bodyPr/>
          <a:lstStyle/>
          <a:p>
            <a:fld id="{649AAC7D-4B30-4604-BD35-0C4E56313D0D}" type="slidenum">
              <a:rPr lang="de-DE" smtClean="0"/>
              <a:t>54</a:t>
            </a:fld>
            <a:endParaRPr lang="de-DE"/>
          </a:p>
        </p:txBody>
      </p:sp>
      <p:pic>
        <p:nvPicPr>
          <p:cNvPr id="1026" name="Picture 2" descr="Verbrennungsmotor: In Zukunft ein Liebhaberstück">
            <a:extLst>
              <a:ext uri="{FF2B5EF4-FFF2-40B4-BE49-F238E27FC236}">
                <a16:creationId xmlns:a16="http://schemas.microsoft.com/office/drawing/2014/main" id="{5CE64C1C-BAE4-94F6-6CF4-D0C7B4F59F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688" y="1901952"/>
            <a:ext cx="3277638" cy="1844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r ist wieder da - WASSERSTOFF Alternative Antriebe Antriebsarten,  Kraftstoffe und Emissionen, Brennstoffzellen | Fachartikel | TRANSPORT -  die Zeitung für den Güterverkehr (Lkw, Speditionen, Fuhrpark,  Nutzfahrzeuge, Verkehrspolitik, Wirtschaft)">
            <a:extLst>
              <a:ext uri="{FF2B5EF4-FFF2-40B4-BE49-F238E27FC236}">
                <a16:creationId xmlns:a16="http://schemas.microsoft.com/office/drawing/2014/main" id="{16837A88-4527-06FF-9059-F8FD3D6E35F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676" y="1737360"/>
            <a:ext cx="2727196" cy="2479791"/>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a:extLst>
              <a:ext uri="{FF2B5EF4-FFF2-40B4-BE49-F238E27FC236}">
                <a16:creationId xmlns:a16="http://schemas.microsoft.com/office/drawing/2014/main" id="{D6C9A9F4-E0D3-3B26-4B48-29A7205BAF5B}"/>
              </a:ext>
            </a:extLst>
          </p:cNvPr>
          <p:cNvSpPr txBox="1"/>
          <p:nvPr/>
        </p:nvSpPr>
        <p:spPr>
          <a:xfrm>
            <a:off x="1965960" y="3746945"/>
            <a:ext cx="1592002" cy="369332"/>
          </a:xfrm>
          <a:prstGeom prst="rect">
            <a:avLst/>
          </a:prstGeom>
          <a:noFill/>
        </p:spPr>
        <p:txBody>
          <a:bodyPr wrap="square" rtlCol="0">
            <a:spAutoFit/>
          </a:bodyPr>
          <a:lstStyle/>
          <a:p>
            <a:pPr algn="ctr"/>
            <a:r>
              <a:rPr lang="de-DE"/>
              <a:t>Benzin/Diesel</a:t>
            </a:r>
          </a:p>
        </p:txBody>
      </p:sp>
      <p:sp>
        <p:nvSpPr>
          <p:cNvPr id="9" name="Textfeld 8">
            <a:extLst>
              <a:ext uri="{FF2B5EF4-FFF2-40B4-BE49-F238E27FC236}">
                <a16:creationId xmlns:a16="http://schemas.microsoft.com/office/drawing/2014/main" id="{72BF9D7B-6DC1-E0E4-E1C6-94B68DFFD17F}"/>
              </a:ext>
            </a:extLst>
          </p:cNvPr>
          <p:cNvSpPr txBox="1"/>
          <p:nvPr/>
        </p:nvSpPr>
        <p:spPr>
          <a:xfrm>
            <a:off x="5960273" y="4039316"/>
            <a:ext cx="1592002" cy="369332"/>
          </a:xfrm>
          <a:prstGeom prst="rect">
            <a:avLst/>
          </a:prstGeom>
          <a:noFill/>
        </p:spPr>
        <p:txBody>
          <a:bodyPr wrap="square" rtlCol="0">
            <a:spAutoFit/>
          </a:bodyPr>
          <a:lstStyle/>
          <a:p>
            <a:pPr algn="ctr"/>
            <a:r>
              <a:rPr lang="de-DE"/>
              <a:t>Wasserstoff</a:t>
            </a:r>
          </a:p>
        </p:txBody>
      </p:sp>
      <p:pic>
        <p:nvPicPr>
          <p:cNvPr id="1030" name="Picture 6" descr="Viel Schub ohne Hub: So funktioniert ein Elektromotor - AUTO BILD">
            <a:extLst>
              <a:ext uri="{FF2B5EF4-FFF2-40B4-BE49-F238E27FC236}">
                <a16:creationId xmlns:a16="http://schemas.microsoft.com/office/drawing/2014/main" id="{5B8C4B0A-E580-F047-8195-9FB03B2964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962" y="4315573"/>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a:extLst>
              <a:ext uri="{FF2B5EF4-FFF2-40B4-BE49-F238E27FC236}">
                <a16:creationId xmlns:a16="http://schemas.microsoft.com/office/drawing/2014/main" id="{98048EE5-2BAF-4B09-1E79-E89D2EC8EADE}"/>
              </a:ext>
            </a:extLst>
          </p:cNvPr>
          <p:cNvSpPr txBox="1"/>
          <p:nvPr/>
        </p:nvSpPr>
        <p:spPr>
          <a:xfrm>
            <a:off x="4156999" y="5972404"/>
            <a:ext cx="1592002" cy="369332"/>
          </a:xfrm>
          <a:prstGeom prst="rect">
            <a:avLst/>
          </a:prstGeom>
          <a:noFill/>
        </p:spPr>
        <p:txBody>
          <a:bodyPr wrap="square" rtlCol="0">
            <a:spAutoFit/>
          </a:bodyPr>
          <a:lstStyle/>
          <a:p>
            <a:pPr algn="ctr"/>
            <a:r>
              <a:rPr lang="de-DE"/>
              <a:t>Elektro</a:t>
            </a:r>
          </a:p>
        </p:txBody>
      </p:sp>
      <p:pic>
        <p:nvPicPr>
          <p:cNvPr id="12" name="Inhaltsplatzhalter 60"/>
          <p:cNvPicPr>
            <a:picLocks noGrp="1" noChangeAspect="1"/>
          </p:cNvPicPr>
          <p:nvPr>
            <p:ph sz="quarter" idx="13"/>
          </p:nvPr>
        </p:nvPicPr>
        <p:blipFill>
          <a:blip r:embed="rId5"/>
          <a:stretch>
            <a:fillRect/>
          </a:stretch>
        </p:blipFill>
        <p:spPr>
          <a:xfrm>
            <a:off x="464994" y="503238"/>
            <a:ext cx="833724" cy="900112"/>
          </a:xfrm>
          <a:prstGeom prst="rect">
            <a:avLst/>
          </a:prstGeom>
        </p:spPr>
      </p:pic>
    </p:spTree>
    <p:extLst>
      <p:ext uri="{BB962C8B-B14F-4D97-AF65-F5344CB8AC3E}">
        <p14:creationId xmlns:p14="http://schemas.microsoft.com/office/powerpoint/2010/main" val="1830134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A209A899-032D-8360-7F37-55111E6058E3}"/>
              </a:ext>
            </a:extLst>
          </p:cNvPr>
          <p:cNvSpPr>
            <a:spLocks noGrp="1"/>
          </p:cNvSpPr>
          <p:nvPr>
            <p:ph type="sldNum" sz="quarter" idx="12"/>
          </p:nvPr>
        </p:nvSpPr>
        <p:spPr/>
        <p:txBody>
          <a:bodyPr/>
          <a:lstStyle/>
          <a:p>
            <a:fld id="{649AAC7D-4B30-4604-BD35-0C4E56313D0D}" type="slidenum">
              <a:rPr lang="de-DE" smtClean="0"/>
              <a:t>55</a:t>
            </a:fld>
            <a:endParaRPr lang="de-DE"/>
          </a:p>
        </p:txBody>
      </p:sp>
      <p:graphicFrame>
        <p:nvGraphicFramePr>
          <p:cNvPr id="12" name="Inhaltsplatzhalter 11">
            <a:extLst>
              <a:ext uri="{FF2B5EF4-FFF2-40B4-BE49-F238E27FC236}">
                <a16:creationId xmlns:a16="http://schemas.microsoft.com/office/drawing/2014/main" id="{98F8D832-5A94-9784-F072-7206787A1739}"/>
              </a:ext>
            </a:extLst>
          </p:cNvPr>
          <p:cNvGraphicFramePr>
            <a:graphicFrameLocks noGrp="1"/>
          </p:cNvGraphicFramePr>
          <p:nvPr>
            <p:ph idx="1"/>
            <p:extLst>
              <p:ext uri="{D42A27DB-BD31-4B8C-83A1-F6EECF244321}">
                <p14:modId xmlns:p14="http://schemas.microsoft.com/office/powerpoint/2010/main" val="990600379"/>
              </p:ext>
            </p:extLst>
          </p:nvPr>
        </p:nvGraphicFramePr>
        <p:xfrm>
          <a:off x="521209" y="667512"/>
          <a:ext cx="8981784" cy="5687219"/>
        </p:xfrm>
        <a:graphic>
          <a:graphicData uri="http://schemas.openxmlformats.org/drawingml/2006/table">
            <a:tbl>
              <a:tblPr firstRow="1" firstCol="1" bandRow="1">
                <a:tableStyleId>{5C22544A-7EE6-4342-B048-85BDC9FD1C3A}</a:tableStyleId>
              </a:tblPr>
              <a:tblGrid>
                <a:gridCol w="1159296">
                  <a:extLst>
                    <a:ext uri="{9D8B030D-6E8A-4147-A177-3AD203B41FA5}">
                      <a16:colId xmlns:a16="http://schemas.microsoft.com/office/drawing/2014/main" val="17067287"/>
                    </a:ext>
                  </a:extLst>
                </a:gridCol>
                <a:gridCol w="2171496">
                  <a:extLst>
                    <a:ext uri="{9D8B030D-6E8A-4147-A177-3AD203B41FA5}">
                      <a16:colId xmlns:a16="http://schemas.microsoft.com/office/drawing/2014/main" val="128792368"/>
                    </a:ext>
                  </a:extLst>
                </a:gridCol>
                <a:gridCol w="2807208">
                  <a:extLst>
                    <a:ext uri="{9D8B030D-6E8A-4147-A177-3AD203B41FA5}">
                      <a16:colId xmlns:a16="http://schemas.microsoft.com/office/drawing/2014/main" val="2885845724"/>
                    </a:ext>
                  </a:extLst>
                </a:gridCol>
                <a:gridCol w="2843784">
                  <a:extLst>
                    <a:ext uri="{9D8B030D-6E8A-4147-A177-3AD203B41FA5}">
                      <a16:colId xmlns:a16="http://schemas.microsoft.com/office/drawing/2014/main" val="2359822535"/>
                    </a:ext>
                  </a:extLst>
                </a:gridCol>
              </a:tblGrid>
              <a:tr h="438098">
                <a:tc>
                  <a:txBody>
                    <a:bodyPr/>
                    <a:lstStyle/>
                    <a:p>
                      <a:pPr algn="l">
                        <a:lnSpc>
                          <a:spcPct val="150000"/>
                        </a:lnSpc>
                      </a:pPr>
                      <a:endParaRPr lang="de-DE" sz="1400" u="none">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algn="ctr">
                        <a:lnSpc>
                          <a:spcPct val="150000"/>
                        </a:lnSpc>
                      </a:pPr>
                      <a:r>
                        <a:rPr lang="de-DE" sz="1800">
                          <a:solidFill>
                            <a:schemeClr val="tx1"/>
                          </a:solidFill>
                          <a:effectLst/>
                        </a:rPr>
                        <a:t>Verbrenner</a:t>
                      </a:r>
                      <a:endParaRPr lang="de-DE" sz="180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accent1">
                        <a:lumMod val="60000"/>
                        <a:lumOff val="40000"/>
                      </a:schemeClr>
                    </a:solidFill>
                  </a:tcPr>
                </a:tc>
                <a:tc>
                  <a:txBody>
                    <a:bodyPr/>
                    <a:lstStyle/>
                    <a:p>
                      <a:pPr algn="ctr">
                        <a:lnSpc>
                          <a:spcPct val="150000"/>
                        </a:lnSpc>
                      </a:pPr>
                      <a:r>
                        <a:rPr lang="de-DE" sz="1800" dirty="0">
                          <a:solidFill>
                            <a:schemeClr val="bg1"/>
                          </a:solidFill>
                          <a:effectLst/>
                        </a:rPr>
                        <a:t>Wasserstoffauto</a:t>
                      </a:r>
                      <a:endParaRPr lang="de-DE" sz="1800" dirty="0">
                        <a:solidFill>
                          <a:schemeClr val="bg1"/>
                        </a:solidFill>
                        <a:effectLst/>
                        <a:latin typeface="Arial" panose="020B0604020202020204" pitchFamily="34" charset="0"/>
                        <a:ea typeface="Calibri" panose="020F0502020204030204" pitchFamily="34" charset="0"/>
                      </a:endParaRPr>
                    </a:p>
                  </a:txBody>
                  <a:tcPr marL="62123" marR="62123" marT="0" marB="0">
                    <a:solidFill>
                      <a:schemeClr val="tx2">
                        <a:lumMod val="60000"/>
                        <a:lumOff val="40000"/>
                      </a:schemeClr>
                    </a:solidFill>
                  </a:tcPr>
                </a:tc>
                <a:tc>
                  <a:txBody>
                    <a:bodyPr/>
                    <a:lstStyle/>
                    <a:p>
                      <a:pPr algn="ctr">
                        <a:lnSpc>
                          <a:spcPct val="150000"/>
                        </a:lnSpc>
                      </a:pPr>
                      <a:r>
                        <a:rPr lang="de-DE" sz="1800">
                          <a:solidFill>
                            <a:schemeClr val="tx1"/>
                          </a:solidFill>
                          <a:effectLst/>
                        </a:rPr>
                        <a:t>Elektroauto</a:t>
                      </a:r>
                      <a:endParaRPr lang="de-DE" sz="180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2">
                        <a:lumMod val="60000"/>
                        <a:lumOff val="40000"/>
                      </a:schemeClr>
                    </a:solidFill>
                  </a:tcPr>
                </a:tc>
                <a:extLst>
                  <a:ext uri="{0D108BD9-81ED-4DB2-BD59-A6C34878D82A}">
                    <a16:rowId xmlns:a16="http://schemas.microsoft.com/office/drawing/2014/main" val="249678359"/>
                  </a:ext>
                </a:extLst>
              </a:tr>
              <a:tr h="1838874">
                <a:tc>
                  <a:txBody>
                    <a:bodyPr/>
                    <a:lstStyle/>
                    <a:p>
                      <a:pPr algn="l">
                        <a:lnSpc>
                          <a:spcPct val="150000"/>
                        </a:lnSpc>
                      </a:pPr>
                      <a:r>
                        <a:rPr lang="de-DE" sz="1400" u="none" dirty="0">
                          <a:solidFill>
                            <a:schemeClr val="tx1"/>
                          </a:solidFill>
                          <a:effectLst/>
                        </a:rPr>
                        <a:t>Klimabilanz</a:t>
                      </a:r>
                      <a:endParaRPr lang="de-DE" sz="1400" u="none" dirty="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b="1" dirty="0">
                          <a:solidFill>
                            <a:schemeClr val="tx1"/>
                          </a:solidFill>
                          <a:effectLst/>
                        </a:rPr>
                        <a:t>Geringe</a:t>
                      </a:r>
                      <a:r>
                        <a:rPr lang="de-DE" sz="1400" dirty="0">
                          <a:solidFill>
                            <a:schemeClr val="tx1"/>
                          </a:solidFill>
                          <a:effectLst/>
                        </a:rPr>
                        <a:t> </a:t>
                      </a:r>
                      <a:r>
                        <a:rPr lang="de-DE" sz="1400" b="1" dirty="0">
                          <a:solidFill>
                            <a:schemeClr val="tx1"/>
                          </a:solidFill>
                          <a:effectLst/>
                        </a:rPr>
                        <a:t>CO</a:t>
                      </a:r>
                      <a:r>
                        <a:rPr lang="de-DE" sz="1800" b="1" kern="1200" baseline="-25000" dirty="0">
                          <a:solidFill>
                            <a:schemeClr val="dk1"/>
                          </a:solidFill>
                          <a:effectLst/>
                          <a:latin typeface="+mn-lt"/>
                          <a:ea typeface="+mn-ea"/>
                          <a:cs typeface="+mn-cs"/>
                        </a:rPr>
                        <a:t>2</a:t>
                      </a:r>
                      <a:r>
                        <a:rPr lang="de-DE" sz="1400" b="1" dirty="0">
                          <a:solidFill>
                            <a:schemeClr val="tx1"/>
                          </a:solidFill>
                          <a:effectLst/>
                        </a:rPr>
                        <a:t>-Emission</a:t>
                      </a:r>
                      <a:r>
                        <a:rPr lang="de-DE" sz="1400" dirty="0">
                          <a:solidFill>
                            <a:schemeClr val="tx1"/>
                          </a:solidFill>
                          <a:effectLst/>
                        </a:rPr>
                        <a:t> in der Produktion</a:t>
                      </a:r>
                    </a:p>
                    <a:p>
                      <a:pPr marL="0" lvl="0" indent="0" algn="l">
                        <a:lnSpc>
                          <a:spcPct val="150000"/>
                        </a:lnSpc>
                        <a:buFont typeface="Symbol" panose="05050102010706020507" pitchFamily="18" charset="2"/>
                        <a:buNone/>
                      </a:pPr>
                      <a:r>
                        <a:rPr lang="de-DE" sz="1400" b="1" dirty="0">
                          <a:solidFill>
                            <a:schemeClr val="tx1"/>
                          </a:solidFill>
                          <a:effectLst/>
                        </a:rPr>
                        <a:t>Hoher</a:t>
                      </a:r>
                      <a:r>
                        <a:rPr lang="de-DE" sz="1400" dirty="0">
                          <a:solidFill>
                            <a:schemeClr val="tx1"/>
                          </a:solidFill>
                          <a:effectLst/>
                        </a:rPr>
                        <a:t> </a:t>
                      </a:r>
                      <a:r>
                        <a:rPr lang="de-DE" sz="1400" b="1" dirty="0">
                          <a:solidFill>
                            <a:schemeClr val="tx1"/>
                          </a:solidFill>
                          <a:effectLst/>
                        </a:rPr>
                        <a:t>CO</a:t>
                      </a:r>
                      <a:r>
                        <a:rPr lang="de-DE" sz="1800" b="1" kern="1200" baseline="-25000" dirty="0">
                          <a:solidFill>
                            <a:schemeClr val="dk1"/>
                          </a:solidFill>
                          <a:effectLst/>
                          <a:latin typeface="+mn-lt"/>
                          <a:ea typeface="+mn-ea"/>
                          <a:cs typeface="+mn-cs"/>
                        </a:rPr>
                        <a:t>2</a:t>
                      </a:r>
                      <a:r>
                        <a:rPr lang="de-DE" sz="1400" b="1" dirty="0">
                          <a:solidFill>
                            <a:schemeClr val="tx1"/>
                          </a:solidFill>
                          <a:effectLst/>
                        </a:rPr>
                        <a:t>-Ausstoß</a:t>
                      </a:r>
                      <a:r>
                        <a:rPr lang="de-DE" sz="1400" dirty="0">
                          <a:solidFill>
                            <a:schemeClr val="tx1"/>
                          </a:solidFill>
                          <a:effectLst/>
                        </a:rPr>
                        <a:t> beim Fahren</a:t>
                      </a:r>
                      <a:endParaRPr lang="de-DE" sz="1400" dirty="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b="1">
                          <a:solidFill>
                            <a:schemeClr val="tx1"/>
                          </a:solidFill>
                          <a:effectLst/>
                        </a:rPr>
                        <a:t>Geringe</a:t>
                      </a:r>
                      <a:r>
                        <a:rPr lang="de-DE" sz="1400">
                          <a:solidFill>
                            <a:schemeClr val="tx1"/>
                          </a:solidFill>
                          <a:effectLst/>
                        </a:rPr>
                        <a:t> </a:t>
                      </a:r>
                      <a:r>
                        <a:rPr lang="de-DE" sz="1400" b="1">
                          <a:solidFill>
                            <a:schemeClr val="tx1"/>
                          </a:solidFill>
                          <a:effectLst/>
                        </a:rPr>
                        <a:t>CO</a:t>
                      </a:r>
                      <a:r>
                        <a:rPr lang="de-DE" sz="1800" b="1" kern="1200" baseline="-25000">
                          <a:solidFill>
                            <a:schemeClr val="dk1"/>
                          </a:solidFill>
                          <a:effectLst/>
                          <a:latin typeface="+mn-lt"/>
                          <a:ea typeface="+mn-ea"/>
                          <a:cs typeface="+mn-cs"/>
                        </a:rPr>
                        <a:t>2</a:t>
                      </a:r>
                      <a:r>
                        <a:rPr lang="de-DE" sz="1400" b="1">
                          <a:solidFill>
                            <a:schemeClr val="tx1"/>
                          </a:solidFill>
                          <a:effectLst/>
                        </a:rPr>
                        <a:t>-Emission</a:t>
                      </a:r>
                      <a:r>
                        <a:rPr lang="de-DE" sz="1400">
                          <a:solidFill>
                            <a:schemeClr val="tx1"/>
                          </a:solidFill>
                          <a:effectLst/>
                        </a:rPr>
                        <a:t> in der Produktion, da keine Batterie benötigt wird</a:t>
                      </a:r>
                    </a:p>
                    <a:p>
                      <a:pPr marL="0" lvl="0" indent="0" algn="l">
                        <a:lnSpc>
                          <a:spcPct val="150000"/>
                        </a:lnSpc>
                        <a:buFont typeface="Symbol" panose="05050102010706020507" pitchFamily="18" charset="2"/>
                        <a:buNone/>
                      </a:pPr>
                      <a:r>
                        <a:rPr lang="de-DE" sz="1400" b="1">
                          <a:solidFill>
                            <a:schemeClr val="tx1"/>
                          </a:solidFill>
                          <a:effectLst/>
                        </a:rPr>
                        <a:t>Kein</a:t>
                      </a:r>
                      <a:r>
                        <a:rPr lang="de-DE" sz="1400">
                          <a:solidFill>
                            <a:schemeClr val="tx1"/>
                          </a:solidFill>
                          <a:effectLst/>
                        </a:rPr>
                        <a:t> </a:t>
                      </a:r>
                      <a:r>
                        <a:rPr lang="de-DE" sz="1400" b="1">
                          <a:solidFill>
                            <a:schemeClr val="tx1"/>
                          </a:solidFill>
                          <a:effectLst/>
                        </a:rPr>
                        <a:t>CO</a:t>
                      </a:r>
                      <a:r>
                        <a:rPr lang="de-DE" sz="1800" b="1" kern="1200" baseline="-25000">
                          <a:solidFill>
                            <a:schemeClr val="dk1"/>
                          </a:solidFill>
                          <a:effectLst/>
                          <a:latin typeface="+mn-lt"/>
                          <a:ea typeface="+mn-ea"/>
                          <a:cs typeface="+mn-cs"/>
                        </a:rPr>
                        <a:t>2</a:t>
                      </a:r>
                      <a:r>
                        <a:rPr lang="de-DE" sz="1400" b="1">
                          <a:solidFill>
                            <a:schemeClr val="tx1"/>
                          </a:solidFill>
                          <a:effectLst/>
                        </a:rPr>
                        <a:t>-Ausstoß</a:t>
                      </a:r>
                      <a:r>
                        <a:rPr lang="de-DE" sz="1400">
                          <a:solidFill>
                            <a:schemeClr val="tx1"/>
                          </a:solidFill>
                          <a:effectLst/>
                        </a:rPr>
                        <a:t> beim Fahren</a:t>
                      </a:r>
                      <a:endParaRPr lang="de-DE" sz="140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b="1">
                          <a:solidFill>
                            <a:schemeClr val="tx1"/>
                          </a:solidFill>
                          <a:effectLst/>
                        </a:rPr>
                        <a:t>Hohe</a:t>
                      </a:r>
                      <a:r>
                        <a:rPr lang="de-DE" sz="1400">
                          <a:solidFill>
                            <a:schemeClr val="tx1"/>
                          </a:solidFill>
                          <a:effectLst/>
                        </a:rPr>
                        <a:t> </a:t>
                      </a:r>
                      <a:r>
                        <a:rPr lang="de-DE" sz="1400" b="1">
                          <a:solidFill>
                            <a:schemeClr val="tx1"/>
                          </a:solidFill>
                          <a:effectLst/>
                        </a:rPr>
                        <a:t>CO</a:t>
                      </a:r>
                      <a:r>
                        <a:rPr lang="de-DE" sz="1800" b="1" kern="1200" baseline="-25000">
                          <a:solidFill>
                            <a:schemeClr val="dk1"/>
                          </a:solidFill>
                          <a:effectLst/>
                          <a:latin typeface="+mn-lt"/>
                          <a:ea typeface="+mn-ea"/>
                          <a:cs typeface="+mn-cs"/>
                        </a:rPr>
                        <a:t>2</a:t>
                      </a:r>
                      <a:r>
                        <a:rPr lang="de-DE" sz="1400" b="1">
                          <a:solidFill>
                            <a:schemeClr val="tx1"/>
                          </a:solidFill>
                          <a:effectLst/>
                        </a:rPr>
                        <a:t>-Emission</a:t>
                      </a:r>
                      <a:r>
                        <a:rPr lang="de-DE" sz="1400">
                          <a:solidFill>
                            <a:schemeClr val="tx1"/>
                          </a:solidFill>
                          <a:effectLst/>
                        </a:rPr>
                        <a:t> durch Lithium-Ionen-Batterie</a:t>
                      </a:r>
                    </a:p>
                    <a:p>
                      <a:pPr marL="0" lvl="0" indent="0" algn="l">
                        <a:lnSpc>
                          <a:spcPct val="150000"/>
                        </a:lnSpc>
                        <a:buFont typeface="Symbol" panose="05050102010706020507" pitchFamily="18" charset="2"/>
                        <a:buNone/>
                      </a:pPr>
                      <a:r>
                        <a:rPr lang="de-DE" sz="1400">
                          <a:solidFill>
                            <a:schemeClr val="tx1"/>
                          </a:solidFill>
                          <a:effectLst/>
                        </a:rPr>
                        <a:t>Kann durch lange Lebensspanne (kein </a:t>
                      </a:r>
                      <a:r>
                        <a:rPr lang="de-DE" sz="1400" b="1">
                          <a:solidFill>
                            <a:schemeClr val="tx1"/>
                          </a:solidFill>
                          <a:effectLst/>
                        </a:rPr>
                        <a:t>CO</a:t>
                      </a:r>
                      <a:r>
                        <a:rPr lang="de-DE" sz="1800" b="1" kern="1200" baseline="-25000">
                          <a:solidFill>
                            <a:schemeClr val="dk1"/>
                          </a:solidFill>
                          <a:effectLst/>
                          <a:latin typeface="+mn-lt"/>
                          <a:ea typeface="+mn-ea"/>
                          <a:cs typeface="+mn-cs"/>
                        </a:rPr>
                        <a:t>2</a:t>
                      </a:r>
                      <a:r>
                        <a:rPr lang="de-DE" sz="1400" b="1">
                          <a:solidFill>
                            <a:schemeClr val="tx1"/>
                          </a:solidFill>
                          <a:effectLst/>
                        </a:rPr>
                        <a:t>-Ausstoß</a:t>
                      </a:r>
                      <a:r>
                        <a:rPr lang="de-DE" sz="1400">
                          <a:solidFill>
                            <a:schemeClr val="tx1"/>
                          </a:solidFill>
                          <a:effectLst/>
                        </a:rPr>
                        <a:t> beim Fahren) </a:t>
                      </a:r>
                      <a:r>
                        <a:rPr lang="de-DE" sz="1400" b="1">
                          <a:solidFill>
                            <a:schemeClr val="tx1"/>
                          </a:solidFill>
                          <a:effectLst/>
                        </a:rPr>
                        <a:t>kompensiert</a:t>
                      </a:r>
                      <a:r>
                        <a:rPr lang="de-DE" sz="1400">
                          <a:solidFill>
                            <a:schemeClr val="tx1"/>
                          </a:solidFill>
                          <a:effectLst/>
                        </a:rPr>
                        <a:t> werden</a:t>
                      </a:r>
                      <a:endParaRPr lang="de-DE" sz="140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extLst>
                  <a:ext uri="{0D108BD9-81ED-4DB2-BD59-A6C34878D82A}">
                    <a16:rowId xmlns:a16="http://schemas.microsoft.com/office/drawing/2014/main" val="2867512020"/>
                  </a:ext>
                </a:extLst>
              </a:tr>
              <a:tr h="1371949">
                <a:tc>
                  <a:txBody>
                    <a:bodyPr/>
                    <a:lstStyle/>
                    <a:p>
                      <a:pPr algn="l">
                        <a:lnSpc>
                          <a:spcPct val="150000"/>
                        </a:lnSpc>
                      </a:pPr>
                      <a:r>
                        <a:rPr lang="de-DE" sz="1400" u="none">
                          <a:solidFill>
                            <a:schemeClr val="tx1"/>
                          </a:solidFill>
                          <a:effectLst/>
                        </a:rPr>
                        <a:t>Tanken</a:t>
                      </a:r>
                      <a:endParaRPr lang="de-DE" sz="1400" u="none">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a:solidFill>
                            <a:schemeClr val="tx1"/>
                          </a:solidFill>
                          <a:effectLst/>
                        </a:rPr>
                        <a:t>14.500 Tankstellen</a:t>
                      </a:r>
                    </a:p>
                    <a:p>
                      <a:pPr marL="0" lvl="0" indent="0" algn="l">
                        <a:lnSpc>
                          <a:spcPct val="150000"/>
                        </a:lnSpc>
                        <a:buFont typeface="Symbol" panose="05050102010706020507" pitchFamily="18" charset="2"/>
                        <a:buNone/>
                      </a:pPr>
                      <a:r>
                        <a:rPr lang="de-DE" sz="1400">
                          <a:solidFill>
                            <a:schemeClr val="tx1"/>
                          </a:solidFill>
                          <a:effectLst/>
                        </a:rPr>
                        <a:t>wenige </a:t>
                      </a:r>
                      <a:r>
                        <a:rPr lang="de-DE" sz="1400" b="1">
                          <a:solidFill>
                            <a:schemeClr val="tx1"/>
                          </a:solidFill>
                          <a:effectLst/>
                        </a:rPr>
                        <a:t>Minuten</a:t>
                      </a:r>
                    </a:p>
                    <a:p>
                      <a:pPr marL="0" lvl="0" indent="0" algn="l">
                        <a:lnSpc>
                          <a:spcPct val="150000"/>
                        </a:lnSpc>
                        <a:buFont typeface="Symbol" panose="05050102010706020507" pitchFamily="18" charset="2"/>
                        <a:buNone/>
                      </a:pPr>
                      <a:r>
                        <a:rPr lang="de-DE" sz="1400">
                          <a:solidFill>
                            <a:schemeClr val="tx1"/>
                          </a:solidFill>
                          <a:effectLst/>
                        </a:rPr>
                        <a:t>Preis auf 100 km ca. </a:t>
                      </a:r>
                      <a:r>
                        <a:rPr lang="de-DE" sz="1400" b="1">
                          <a:solidFill>
                            <a:schemeClr val="tx1"/>
                          </a:solidFill>
                          <a:effectLst/>
                        </a:rPr>
                        <a:t>10 €</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a:solidFill>
                            <a:schemeClr val="tx1"/>
                          </a:solidFill>
                          <a:effectLst/>
                        </a:rPr>
                        <a:t>90 Tankstellen</a:t>
                      </a:r>
                    </a:p>
                    <a:p>
                      <a:pPr marL="0" lvl="0" indent="0" algn="l">
                        <a:lnSpc>
                          <a:spcPct val="150000"/>
                        </a:lnSpc>
                        <a:buFont typeface="Symbol" panose="05050102010706020507" pitchFamily="18" charset="2"/>
                        <a:buNone/>
                      </a:pPr>
                      <a:r>
                        <a:rPr lang="de-DE" sz="1400">
                          <a:solidFill>
                            <a:schemeClr val="tx1"/>
                          </a:solidFill>
                          <a:effectLst/>
                        </a:rPr>
                        <a:t>wenige </a:t>
                      </a:r>
                      <a:r>
                        <a:rPr lang="de-DE" sz="1400" b="1">
                          <a:solidFill>
                            <a:schemeClr val="tx1"/>
                          </a:solidFill>
                          <a:effectLst/>
                        </a:rPr>
                        <a:t>Minuten</a:t>
                      </a:r>
                    </a:p>
                    <a:p>
                      <a:pPr marL="0" lvl="0" indent="0" algn="l">
                        <a:lnSpc>
                          <a:spcPct val="150000"/>
                        </a:lnSpc>
                        <a:buFont typeface="Symbol" panose="05050102010706020507" pitchFamily="18" charset="2"/>
                        <a:buNone/>
                      </a:pPr>
                      <a:r>
                        <a:rPr lang="de-DE" sz="1400">
                          <a:solidFill>
                            <a:schemeClr val="tx1"/>
                          </a:solidFill>
                          <a:effectLst/>
                        </a:rPr>
                        <a:t>Preis auf 100 km ca.</a:t>
                      </a:r>
                      <a:r>
                        <a:rPr lang="de-DE" sz="1400" b="1">
                          <a:solidFill>
                            <a:schemeClr val="tx1"/>
                          </a:solidFill>
                          <a:effectLst/>
                        </a:rPr>
                        <a:t>10 €</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a:solidFill>
                            <a:schemeClr val="tx1"/>
                          </a:solidFill>
                          <a:effectLst/>
                        </a:rPr>
                        <a:t>40.000 Normalladepunkte/ 7.000 Schnellladesäulen</a:t>
                      </a:r>
                    </a:p>
                    <a:p>
                      <a:pPr marL="0" lvl="0" indent="0" algn="l">
                        <a:lnSpc>
                          <a:spcPct val="150000"/>
                        </a:lnSpc>
                        <a:buFont typeface="Symbol" panose="05050102010706020507" pitchFamily="18" charset="2"/>
                        <a:buNone/>
                      </a:pPr>
                      <a:r>
                        <a:rPr lang="de-DE" sz="1400">
                          <a:solidFill>
                            <a:schemeClr val="tx1"/>
                          </a:solidFill>
                          <a:effectLst/>
                        </a:rPr>
                        <a:t>30 min </a:t>
                      </a:r>
                      <a:r>
                        <a:rPr lang="de-DE" sz="1400" b="1">
                          <a:solidFill>
                            <a:schemeClr val="tx1"/>
                          </a:solidFill>
                          <a:effectLst/>
                        </a:rPr>
                        <a:t>bis 10 h</a:t>
                      </a:r>
                    </a:p>
                    <a:p>
                      <a:pPr marL="0" lvl="0" indent="0" algn="l">
                        <a:lnSpc>
                          <a:spcPct val="150000"/>
                        </a:lnSpc>
                        <a:buFont typeface="Symbol" panose="05050102010706020507" pitchFamily="18" charset="2"/>
                        <a:buNone/>
                      </a:pPr>
                      <a:r>
                        <a:rPr lang="de-DE" sz="1400">
                          <a:solidFill>
                            <a:schemeClr val="tx1"/>
                          </a:solidFill>
                          <a:effectLst/>
                        </a:rPr>
                        <a:t>Preis auf 100 km ca. </a:t>
                      </a:r>
                      <a:r>
                        <a:rPr lang="de-DE" sz="1400" b="1">
                          <a:solidFill>
                            <a:schemeClr val="tx1"/>
                          </a:solidFill>
                          <a:effectLst/>
                        </a:rPr>
                        <a:t>5€</a:t>
                      </a:r>
                      <a:r>
                        <a:rPr lang="de-DE" sz="1400">
                          <a:solidFill>
                            <a:schemeClr val="tx1"/>
                          </a:solidFill>
                          <a:effectLst/>
                        </a:rPr>
                        <a:t/>
                      </a:r>
                      <a:br>
                        <a:rPr lang="de-DE" sz="1400">
                          <a:solidFill>
                            <a:schemeClr val="tx1"/>
                          </a:solidFill>
                          <a:effectLst/>
                        </a:rPr>
                      </a:br>
                      <a:endParaRPr lang="de-DE" sz="140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extLst>
                  <a:ext uri="{0D108BD9-81ED-4DB2-BD59-A6C34878D82A}">
                    <a16:rowId xmlns:a16="http://schemas.microsoft.com/office/drawing/2014/main" val="2330865524"/>
                  </a:ext>
                </a:extLst>
              </a:tr>
              <a:tr h="438098">
                <a:tc>
                  <a:txBody>
                    <a:bodyPr/>
                    <a:lstStyle/>
                    <a:p>
                      <a:pPr algn="l">
                        <a:lnSpc>
                          <a:spcPct val="150000"/>
                        </a:lnSpc>
                      </a:pPr>
                      <a:r>
                        <a:rPr lang="de-DE" sz="1400" u="none">
                          <a:solidFill>
                            <a:schemeClr val="tx1"/>
                          </a:solidFill>
                          <a:effectLst/>
                        </a:rPr>
                        <a:t>Reichweite</a:t>
                      </a:r>
                      <a:endParaRPr lang="de-DE" sz="1400" u="none">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b="1">
                          <a:solidFill>
                            <a:schemeClr val="tx1"/>
                          </a:solidFill>
                          <a:effectLst/>
                        </a:rPr>
                        <a:t>700</a:t>
                      </a:r>
                      <a:r>
                        <a:rPr lang="de-DE" sz="1400">
                          <a:solidFill>
                            <a:schemeClr val="tx1"/>
                          </a:solidFill>
                          <a:effectLst/>
                        </a:rPr>
                        <a:t> </a:t>
                      </a:r>
                      <a:r>
                        <a:rPr lang="de-DE" sz="1400" b="1">
                          <a:solidFill>
                            <a:schemeClr val="tx1"/>
                          </a:solidFill>
                          <a:effectLst/>
                        </a:rPr>
                        <a:t>km</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b="1">
                          <a:solidFill>
                            <a:schemeClr val="tx1"/>
                          </a:solidFill>
                          <a:effectLst/>
                        </a:rPr>
                        <a:t>700 km</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r>
                        <a:rPr lang="de-DE" sz="1400" b="1">
                          <a:solidFill>
                            <a:schemeClr val="tx1"/>
                          </a:solidFill>
                          <a:effectLst/>
                        </a:rPr>
                        <a:t>100 – 500 km</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extLst>
                  <a:ext uri="{0D108BD9-81ED-4DB2-BD59-A6C34878D82A}">
                    <a16:rowId xmlns:a16="http://schemas.microsoft.com/office/drawing/2014/main" val="4048863289"/>
                  </a:ext>
                </a:extLst>
              </a:tr>
              <a:tr h="1371949">
                <a:tc>
                  <a:txBody>
                    <a:bodyPr/>
                    <a:lstStyle/>
                    <a:p>
                      <a:pPr algn="l">
                        <a:lnSpc>
                          <a:spcPct val="150000"/>
                        </a:lnSpc>
                      </a:pPr>
                      <a:endParaRPr lang="de-DE" sz="1400" u="none">
                        <a:solidFill>
                          <a:schemeClr val="tx1"/>
                        </a:solidFill>
                        <a:effectLst/>
                      </a:endParaRPr>
                    </a:p>
                    <a:p>
                      <a:pPr algn="l">
                        <a:lnSpc>
                          <a:spcPct val="150000"/>
                        </a:lnSpc>
                      </a:pPr>
                      <a:r>
                        <a:rPr lang="de-DE" sz="1400" u="none">
                          <a:solidFill>
                            <a:schemeClr val="tx1"/>
                          </a:solidFill>
                          <a:effectLst/>
                        </a:rPr>
                        <a:t>Effizienz</a:t>
                      </a:r>
                      <a:endParaRPr lang="de-DE" sz="1400" u="none">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endParaRPr lang="de-DE" sz="1400">
                        <a:solidFill>
                          <a:schemeClr val="tx1"/>
                        </a:solidFill>
                        <a:effectLst/>
                      </a:endParaRPr>
                    </a:p>
                    <a:p>
                      <a:pPr marL="0" lvl="0" indent="0" algn="l">
                        <a:lnSpc>
                          <a:spcPct val="150000"/>
                        </a:lnSpc>
                        <a:buFont typeface="Symbol" panose="05050102010706020507" pitchFamily="18" charset="2"/>
                        <a:buNone/>
                      </a:pPr>
                      <a:r>
                        <a:rPr lang="de-DE" sz="1400">
                          <a:solidFill>
                            <a:schemeClr val="tx1"/>
                          </a:solidFill>
                          <a:effectLst/>
                        </a:rPr>
                        <a:t>Wirkungsgrad von:</a:t>
                      </a:r>
                    </a:p>
                    <a:p>
                      <a:pPr marL="358775" lvl="1" indent="-185738" algn="l">
                        <a:lnSpc>
                          <a:spcPct val="150000"/>
                        </a:lnSpc>
                        <a:buFont typeface="Arial" panose="020B0604020202020204" pitchFamily="34" charset="0"/>
                        <a:buChar char="•"/>
                      </a:pPr>
                      <a:r>
                        <a:rPr lang="de-DE" sz="1400">
                          <a:solidFill>
                            <a:schemeClr val="tx1"/>
                          </a:solidFill>
                          <a:effectLst/>
                        </a:rPr>
                        <a:t>Benziner </a:t>
                      </a:r>
                      <a:r>
                        <a:rPr lang="de-DE" sz="1400" b="1">
                          <a:solidFill>
                            <a:schemeClr val="tx1"/>
                          </a:solidFill>
                          <a:effectLst/>
                        </a:rPr>
                        <a:t>20 %</a:t>
                      </a:r>
                    </a:p>
                    <a:p>
                      <a:pPr marL="358775" lvl="1" indent="-185738" algn="l">
                        <a:lnSpc>
                          <a:spcPct val="150000"/>
                        </a:lnSpc>
                        <a:buFont typeface="Arial" panose="020B0604020202020204" pitchFamily="34" charset="0"/>
                        <a:buChar char="•"/>
                      </a:pPr>
                      <a:r>
                        <a:rPr lang="de-DE" sz="1400">
                          <a:solidFill>
                            <a:schemeClr val="tx1"/>
                          </a:solidFill>
                          <a:effectLst/>
                        </a:rPr>
                        <a:t>Diesel </a:t>
                      </a:r>
                      <a:r>
                        <a:rPr lang="de-DE" sz="1400" b="1">
                          <a:solidFill>
                            <a:schemeClr val="tx1"/>
                          </a:solidFill>
                          <a:effectLst/>
                        </a:rPr>
                        <a:t>45 %</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endParaRPr lang="de-DE" sz="1400">
                        <a:solidFill>
                          <a:schemeClr val="tx1"/>
                        </a:solidFill>
                        <a:effectLst/>
                      </a:endParaRPr>
                    </a:p>
                    <a:p>
                      <a:pPr marL="0" lvl="0" indent="0" algn="l">
                        <a:lnSpc>
                          <a:spcPct val="150000"/>
                        </a:lnSpc>
                        <a:buFont typeface="Symbol" panose="05050102010706020507" pitchFamily="18" charset="2"/>
                        <a:buNone/>
                      </a:pPr>
                      <a:r>
                        <a:rPr lang="de-DE" sz="1400">
                          <a:solidFill>
                            <a:schemeClr val="tx1"/>
                          </a:solidFill>
                          <a:effectLst/>
                        </a:rPr>
                        <a:t>Wirkungsgrad von </a:t>
                      </a:r>
                      <a:r>
                        <a:rPr lang="de-DE" sz="1400" b="1">
                          <a:solidFill>
                            <a:schemeClr val="tx1"/>
                          </a:solidFill>
                          <a:effectLst/>
                        </a:rPr>
                        <a:t>30 %</a:t>
                      </a:r>
                      <a:endParaRPr lang="de-DE" sz="1400" b="1">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tc>
                  <a:txBody>
                    <a:bodyPr/>
                    <a:lstStyle/>
                    <a:p>
                      <a:pPr marL="0" lvl="0" indent="0" algn="l">
                        <a:lnSpc>
                          <a:spcPct val="150000"/>
                        </a:lnSpc>
                        <a:buFont typeface="Symbol" panose="05050102010706020507" pitchFamily="18" charset="2"/>
                        <a:buNone/>
                      </a:pPr>
                      <a:endParaRPr lang="de-DE" sz="1400" dirty="0">
                        <a:solidFill>
                          <a:schemeClr val="tx1"/>
                        </a:solidFill>
                        <a:effectLst/>
                      </a:endParaRPr>
                    </a:p>
                    <a:p>
                      <a:pPr marL="0" lvl="0" indent="0" algn="l">
                        <a:lnSpc>
                          <a:spcPct val="150000"/>
                        </a:lnSpc>
                        <a:buFont typeface="Symbol" panose="05050102010706020507" pitchFamily="18" charset="2"/>
                        <a:buNone/>
                      </a:pPr>
                      <a:r>
                        <a:rPr lang="de-DE" sz="1400" dirty="0">
                          <a:solidFill>
                            <a:schemeClr val="tx1"/>
                          </a:solidFill>
                          <a:effectLst/>
                        </a:rPr>
                        <a:t>Wirkungsgrad von </a:t>
                      </a:r>
                      <a:r>
                        <a:rPr lang="de-DE" sz="1400" b="1" dirty="0">
                          <a:solidFill>
                            <a:schemeClr val="tx1"/>
                          </a:solidFill>
                          <a:effectLst/>
                        </a:rPr>
                        <a:t>64 %</a:t>
                      </a:r>
                      <a:endParaRPr lang="de-DE" sz="1400" b="1" dirty="0">
                        <a:solidFill>
                          <a:schemeClr val="tx1"/>
                        </a:solidFill>
                        <a:effectLst/>
                        <a:latin typeface="Arial" panose="020B0604020202020204" pitchFamily="34" charset="0"/>
                        <a:ea typeface="Calibri" panose="020F0502020204030204" pitchFamily="34" charset="0"/>
                      </a:endParaRPr>
                    </a:p>
                  </a:txBody>
                  <a:tcPr marL="62123" marR="62123" marT="0" marB="0">
                    <a:solidFill>
                      <a:schemeClr val="bg1"/>
                    </a:solidFill>
                  </a:tcPr>
                </a:tc>
                <a:extLst>
                  <a:ext uri="{0D108BD9-81ED-4DB2-BD59-A6C34878D82A}">
                    <a16:rowId xmlns:a16="http://schemas.microsoft.com/office/drawing/2014/main" val="3616600415"/>
                  </a:ext>
                </a:extLst>
              </a:tr>
            </a:tbl>
          </a:graphicData>
        </a:graphic>
      </p:graphicFrame>
      <p:sp>
        <p:nvSpPr>
          <p:cNvPr id="2" name="Rechteck 1">
            <a:extLst>
              <a:ext uri="{FF2B5EF4-FFF2-40B4-BE49-F238E27FC236}">
                <a16:creationId xmlns:a16="http://schemas.microsoft.com/office/drawing/2014/main" id="{BB31190C-1AE5-29BA-281C-63D002B545F9}"/>
              </a:ext>
            </a:extLst>
          </p:cNvPr>
          <p:cNvSpPr/>
          <p:nvPr/>
        </p:nvSpPr>
        <p:spPr>
          <a:xfrm>
            <a:off x="1655064" y="1179576"/>
            <a:ext cx="2011680" cy="1399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4">
            <a:extLst>
              <a:ext uri="{FF2B5EF4-FFF2-40B4-BE49-F238E27FC236}">
                <a16:creationId xmlns:a16="http://schemas.microsoft.com/office/drawing/2014/main" id="{B5ECA9D9-30D0-7B20-67A8-D432DB83C58D}"/>
              </a:ext>
            </a:extLst>
          </p:cNvPr>
          <p:cNvSpPr/>
          <p:nvPr/>
        </p:nvSpPr>
        <p:spPr>
          <a:xfrm>
            <a:off x="3852000" y="1179576"/>
            <a:ext cx="2713392" cy="1399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Rechteck 5">
            <a:extLst>
              <a:ext uri="{FF2B5EF4-FFF2-40B4-BE49-F238E27FC236}">
                <a16:creationId xmlns:a16="http://schemas.microsoft.com/office/drawing/2014/main" id="{B8074A1E-55B4-0866-D632-3E9999BA95A3}"/>
              </a:ext>
            </a:extLst>
          </p:cNvPr>
          <p:cNvSpPr/>
          <p:nvPr/>
        </p:nvSpPr>
        <p:spPr>
          <a:xfrm>
            <a:off x="6671399" y="1179576"/>
            <a:ext cx="2713392" cy="150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310C9E3F-DD5C-FD58-7F36-E0E9D293E310}"/>
              </a:ext>
            </a:extLst>
          </p:cNvPr>
          <p:cNvSpPr/>
          <p:nvPr/>
        </p:nvSpPr>
        <p:spPr>
          <a:xfrm>
            <a:off x="6671399" y="2822448"/>
            <a:ext cx="2713392" cy="150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ED4BD67-695A-EA04-C9DE-381B6F5C0D79}"/>
              </a:ext>
            </a:extLst>
          </p:cNvPr>
          <p:cNvSpPr/>
          <p:nvPr/>
        </p:nvSpPr>
        <p:spPr>
          <a:xfrm>
            <a:off x="3852000" y="2736961"/>
            <a:ext cx="2000160" cy="150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051B71F5-E0B9-CCC6-7334-67A0C93A04E7}"/>
              </a:ext>
            </a:extLst>
          </p:cNvPr>
          <p:cNvSpPr/>
          <p:nvPr/>
        </p:nvSpPr>
        <p:spPr>
          <a:xfrm>
            <a:off x="1442220" y="2700385"/>
            <a:ext cx="2409779" cy="15087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4822F1A4-2FF3-C33A-59AC-FFB13800C774}"/>
              </a:ext>
            </a:extLst>
          </p:cNvPr>
          <p:cNvSpPr/>
          <p:nvPr/>
        </p:nvSpPr>
        <p:spPr>
          <a:xfrm>
            <a:off x="1442221" y="5229225"/>
            <a:ext cx="2014212" cy="96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B3FC3A7-4ADF-E331-20C9-73D828CD0B9A}"/>
              </a:ext>
            </a:extLst>
          </p:cNvPr>
          <p:cNvSpPr/>
          <p:nvPr/>
        </p:nvSpPr>
        <p:spPr>
          <a:xfrm>
            <a:off x="3861144" y="5353907"/>
            <a:ext cx="2014212" cy="96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B941C3D5-CD46-5E75-310B-A6CB55B5FA14}"/>
              </a:ext>
            </a:extLst>
          </p:cNvPr>
          <p:cNvSpPr/>
          <p:nvPr/>
        </p:nvSpPr>
        <p:spPr>
          <a:xfrm>
            <a:off x="6684031" y="5229225"/>
            <a:ext cx="2014212" cy="9612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6DB4F6C7-7838-C531-7262-4160DB11CEB7}"/>
              </a:ext>
            </a:extLst>
          </p:cNvPr>
          <p:cNvSpPr/>
          <p:nvPr/>
        </p:nvSpPr>
        <p:spPr>
          <a:xfrm>
            <a:off x="6654183" y="4492753"/>
            <a:ext cx="1264521" cy="454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1570E2BC-5031-4091-9057-BF6317BFF100}"/>
              </a:ext>
            </a:extLst>
          </p:cNvPr>
          <p:cNvSpPr/>
          <p:nvPr/>
        </p:nvSpPr>
        <p:spPr>
          <a:xfrm>
            <a:off x="3603729" y="4492109"/>
            <a:ext cx="1264521" cy="454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CF1450E-8213-EDF8-9765-29897DE07689}"/>
              </a:ext>
            </a:extLst>
          </p:cNvPr>
          <p:cNvSpPr/>
          <p:nvPr/>
        </p:nvSpPr>
        <p:spPr>
          <a:xfrm>
            <a:off x="1655064" y="4492109"/>
            <a:ext cx="1264521" cy="4541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9683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14"/>
                                        </p:tgtEl>
                                      </p:cBhvr>
                                    </p:animEffect>
                                    <p:set>
                                      <p:cBhvr>
                                        <p:cTn id="47" dur="1" fill="hold">
                                          <p:stCondLst>
                                            <p:cond delay="499"/>
                                          </p:stCondLst>
                                        </p:cTn>
                                        <p:tgtEl>
                                          <p:spTgt spid="1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3" grpId="0" animBg="1"/>
      <p:bldP spid="14" grpId="0" animBg="1"/>
      <p:bldP spid="15" grpId="0" animBg="1"/>
      <p:bldP spid="1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D60CEB-1736-2861-5C55-1FB40F21D605}"/>
              </a:ext>
            </a:extLst>
          </p:cNvPr>
          <p:cNvSpPr>
            <a:spLocks noGrp="1"/>
          </p:cNvSpPr>
          <p:nvPr>
            <p:ph type="title"/>
          </p:nvPr>
        </p:nvSpPr>
        <p:spPr/>
        <p:txBody>
          <a:bodyPr/>
          <a:lstStyle/>
          <a:p>
            <a:r>
              <a:rPr lang="de-DE"/>
              <a:t>Diskussion</a:t>
            </a:r>
          </a:p>
        </p:txBody>
      </p:sp>
      <p:sp>
        <p:nvSpPr>
          <p:cNvPr id="3" name="Inhaltsplatzhalter 2">
            <a:extLst>
              <a:ext uri="{FF2B5EF4-FFF2-40B4-BE49-F238E27FC236}">
                <a16:creationId xmlns:a16="http://schemas.microsoft.com/office/drawing/2014/main" id="{E1D9F62C-5C67-5357-EF2A-DB2F39DC219D}"/>
              </a:ext>
            </a:extLst>
          </p:cNvPr>
          <p:cNvSpPr>
            <a:spLocks noGrp="1"/>
          </p:cNvSpPr>
          <p:nvPr>
            <p:ph idx="1"/>
          </p:nvPr>
        </p:nvSpPr>
        <p:spPr/>
        <p:txBody>
          <a:bodyPr anchor="ctr"/>
          <a:lstStyle/>
          <a:p>
            <a:pPr algn="ctr"/>
            <a:r>
              <a:rPr lang="de-DE" sz="3200" b="1" dirty="0"/>
              <a:t>Welches Auto würdest du kaufen?</a:t>
            </a:r>
          </a:p>
        </p:txBody>
      </p:sp>
      <p:sp>
        <p:nvSpPr>
          <p:cNvPr id="4" name="Foliennummernplatzhalter 3">
            <a:extLst>
              <a:ext uri="{FF2B5EF4-FFF2-40B4-BE49-F238E27FC236}">
                <a16:creationId xmlns:a16="http://schemas.microsoft.com/office/drawing/2014/main" id="{4EB766A4-BD8F-3FA5-16A2-48464BC237A7}"/>
              </a:ext>
            </a:extLst>
          </p:cNvPr>
          <p:cNvSpPr>
            <a:spLocks noGrp="1"/>
          </p:cNvSpPr>
          <p:nvPr>
            <p:ph type="sldNum" sz="quarter" idx="12"/>
          </p:nvPr>
        </p:nvSpPr>
        <p:spPr/>
        <p:txBody>
          <a:bodyPr/>
          <a:lstStyle/>
          <a:p>
            <a:fld id="{649AAC7D-4B30-4604-BD35-0C4E56313D0D}" type="slidenum">
              <a:rPr lang="de-DE" smtClean="0"/>
              <a:t>56</a:t>
            </a:fld>
            <a:endParaRPr lang="de-DE"/>
          </a:p>
        </p:txBody>
      </p:sp>
      <p:pic>
        <p:nvPicPr>
          <p:cNvPr id="6" name="Inhaltsplatzhalter 60"/>
          <p:cNvPicPr>
            <a:picLocks noGrp="1" noChangeAspect="1"/>
          </p:cNvPicPr>
          <p:nvPr>
            <p:ph sz="quarter" idx="13"/>
          </p:nvPr>
        </p:nvPicPr>
        <p:blipFill>
          <a:blip r:embed="rId2"/>
          <a:stretch>
            <a:fillRect/>
          </a:stretch>
        </p:blipFill>
        <p:spPr>
          <a:xfrm>
            <a:off x="464994" y="503238"/>
            <a:ext cx="833724" cy="900112"/>
          </a:xfrm>
          <a:prstGeom prst="rect">
            <a:avLst/>
          </a:prstGeom>
        </p:spPr>
      </p:pic>
    </p:spTree>
    <p:extLst>
      <p:ext uri="{BB962C8B-B14F-4D97-AF65-F5344CB8AC3E}">
        <p14:creationId xmlns:p14="http://schemas.microsoft.com/office/powerpoint/2010/main" val="37633241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386E61-FBEB-1EA1-893D-2C8210BDFC00}"/>
              </a:ext>
            </a:extLst>
          </p:cNvPr>
          <p:cNvSpPr>
            <a:spLocks noGrp="1"/>
          </p:cNvSpPr>
          <p:nvPr>
            <p:ph type="title"/>
          </p:nvPr>
        </p:nvSpPr>
        <p:spPr/>
        <p:txBody>
          <a:bodyPr/>
          <a:lstStyle/>
          <a:p>
            <a:r>
              <a:rPr lang="de-DE"/>
              <a:t>Zusammenfassung des Vergleichs</a:t>
            </a:r>
          </a:p>
        </p:txBody>
      </p:sp>
      <p:sp>
        <p:nvSpPr>
          <p:cNvPr id="3" name="Foliennummernplatzhalter 2">
            <a:extLst>
              <a:ext uri="{FF2B5EF4-FFF2-40B4-BE49-F238E27FC236}">
                <a16:creationId xmlns:a16="http://schemas.microsoft.com/office/drawing/2014/main" id="{72DC5B9E-42DE-F687-4098-03610F69CD5A}"/>
              </a:ext>
            </a:extLst>
          </p:cNvPr>
          <p:cNvSpPr>
            <a:spLocks noGrp="1"/>
          </p:cNvSpPr>
          <p:nvPr>
            <p:ph type="sldNum" sz="quarter" idx="10"/>
          </p:nvPr>
        </p:nvSpPr>
        <p:spPr/>
        <p:txBody>
          <a:bodyPr/>
          <a:lstStyle/>
          <a:p>
            <a:fld id="{649AAC7D-4B30-4604-BD35-0C4E56313D0D}" type="slidenum">
              <a:rPr lang="de-DE" smtClean="0"/>
              <a:pPr/>
              <a:t>57</a:t>
            </a:fld>
            <a:endParaRPr lang="de-DE"/>
          </a:p>
        </p:txBody>
      </p:sp>
      <p:pic>
        <p:nvPicPr>
          <p:cNvPr id="5" name="Inhaltsplatzhalter 4">
            <a:extLst>
              <a:ext uri="{FF2B5EF4-FFF2-40B4-BE49-F238E27FC236}">
                <a16:creationId xmlns:a16="http://schemas.microsoft.com/office/drawing/2014/main" id="{230E7C23-6492-F9B9-6C6E-7D1CC5F287F5}"/>
              </a:ext>
            </a:extLst>
          </p:cNvPr>
          <p:cNvPicPr>
            <a:picLocks noGrp="1" noChangeAspect="1"/>
          </p:cNvPicPr>
          <p:nvPr>
            <p:ph sz="quarter" idx="13"/>
          </p:nvPr>
        </p:nvPicPr>
        <p:blipFill>
          <a:blip r:embed="rId2"/>
          <a:stretch>
            <a:fillRect/>
          </a:stretch>
        </p:blipFill>
        <p:spPr>
          <a:xfrm>
            <a:off x="686767" y="505199"/>
            <a:ext cx="390178" cy="896190"/>
          </a:xfrm>
          <a:prstGeom prst="rect">
            <a:avLst/>
          </a:prstGeom>
        </p:spPr>
      </p:pic>
      <p:grpSp>
        <p:nvGrpSpPr>
          <p:cNvPr id="86" name="Gruppieren 85">
            <a:extLst>
              <a:ext uri="{FF2B5EF4-FFF2-40B4-BE49-F238E27FC236}">
                <a16:creationId xmlns:a16="http://schemas.microsoft.com/office/drawing/2014/main" id="{4A2190AC-C686-6E35-25AD-5F725C028181}"/>
              </a:ext>
            </a:extLst>
          </p:cNvPr>
          <p:cNvGrpSpPr/>
          <p:nvPr/>
        </p:nvGrpSpPr>
        <p:grpSpPr>
          <a:xfrm>
            <a:off x="1978060" y="2910788"/>
            <a:ext cx="829916" cy="829647"/>
            <a:chOff x="1996348" y="2910788"/>
            <a:chExt cx="829916" cy="829647"/>
          </a:xfrm>
        </p:grpSpPr>
        <p:sp>
          <p:nvSpPr>
            <p:cNvPr id="6" name="Rechteck 5">
              <a:extLst>
                <a:ext uri="{FF2B5EF4-FFF2-40B4-BE49-F238E27FC236}">
                  <a16:creationId xmlns:a16="http://schemas.microsoft.com/office/drawing/2014/main" id="{63B1A2B6-7D64-17BE-0F6C-2C7853D52BD5}"/>
                </a:ext>
              </a:extLst>
            </p:cNvPr>
            <p:cNvSpPr/>
            <p:nvPr/>
          </p:nvSpPr>
          <p:spPr>
            <a:xfrm>
              <a:off x="2275334" y="2910788"/>
              <a:ext cx="270000" cy="828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08FD1903-4359-1A56-76F3-6D75A38618AE}"/>
                </a:ext>
              </a:extLst>
            </p:cNvPr>
            <p:cNvSpPr/>
            <p:nvPr/>
          </p:nvSpPr>
          <p:spPr>
            <a:xfrm>
              <a:off x="1996348" y="3524435"/>
              <a:ext cx="270893"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3234A172-3571-C231-5AFD-2D199713901E}"/>
                </a:ext>
              </a:extLst>
            </p:cNvPr>
            <p:cNvSpPr/>
            <p:nvPr/>
          </p:nvSpPr>
          <p:spPr>
            <a:xfrm>
              <a:off x="2555371" y="3232968"/>
              <a:ext cx="270893" cy="50400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4" name="Gruppieren 33">
            <a:extLst>
              <a:ext uri="{FF2B5EF4-FFF2-40B4-BE49-F238E27FC236}">
                <a16:creationId xmlns:a16="http://schemas.microsoft.com/office/drawing/2014/main" id="{EB7E053A-D1FB-3E6B-7996-092EE3040274}"/>
              </a:ext>
            </a:extLst>
          </p:cNvPr>
          <p:cNvGrpSpPr/>
          <p:nvPr/>
        </p:nvGrpSpPr>
        <p:grpSpPr>
          <a:xfrm>
            <a:off x="4534838" y="1602894"/>
            <a:ext cx="864000" cy="864000"/>
            <a:chOff x="820468" y="1472977"/>
            <a:chExt cx="1260000" cy="1260000"/>
          </a:xfrm>
        </p:grpSpPr>
        <p:sp>
          <p:nvSpPr>
            <p:cNvPr id="9" name="Ellipse 8">
              <a:extLst>
                <a:ext uri="{FF2B5EF4-FFF2-40B4-BE49-F238E27FC236}">
                  <a16:creationId xmlns:a16="http://schemas.microsoft.com/office/drawing/2014/main" id="{0F35A776-44F4-F803-A8CD-9FBF56EE147F}"/>
                </a:ext>
              </a:extLst>
            </p:cNvPr>
            <p:cNvSpPr/>
            <p:nvPr/>
          </p:nvSpPr>
          <p:spPr>
            <a:xfrm>
              <a:off x="820468" y="1472977"/>
              <a:ext cx="1260000" cy="1260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Kraftstoff mit einfarbiger Füllung">
              <a:extLst>
                <a:ext uri="{FF2B5EF4-FFF2-40B4-BE49-F238E27FC236}">
                  <a16:creationId xmlns:a16="http://schemas.microsoft.com/office/drawing/2014/main" id="{8076B9ED-BD2A-B8F5-395A-B5BEB46AC2B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034533" y="1645777"/>
              <a:ext cx="914400" cy="914400"/>
            </a:xfrm>
            <a:prstGeom prst="rect">
              <a:avLst/>
            </a:prstGeom>
          </p:spPr>
        </p:pic>
      </p:grpSp>
      <p:grpSp>
        <p:nvGrpSpPr>
          <p:cNvPr id="30" name="Gruppieren 29">
            <a:extLst>
              <a:ext uri="{FF2B5EF4-FFF2-40B4-BE49-F238E27FC236}">
                <a16:creationId xmlns:a16="http://schemas.microsoft.com/office/drawing/2014/main" id="{567A9952-B552-04CC-5D1D-EFE0BD843D50}"/>
              </a:ext>
            </a:extLst>
          </p:cNvPr>
          <p:cNvGrpSpPr/>
          <p:nvPr/>
        </p:nvGrpSpPr>
        <p:grpSpPr>
          <a:xfrm>
            <a:off x="4534838" y="4046209"/>
            <a:ext cx="864000" cy="864000"/>
            <a:chOff x="2922737" y="1472977"/>
            <a:chExt cx="1260000" cy="1260000"/>
          </a:xfrm>
        </p:grpSpPr>
        <p:sp>
          <p:nvSpPr>
            <p:cNvPr id="14" name="Ellipse 13">
              <a:extLst>
                <a:ext uri="{FF2B5EF4-FFF2-40B4-BE49-F238E27FC236}">
                  <a16:creationId xmlns:a16="http://schemas.microsoft.com/office/drawing/2014/main" id="{B4769456-3232-3AEA-9BE9-5EDA7EC39693}"/>
                </a:ext>
              </a:extLst>
            </p:cNvPr>
            <p:cNvSpPr/>
            <p:nvPr/>
          </p:nvSpPr>
          <p:spPr>
            <a:xfrm>
              <a:off x="2922737" y="1472977"/>
              <a:ext cx="1260000" cy="1260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descr="Karte mit Ortsmarkierung mit einfarbiger Füllung">
              <a:extLst>
                <a:ext uri="{FF2B5EF4-FFF2-40B4-BE49-F238E27FC236}">
                  <a16:creationId xmlns:a16="http://schemas.microsoft.com/office/drawing/2014/main" id="{AFD64AC7-1556-0863-F757-6DF6850890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3086393" y="1603662"/>
              <a:ext cx="914400" cy="914400"/>
            </a:xfrm>
            <a:prstGeom prst="rect">
              <a:avLst/>
            </a:prstGeom>
          </p:spPr>
        </p:pic>
      </p:grpSp>
      <p:grpSp>
        <p:nvGrpSpPr>
          <p:cNvPr id="31" name="Gruppieren 30">
            <a:extLst>
              <a:ext uri="{FF2B5EF4-FFF2-40B4-BE49-F238E27FC236}">
                <a16:creationId xmlns:a16="http://schemas.microsoft.com/office/drawing/2014/main" id="{5362E2B1-FF0D-9265-5CC7-674FEE70B3E6}"/>
              </a:ext>
            </a:extLst>
          </p:cNvPr>
          <p:cNvGrpSpPr/>
          <p:nvPr/>
        </p:nvGrpSpPr>
        <p:grpSpPr>
          <a:xfrm>
            <a:off x="1962264" y="4046209"/>
            <a:ext cx="864000" cy="864000"/>
            <a:chOff x="5618400" y="1483542"/>
            <a:chExt cx="1260000" cy="1260000"/>
          </a:xfrm>
        </p:grpSpPr>
        <p:sp>
          <p:nvSpPr>
            <p:cNvPr id="15" name="Ellipse 14">
              <a:extLst>
                <a:ext uri="{FF2B5EF4-FFF2-40B4-BE49-F238E27FC236}">
                  <a16:creationId xmlns:a16="http://schemas.microsoft.com/office/drawing/2014/main" id="{E42A261B-BAFA-EE51-D488-A19251D5F13B}"/>
                </a:ext>
              </a:extLst>
            </p:cNvPr>
            <p:cNvSpPr/>
            <p:nvPr/>
          </p:nvSpPr>
          <p:spPr>
            <a:xfrm>
              <a:off x="5618400" y="1483542"/>
              <a:ext cx="1260000" cy="1260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Euro mit einfarbiger Füllung">
              <a:extLst>
                <a:ext uri="{FF2B5EF4-FFF2-40B4-BE49-F238E27FC236}">
                  <a16:creationId xmlns:a16="http://schemas.microsoft.com/office/drawing/2014/main" id="{1BDB2080-F477-D620-1F46-9D09B6B081F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5829650" y="1793694"/>
              <a:ext cx="744886" cy="621600"/>
            </a:xfrm>
            <a:prstGeom prst="rect">
              <a:avLst/>
            </a:prstGeom>
          </p:spPr>
        </p:pic>
      </p:grpSp>
      <p:grpSp>
        <p:nvGrpSpPr>
          <p:cNvPr id="32" name="Gruppieren 31">
            <a:extLst>
              <a:ext uri="{FF2B5EF4-FFF2-40B4-BE49-F238E27FC236}">
                <a16:creationId xmlns:a16="http://schemas.microsoft.com/office/drawing/2014/main" id="{FCC4F8D4-B9C6-7DAE-6631-D98F34420868}"/>
              </a:ext>
            </a:extLst>
          </p:cNvPr>
          <p:cNvGrpSpPr/>
          <p:nvPr/>
        </p:nvGrpSpPr>
        <p:grpSpPr>
          <a:xfrm>
            <a:off x="2032073" y="1602894"/>
            <a:ext cx="864000" cy="864000"/>
            <a:chOff x="7852204" y="1483542"/>
            <a:chExt cx="1260000" cy="1260000"/>
          </a:xfrm>
        </p:grpSpPr>
        <p:sp>
          <p:nvSpPr>
            <p:cNvPr id="16" name="Ellipse 15">
              <a:extLst>
                <a:ext uri="{FF2B5EF4-FFF2-40B4-BE49-F238E27FC236}">
                  <a16:creationId xmlns:a16="http://schemas.microsoft.com/office/drawing/2014/main" id="{A3C1DCEB-C7CE-BFDB-6BB7-67B90F7E79BE}"/>
                </a:ext>
              </a:extLst>
            </p:cNvPr>
            <p:cNvSpPr/>
            <p:nvPr/>
          </p:nvSpPr>
          <p:spPr>
            <a:xfrm>
              <a:off x="7852204" y="1483542"/>
              <a:ext cx="1260000" cy="1260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2" name="Textfeld 21">
                  <a:extLst>
                    <a:ext uri="{FF2B5EF4-FFF2-40B4-BE49-F238E27FC236}">
                      <a16:creationId xmlns:a16="http://schemas.microsoft.com/office/drawing/2014/main" id="{04A8878E-D68C-C3A2-206F-CB081F93A82E}"/>
                    </a:ext>
                  </a:extLst>
                </p:cNvPr>
                <p:cNvSpPr txBox="1"/>
                <p:nvPr/>
              </p:nvSpPr>
              <p:spPr>
                <a:xfrm>
                  <a:off x="8077630" y="1793695"/>
                  <a:ext cx="920967" cy="5386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2400" b="1" i="1" smtClean="0">
                                <a:latin typeface="Cambria Math" panose="02040503050406030204" pitchFamily="18" charset="0"/>
                              </a:rPr>
                            </m:ctrlPr>
                          </m:sSubPr>
                          <m:e>
                            <m:r>
                              <a:rPr lang="de-DE" sz="2400" b="1" i="0" smtClean="0">
                                <a:latin typeface="Cambria Math" panose="02040503050406030204" pitchFamily="18" charset="0"/>
                              </a:rPr>
                              <m:t>𝐂𝐎</m:t>
                            </m:r>
                          </m:e>
                          <m:sub>
                            <m:r>
                              <a:rPr lang="de-DE" sz="2400" b="1" i="0" smtClean="0">
                                <a:latin typeface="Cambria Math" panose="02040503050406030204" pitchFamily="18" charset="0"/>
                              </a:rPr>
                              <m:t>𝟐</m:t>
                            </m:r>
                          </m:sub>
                        </m:sSub>
                      </m:oMath>
                    </m:oMathPara>
                  </a14:m>
                  <a:endParaRPr lang="de-DE" b="1"/>
                </a:p>
              </p:txBody>
            </p:sp>
          </mc:Choice>
          <mc:Fallback xmlns="">
            <p:sp>
              <p:nvSpPr>
                <p:cNvPr id="22" name="Textfeld 21">
                  <a:extLst>
                    <a:ext uri="{FF2B5EF4-FFF2-40B4-BE49-F238E27FC236}">
                      <a16:creationId xmlns:a16="http://schemas.microsoft.com/office/drawing/2014/main" id="{04A8878E-D68C-C3A2-206F-CB081F93A82E}"/>
                    </a:ext>
                  </a:extLst>
                </p:cNvPr>
                <p:cNvSpPr txBox="1">
                  <a:spLocks noRot="1" noChangeAspect="1" noMove="1" noResize="1" noEditPoints="1" noAdjustHandles="1" noChangeArrowheads="1" noChangeShapeType="1" noTextEdit="1"/>
                </p:cNvSpPr>
                <p:nvPr/>
              </p:nvSpPr>
              <p:spPr>
                <a:xfrm>
                  <a:off x="8077630" y="1793695"/>
                  <a:ext cx="920967" cy="538609"/>
                </a:xfrm>
                <a:prstGeom prst="rect">
                  <a:avLst/>
                </a:prstGeom>
                <a:blipFill>
                  <a:blip r:embed="rId9"/>
                  <a:stretch>
                    <a:fillRect l="-10680" r="-3883" b="-20000"/>
                  </a:stretch>
                </a:blipFill>
              </p:spPr>
              <p:txBody>
                <a:bodyPr/>
                <a:lstStyle/>
                <a:p>
                  <a:r>
                    <a:rPr lang="de-DE">
                      <a:noFill/>
                    </a:rPr>
                    <a:t> </a:t>
                  </a:r>
                </a:p>
              </p:txBody>
            </p:sp>
          </mc:Fallback>
        </mc:AlternateContent>
      </p:grpSp>
      <p:grpSp>
        <p:nvGrpSpPr>
          <p:cNvPr id="33" name="Gruppieren 32">
            <a:extLst>
              <a:ext uri="{FF2B5EF4-FFF2-40B4-BE49-F238E27FC236}">
                <a16:creationId xmlns:a16="http://schemas.microsoft.com/office/drawing/2014/main" id="{911236A3-6A31-DEC9-48E6-D41DC4CDB2DD}"/>
              </a:ext>
            </a:extLst>
          </p:cNvPr>
          <p:cNvGrpSpPr/>
          <p:nvPr/>
        </p:nvGrpSpPr>
        <p:grpSpPr>
          <a:xfrm>
            <a:off x="7052801" y="4040005"/>
            <a:ext cx="864000" cy="864000"/>
            <a:chOff x="818801" y="3952223"/>
            <a:chExt cx="1260000" cy="1260000"/>
          </a:xfrm>
        </p:grpSpPr>
        <p:sp>
          <p:nvSpPr>
            <p:cNvPr id="23" name="Ellipse 22">
              <a:extLst>
                <a:ext uri="{FF2B5EF4-FFF2-40B4-BE49-F238E27FC236}">
                  <a16:creationId xmlns:a16="http://schemas.microsoft.com/office/drawing/2014/main" id="{20A5CD09-5CFB-37E8-8A67-C888B0CF9A6C}"/>
                </a:ext>
              </a:extLst>
            </p:cNvPr>
            <p:cNvSpPr/>
            <p:nvPr/>
          </p:nvSpPr>
          <p:spPr>
            <a:xfrm>
              <a:off x="818801" y="3952223"/>
              <a:ext cx="1260000" cy="1260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descr="Zahnräder mit einfarbiger Füllung">
              <a:extLst>
                <a:ext uri="{FF2B5EF4-FFF2-40B4-BE49-F238E27FC236}">
                  <a16:creationId xmlns:a16="http://schemas.microsoft.com/office/drawing/2014/main" id="{C9B31A76-729B-583E-8B1E-09D5970D43C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991601" y="4125023"/>
              <a:ext cx="914400" cy="914400"/>
            </a:xfrm>
            <a:prstGeom prst="rect">
              <a:avLst/>
            </a:prstGeom>
          </p:spPr>
        </p:pic>
      </p:grpSp>
      <p:grpSp>
        <p:nvGrpSpPr>
          <p:cNvPr id="35" name="Gruppieren 34">
            <a:extLst>
              <a:ext uri="{FF2B5EF4-FFF2-40B4-BE49-F238E27FC236}">
                <a16:creationId xmlns:a16="http://schemas.microsoft.com/office/drawing/2014/main" id="{ECF70917-A96F-946A-21B6-0AFB3CBA2950}"/>
              </a:ext>
            </a:extLst>
          </p:cNvPr>
          <p:cNvGrpSpPr/>
          <p:nvPr/>
        </p:nvGrpSpPr>
        <p:grpSpPr>
          <a:xfrm>
            <a:off x="7016133" y="1603329"/>
            <a:ext cx="864000" cy="864000"/>
            <a:chOff x="2922737" y="3932713"/>
            <a:chExt cx="1261531" cy="1260000"/>
          </a:xfrm>
        </p:grpSpPr>
        <p:sp>
          <p:nvSpPr>
            <p:cNvPr id="26" name="Ellipse 25">
              <a:extLst>
                <a:ext uri="{FF2B5EF4-FFF2-40B4-BE49-F238E27FC236}">
                  <a16:creationId xmlns:a16="http://schemas.microsoft.com/office/drawing/2014/main" id="{A2939D47-6ED0-B29E-6B07-034D24BBE68B}"/>
                </a:ext>
              </a:extLst>
            </p:cNvPr>
            <p:cNvSpPr/>
            <p:nvPr/>
          </p:nvSpPr>
          <p:spPr>
            <a:xfrm>
              <a:off x="2922737" y="3932713"/>
              <a:ext cx="1260000" cy="1260000"/>
            </a:xfrm>
            <a:prstGeom prst="ellips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8" name="Grafik 27" descr="Uhr mit einfarbiger Füllung">
              <a:extLst>
                <a:ext uri="{FF2B5EF4-FFF2-40B4-BE49-F238E27FC236}">
                  <a16:creationId xmlns:a16="http://schemas.microsoft.com/office/drawing/2014/main" id="{ADFCE578-E7D5-0631-54A9-B054277B0DAD}"/>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2974289" y="4292999"/>
              <a:ext cx="578448" cy="578448"/>
            </a:xfrm>
            <a:prstGeom prst="rect">
              <a:avLst/>
            </a:prstGeom>
          </p:spPr>
        </p:pic>
        <p:pic>
          <p:nvPicPr>
            <p:cNvPr id="29" name="Grafik 28" descr="Kraftstoff mit einfarbiger Füllung">
              <a:extLst>
                <a:ext uri="{FF2B5EF4-FFF2-40B4-BE49-F238E27FC236}">
                  <a16:creationId xmlns:a16="http://schemas.microsoft.com/office/drawing/2014/main" id="{6D118420-373D-7FFE-37C7-BC8810E0E1F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426296" y="4209503"/>
              <a:ext cx="757972" cy="757972"/>
            </a:xfrm>
            <a:prstGeom prst="rect">
              <a:avLst/>
            </a:prstGeom>
          </p:spPr>
        </p:pic>
      </p:grpSp>
      <p:cxnSp>
        <p:nvCxnSpPr>
          <p:cNvPr id="37" name="Gerader Verbinder 36">
            <a:extLst>
              <a:ext uri="{FF2B5EF4-FFF2-40B4-BE49-F238E27FC236}">
                <a16:creationId xmlns:a16="http://schemas.microsoft.com/office/drawing/2014/main" id="{F67C7A93-CBCF-1951-4C9A-EF7B8A0463BD}"/>
              </a:ext>
            </a:extLst>
          </p:cNvPr>
          <p:cNvCxnSpPr>
            <a:cxnSpLocks/>
          </p:cNvCxnSpPr>
          <p:nvPr/>
        </p:nvCxnSpPr>
        <p:spPr>
          <a:xfrm>
            <a:off x="353568" y="3824288"/>
            <a:ext cx="9165186" cy="0"/>
          </a:xfrm>
          <a:prstGeom prst="line">
            <a:avLst/>
          </a:prstGeom>
          <a:ln w="38100"/>
        </p:spPr>
        <p:style>
          <a:lnRef idx="1">
            <a:schemeClr val="dk1"/>
          </a:lnRef>
          <a:fillRef idx="0">
            <a:schemeClr val="dk1"/>
          </a:fillRef>
          <a:effectRef idx="0">
            <a:schemeClr val="dk1"/>
          </a:effectRef>
          <a:fontRef idx="minor">
            <a:schemeClr val="tx1"/>
          </a:fontRef>
        </p:style>
      </p:cxnSp>
      <p:sp>
        <p:nvSpPr>
          <p:cNvPr id="39" name="Textfeld 38">
            <a:extLst>
              <a:ext uri="{FF2B5EF4-FFF2-40B4-BE49-F238E27FC236}">
                <a16:creationId xmlns:a16="http://schemas.microsoft.com/office/drawing/2014/main" id="{83470DAE-86E9-D7EA-238E-87825D363F9B}"/>
              </a:ext>
            </a:extLst>
          </p:cNvPr>
          <p:cNvSpPr txBox="1"/>
          <p:nvPr/>
        </p:nvSpPr>
        <p:spPr>
          <a:xfrm>
            <a:off x="3719089" y="2504001"/>
            <a:ext cx="2742774" cy="338554"/>
          </a:xfrm>
          <a:prstGeom prst="rect">
            <a:avLst/>
          </a:prstGeom>
          <a:noFill/>
        </p:spPr>
        <p:txBody>
          <a:bodyPr wrap="square" rtlCol="0">
            <a:spAutoFit/>
          </a:bodyPr>
          <a:lstStyle/>
          <a:p>
            <a:pPr algn="ctr"/>
            <a:r>
              <a:rPr lang="de-DE" sz="1600"/>
              <a:t>Tankstellen (Infrastruktur)</a:t>
            </a:r>
          </a:p>
        </p:txBody>
      </p:sp>
      <p:sp>
        <p:nvSpPr>
          <p:cNvPr id="40" name="Textfeld 39">
            <a:extLst>
              <a:ext uri="{FF2B5EF4-FFF2-40B4-BE49-F238E27FC236}">
                <a16:creationId xmlns:a16="http://schemas.microsoft.com/office/drawing/2014/main" id="{7B5D626D-1BF7-D4B6-B14A-AA182E1D51D7}"/>
              </a:ext>
            </a:extLst>
          </p:cNvPr>
          <p:cNvSpPr txBox="1"/>
          <p:nvPr/>
        </p:nvSpPr>
        <p:spPr>
          <a:xfrm>
            <a:off x="6461863" y="2510481"/>
            <a:ext cx="2131108" cy="338554"/>
          </a:xfrm>
          <a:prstGeom prst="rect">
            <a:avLst/>
          </a:prstGeom>
          <a:noFill/>
        </p:spPr>
        <p:txBody>
          <a:bodyPr wrap="square" rtlCol="0">
            <a:spAutoFit/>
          </a:bodyPr>
          <a:lstStyle/>
          <a:p>
            <a:pPr algn="ctr"/>
            <a:r>
              <a:rPr lang="de-DE" sz="1600"/>
              <a:t>Kürzeste Auftank-Zeit</a:t>
            </a:r>
          </a:p>
        </p:txBody>
      </p:sp>
      <p:sp>
        <p:nvSpPr>
          <p:cNvPr id="41" name="Textfeld 40">
            <a:extLst>
              <a:ext uri="{FF2B5EF4-FFF2-40B4-BE49-F238E27FC236}">
                <a16:creationId xmlns:a16="http://schemas.microsoft.com/office/drawing/2014/main" id="{D60005BE-1B19-DD3D-2638-6BA14E5E0AA2}"/>
              </a:ext>
            </a:extLst>
          </p:cNvPr>
          <p:cNvSpPr txBox="1"/>
          <p:nvPr/>
        </p:nvSpPr>
        <p:spPr>
          <a:xfrm>
            <a:off x="1319675" y="4953608"/>
            <a:ext cx="2181317" cy="338554"/>
          </a:xfrm>
          <a:prstGeom prst="rect">
            <a:avLst/>
          </a:prstGeom>
          <a:noFill/>
        </p:spPr>
        <p:txBody>
          <a:bodyPr wrap="square" rtlCol="0">
            <a:spAutoFit/>
          </a:bodyPr>
          <a:lstStyle/>
          <a:p>
            <a:pPr algn="ctr"/>
            <a:r>
              <a:rPr lang="de-DE" sz="1600"/>
              <a:t>Günstigster Kraftstoff</a:t>
            </a:r>
          </a:p>
        </p:txBody>
      </p:sp>
      <p:sp>
        <p:nvSpPr>
          <p:cNvPr id="42" name="Textfeld 41">
            <a:extLst>
              <a:ext uri="{FF2B5EF4-FFF2-40B4-BE49-F238E27FC236}">
                <a16:creationId xmlns:a16="http://schemas.microsoft.com/office/drawing/2014/main" id="{AD0EA76D-41F8-51F6-D6CF-BD3BA025B2D0}"/>
              </a:ext>
            </a:extLst>
          </p:cNvPr>
          <p:cNvSpPr txBox="1"/>
          <p:nvPr/>
        </p:nvSpPr>
        <p:spPr>
          <a:xfrm>
            <a:off x="1569010" y="2501552"/>
            <a:ext cx="1875129" cy="338554"/>
          </a:xfrm>
          <a:prstGeom prst="rect">
            <a:avLst/>
          </a:prstGeom>
          <a:noFill/>
        </p:spPr>
        <p:txBody>
          <a:bodyPr wrap="square" rtlCol="0">
            <a:spAutoFit/>
          </a:bodyPr>
          <a:lstStyle/>
          <a:p>
            <a:pPr algn="ctr"/>
            <a:r>
              <a:rPr lang="de-DE" sz="1600" dirty="0"/>
              <a:t>Beste Klimabilanz</a:t>
            </a:r>
          </a:p>
        </p:txBody>
      </p:sp>
      <p:sp>
        <p:nvSpPr>
          <p:cNvPr id="59" name="Rechteck 58">
            <a:extLst>
              <a:ext uri="{FF2B5EF4-FFF2-40B4-BE49-F238E27FC236}">
                <a16:creationId xmlns:a16="http://schemas.microsoft.com/office/drawing/2014/main" id="{CF1F6C6B-F272-22B5-5A78-9C9EC3DBECCD}"/>
              </a:ext>
            </a:extLst>
          </p:cNvPr>
          <p:cNvSpPr/>
          <p:nvPr/>
        </p:nvSpPr>
        <p:spPr>
          <a:xfrm>
            <a:off x="4793026" y="3528708"/>
            <a:ext cx="280037" cy="216001"/>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Rechteck 59">
            <a:extLst>
              <a:ext uri="{FF2B5EF4-FFF2-40B4-BE49-F238E27FC236}">
                <a16:creationId xmlns:a16="http://schemas.microsoft.com/office/drawing/2014/main" id="{AD7237CB-141E-1A37-6724-ACFEA85C796E}"/>
              </a:ext>
            </a:extLst>
          </p:cNvPr>
          <p:cNvSpPr/>
          <p:nvPr/>
        </p:nvSpPr>
        <p:spPr>
          <a:xfrm>
            <a:off x="4512096" y="2919572"/>
            <a:ext cx="278093" cy="82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Rechteck 60">
            <a:extLst>
              <a:ext uri="{FF2B5EF4-FFF2-40B4-BE49-F238E27FC236}">
                <a16:creationId xmlns:a16="http://schemas.microsoft.com/office/drawing/2014/main" id="{409AB112-BDEA-0DF6-0D8E-38547D027001}"/>
              </a:ext>
            </a:extLst>
          </p:cNvPr>
          <p:cNvSpPr/>
          <p:nvPr/>
        </p:nvSpPr>
        <p:spPr>
          <a:xfrm>
            <a:off x="5073064" y="3248034"/>
            <a:ext cx="270893" cy="50400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5" name="Gruppieren 84">
            <a:extLst>
              <a:ext uri="{FF2B5EF4-FFF2-40B4-BE49-F238E27FC236}">
                <a16:creationId xmlns:a16="http://schemas.microsoft.com/office/drawing/2014/main" id="{8974CADC-AF68-621A-0ABB-6491FF8A8258}"/>
              </a:ext>
            </a:extLst>
          </p:cNvPr>
          <p:cNvGrpSpPr/>
          <p:nvPr/>
        </p:nvGrpSpPr>
        <p:grpSpPr>
          <a:xfrm>
            <a:off x="7031791" y="2918749"/>
            <a:ext cx="829024" cy="833285"/>
            <a:chOff x="6995215" y="2918749"/>
            <a:chExt cx="829024" cy="833285"/>
          </a:xfrm>
        </p:grpSpPr>
        <p:sp>
          <p:nvSpPr>
            <p:cNvPr id="63" name="Rechteck 62">
              <a:extLst>
                <a:ext uri="{FF2B5EF4-FFF2-40B4-BE49-F238E27FC236}">
                  <a16:creationId xmlns:a16="http://schemas.microsoft.com/office/drawing/2014/main" id="{AA27121D-646F-305C-DBB4-50EFA47AC657}"/>
                </a:ext>
              </a:extLst>
            </p:cNvPr>
            <p:cNvSpPr/>
            <p:nvPr/>
          </p:nvSpPr>
          <p:spPr>
            <a:xfrm>
              <a:off x="7274201" y="2918749"/>
              <a:ext cx="270000" cy="828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C02EBB1F-9682-8986-9234-2EFF77902E82}"/>
                </a:ext>
              </a:extLst>
            </p:cNvPr>
            <p:cNvSpPr/>
            <p:nvPr/>
          </p:nvSpPr>
          <p:spPr>
            <a:xfrm>
              <a:off x="6995215" y="2918749"/>
              <a:ext cx="278093" cy="828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4E4FB26A-CEED-F6CE-095C-A18F38065A7A}"/>
                </a:ext>
              </a:extLst>
            </p:cNvPr>
            <p:cNvSpPr/>
            <p:nvPr/>
          </p:nvSpPr>
          <p:spPr>
            <a:xfrm>
              <a:off x="7554239" y="3536034"/>
              <a:ext cx="270000" cy="21600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7" name="Gruppieren 86">
            <a:extLst>
              <a:ext uri="{FF2B5EF4-FFF2-40B4-BE49-F238E27FC236}">
                <a16:creationId xmlns:a16="http://schemas.microsoft.com/office/drawing/2014/main" id="{2DA52D3C-2B19-29E0-74B3-570A5564E37D}"/>
              </a:ext>
            </a:extLst>
          </p:cNvPr>
          <p:cNvGrpSpPr/>
          <p:nvPr/>
        </p:nvGrpSpPr>
        <p:grpSpPr>
          <a:xfrm>
            <a:off x="1965840" y="5410321"/>
            <a:ext cx="836065" cy="834355"/>
            <a:chOff x="1947552" y="5410321"/>
            <a:chExt cx="836065" cy="834355"/>
          </a:xfrm>
        </p:grpSpPr>
        <p:sp>
          <p:nvSpPr>
            <p:cNvPr id="67" name="Rechteck 66">
              <a:extLst>
                <a:ext uri="{FF2B5EF4-FFF2-40B4-BE49-F238E27FC236}">
                  <a16:creationId xmlns:a16="http://schemas.microsoft.com/office/drawing/2014/main" id="{BA2D00EC-4FFE-9849-C066-572A2876FA48}"/>
                </a:ext>
              </a:extLst>
            </p:cNvPr>
            <p:cNvSpPr/>
            <p:nvPr/>
          </p:nvSpPr>
          <p:spPr>
            <a:xfrm>
              <a:off x="2226538" y="6027027"/>
              <a:ext cx="270000" cy="216001"/>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Rechteck 67">
              <a:extLst>
                <a:ext uri="{FF2B5EF4-FFF2-40B4-BE49-F238E27FC236}">
                  <a16:creationId xmlns:a16="http://schemas.microsoft.com/office/drawing/2014/main" id="{5369E714-B222-20E9-B6FB-E57B661D1311}"/>
                </a:ext>
              </a:extLst>
            </p:cNvPr>
            <p:cNvSpPr/>
            <p:nvPr/>
          </p:nvSpPr>
          <p:spPr>
            <a:xfrm>
              <a:off x="1947552" y="6028676"/>
              <a:ext cx="270893" cy="2160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Rechteck 68">
              <a:extLst>
                <a:ext uri="{FF2B5EF4-FFF2-40B4-BE49-F238E27FC236}">
                  <a16:creationId xmlns:a16="http://schemas.microsoft.com/office/drawing/2014/main" id="{37C7294B-F1C3-1192-FDDA-A89DED475D90}"/>
                </a:ext>
              </a:extLst>
            </p:cNvPr>
            <p:cNvSpPr/>
            <p:nvPr/>
          </p:nvSpPr>
          <p:spPr>
            <a:xfrm>
              <a:off x="2506575" y="5410321"/>
              <a:ext cx="277042" cy="830888"/>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3" name="Gruppieren 82">
            <a:extLst>
              <a:ext uri="{FF2B5EF4-FFF2-40B4-BE49-F238E27FC236}">
                <a16:creationId xmlns:a16="http://schemas.microsoft.com/office/drawing/2014/main" id="{A0DE8A39-8F57-6A34-73BE-A0C404C66F10}"/>
              </a:ext>
            </a:extLst>
          </p:cNvPr>
          <p:cNvGrpSpPr/>
          <p:nvPr/>
        </p:nvGrpSpPr>
        <p:grpSpPr>
          <a:xfrm>
            <a:off x="4512096" y="5415029"/>
            <a:ext cx="819879" cy="834160"/>
            <a:chOff x="4512096" y="5415029"/>
            <a:chExt cx="819879" cy="834160"/>
          </a:xfrm>
        </p:grpSpPr>
        <p:sp>
          <p:nvSpPr>
            <p:cNvPr id="71" name="Rechteck 70">
              <a:extLst>
                <a:ext uri="{FF2B5EF4-FFF2-40B4-BE49-F238E27FC236}">
                  <a16:creationId xmlns:a16="http://schemas.microsoft.com/office/drawing/2014/main" id="{C197E657-D24B-9DCA-617A-ED0796C18899}"/>
                </a:ext>
              </a:extLst>
            </p:cNvPr>
            <p:cNvSpPr/>
            <p:nvPr/>
          </p:nvSpPr>
          <p:spPr>
            <a:xfrm>
              <a:off x="4791082" y="5416270"/>
              <a:ext cx="270000" cy="828000"/>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Rechteck 71">
              <a:extLst>
                <a:ext uri="{FF2B5EF4-FFF2-40B4-BE49-F238E27FC236}">
                  <a16:creationId xmlns:a16="http://schemas.microsoft.com/office/drawing/2014/main" id="{6DAF3BD9-1045-0103-02A2-D9B65D7533A2}"/>
                </a:ext>
              </a:extLst>
            </p:cNvPr>
            <p:cNvSpPr/>
            <p:nvPr/>
          </p:nvSpPr>
          <p:spPr>
            <a:xfrm>
              <a:off x="4512096" y="5415029"/>
              <a:ext cx="277042" cy="83088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Rechteck 72">
              <a:extLst>
                <a:ext uri="{FF2B5EF4-FFF2-40B4-BE49-F238E27FC236}">
                  <a16:creationId xmlns:a16="http://schemas.microsoft.com/office/drawing/2014/main" id="{96DCF74E-0E61-0F77-FBCA-93D36256485F}"/>
                </a:ext>
              </a:extLst>
            </p:cNvPr>
            <p:cNvSpPr/>
            <p:nvPr/>
          </p:nvSpPr>
          <p:spPr>
            <a:xfrm>
              <a:off x="5061975" y="6033189"/>
              <a:ext cx="270000" cy="216000"/>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84" name="Gruppieren 83">
            <a:extLst>
              <a:ext uri="{FF2B5EF4-FFF2-40B4-BE49-F238E27FC236}">
                <a16:creationId xmlns:a16="http://schemas.microsoft.com/office/drawing/2014/main" id="{4D6C4459-28E1-BE6F-DDCA-446C8043508A}"/>
              </a:ext>
            </a:extLst>
          </p:cNvPr>
          <p:cNvGrpSpPr/>
          <p:nvPr/>
        </p:nvGrpSpPr>
        <p:grpSpPr>
          <a:xfrm>
            <a:off x="7047264" y="5410321"/>
            <a:ext cx="822716" cy="834355"/>
            <a:chOff x="7074696" y="5410321"/>
            <a:chExt cx="822716" cy="834355"/>
          </a:xfrm>
        </p:grpSpPr>
        <p:sp>
          <p:nvSpPr>
            <p:cNvPr id="75" name="Rechteck 74">
              <a:extLst>
                <a:ext uri="{FF2B5EF4-FFF2-40B4-BE49-F238E27FC236}">
                  <a16:creationId xmlns:a16="http://schemas.microsoft.com/office/drawing/2014/main" id="{C775C9FD-48A2-2896-A128-F87CC2F4CDB3}"/>
                </a:ext>
              </a:extLst>
            </p:cNvPr>
            <p:cNvSpPr/>
            <p:nvPr/>
          </p:nvSpPr>
          <p:spPr>
            <a:xfrm>
              <a:off x="7353682" y="6024253"/>
              <a:ext cx="278986" cy="218775"/>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Rechteck 75">
              <a:extLst>
                <a:ext uri="{FF2B5EF4-FFF2-40B4-BE49-F238E27FC236}">
                  <a16:creationId xmlns:a16="http://schemas.microsoft.com/office/drawing/2014/main" id="{3BBD08E5-E945-E835-4208-DDD8A185F543}"/>
                </a:ext>
              </a:extLst>
            </p:cNvPr>
            <p:cNvSpPr/>
            <p:nvPr/>
          </p:nvSpPr>
          <p:spPr>
            <a:xfrm>
              <a:off x="7074696" y="5737209"/>
              <a:ext cx="286316" cy="50746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7" name="Rechteck 76">
              <a:extLst>
                <a:ext uri="{FF2B5EF4-FFF2-40B4-BE49-F238E27FC236}">
                  <a16:creationId xmlns:a16="http://schemas.microsoft.com/office/drawing/2014/main" id="{1C8E648D-83E4-FAE2-1816-AC3C26DD4796}"/>
                </a:ext>
              </a:extLst>
            </p:cNvPr>
            <p:cNvSpPr/>
            <p:nvPr/>
          </p:nvSpPr>
          <p:spPr>
            <a:xfrm>
              <a:off x="7633719" y="5410321"/>
              <a:ext cx="263693" cy="830888"/>
            </a:xfrm>
            <a:prstGeom prst="rect">
              <a:avLst/>
            </a:prstGeom>
            <a:solidFill>
              <a:srgbClr val="00CC00"/>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78" name="Textfeld 77">
            <a:extLst>
              <a:ext uri="{FF2B5EF4-FFF2-40B4-BE49-F238E27FC236}">
                <a16:creationId xmlns:a16="http://schemas.microsoft.com/office/drawing/2014/main" id="{A5DF2D09-B8DE-116E-492C-3CB1E5510FB0}"/>
              </a:ext>
            </a:extLst>
          </p:cNvPr>
          <p:cNvSpPr txBox="1"/>
          <p:nvPr/>
        </p:nvSpPr>
        <p:spPr>
          <a:xfrm>
            <a:off x="3927621" y="4964867"/>
            <a:ext cx="2010846" cy="338554"/>
          </a:xfrm>
          <a:prstGeom prst="rect">
            <a:avLst/>
          </a:prstGeom>
          <a:noFill/>
        </p:spPr>
        <p:txBody>
          <a:bodyPr wrap="square" rtlCol="0">
            <a:spAutoFit/>
          </a:bodyPr>
          <a:lstStyle/>
          <a:p>
            <a:pPr algn="ctr"/>
            <a:r>
              <a:rPr lang="de-DE" sz="1600"/>
              <a:t>Reichweite</a:t>
            </a:r>
          </a:p>
        </p:txBody>
      </p:sp>
      <p:sp>
        <p:nvSpPr>
          <p:cNvPr id="79" name="Textfeld 78">
            <a:extLst>
              <a:ext uri="{FF2B5EF4-FFF2-40B4-BE49-F238E27FC236}">
                <a16:creationId xmlns:a16="http://schemas.microsoft.com/office/drawing/2014/main" id="{687CDDB0-01DC-3338-121D-EF54458C992F}"/>
              </a:ext>
            </a:extLst>
          </p:cNvPr>
          <p:cNvSpPr txBox="1"/>
          <p:nvPr/>
        </p:nvSpPr>
        <p:spPr>
          <a:xfrm>
            <a:off x="6521994" y="4962427"/>
            <a:ext cx="2010846" cy="338554"/>
          </a:xfrm>
          <a:prstGeom prst="rect">
            <a:avLst/>
          </a:prstGeom>
          <a:noFill/>
        </p:spPr>
        <p:txBody>
          <a:bodyPr wrap="square" rtlCol="0">
            <a:spAutoFit/>
          </a:bodyPr>
          <a:lstStyle/>
          <a:p>
            <a:pPr algn="ctr"/>
            <a:r>
              <a:rPr lang="de-DE" sz="1600"/>
              <a:t>Wirkungsgrad</a:t>
            </a:r>
          </a:p>
        </p:txBody>
      </p:sp>
      <p:sp>
        <p:nvSpPr>
          <p:cNvPr id="81" name="Textfeld 80">
            <a:extLst>
              <a:ext uri="{FF2B5EF4-FFF2-40B4-BE49-F238E27FC236}">
                <a16:creationId xmlns:a16="http://schemas.microsoft.com/office/drawing/2014/main" id="{679FD33A-2898-F2ED-4516-326CACFCB688}"/>
              </a:ext>
            </a:extLst>
          </p:cNvPr>
          <p:cNvSpPr txBox="1"/>
          <p:nvPr/>
        </p:nvSpPr>
        <p:spPr>
          <a:xfrm>
            <a:off x="8238137" y="5600929"/>
            <a:ext cx="1153737" cy="461665"/>
          </a:xfrm>
          <a:prstGeom prst="rect">
            <a:avLst/>
          </a:prstGeom>
          <a:noFill/>
        </p:spPr>
        <p:txBody>
          <a:bodyPr wrap="square" rtlCol="0">
            <a:spAutoFit/>
          </a:bodyPr>
          <a:lstStyle/>
          <a:p>
            <a:pPr algn="ctr"/>
            <a:r>
              <a:rPr lang="de-DE" sz="1200"/>
              <a:t>Gemittelt bei Benzin/Diesel</a:t>
            </a:r>
          </a:p>
        </p:txBody>
      </p:sp>
      <p:sp>
        <p:nvSpPr>
          <p:cNvPr id="82" name="Textfeld 81">
            <a:extLst>
              <a:ext uri="{FF2B5EF4-FFF2-40B4-BE49-F238E27FC236}">
                <a16:creationId xmlns:a16="http://schemas.microsoft.com/office/drawing/2014/main" id="{B5413B08-1080-356D-24DA-57B6B256ED10}"/>
              </a:ext>
            </a:extLst>
          </p:cNvPr>
          <p:cNvSpPr txBox="1"/>
          <p:nvPr/>
        </p:nvSpPr>
        <p:spPr>
          <a:xfrm>
            <a:off x="8218553" y="2993364"/>
            <a:ext cx="1192907" cy="646331"/>
          </a:xfrm>
          <a:prstGeom prst="rect">
            <a:avLst/>
          </a:prstGeom>
          <a:noFill/>
        </p:spPr>
        <p:txBody>
          <a:bodyPr wrap="square" rtlCol="0">
            <a:spAutoFit/>
          </a:bodyPr>
          <a:lstStyle/>
          <a:p>
            <a:pPr algn="ctr"/>
            <a:r>
              <a:rPr lang="de-DE" sz="1200"/>
              <a:t>Elektro: auch zu Hause aufladen</a:t>
            </a:r>
          </a:p>
        </p:txBody>
      </p:sp>
      <p:sp>
        <p:nvSpPr>
          <p:cNvPr id="88" name="Textfeld 87">
            <a:extLst>
              <a:ext uri="{FF2B5EF4-FFF2-40B4-BE49-F238E27FC236}">
                <a16:creationId xmlns:a16="http://schemas.microsoft.com/office/drawing/2014/main" id="{D679ACE0-4C84-4E1C-526A-1BF58751DC2B}"/>
              </a:ext>
            </a:extLst>
          </p:cNvPr>
          <p:cNvSpPr txBox="1"/>
          <p:nvPr/>
        </p:nvSpPr>
        <p:spPr>
          <a:xfrm>
            <a:off x="395207" y="1472463"/>
            <a:ext cx="1287290" cy="1077218"/>
          </a:xfrm>
          <a:prstGeom prst="rect">
            <a:avLst/>
          </a:prstGeom>
          <a:noFill/>
          <a:ln>
            <a:solidFill>
              <a:schemeClr val="tx1"/>
            </a:solidFill>
          </a:ln>
        </p:spPr>
        <p:txBody>
          <a:bodyPr wrap="square" rtlCol="0">
            <a:spAutoFit/>
          </a:bodyPr>
          <a:lstStyle/>
          <a:p>
            <a:r>
              <a:rPr lang="de-DE" sz="1600" b="1"/>
              <a:t>Legende:</a:t>
            </a:r>
          </a:p>
          <a:p>
            <a:r>
              <a:rPr lang="de-DE" sz="1600">
                <a:solidFill>
                  <a:srgbClr val="FF0000"/>
                </a:solidFill>
              </a:rPr>
              <a:t>Fossil</a:t>
            </a:r>
          </a:p>
          <a:p>
            <a:r>
              <a:rPr lang="de-DE" sz="1600">
                <a:solidFill>
                  <a:srgbClr val="0000FF"/>
                </a:solidFill>
              </a:rPr>
              <a:t>Wasserstoff</a:t>
            </a:r>
          </a:p>
          <a:p>
            <a:r>
              <a:rPr lang="de-DE" sz="1600">
                <a:solidFill>
                  <a:srgbClr val="00CC00"/>
                </a:solidFill>
              </a:rPr>
              <a:t>Elektro</a:t>
            </a:r>
          </a:p>
        </p:txBody>
      </p:sp>
    </p:spTree>
    <p:extLst>
      <p:ext uri="{BB962C8B-B14F-4D97-AF65-F5344CB8AC3E}">
        <p14:creationId xmlns:p14="http://schemas.microsoft.com/office/powerpoint/2010/main" val="3458306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05408D-CC46-01D4-0361-94E6AECE5B04}"/>
              </a:ext>
            </a:extLst>
          </p:cNvPr>
          <p:cNvSpPr>
            <a:spLocks noGrp="1"/>
          </p:cNvSpPr>
          <p:nvPr>
            <p:ph type="title"/>
          </p:nvPr>
        </p:nvSpPr>
        <p:spPr/>
        <p:txBody>
          <a:bodyPr/>
          <a:lstStyle/>
          <a:p>
            <a:r>
              <a:rPr lang="de-DE" dirty="0"/>
              <a:t>Abschluss</a:t>
            </a:r>
          </a:p>
        </p:txBody>
      </p:sp>
      <p:sp>
        <p:nvSpPr>
          <p:cNvPr id="4" name="Foliennummernplatzhalter 3">
            <a:extLst>
              <a:ext uri="{FF2B5EF4-FFF2-40B4-BE49-F238E27FC236}">
                <a16:creationId xmlns:a16="http://schemas.microsoft.com/office/drawing/2014/main" id="{27633C23-088C-067B-25DD-08AE6EC9BBAB}"/>
              </a:ext>
            </a:extLst>
          </p:cNvPr>
          <p:cNvSpPr>
            <a:spLocks noGrp="1"/>
          </p:cNvSpPr>
          <p:nvPr>
            <p:ph type="sldNum" sz="quarter" idx="12"/>
          </p:nvPr>
        </p:nvSpPr>
        <p:spPr/>
        <p:txBody>
          <a:bodyPr/>
          <a:lstStyle/>
          <a:p>
            <a:fld id="{649AAC7D-4B30-4604-BD35-0C4E56313D0D}" type="slidenum">
              <a:rPr lang="de-DE" smtClean="0"/>
              <a:t>58</a:t>
            </a:fld>
            <a:endParaRPr lang="de-DE"/>
          </a:p>
        </p:txBody>
      </p:sp>
      <p:sp>
        <p:nvSpPr>
          <p:cNvPr id="5" name="Inhaltsplatzhalter 4">
            <a:extLst>
              <a:ext uri="{FF2B5EF4-FFF2-40B4-BE49-F238E27FC236}">
                <a16:creationId xmlns:a16="http://schemas.microsoft.com/office/drawing/2014/main" id="{15652F73-7986-3301-94A9-6F10612BA69A}"/>
              </a:ext>
            </a:extLst>
          </p:cNvPr>
          <p:cNvSpPr>
            <a:spLocks noGrp="1"/>
          </p:cNvSpPr>
          <p:nvPr>
            <p:ph sz="quarter" idx="13"/>
          </p:nvPr>
        </p:nvSpPr>
        <p:spPr/>
        <p:txBody>
          <a:bodyPr/>
          <a:lstStyle/>
          <a:p>
            <a:endParaRPr lang="de-DE"/>
          </a:p>
        </p:txBody>
      </p:sp>
      <p:sp>
        <p:nvSpPr>
          <p:cNvPr id="6" name="Inhaltsplatzhalter 2">
            <a:extLst>
              <a:ext uri="{FF2B5EF4-FFF2-40B4-BE49-F238E27FC236}">
                <a16:creationId xmlns:a16="http://schemas.microsoft.com/office/drawing/2014/main" id="{5CA7DE48-A439-54D0-1D47-268406C5AE5E}"/>
              </a:ext>
            </a:extLst>
          </p:cNvPr>
          <p:cNvSpPr>
            <a:spLocks noGrp="1"/>
          </p:cNvSpPr>
          <p:nvPr>
            <p:ph idx="1"/>
          </p:nvPr>
        </p:nvSpPr>
        <p:spPr>
          <a:xfrm>
            <a:off x="1368425" y="1439863"/>
            <a:ext cx="7199313" cy="4319587"/>
          </a:xfrm>
        </p:spPr>
        <p:txBody>
          <a:bodyPr/>
          <a:lstStyle/>
          <a:p>
            <a:pPr algn="ctr"/>
            <a:r>
              <a:rPr lang="de-DE" sz="2800" dirty="0"/>
              <a:t>Alle sagen die Zukunft </a:t>
            </a:r>
            <a:r>
              <a:rPr lang="de-DE" sz="2800" dirty="0" smtClean="0"/>
              <a:t>sei </a:t>
            </a:r>
            <a:r>
              <a:rPr lang="de-DE" sz="2800" dirty="0"/>
              <a:t>grün.</a:t>
            </a:r>
            <a:br>
              <a:rPr lang="de-DE" sz="2800" dirty="0"/>
            </a:br>
            <a:r>
              <a:rPr lang="de-DE" sz="2800" dirty="0"/>
              <a:t/>
            </a:r>
            <a:br>
              <a:rPr lang="de-DE" sz="2800" dirty="0"/>
            </a:br>
            <a:endParaRPr lang="de-DE" sz="2800" dirty="0"/>
          </a:p>
          <a:p>
            <a:pPr algn="ctr"/>
            <a:endParaRPr lang="de-DE" sz="2800" dirty="0"/>
          </a:p>
          <a:p>
            <a:pPr algn="ctr"/>
            <a:r>
              <a:rPr lang="de-DE" sz="2800" dirty="0"/>
              <a:t>Ist sie aber vielleicht doch </a:t>
            </a:r>
            <a:r>
              <a:rPr lang="de-DE" sz="2800" dirty="0" smtClean="0"/>
              <a:t>gelb</a:t>
            </a:r>
            <a:r>
              <a:rPr lang="de-DE" sz="2800" dirty="0"/>
              <a:t>?</a:t>
            </a:r>
          </a:p>
          <a:p>
            <a:pPr algn="ctr"/>
            <a:r>
              <a:rPr lang="de-DE" sz="2800" dirty="0"/>
              <a:t/>
            </a:r>
            <a:br>
              <a:rPr lang="de-DE" sz="2800" dirty="0"/>
            </a:br>
            <a:r>
              <a:rPr lang="de-DE" sz="2800" dirty="0"/>
              <a:t>Oder </a:t>
            </a:r>
            <a:r>
              <a:rPr lang="de-DE" sz="2800" dirty="0" smtClean="0"/>
              <a:t>blau</a:t>
            </a:r>
            <a:r>
              <a:rPr lang="de-DE" sz="2800" dirty="0"/>
              <a:t>? </a:t>
            </a:r>
            <a:br>
              <a:rPr lang="de-DE" sz="2800" dirty="0"/>
            </a:br>
            <a:r>
              <a:rPr lang="de-DE" sz="2800" b="1" dirty="0"/>
              <a:t/>
            </a:r>
            <a:br>
              <a:rPr lang="de-DE" sz="2800" b="1" dirty="0"/>
            </a:br>
            <a:endParaRPr lang="de-DE" b="1" dirty="0"/>
          </a:p>
        </p:txBody>
      </p:sp>
      <p:sp>
        <p:nvSpPr>
          <p:cNvPr id="7" name="Textfeld 6">
            <a:extLst>
              <a:ext uri="{FF2B5EF4-FFF2-40B4-BE49-F238E27FC236}">
                <a16:creationId xmlns:a16="http://schemas.microsoft.com/office/drawing/2014/main" id="{78FBD70F-C935-5B91-F1B7-7E08935C2238}"/>
              </a:ext>
            </a:extLst>
          </p:cNvPr>
          <p:cNvSpPr txBox="1"/>
          <p:nvPr/>
        </p:nvSpPr>
        <p:spPr>
          <a:xfrm>
            <a:off x="1962150" y="5136803"/>
            <a:ext cx="6371401" cy="954107"/>
          </a:xfrm>
          <a:prstGeom prst="rect">
            <a:avLst/>
          </a:prstGeom>
          <a:noFill/>
        </p:spPr>
        <p:txBody>
          <a:bodyPr wrap="square" rtlCol="0">
            <a:spAutoFit/>
          </a:bodyPr>
          <a:lstStyle/>
          <a:p>
            <a:pPr algn="ctr"/>
            <a:r>
              <a:rPr lang="de-DE" sz="2800" b="1" dirty="0"/>
              <a:t>Oder eine ganz andere Farbe, deren Bedeutung wir noch nicht kennen?</a:t>
            </a:r>
            <a:endParaRPr lang="de-DE" sz="2800" dirty="0"/>
          </a:p>
        </p:txBody>
      </p:sp>
      <p:pic>
        <p:nvPicPr>
          <p:cNvPr id="8" name="Picture 10" descr="Farbklecks Klecks Farbe - Kostenloses Bild auf Pixabay">
            <a:extLst>
              <a:ext uri="{FF2B5EF4-FFF2-40B4-BE49-F238E27FC236}">
                <a16:creationId xmlns:a16="http://schemas.microsoft.com/office/drawing/2014/main" id="{DEB419F0-79F5-8EB9-D3AC-9568F47D02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6852" y="5136803"/>
            <a:ext cx="2010296" cy="13401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Blatt - Kostenlose natur Icons">
            <a:extLst>
              <a:ext uri="{FF2B5EF4-FFF2-40B4-BE49-F238E27FC236}">
                <a16:creationId xmlns:a16="http://schemas.microsoft.com/office/drawing/2014/main" id="{953E178C-BF6B-9B39-7E1A-E8C51E64546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205" y="1835101"/>
            <a:ext cx="1413266" cy="1413266"/>
          </a:xfrm>
          <a:prstGeom prst="rect">
            <a:avLst/>
          </a:prstGeom>
          <a:noFill/>
          <a:extLst>
            <a:ext uri="{909E8E84-426E-40DD-AFC4-6F175D3DCCD1}">
              <a14:hiddenFill xmlns:a14="http://schemas.microsoft.com/office/drawing/2010/main">
                <a:solidFill>
                  <a:srgbClr val="FFFFFF"/>
                </a:solidFill>
              </a14:hiddenFill>
            </a:ext>
          </a:extLst>
        </p:spPr>
      </p:pic>
      <p:sp>
        <p:nvSpPr>
          <p:cNvPr id="10" name="Gewitterblitz 9">
            <a:extLst>
              <a:ext uri="{FF2B5EF4-FFF2-40B4-BE49-F238E27FC236}">
                <a16:creationId xmlns:a16="http://schemas.microsoft.com/office/drawing/2014/main" id="{59B3E548-82E0-23E8-D61F-27E140D70D80}"/>
              </a:ext>
            </a:extLst>
          </p:cNvPr>
          <p:cNvSpPr/>
          <p:nvPr/>
        </p:nvSpPr>
        <p:spPr>
          <a:xfrm>
            <a:off x="8333551" y="2753409"/>
            <a:ext cx="846074" cy="989916"/>
          </a:xfrm>
          <a:prstGeom prst="lightningBolt">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11" name="Gruppieren 10">
            <a:extLst>
              <a:ext uri="{FF2B5EF4-FFF2-40B4-BE49-F238E27FC236}">
                <a16:creationId xmlns:a16="http://schemas.microsoft.com/office/drawing/2014/main" id="{B614B8ED-4ABF-EEC1-2EC7-1263805B7813}"/>
              </a:ext>
            </a:extLst>
          </p:cNvPr>
          <p:cNvGrpSpPr>
            <a:grpSpLocks noChangeAspect="1"/>
          </p:cNvGrpSpPr>
          <p:nvPr/>
        </p:nvGrpSpPr>
        <p:grpSpPr>
          <a:xfrm>
            <a:off x="2585138" y="3882300"/>
            <a:ext cx="718725" cy="729752"/>
            <a:chOff x="5033209" y="2020072"/>
            <a:chExt cx="843210" cy="856147"/>
          </a:xfrm>
        </p:grpSpPr>
        <p:sp>
          <p:nvSpPr>
            <p:cNvPr id="12" name="Ellipse 11">
              <a:extLst>
                <a:ext uri="{FF2B5EF4-FFF2-40B4-BE49-F238E27FC236}">
                  <a16:creationId xmlns:a16="http://schemas.microsoft.com/office/drawing/2014/main" id="{53051BF5-C30E-46DF-9DA4-8E4254C4EDE7}"/>
                </a:ext>
              </a:extLst>
            </p:cNvPr>
            <p:cNvSpPr/>
            <p:nvPr/>
          </p:nvSpPr>
          <p:spPr>
            <a:xfrm>
              <a:off x="5256956" y="2273232"/>
              <a:ext cx="619463" cy="602987"/>
            </a:xfrm>
            <a:prstGeom prst="ellipse">
              <a:avLst/>
            </a:prstGeom>
            <a:solidFill>
              <a:schemeClr val="accent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ln w="3175">
                    <a:noFill/>
                  </a:ln>
                </a:rPr>
                <a:t>o</a:t>
              </a:r>
            </a:p>
          </p:txBody>
        </p:sp>
        <p:sp>
          <p:nvSpPr>
            <p:cNvPr id="13" name="Ellipse 12">
              <a:extLst>
                <a:ext uri="{FF2B5EF4-FFF2-40B4-BE49-F238E27FC236}">
                  <a16:creationId xmlns:a16="http://schemas.microsoft.com/office/drawing/2014/main" id="{6AF25790-937C-C6AC-723A-5AC943392C09}"/>
                </a:ext>
              </a:extLst>
            </p:cNvPr>
            <p:cNvSpPr/>
            <p:nvPr/>
          </p:nvSpPr>
          <p:spPr>
            <a:xfrm>
              <a:off x="5451588" y="2020072"/>
              <a:ext cx="277480" cy="285119"/>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sp>
          <p:nvSpPr>
            <p:cNvPr id="14" name="Ellipse 13">
              <a:extLst>
                <a:ext uri="{FF2B5EF4-FFF2-40B4-BE49-F238E27FC236}">
                  <a16:creationId xmlns:a16="http://schemas.microsoft.com/office/drawing/2014/main" id="{195190CA-131C-A08B-B07B-65526116965A}"/>
                </a:ext>
              </a:extLst>
            </p:cNvPr>
            <p:cNvSpPr/>
            <p:nvPr/>
          </p:nvSpPr>
          <p:spPr>
            <a:xfrm>
              <a:off x="5033209" y="2405829"/>
              <a:ext cx="277481" cy="285120"/>
            </a:xfrm>
            <a:prstGeom prst="ellipse">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800">
                  <a:solidFill>
                    <a:schemeClr val="tx1"/>
                  </a:solidFill>
                </a:rPr>
                <a:t>H</a:t>
              </a:r>
            </a:p>
          </p:txBody>
        </p:sp>
      </p:grpSp>
    </p:spTree>
    <p:extLst>
      <p:ext uri="{BB962C8B-B14F-4D97-AF65-F5344CB8AC3E}">
        <p14:creationId xmlns:p14="http://schemas.microsoft.com/office/powerpoint/2010/main" val="403193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animEffect transition="in" filter="wipe(down)">
                                      <p:cBhvr>
                                        <p:cTn id="11" dur="500"/>
                                        <p:tgtEl>
                                          <p:spTgt spid="6">
                                            <p:txEl>
                                              <p:pRg st="2" end="2"/>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wipe(down)">
                                      <p:cBhvr>
                                        <p:cTn id="15" dur="500"/>
                                        <p:tgtEl>
                                          <p:spTgt spid="6">
                                            <p:txEl>
                                              <p:pRg st="3" end="3"/>
                                            </p:txEl>
                                          </p:spTgt>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wipe(down)">
                                      <p:cBhvr>
                                        <p:cTn id="19" dur="500"/>
                                        <p:tgtEl>
                                          <p:spTgt spid="7">
                                            <p:txEl>
                                              <p:pRg st="0" end="0"/>
                                            </p:txEl>
                                          </p:spTgt>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par>
                                <p:cTn id="24" presetID="53" presetClass="entr" presetSubtype="16" fill="hold" grpId="0" nodeType="withEffect">
                                  <p:stCondLst>
                                    <p:cond delay="500"/>
                                  </p:stCondLst>
                                  <p:childTnLst>
                                    <p:set>
                                      <p:cBhvr>
                                        <p:cTn id="25" dur="1" fill="hold">
                                          <p:stCondLst>
                                            <p:cond delay="0"/>
                                          </p:stCondLst>
                                        </p:cTn>
                                        <p:tgtEl>
                                          <p:spTgt spid="10"/>
                                        </p:tgtEl>
                                        <p:attrNameLst>
                                          <p:attrName>style.visibility</p:attrName>
                                        </p:attrNameLst>
                                      </p:cBhvr>
                                      <p:to>
                                        <p:strVal val="visible"/>
                                      </p:to>
                                    </p:set>
                                    <p:anim calcmode="lin" valueType="num">
                                      <p:cBhvr>
                                        <p:cTn id="26" dur="750" fill="hold"/>
                                        <p:tgtEl>
                                          <p:spTgt spid="10"/>
                                        </p:tgtEl>
                                        <p:attrNameLst>
                                          <p:attrName>ppt_w</p:attrName>
                                        </p:attrNameLst>
                                      </p:cBhvr>
                                      <p:tavLst>
                                        <p:tav tm="0">
                                          <p:val>
                                            <p:fltVal val="0"/>
                                          </p:val>
                                        </p:tav>
                                        <p:tav tm="100000">
                                          <p:val>
                                            <p:strVal val="#ppt_w"/>
                                          </p:val>
                                        </p:tav>
                                      </p:tavLst>
                                    </p:anim>
                                    <p:anim calcmode="lin" valueType="num">
                                      <p:cBhvr>
                                        <p:cTn id="27" dur="750" fill="hold"/>
                                        <p:tgtEl>
                                          <p:spTgt spid="10"/>
                                        </p:tgtEl>
                                        <p:attrNameLst>
                                          <p:attrName>ppt_h</p:attrName>
                                        </p:attrNameLst>
                                      </p:cBhvr>
                                      <p:tavLst>
                                        <p:tav tm="0">
                                          <p:val>
                                            <p:fltVal val="0"/>
                                          </p:val>
                                        </p:tav>
                                        <p:tav tm="100000">
                                          <p:val>
                                            <p:strVal val="#ppt_h"/>
                                          </p:val>
                                        </p:tav>
                                      </p:tavLst>
                                    </p:anim>
                                    <p:animEffect transition="in" filter="fade">
                                      <p:cBhvr>
                                        <p:cTn id="28" dur="750"/>
                                        <p:tgtEl>
                                          <p:spTgt spid="10"/>
                                        </p:tgtEl>
                                      </p:cBhvr>
                                    </p:animEffect>
                                  </p:childTnLst>
                                </p:cTn>
                              </p:par>
                            </p:childTnLst>
                          </p:cTn>
                        </p:par>
                        <p:par>
                          <p:cTn id="29" fill="hold">
                            <p:stCondLst>
                              <p:cond delay="3250"/>
                            </p:stCondLst>
                            <p:childTnLst>
                              <p:par>
                                <p:cTn id="30" presetID="22" presetClass="entr" presetSubtype="4" fill="hold"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a:extLst>
              <a:ext uri="{FF2B5EF4-FFF2-40B4-BE49-F238E27FC236}">
                <a16:creationId xmlns:a16="http://schemas.microsoft.com/office/drawing/2014/main" id="{29C99DF4-07AC-8778-5BAD-ADF9B226B0D2}"/>
              </a:ext>
            </a:extLst>
          </p:cNvPr>
          <p:cNvSpPr>
            <a:spLocks noGrp="1"/>
          </p:cNvSpPr>
          <p:nvPr>
            <p:ph type="sldNum" sz="quarter" idx="10"/>
          </p:nvPr>
        </p:nvSpPr>
        <p:spPr/>
        <p:txBody>
          <a:bodyPr/>
          <a:lstStyle/>
          <a:p>
            <a:fld id="{649AAC7D-4B30-4604-BD35-0C4E56313D0D}" type="slidenum">
              <a:rPr lang="de-DE" smtClean="0"/>
              <a:pPr/>
              <a:t>59</a:t>
            </a:fld>
            <a:endParaRPr lang="de-DE"/>
          </a:p>
        </p:txBody>
      </p:sp>
      <p:sp>
        <p:nvSpPr>
          <p:cNvPr id="4" name="Textplatzhalter 3">
            <a:extLst>
              <a:ext uri="{FF2B5EF4-FFF2-40B4-BE49-F238E27FC236}">
                <a16:creationId xmlns:a16="http://schemas.microsoft.com/office/drawing/2014/main" id="{B2FBF270-0939-275F-8DA8-B473A78C74A9}"/>
              </a:ext>
            </a:extLst>
          </p:cNvPr>
          <p:cNvSpPr>
            <a:spLocks noGrp="1"/>
          </p:cNvSpPr>
          <p:nvPr>
            <p:ph type="body" sz="quarter" idx="12"/>
          </p:nvPr>
        </p:nvSpPr>
        <p:spPr>
          <a:xfrm>
            <a:off x="1139575" y="4140000"/>
            <a:ext cx="7626850" cy="1980000"/>
          </a:xfrm>
        </p:spPr>
        <p:txBody>
          <a:bodyPr/>
          <a:lstStyle/>
          <a:p>
            <a:r>
              <a:rPr lang="de-DE" dirty="0"/>
              <a:t>Hast du ein grünes Smiley gewählt, super, dann ist alles perfekt.</a:t>
            </a:r>
          </a:p>
          <a:p>
            <a:r>
              <a:rPr lang="de-DE" dirty="0"/>
              <a:t>Hast du ein gelbes Smiley gewählt, geh nochmal in der Präsentation die Animation (Folie 25-33) durch und vergleiche die Vorgänge mit den Folien 47 und 48.</a:t>
            </a:r>
          </a:p>
          <a:p>
            <a:r>
              <a:rPr lang="de-DE" dirty="0"/>
              <a:t>Hast du ein rotes Smiley gewählt, frag den Betreuer bzw. Lehrer </a:t>
            </a:r>
            <a:r>
              <a:rPr lang="de-DE" dirty="0" smtClean="0"/>
              <a:t>um Rat.</a:t>
            </a:r>
            <a:endParaRPr lang="de-DE" dirty="0"/>
          </a:p>
          <a:p>
            <a:endParaRPr lang="de-DE" dirty="0"/>
          </a:p>
        </p:txBody>
      </p:sp>
      <p:sp>
        <p:nvSpPr>
          <p:cNvPr id="6" name="Textplatzhalter 3">
            <a:extLst>
              <a:ext uri="{FF2B5EF4-FFF2-40B4-BE49-F238E27FC236}">
                <a16:creationId xmlns:a16="http://schemas.microsoft.com/office/drawing/2014/main" id="{67D6E186-3B89-42FE-CBE7-984D98CC928D}"/>
              </a:ext>
            </a:extLst>
          </p:cNvPr>
          <p:cNvSpPr>
            <a:spLocks noGrp="1"/>
          </p:cNvSpPr>
          <p:nvPr>
            <p:ph type="body" sz="quarter" idx="11"/>
          </p:nvPr>
        </p:nvSpPr>
        <p:spPr>
          <a:xfrm>
            <a:off x="1366838" y="1754145"/>
            <a:ext cx="7199312" cy="720725"/>
          </a:xfrm>
        </p:spPr>
        <p:txBody>
          <a:bodyPr/>
          <a:lstStyle/>
          <a:p>
            <a:r>
              <a:rPr lang="de-DE" sz="1800" dirty="0"/>
              <a:t>Wie sicher kannst du beschreiben, welche chemischen Vorgänge bei der Elektrolyse von Wasser auf Teilchenebene ablaufen und wie die Elektrolyse in Zusammenhang mit der Brennstoffzelle steht.</a:t>
            </a:r>
          </a:p>
        </p:txBody>
      </p:sp>
    </p:spTree>
    <p:extLst>
      <p:ext uri="{BB962C8B-B14F-4D97-AF65-F5344CB8AC3E}">
        <p14:creationId xmlns:p14="http://schemas.microsoft.com/office/powerpoint/2010/main" val="113401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6A720B-5306-72B6-C207-ED6DC1ADE738}"/>
              </a:ext>
            </a:extLst>
          </p:cNvPr>
          <p:cNvSpPr>
            <a:spLocks noGrp="1"/>
          </p:cNvSpPr>
          <p:nvPr>
            <p:ph type="title"/>
          </p:nvPr>
        </p:nvSpPr>
        <p:spPr/>
        <p:txBody>
          <a:bodyPr/>
          <a:lstStyle/>
          <a:p>
            <a:r>
              <a:rPr lang="de-DE"/>
              <a:t>Für diese Unterrichtseinheit…</a:t>
            </a:r>
          </a:p>
        </p:txBody>
      </p:sp>
      <p:sp>
        <p:nvSpPr>
          <p:cNvPr id="3" name="Inhaltsplatzhalter 2">
            <a:extLst>
              <a:ext uri="{FF2B5EF4-FFF2-40B4-BE49-F238E27FC236}">
                <a16:creationId xmlns:a16="http://schemas.microsoft.com/office/drawing/2014/main" id="{4F258E92-6BB4-02F6-5277-13058C589109}"/>
              </a:ext>
            </a:extLst>
          </p:cNvPr>
          <p:cNvSpPr>
            <a:spLocks noGrp="1"/>
          </p:cNvSpPr>
          <p:nvPr>
            <p:ph idx="1"/>
          </p:nvPr>
        </p:nvSpPr>
        <p:spPr/>
        <p:txBody>
          <a:bodyPr/>
          <a:lstStyle/>
          <a:p>
            <a:pPr algn="just"/>
            <a:r>
              <a:rPr lang="de-DE" dirty="0"/>
              <a:t>…brauchst du als Vorkenntnis:</a:t>
            </a:r>
          </a:p>
          <a:p>
            <a:endParaRPr lang="de-DE" dirty="0"/>
          </a:p>
          <a:p>
            <a:pPr algn="just"/>
            <a:r>
              <a:rPr lang="de-DE" dirty="0"/>
              <a:t>Oxidations- und Reduktionsvorgang bei der Elektrolyse einer Salzlösung</a:t>
            </a:r>
          </a:p>
          <a:p>
            <a:endParaRPr lang="de-DE" dirty="0"/>
          </a:p>
          <a:p>
            <a:endParaRPr lang="de-DE" dirty="0"/>
          </a:p>
        </p:txBody>
      </p:sp>
      <p:sp>
        <p:nvSpPr>
          <p:cNvPr id="4" name="Foliennummernplatzhalter 3">
            <a:extLst>
              <a:ext uri="{FF2B5EF4-FFF2-40B4-BE49-F238E27FC236}">
                <a16:creationId xmlns:a16="http://schemas.microsoft.com/office/drawing/2014/main" id="{E315E6F0-9CAA-CD74-BA43-CEEC8DC1D65D}"/>
              </a:ext>
            </a:extLst>
          </p:cNvPr>
          <p:cNvSpPr>
            <a:spLocks noGrp="1"/>
          </p:cNvSpPr>
          <p:nvPr>
            <p:ph type="sldNum" sz="quarter" idx="12"/>
          </p:nvPr>
        </p:nvSpPr>
        <p:spPr/>
        <p:txBody>
          <a:bodyPr/>
          <a:lstStyle/>
          <a:p>
            <a:fld id="{649AAC7D-4B30-4604-BD35-0C4E56313D0D}" type="slidenum">
              <a:rPr lang="de-DE" smtClean="0"/>
              <a:t>6</a:t>
            </a:fld>
            <a:endParaRPr lang="de-DE"/>
          </a:p>
        </p:txBody>
      </p:sp>
      <p:pic>
        <p:nvPicPr>
          <p:cNvPr id="6" name="Inhaltsplatzhalter 5">
            <a:extLst>
              <a:ext uri="{FF2B5EF4-FFF2-40B4-BE49-F238E27FC236}">
                <a16:creationId xmlns:a16="http://schemas.microsoft.com/office/drawing/2014/main" id="{12013267-E2E8-7C97-5102-5A22D49D4444}"/>
              </a:ext>
            </a:extLst>
          </p:cNvPr>
          <p:cNvPicPr>
            <a:picLocks noGrp="1" noChangeAspect="1"/>
          </p:cNvPicPr>
          <p:nvPr>
            <p:ph sz="quarter" idx="13"/>
          </p:nvPr>
        </p:nvPicPr>
        <p:blipFill>
          <a:blip r:embed="rId2"/>
          <a:stretch>
            <a:fillRect/>
          </a:stretch>
        </p:blipFill>
        <p:spPr>
          <a:xfrm>
            <a:off x="476437" y="505199"/>
            <a:ext cx="810838" cy="896190"/>
          </a:xfrm>
          <a:prstGeom prst="rect">
            <a:avLst/>
          </a:prstGeom>
        </p:spPr>
      </p:pic>
    </p:spTree>
    <p:extLst>
      <p:ext uri="{BB962C8B-B14F-4D97-AF65-F5344CB8AC3E}">
        <p14:creationId xmlns:p14="http://schemas.microsoft.com/office/powerpoint/2010/main" val="21194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bg1"/>
                </a:solidFill>
              </a:rPr>
              <a:t>Ende</a:t>
            </a:r>
            <a:endParaRPr lang="de-DE" dirty="0">
              <a:solidFill>
                <a:schemeClr val="bg1"/>
              </a:solidFill>
            </a:endParaRPr>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512B0DB9-0322-4ED9-940E-5222A7C612BE}" type="slidenum">
              <a:rPr lang="de-DE" smtClean="0"/>
              <a:pPr/>
              <a:t>60</a:t>
            </a:fld>
            <a:endParaRPr lang="de-DE"/>
          </a:p>
        </p:txBody>
      </p:sp>
    </p:spTree>
    <p:extLst>
      <p:ext uri="{BB962C8B-B14F-4D97-AF65-F5344CB8AC3E}">
        <p14:creationId xmlns:p14="http://schemas.microsoft.com/office/powerpoint/2010/main" val="11212775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solidFill>
                  <a:schemeClr val="bg1"/>
                </a:solidFill>
              </a:rPr>
              <a:t>Es folgt das Bildarchiv</a:t>
            </a:r>
            <a:endParaRPr lang="de-DE" dirty="0">
              <a:solidFill>
                <a:schemeClr val="bg1"/>
              </a:solidFill>
            </a:endParaRPr>
          </a:p>
        </p:txBody>
      </p:sp>
      <p:sp>
        <p:nvSpPr>
          <p:cNvPr id="3" name="Inhaltsplatzhalter 2"/>
          <p:cNvSpPr>
            <a:spLocks noGrp="1"/>
          </p:cNvSpPr>
          <p:nvPr>
            <p:ph idx="1"/>
          </p:nvPr>
        </p:nvSpPr>
        <p:spPr/>
        <p:txBody>
          <a:bodyPr/>
          <a:lstStyle/>
          <a:p>
            <a:endParaRPr lang="de-DE"/>
          </a:p>
        </p:txBody>
      </p:sp>
      <p:sp>
        <p:nvSpPr>
          <p:cNvPr id="4" name="Foliennummernplatzhalter 3"/>
          <p:cNvSpPr>
            <a:spLocks noGrp="1"/>
          </p:cNvSpPr>
          <p:nvPr>
            <p:ph type="sldNum" sz="quarter" idx="12"/>
          </p:nvPr>
        </p:nvSpPr>
        <p:spPr/>
        <p:txBody>
          <a:bodyPr/>
          <a:lstStyle/>
          <a:p>
            <a:fld id="{512B0DB9-0322-4ED9-940E-5222A7C612BE}" type="slidenum">
              <a:rPr lang="de-DE" smtClean="0"/>
              <a:pPr/>
              <a:t>61</a:t>
            </a:fld>
            <a:endParaRPr lang="de-DE"/>
          </a:p>
        </p:txBody>
      </p:sp>
    </p:spTree>
    <p:extLst>
      <p:ext uri="{BB962C8B-B14F-4D97-AF65-F5344CB8AC3E}">
        <p14:creationId xmlns:p14="http://schemas.microsoft.com/office/powerpoint/2010/main" val="370479937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67FCD48-4A50-D535-52F4-6DFEA2B2A973}"/>
              </a:ext>
            </a:extLst>
          </p:cNvPr>
          <p:cNvSpPr>
            <a:spLocks noGrp="1"/>
          </p:cNvSpPr>
          <p:nvPr>
            <p:ph type="title"/>
          </p:nvPr>
        </p:nvSpPr>
        <p:spPr/>
        <p:txBody>
          <a:bodyPr/>
          <a:lstStyle/>
          <a:p>
            <a:r>
              <a:rPr lang="de-DE" dirty="0"/>
              <a:t>Brennstoffzelle</a:t>
            </a:r>
          </a:p>
        </p:txBody>
      </p:sp>
      <p:sp>
        <p:nvSpPr>
          <p:cNvPr id="4" name="Foliennummernplatzhalter 3">
            <a:extLst>
              <a:ext uri="{FF2B5EF4-FFF2-40B4-BE49-F238E27FC236}">
                <a16:creationId xmlns:a16="http://schemas.microsoft.com/office/drawing/2014/main" id="{81B889EB-D304-775C-60EB-FE014B5A25E5}"/>
              </a:ext>
            </a:extLst>
          </p:cNvPr>
          <p:cNvSpPr>
            <a:spLocks noGrp="1"/>
          </p:cNvSpPr>
          <p:nvPr>
            <p:ph type="sldNum" sz="quarter" idx="12"/>
          </p:nvPr>
        </p:nvSpPr>
        <p:spPr/>
        <p:txBody>
          <a:bodyPr/>
          <a:lstStyle/>
          <a:p>
            <a:fld id="{512B0DB9-0322-4ED9-940E-5222A7C612BE}" type="slidenum">
              <a:rPr lang="de-DE" smtClean="0"/>
              <a:pPr/>
              <a:t>62</a:t>
            </a:fld>
            <a:endParaRPr lang="de-DE" dirty="0"/>
          </a:p>
        </p:txBody>
      </p:sp>
      <p:pic>
        <p:nvPicPr>
          <p:cNvPr id="7" name="Inhaltsplatzhalter 6">
            <a:extLst>
              <a:ext uri="{FF2B5EF4-FFF2-40B4-BE49-F238E27FC236}">
                <a16:creationId xmlns:a16="http://schemas.microsoft.com/office/drawing/2014/main" id="{3A438AB5-BAAC-B5F7-E53D-06494028A58C}"/>
              </a:ext>
            </a:extLst>
          </p:cNvPr>
          <p:cNvPicPr>
            <a:picLocks noGrp="1" noChangeAspect="1"/>
          </p:cNvPicPr>
          <p:nvPr>
            <p:ph idx="1"/>
          </p:nvPr>
        </p:nvPicPr>
        <p:blipFill rotWithShape="1">
          <a:blip r:embed="rId3"/>
          <a:srcRect t="19186"/>
          <a:stretch/>
        </p:blipFill>
        <p:spPr>
          <a:xfrm>
            <a:off x="1639420" y="2071868"/>
            <a:ext cx="6320081" cy="3687582"/>
          </a:xfrm>
          <a:prstGeom prst="rect">
            <a:avLst/>
          </a:prstGeom>
        </p:spPr>
      </p:pic>
      <p:cxnSp>
        <p:nvCxnSpPr>
          <p:cNvPr id="11" name="Gerader Verbinder 10">
            <a:extLst>
              <a:ext uri="{FF2B5EF4-FFF2-40B4-BE49-F238E27FC236}">
                <a16:creationId xmlns:a16="http://schemas.microsoft.com/office/drawing/2014/main" id="{18E3213A-1994-AC68-F89F-B7F9C763BCF2}"/>
              </a:ext>
            </a:extLst>
          </p:cNvPr>
          <p:cNvCxnSpPr/>
          <p:nvPr/>
        </p:nvCxnSpPr>
        <p:spPr>
          <a:xfrm>
            <a:off x="3773070" y="2071868"/>
            <a:ext cx="2715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3" name="Gerader Verbinder 12">
            <a:extLst>
              <a:ext uri="{FF2B5EF4-FFF2-40B4-BE49-F238E27FC236}">
                <a16:creationId xmlns:a16="http://schemas.microsoft.com/office/drawing/2014/main" id="{90956EC2-6C49-F589-6274-745199A92791}"/>
              </a:ext>
            </a:extLst>
          </p:cNvPr>
          <p:cNvCxnSpPr>
            <a:cxnSpLocks/>
          </p:cNvCxnSpPr>
          <p:nvPr/>
        </p:nvCxnSpPr>
        <p:spPr>
          <a:xfrm>
            <a:off x="2823821" y="2071868"/>
            <a:ext cx="8088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 name="Gerader Verbinder 14">
            <a:extLst>
              <a:ext uri="{FF2B5EF4-FFF2-40B4-BE49-F238E27FC236}">
                <a16:creationId xmlns:a16="http://schemas.microsoft.com/office/drawing/2014/main" id="{F0271DC1-8499-74E8-3A95-5222590052E7}"/>
              </a:ext>
            </a:extLst>
          </p:cNvPr>
          <p:cNvCxnSpPr>
            <a:cxnSpLocks/>
          </p:cNvCxnSpPr>
          <p:nvPr/>
        </p:nvCxnSpPr>
        <p:spPr>
          <a:xfrm>
            <a:off x="4187099" y="2071868"/>
            <a:ext cx="121503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7" name="Gerader Verbinder 16">
            <a:extLst>
              <a:ext uri="{FF2B5EF4-FFF2-40B4-BE49-F238E27FC236}">
                <a16:creationId xmlns:a16="http://schemas.microsoft.com/office/drawing/2014/main" id="{B03793F6-A6D8-1E3C-7FA2-C715C496FA91}"/>
              </a:ext>
            </a:extLst>
          </p:cNvPr>
          <p:cNvCxnSpPr>
            <a:cxnSpLocks/>
          </p:cNvCxnSpPr>
          <p:nvPr/>
        </p:nvCxnSpPr>
        <p:spPr>
          <a:xfrm>
            <a:off x="5954886" y="2067871"/>
            <a:ext cx="808812"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8" name="Gerader Verbinder 17">
            <a:extLst>
              <a:ext uri="{FF2B5EF4-FFF2-40B4-BE49-F238E27FC236}">
                <a16:creationId xmlns:a16="http://schemas.microsoft.com/office/drawing/2014/main" id="{0B7A8C99-471A-D3B4-483E-EB1BE855AF64}"/>
              </a:ext>
            </a:extLst>
          </p:cNvPr>
          <p:cNvCxnSpPr>
            <a:cxnSpLocks/>
          </p:cNvCxnSpPr>
          <p:nvPr/>
        </p:nvCxnSpPr>
        <p:spPr>
          <a:xfrm>
            <a:off x="5536333" y="2067871"/>
            <a:ext cx="283995"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2" name="Gerader Verbinder 21">
            <a:extLst>
              <a:ext uri="{FF2B5EF4-FFF2-40B4-BE49-F238E27FC236}">
                <a16:creationId xmlns:a16="http://schemas.microsoft.com/office/drawing/2014/main" id="{B9BF470A-6A55-B436-7CBB-0890338AA453}"/>
              </a:ext>
            </a:extLst>
          </p:cNvPr>
          <p:cNvCxnSpPr>
            <a:cxnSpLocks/>
          </p:cNvCxnSpPr>
          <p:nvPr/>
        </p:nvCxnSpPr>
        <p:spPr>
          <a:xfrm>
            <a:off x="4308137" y="1584500"/>
            <a:ext cx="95980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25" name="Gerader Verbinder 24">
            <a:extLst>
              <a:ext uri="{FF2B5EF4-FFF2-40B4-BE49-F238E27FC236}">
                <a16:creationId xmlns:a16="http://schemas.microsoft.com/office/drawing/2014/main" id="{DC3FF23C-80AB-AA91-122C-2610F72A0CB7}"/>
              </a:ext>
            </a:extLst>
          </p:cNvPr>
          <p:cNvCxnSpPr>
            <a:cxnSpLocks/>
          </p:cNvCxnSpPr>
          <p:nvPr/>
        </p:nvCxnSpPr>
        <p:spPr>
          <a:xfrm flipV="1">
            <a:off x="4321294" y="1584500"/>
            <a:ext cx="0" cy="483371"/>
          </a:xfrm>
          <a:prstGeom prst="line">
            <a:avLst/>
          </a:prstGeom>
          <a:ln w="28575"/>
        </p:spPr>
        <p:style>
          <a:lnRef idx="1">
            <a:schemeClr val="dk1"/>
          </a:lnRef>
          <a:fillRef idx="0">
            <a:schemeClr val="dk1"/>
          </a:fillRef>
          <a:effectRef idx="0">
            <a:schemeClr val="dk1"/>
          </a:effectRef>
          <a:fontRef idx="minor">
            <a:schemeClr val="tx1"/>
          </a:fontRef>
        </p:style>
      </p:cxnSp>
      <p:cxnSp>
        <p:nvCxnSpPr>
          <p:cNvPr id="28" name="Gerader Verbinder 27">
            <a:extLst>
              <a:ext uri="{FF2B5EF4-FFF2-40B4-BE49-F238E27FC236}">
                <a16:creationId xmlns:a16="http://schemas.microsoft.com/office/drawing/2014/main" id="{02C2597A-7B2E-BE5A-167C-EB52EB561DDB}"/>
              </a:ext>
            </a:extLst>
          </p:cNvPr>
          <p:cNvCxnSpPr>
            <a:cxnSpLocks/>
          </p:cNvCxnSpPr>
          <p:nvPr/>
        </p:nvCxnSpPr>
        <p:spPr>
          <a:xfrm flipV="1">
            <a:off x="5267943" y="1578258"/>
            <a:ext cx="0" cy="483371"/>
          </a:xfrm>
          <a:prstGeom prst="line">
            <a:avLst/>
          </a:prstGeom>
          <a:ln w="28575"/>
        </p:spPr>
        <p:style>
          <a:lnRef idx="1">
            <a:schemeClr val="dk1"/>
          </a:lnRef>
          <a:fillRef idx="0">
            <a:schemeClr val="dk1"/>
          </a:fillRef>
          <a:effectRef idx="0">
            <a:schemeClr val="dk1"/>
          </a:effectRef>
          <a:fontRef idx="minor">
            <a:schemeClr val="tx1"/>
          </a:fontRef>
        </p:style>
      </p:cxnSp>
      <p:sp>
        <p:nvSpPr>
          <p:cNvPr id="27" name="Flussdiagramm: Zusammenführung 26">
            <a:extLst>
              <a:ext uri="{FF2B5EF4-FFF2-40B4-BE49-F238E27FC236}">
                <a16:creationId xmlns:a16="http://schemas.microsoft.com/office/drawing/2014/main" id="{4EDDF5EF-DA32-60C4-3A12-55D8A6C82E98}"/>
              </a:ext>
            </a:extLst>
          </p:cNvPr>
          <p:cNvSpPr/>
          <p:nvPr/>
        </p:nvSpPr>
        <p:spPr>
          <a:xfrm>
            <a:off x="4686438" y="1463140"/>
            <a:ext cx="206998" cy="215336"/>
          </a:xfrm>
          <a:prstGeom prst="flowChartSummingJunction">
            <a:avLst/>
          </a:prstGeom>
          <a:solidFill>
            <a:schemeClr val="bg1"/>
          </a:solidFill>
          <a:ln>
            <a:solidFill>
              <a:schemeClr val="tx1"/>
            </a:solidFill>
          </a:ln>
        </p:spPr>
        <p:style>
          <a:lnRef idx="0">
            <a:scrgbClr r="0" g="0" b="0"/>
          </a:lnRef>
          <a:fillRef idx="0">
            <a:scrgbClr r="0" g="0" b="0"/>
          </a:fillRef>
          <a:effectRef idx="0">
            <a:scrgbClr r="0" g="0" b="0"/>
          </a:effectRef>
          <a:fontRef idx="minor">
            <a:schemeClr val="dk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0" name="Textfeld 29">
                <a:extLst>
                  <a:ext uri="{FF2B5EF4-FFF2-40B4-BE49-F238E27FC236}">
                    <a16:creationId xmlns:a16="http://schemas.microsoft.com/office/drawing/2014/main" id="{E0B70E1E-012E-5721-08D6-1B5951727149}"/>
                  </a:ext>
                </a:extLst>
              </p:cNvPr>
              <p:cNvSpPr txBox="1"/>
              <p:nvPr/>
            </p:nvSpPr>
            <p:spPr>
              <a:xfrm>
                <a:off x="3954460" y="1422881"/>
                <a:ext cx="359161" cy="40530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de-DE" sz="1600" b="1" i="1" smtClean="0">
                              <a:latin typeface="Cambria Math" panose="02040503050406030204" pitchFamily="18" charset="0"/>
                            </a:rPr>
                          </m:ctrlPr>
                        </m:sSupPr>
                        <m:e>
                          <m:groupChr>
                            <m:groupChrPr>
                              <m:chr m:val="→"/>
                              <m:vertJc m:val="bot"/>
                              <m:ctrlPr>
                                <a:rPr lang="de-DE" sz="1600" i="1" smtClean="0">
                                  <a:latin typeface="Cambria Math" panose="02040503050406030204" pitchFamily="18" charset="0"/>
                                </a:rPr>
                              </m:ctrlPr>
                            </m:groupChrPr>
                            <m:e>
                              <m:r>
                                <m:rPr>
                                  <m:brk m:alnAt="2"/>
                                </m:rPr>
                                <a:rPr lang="de-DE" sz="1600" b="0" i="1" smtClean="0">
                                  <a:latin typeface="Cambria Math" panose="02040503050406030204" pitchFamily="18" charset="0"/>
                                </a:rPr>
                                <m:t>𝑒</m:t>
                              </m:r>
                            </m:e>
                          </m:groupChr>
                        </m:e>
                        <m:sup>
                          <m:r>
                            <a:rPr lang="de-DE" sz="1600" b="1" i="1" smtClean="0">
                              <a:latin typeface="Cambria Math" panose="02040503050406030204" pitchFamily="18" charset="0"/>
                            </a:rPr>
                            <m:t>−</m:t>
                          </m:r>
                        </m:sup>
                      </m:sSup>
                    </m:oMath>
                  </m:oMathPara>
                </a14:m>
                <a:endParaRPr lang="de-DE" b="1" dirty="0"/>
              </a:p>
            </p:txBody>
          </p:sp>
        </mc:Choice>
        <mc:Fallback xmlns="">
          <p:sp>
            <p:nvSpPr>
              <p:cNvPr id="30" name="Textfeld 29">
                <a:extLst>
                  <a:ext uri="{FF2B5EF4-FFF2-40B4-BE49-F238E27FC236}">
                    <a16:creationId xmlns:a16="http://schemas.microsoft.com/office/drawing/2014/main" id="{E0B70E1E-012E-5721-08D6-1B5951727149}"/>
                  </a:ext>
                </a:extLst>
              </p:cNvPr>
              <p:cNvSpPr txBox="1">
                <a:spLocks noRot="1" noChangeAspect="1" noMove="1" noResize="1" noEditPoints="1" noAdjustHandles="1" noChangeArrowheads="1" noChangeShapeType="1" noTextEdit="1"/>
              </p:cNvSpPr>
              <p:nvPr/>
            </p:nvSpPr>
            <p:spPr>
              <a:xfrm>
                <a:off x="3954460" y="1422881"/>
                <a:ext cx="359161" cy="405304"/>
              </a:xfrm>
              <a:prstGeom prst="rect">
                <a:avLst/>
              </a:prstGeom>
              <a:blipFill>
                <a:blip r:embed="rId4"/>
                <a:stretch>
                  <a:fillRect l="-23729" t="-1493" r="-22034" b="-46269"/>
                </a:stretch>
              </a:blipFill>
            </p:spPr>
            <p:txBody>
              <a:bodyPr/>
              <a:lstStyle/>
              <a:p>
                <a:r>
                  <a:rPr lang="de-DE">
                    <a:noFill/>
                  </a:rPr>
                  <a:t> </a:t>
                </a:r>
              </a:p>
            </p:txBody>
          </p:sp>
        </mc:Fallback>
      </mc:AlternateContent>
      <p:pic>
        <p:nvPicPr>
          <p:cNvPr id="35" name="Inhaltsplatzhalter 34">
            <a:extLst>
              <a:ext uri="{FF2B5EF4-FFF2-40B4-BE49-F238E27FC236}">
                <a16:creationId xmlns:a16="http://schemas.microsoft.com/office/drawing/2014/main" id="{C90E7865-F6CE-13AD-B9A8-963AE2F0D8D5}"/>
              </a:ext>
            </a:extLst>
          </p:cNvPr>
          <p:cNvPicPr>
            <a:picLocks noGrp="1" noChangeAspect="1"/>
          </p:cNvPicPr>
          <p:nvPr>
            <p:ph sz="quarter" idx="13"/>
          </p:nvPr>
        </p:nvPicPr>
        <p:blipFill>
          <a:blip r:embed="rId5"/>
          <a:stretch>
            <a:fillRect/>
          </a:stretch>
        </p:blipFill>
        <p:spPr>
          <a:xfrm>
            <a:off x="433761" y="553971"/>
            <a:ext cx="896190" cy="798645"/>
          </a:xfrm>
          <a:prstGeom prst="rect">
            <a:avLst/>
          </a:prstGeom>
        </p:spPr>
      </p:pic>
    </p:spTree>
    <p:extLst>
      <p:ext uri="{BB962C8B-B14F-4D97-AF65-F5344CB8AC3E}">
        <p14:creationId xmlns:p14="http://schemas.microsoft.com/office/powerpoint/2010/main" val="1708102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7D97B9-5525-CE28-91B7-B14EC80DAA70}"/>
              </a:ext>
            </a:extLst>
          </p:cNvPr>
          <p:cNvSpPr>
            <a:spLocks noGrp="1"/>
          </p:cNvSpPr>
          <p:nvPr>
            <p:ph type="title"/>
          </p:nvPr>
        </p:nvSpPr>
        <p:spPr/>
        <p:txBody>
          <a:bodyPr/>
          <a:lstStyle/>
          <a:p>
            <a:r>
              <a:rPr lang="de-DE"/>
              <a:t>Alternative Antriebe für Autos</a:t>
            </a:r>
          </a:p>
        </p:txBody>
      </p:sp>
      <p:sp>
        <p:nvSpPr>
          <p:cNvPr id="3" name="Inhaltsplatzhalter 2">
            <a:extLst>
              <a:ext uri="{FF2B5EF4-FFF2-40B4-BE49-F238E27FC236}">
                <a16:creationId xmlns:a16="http://schemas.microsoft.com/office/drawing/2014/main" id="{3F5F09B2-0F9F-DBCB-A93F-A6C4628A5EB2}"/>
              </a:ext>
            </a:extLst>
          </p:cNvPr>
          <p:cNvSpPr>
            <a:spLocks noGrp="1"/>
          </p:cNvSpPr>
          <p:nvPr>
            <p:ph idx="1"/>
          </p:nvPr>
        </p:nvSpPr>
        <p:spPr/>
        <p:txBody>
          <a:bodyPr/>
          <a:lstStyle/>
          <a:p>
            <a:r>
              <a:rPr lang="de-DE" b="1" dirty="0"/>
              <a:t>Ein „guter“ neuer „Kraftstoff“ sollte folgende Merkmale aufweisen:</a:t>
            </a:r>
          </a:p>
          <a:p>
            <a:endParaRPr lang="de-DE" dirty="0"/>
          </a:p>
          <a:p>
            <a:pPr marL="457200" indent="-457200">
              <a:buFont typeface="+mj-lt"/>
              <a:buAutoNum type="arabicParenR"/>
            </a:pPr>
            <a:r>
              <a:rPr lang="de-DE" dirty="0"/>
              <a:t>Der Treibstoff sollte auf der Erde in sehr großen Mengen verfügbar sein.</a:t>
            </a:r>
          </a:p>
          <a:p>
            <a:pPr marL="457200" indent="-457200">
              <a:buFont typeface="+mj-lt"/>
              <a:buAutoNum type="arabicParenR"/>
            </a:pPr>
            <a:r>
              <a:rPr lang="de-DE" dirty="0"/>
              <a:t>Beim Verbrennen muss genug Energie zum Antrieb eines Autos freigesetzt werden.</a:t>
            </a:r>
          </a:p>
          <a:p>
            <a:pPr marL="457200" indent="-457200">
              <a:buFont typeface="+mj-lt"/>
              <a:buAutoNum type="arabicParenR"/>
            </a:pPr>
            <a:r>
              <a:rPr lang="de-DE" dirty="0"/>
              <a:t>Beim Verbrennen dürfen keine schädlichen Treibhausgase entstehen.</a:t>
            </a:r>
          </a:p>
        </p:txBody>
      </p:sp>
      <p:sp>
        <p:nvSpPr>
          <p:cNvPr id="4" name="Foliennummernplatzhalter 3">
            <a:extLst>
              <a:ext uri="{FF2B5EF4-FFF2-40B4-BE49-F238E27FC236}">
                <a16:creationId xmlns:a16="http://schemas.microsoft.com/office/drawing/2014/main" id="{A4B9AE29-86AB-DB95-852D-AEB739085166}"/>
              </a:ext>
            </a:extLst>
          </p:cNvPr>
          <p:cNvSpPr>
            <a:spLocks noGrp="1"/>
          </p:cNvSpPr>
          <p:nvPr>
            <p:ph type="sldNum" sz="quarter" idx="12"/>
          </p:nvPr>
        </p:nvSpPr>
        <p:spPr/>
        <p:txBody>
          <a:bodyPr/>
          <a:lstStyle/>
          <a:p>
            <a:fld id="{649AAC7D-4B30-4604-BD35-0C4E56313D0D}" type="slidenum">
              <a:rPr lang="de-DE" smtClean="0"/>
              <a:t>7</a:t>
            </a:fld>
            <a:endParaRPr lang="de-DE"/>
          </a:p>
        </p:txBody>
      </p:sp>
      <p:pic>
        <p:nvPicPr>
          <p:cNvPr id="10" name="Inhaltsplatzhalter 9">
            <a:extLst>
              <a:ext uri="{FF2B5EF4-FFF2-40B4-BE49-F238E27FC236}">
                <a16:creationId xmlns:a16="http://schemas.microsoft.com/office/drawing/2014/main" id="{53E630D0-6E3C-1B1F-1E2B-58D32A1412C2}"/>
              </a:ext>
            </a:extLst>
          </p:cNvPr>
          <p:cNvPicPr>
            <a:picLocks noGrp="1" noChangeAspect="1"/>
          </p:cNvPicPr>
          <p:nvPr>
            <p:ph sz="quarter" idx="13"/>
          </p:nvPr>
        </p:nvPicPr>
        <p:blipFill>
          <a:blip r:embed="rId2"/>
          <a:stretch>
            <a:fillRect/>
          </a:stretch>
        </p:blipFill>
        <p:spPr>
          <a:xfrm>
            <a:off x="610561" y="505199"/>
            <a:ext cx="542591" cy="896190"/>
          </a:xfrm>
          <a:prstGeom prst="rect">
            <a:avLst/>
          </a:prstGeom>
        </p:spPr>
      </p:pic>
    </p:spTree>
    <p:extLst>
      <p:ext uri="{BB962C8B-B14F-4D97-AF65-F5344CB8AC3E}">
        <p14:creationId xmlns:p14="http://schemas.microsoft.com/office/powerpoint/2010/main" val="133562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wipe(left)">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wipe(left)">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left)">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36236-14A6-BE36-6C3D-96CB67403182}"/>
              </a:ext>
            </a:extLst>
          </p:cNvPr>
          <p:cNvSpPr>
            <a:spLocks noGrp="1"/>
          </p:cNvSpPr>
          <p:nvPr>
            <p:ph type="title"/>
          </p:nvPr>
        </p:nvSpPr>
        <p:spPr/>
        <p:txBody>
          <a:bodyPr/>
          <a:lstStyle/>
          <a:p>
            <a:r>
              <a:rPr lang="de-DE"/>
              <a:t>Wasser als Treibstoff?</a:t>
            </a:r>
          </a:p>
        </p:txBody>
      </p:sp>
      <p:sp>
        <p:nvSpPr>
          <p:cNvPr id="3" name="Inhaltsplatzhalter 2">
            <a:extLst>
              <a:ext uri="{FF2B5EF4-FFF2-40B4-BE49-F238E27FC236}">
                <a16:creationId xmlns:a16="http://schemas.microsoft.com/office/drawing/2014/main" id="{21040503-6722-8914-0617-30783C2E42C0}"/>
              </a:ext>
            </a:extLst>
          </p:cNvPr>
          <p:cNvSpPr>
            <a:spLocks noGrp="1"/>
          </p:cNvSpPr>
          <p:nvPr>
            <p:ph idx="1"/>
          </p:nvPr>
        </p:nvSpPr>
        <p:spPr/>
        <p:txBody>
          <a:bodyPr/>
          <a:lstStyle/>
          <a:p>
            <a:pPr marL="457200" indent="-457200">
              <a:buFont typeface="+mj-lt"/>
              <a:buAutoNum type="arabicParenR"/>
            </a:pPr>
            <a:r>
              <a:rPr lang="de-DE" dirty="0"/>
              <a:t>Der optimale Treibstoff sollte auf der Erde in sehr großen Mengen verfügbar sein.</a:t>
            </a:r>
          </a:p>
          <a:p>
            <a:endParaRPr lang="de-DE" dirty="0"/>
          </a:p>
          <a:p>
            <a:r>
              <a:rPr lang="de-DE" dirty="0"/>
              <a:t>Die Erdoberfläche ist zu etwa zwei Dritteln von Wasser bedeckt. Alle Wasservorräte zusammen fassen unglaubliche 1,4 Milliarden </a:t>
            </a:r>
            <a:r>
              <a:rPr lang="de-DE" dirty="0" smtClean="0"/>
              <a:t>Kubik-Kilometer</a:t>
            </a:r>
            <a:r>
              <a:rPr lang="de-DE" dirty="0"/>
              <a:t>. Warum also nicht Wasser als Treibstoff verwenden?</a:t>
            </a:r>
          </a:p>
        </p:txBody>
      </p:sp>
      <p:sp>
        <p:nvSpPr>
          <p:cNvPr id="4" name="Foliennummernplatzhalter 3">
            <a:extLst>
              <a:ext uri="{FF2B5EF4-FFF2-40B4-BE49-F238E27FC236}">
                <a16:creationId xmlns:a16="http://schemas.microsoft.com/office/drawing/2014/main" id="{4198099E-EE16-7095-25C4-2DD1CFDA41D5}"/>
              </a:ext>
            </a:extLst>
          </p:cNvPr>
          <p:cNvSpPr>
            <a:spLocks noGrp="1"/>
          </p:cNvSpPr>
          <p:nvPr>
            <p:ph type="sldNum" sz="quarter" idx="12"/>
          </p:nvPr>
        </p:nvSpPr>
        <p:spPr/>
        <p:txBody>
          <a:bodyPr/>
          <a:lstStyle/>
          <a:p>
            <a:fld id="{649AAC7D-4B30-4604-BD35-0C4E56313D0D}" type="slidenum">
              <a:rPr lang="de-DE" smtClean="0"/>
              <a:t>8</a:t>
            </a:fld>
            <a:endParaRPr lang="de-DE"/>
          </a:p>
        </p:txBody>
      </p:sp>
      <p:pic>
        <p:nvPicPr>
          <p:cNvPr id="6" name="Grafik 5">
            <a:extLst>
              <a:ext uri="{FF2B5EF4-FFF2-40B4-BE49-F238E27FC236}">
                <a16:creationId xmlns:a16="http://schemas.microsoft.com/office/drawing/2014/main" id="{695CF623-5514-444A-31B9-4A99B92CB39E}"/>
              </a:ext>
            </a:extLst>
          </p:cNvPr>
          <p:cNvPicPr>
            <a:picLocks noChangeAspect="1"/>
          </p:cNvPicPr>
          <p:nvPr/>
        </p:nvPicPr>
        <p:blipFill>
          <a:blip r:embed="rId2"/>
          <a:stretch>
            <a:fillRect/>
          </a:stretch>
        </p:blipFill>
        <p:spPr>
          <a:xfrm>
            <a:off x="388805" y="3824288"/>
            <a:ext cx="9128389" cy="2529712"/>
          </a:xfrm>
          <a:prstGeom prst="rect">
            <a:avLst/>
          </a:prstGeom>
        </p:spPr>
      </p:pic>
      <p:pic>
        <p:nvPicPr>
          <p:cNvPr id="7" name="Inhaltsplatzhalter 5">
            <a:extLst>
              <a:ext uri="{FF2B5EF4-FFF2-40B4-BE49-F238E27FC236}">
                <a16:creationId xmlns:a16="http://schemas.microsoft.com/office/drawing/2014/main" id="{C4C766D8-096F-82B4-D23C-6B8ABEA26E9A}"/>
              </a:ext>
            </a:extLst>
          </p:cNvPr>
          <p:cNvPicPr>
            <a:picLocks noGrp="1" noChangeAspect="1"/>
          </p:cNvPicPr>
          <p:nvPr>
            <p:ph sz="quarter" idx="13"/>
          </p:nvPr>
        </p:nvPicPr>
        <p:blipFill>
          <a:blip r:embed="rId3"/>
          <a:stretch>
            <a:fillRect/>
          </a:stretch>
        </p:blipFill>
        <p:spPr>
          <a:xfrm>
            <a:off x="610561" y="505199"/>
            <a:ext cx="542591" cy="896190"/>
          </a:xfrm>
          <a:prstGeom prst="rect">
            <a:avLst/>
          </a:prstGeom>
        </p:spPr>
      </p:pic>
    </p:spTree>
    <p:extLst>
      <p:ext uri="{BB962C8B-B14F-4D97-AF65-F5344CB8AC3E}">
        <p14:creationId xmlns:p14="http://schemas.microsoft.com/office/powerpoint/2010/main" val="4029458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436236-14A6-BE36-6C3D-96CB67403182}"/>
              </a:ext>
            </a:extLst>
          </p:cNvPr>
          <p:cNvSpPr>
            <a:spLocks noGrp="1"/>
          </p:cNvSpPr>
          <p:nvPr>
            <p:ph type="title"/>
          </p:nvPr>
        </p:nvSpPr>
        <p:spPr/>
        <p:txBody>
          <a:bodyPr/>
          <a:lstStyle/>
          <a:p>
            <a:r>
              <a:rPr lang="de-DE" dirty="0"/>
              <a:t>Wasser als Treibstoff?</a:t>
            </a:r>
          </a:p>
        </p:txBody>
      </p:sp>
      <p:sp>
        <p:nvSpPr>
          <p:cNvPr id="3" name="Inhaltsplatzhalter 2">
            <a:extLst>
              <a:ext uri="{FF2B5EF4-FFF2-40B4-BE49-F238E27FC236}">
                <a16:creationId xmlns:a16="http://schemas.microsoft.com/office/drawing/2014/main" id="{21040503-6722-8914-0617-30783C2E42C0}"/>
              </a:ext>
            </a:extLst>
          </p:cNvPr>
          <p:cNvSpPr>
            <a:spLocks noGrp="1"/>
          </p:cNvSpPr>
          <p:nvPr>
            <p:ph idx="1"/>
          </p:nvPr>
        </p:nvSpPr>
        <p:spPr>
          <a:xfrm>
            <a:off x="1368000" y="1440000"/>
            <a:ext cx="7200000" cy="2043023"/>
          </a:xfrm>
        </p:spPr>
        <p:txBody>
          <a:bodyPr/>
          <a:lstStyle/>
          <a:p>
            <a:pPr marL="457200" indent="-457200">
              <a:buFont typeface="+mj-lt"/>
              <a:buAutoNum type="arabicParenR" startAt="2"/>
            </a:pPr>
            <a:r>
              <a:rPr lang="de-DE" dirty="0"/>
              <a:t>Beim Verbrennen muss der Treibstoff genug Energie zum Antrieb eines Autos freisetzen.</a:t>
            </a:r>
            <a:endParaRPr lang="de-DE" b="1" dirty="0"/>
          </a:p>
          <a:p>
            <a:pPr marL="0" indent="0">
              <a:buNone/>
            </a:pPr>
            <a:endParaRPr lang="de-DE" b="1" dirty="0"/>
          </a:p>
          <a:p>
            <a:pPr marL="0" indent="0">
              <a:buNone/>
            </a:pPr>
            <a:r>
              <a:rPr lang="de-DE" b="1" dirty="0">
                <a:solidFill>
                  <a:srgbClr val="0000FF"/>
                </a:solidFill>
              </a:rPr>
              <a:t>Schaue</a:t>
            </a:r>
            <a:r>
              <a:rPr lang="de-DE" dirty="0">
                <a:solidFill>
                  <a:srgbClr val="0000FF"/>
                </a:solidFill>
              </a:rPr>
              <a:t> dir die zwei Videos zum Energiegehalt von Benzin und Wasser </a:t>
            </a:r>
            <a:r>
              <a:rPr lang="de-DE" b="1" dirty="0">
                <a:solidFill>
                  <a:srgbClr val="0000FF"/>
                </a:solidFill>
              </a:rPr>
              <a:t>an</a:t>
            </a:r>
            <a:r>
              <a:rPr lang="de-DE" dirty="0">
                <a:solidFill>
                  <a:srgbClr val="0000FF"/>
                </a:solidFill>
              </a:rPr>
              <a:t>. Welche </a:t>
            </a:r>
            <a:r>
              <a:rPr lang="de-DE" b="1" dirty="0">
                <a:solidFill>
                  <a:srgbClr val="0000FF"/>
                </a:solidFill>
              </a:rPr>
              <a:t>Beobachtung</a:t>
            </a:r>
            <a:r>
              <a:rPr lang="de-DE" dirty="0">
                <a:solidFill>
                  <a:srgbClr val="0000FF"/>
                </a:solidFill>
              </a:rPr>
              <a:t> machst du? </a:t>
            </a:r>
            <a:br>
              <a:rPr lang="de-DE" dirty="0">
                <a:solidFill>
                  <a:srgbClr val="0000FF"/>
                </a:solidFill>
              </a:rPr>
            </a:br>
            <a:r>
              <a:rPr lang="de-DE" dirty="0">
                <a:solidFill>
                  <a:srgbClr val="0000FF"/>
                </a:solidFill>
              </a:rPr>
              <a:t>Wie schätzt du den </a:t>
            </a:r>
            <a:r>
              <a:rPr lang="de-DE" b="1" dirty="0">
                <a:solidFill>
                  <a:srgbClr val="0000FF"/>
                </a:solidFill>
              </a:rPr>
              <a:t>Energiegehalt</a:t>
            </a:r>
            <a:r>
              <a:rPr lang="de-DE" dirty="0">
                <a:solidFill>
                  <a:srgbClr val="0000FF"/>
                </a:solidFill>
              </a:rPr>
              <a:t> der beiden Stoffe aufgrund deiner Beobachtung ein? </a:t>
            </a:r>
            <a:r>
              <a:rPr lang="de-DE" b="1" dirty="0">
                <a:solidFill>
                  <a:srgbClr val="0000FF"/>
                </a:solidFill>
              </a:rPr>
              <a:t>Begründe</a:t>
            </a:r>
            <a:r>
              <a:rPr lang="de-DE" dirty="0">
                <a:solidFill>
                  <a:srgbClr val="0000FF"/>
                </a:solidFill>
              </a:rPr>
              <a:t>, ob </a:t>
            </a:r>
            <a:r>
              <a:rPr lang="de-DE" b="1" dirty="0">
                <a:solidFill>
                  <a:srgbClr val="0000FF"/>
                </a:solidFill>
              </a:rPr>
              <a:t>Wasser als Treibstoff </a:t>
            </a:r>
            <a:r>
              <a:rPr lang="de-DE" dirty="0">
                <a:solidFill>
                  <a:srgbClr val="0000FF"/>
                </a:solidFill>
              </a:rPr>
              <a:t>für Autos verwendet werden kann.</a:t>
            </a:r>
          </a:p>
          <a:p>
            <a:endParaRPr lang="de-DE" dirty="0"/>
          </a:p>
        </p:txBody>
      </p:sp>
      <p:sp>
        <p:nvSpPr>
          <p:cNvPr id="4" name="Foliennummernplatzhalter 3">
            <a:extLst>
              <a:ext uri="{FF2B5EF4-FFF2-40B4-BE49-F238E27FC236}">
                <a16:creationId xmlns:a16="http://schemas.microsoft.com/office/drawing/2014/main" id="{4198099E-EE16-7095-25C4-2DD1CFDA41D5}"/>
              </a:ext>
            </a:extLst>
          </p:cNvPr>
          <p:cNvSpPr>
            <a:spLocks noGrp="1"/>
          </p:cNvSpPr>
          <p:nvPr>
            <p:ph type="sldNum" sz="quarter" idx="12"/>
          </p:nvPr>
        </p:nvSpPr>
        <p:spPr/>
        <p:txBody>
          <a:bodyPr/>
          <a:lstStyle/>
          <a:p>
            <a:fld id="{649AAC7D-4B30-4604-BD35-0C4E56313D0D}" type="slidenum">
              <a:rPr lang="de-DE" smtClean="0"/>
              <a:t>9</a:t>
            </a:fld>
            <a:endParaRPr lang="de-DE"/>
          </a:p>
        </p:txBody>
      </p:sp>
      <p:pic>
        <p:nvPicPr>
          <p:cNvPr id="7" name="Inhaltsplatzhalter 5">
            <a:extLst>
              <a:ext uri="{FF2B5EF4-FFF2-40B4-BE49-F238E27FC236}">
                <a16:creationId xmlns:a16="http://schemas.microsoft.com/office/drawing/2014/main" id="{EDA13D99-1D03-7977-BB49-179AE1CD9EC4}"/>
              </a:ext>
            </a:extLst>
          </p:cNvPr>
          <p:cNvPicPr>
            <a:picLocks noGrp="1" noChangeAspect="1"/>
          </p:cNvPicPr>
          <p:nvPr>
            <p:ph sz="quarter" idx="13"/>
          </p:nvPr>
        </p:nvPicPr>
        <p:blipFill>
          <a:blip r:embed="rId6"/>
          <a:stretch>
            <a:fillRect/>
          </a:stretch>
        </p:blipFill>
        <p:spPr>
          <a:xfrm>
            <a:off x="610561" y="505199"/>
            <a:ext cx="542591" cy="896190"/>
          </a:xfrm>
          <a:prstGeom prst="rect">
            <a:avLst/>
          </a:prstGeom>
        </p:spPr>
      </p:pic>
      <p:pic>
        <p:nvPicPr>
          <p:cNvPr id="13" name="Inhaltsplatzhalter 12">
            <a:extLst>
              <a:ext uri="{FF2B5EF4-FFF2-40B4-BE49-F238E27FC236}">
                <a16:creationId xmlns:a16="http://schemas.microsoft.com/office/drawing/2014/main" id="{853A8BE5-8178-50D1-157A-865024747972}"/>
              </a:ext>
            </a:extLst>
          </p:cNvPr>
          <p:cNvPicPr>
            <a:picLocks noGrp="1" noChangeAspect="1"/>
          </p:cNvPicPr>
          <p:nvPr>
            <p:ph sz="quarter" idx="15"/>
          </p:nvPr>
        </p:nvPicPr>
        <p:blipFill>
          <a:blip r:embed="rId7"/>
          <a:stretch>
            <a:fillRect/>
          </a:stretch>
        </p:blipFill>
        <p:spPr>
          <a:xfrm>
            <a:off x="635542" y="2627313"/>
            <a:ext cx="492629" cy="900112"/>
          </a:xfrm>
          <a:prstGeom prst="rect">
            <a:avLst/>
          </a:prstGeom>
        </p:spPr>
      </p:pic>
      <p:pic>
        <p:nvPicPr>
          <p:cNvPr id="22" name="Energiegehalt Benzin">
            <a:hlinkClick r:id="" action="ppaction://media"/>
            <a:extLst>
              <a:ext uri="{FF2B5EF4-FFF2-40B4-BE49-F238E27FC236}">
                <a16:creationId xmlns:a16="http://schemas.microsoft.com/office/drawing/2014/main" id="{26584D8E-F9EB-A32D-BEB8-3667D4BA57EC}"/>
              </a:ext>
            </a:extLst>
          </p:cNvPr>
          <p:cNvPicPr>
            <a:picLocks noGrp="1" noChangeAspect="1"/>
          </p:cNvPicPr>
          <p:nvPr>
            <p:ph sz="quarter" idx="16"/>
            <a:videoFile r:link="rId2"/>
            <p:extLst>
              <p:ext uri="{DAA4B4D4-6D71-4841-9C94-3DE7FCFB9230}">
                <p14:media xmlns:p14="http://schemas.microsoft.com/office/powerpoint/2010/main" r:embed="rId1"/>
              </p:ext>
            </p:extLst>
          </p:nvPr>
        </p:nvPicPr>
        <p:blipFill>
          <a:blip r:embed="rId8"/>
          <a:stretch>
            <a:fillRect/>
          </a:stretch>
        </p:blipFill>
        <p:spPr>
          <a:xfrm>
            <a:off x="881856" y="4113654"/>
            <a:ext cx="3857519" cy="2122655"/>
          </a:xfrm>
        </p:spPr>
      </p:pic>
      <p:sp>
        <p:nvSpPr>
          <p:cNvPr id="8" name="Inhaltsplatzhalter 2">
            <a:extLst>
              <a:ext uri="{FF2B5EF4-FFF2-40B4-BE49-F238E27FC236}">
                <a16:creationId xmlns:a16="http://schemas.microsoft.com/office/drawing/2014/main" id="{73D09C7B-DBA2-E6B8-B059-6CCF9471AB11}"/>
              </a:ext>
            </a:extLst>
          </p:cNvPr>
          <p:cNvSpPr txBox="1">
            <a:spLocks/>
          </p:cNvSpPr>
          <p:nvPr/>
        </p:nvSpPr>
        <p:spPr>
          <a:xfrm>
            <a:off x="1366838" y="2569489"/>
            <a:ext cx="7200000" cy="805489"/>
          </a:xfrm>
          <a:prstGeom prst="rect">
            <a:avLst/>
          </a:prstGeom>
        </p:spPr>
        <p:txBody>
          <a:bodyPr vert="horz" wrap="square" lIns="91440" tIns="45720" rIns="91440" bIns="45720" rtlCol="0" anchor="t">
            <a:noAutofit/>
          </a:bodyPr>
          <a:lstStyle>
            <a:lvl1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2pPr>
            <a:lvl3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3pPr>
            <a:lvl4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4pPr>
            <a:lvl5pPr marL="0" indent="0" algn="l" defTabSz="914400" rtl="0" eaLnBrk="1" latinLnBrk="0" hangingPunct="1">
              <a:lnSpc>
                <a:spcPct val="100000"/>
              </a:lnSpc>
              <a:spcBef>
                <a:spcPts val="0"/>
              </a:spcBef>
              <a:buFont typeface="Arial" panose="020B0604020202020204" pitchFamily="34" charset="0"/>
              <a:buNone/>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a:p>
          <a:p>
            <a:endParaRPr lang="de-DE"/>
          </a:p>
        </p:txBody>
      </p:sp>
      <p:pic>
        <p:nvPicPr>
          <p:cNvPr id="21" name="Energiegehalt Wasser">
            <a:hlinkClick r:id="" action="ppaction://media"/>
            <a:extLst>
              <a:ext uri="{FF2B5EF4-FFF2-40B4-BE49-F238E27FC236}">
                <a16:creationId xmlns:a16="http://schemas.microsoft.com/office/drawing/2014/main" id="{72F0C4C5-A1F0-FB88-F15D-5B9F3CB80508}"/>
              </a:ext>
            </a:extLst>
          </p:cNvPr>
          <p:cNvPicPr>
            <a:picLocks noGrp="1" noChangeAspect="1"/>
          </p:cNvPicPr>
          <p:nvPr>
            <p:ph sz="quarter" idx="14"/>
            <a:videoFile r:link="rId4"/>
            <p:extLst>
              <p:ext uri="{DAA4B4D4-6D71-4841-9C94-3DE7FCFB9230}">
                <p14:media xmlns:p14="http://schemas.microsoft.com/office/powerpoint/2010/main" r:embed="rId3"/>
              </p:ext>
            </p:extLst>
          </p:nvPr>
        </p:nvPicPr>
        <p:blipFill>
          <a:blip r:embed="rId9"/>
          <a:stretch>
            <a:fillRect/>
          </a:stretch>
        </p:blipFill>
        <p:spPr>
          <a:xfrm>
            <a:off x="5189231" y="4113657"/>
            <a:ext cx="3857519" cy="2122655"/>
          </a:xfrm>
        </p:spPr>
      </p:pic>
    </p:spTree>
    <p:extLst>
      <p:ext uri="{BB962C8B-B14F-4D97-AF65-F5344CB8AC3E}">
        <p14:creationId xmlns:p14="http://schemas.microsoft.com/office/powerpoint/2010/main" val="2975079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fullScrn="1">
              <p:cMediaNode vol="80000" mute="1">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
                                        </p:tgtEl>
                                      </p:cBhvr>
                                    </p:cmd>
                                  </p:childTnLst>
                                </p:cTn>
                              </p:par>
                            </p:childTnLst>
                          </p:cTn>
                        </p:par>
                      </p:childTnLst>
                    </p:cTn>
                  </p:par>
                </p:childTnLst>
              </p:cTn>
              <p:nextCondLst>
                <p:cond evt="onClick" delay="0">
                  <p:tgtEl>
                    <p:spTgt spid="22"/>
                  </p:tgtEl>
                </p:cond>
              </p:nextCondLst>
            </p:seq>
            <p:video fullScrn="1">
              <p:cMediaNode vol="80000" mute="1">
                <p:cTn id="13" fill="hold" display="0">
                  <p:stCondLst>
                    <p:cond delay="indefinite"/>
                  </p:stCondLst>
                </p:cTn>
                <p:tgtEl>
                  <p:spTgt spid="22"/>
                </p:tgtEl>
              </p:cMediaNode>
            </p:video>
          </p:childTnLst>
        </p:cTn>
      </p:par>
    </p:tnLst>
  </p:timing>
</p:sld>
</file>

<file path=ppt/theme/theme1.xml><?xml version="1.0" encoding="utf-8"?>
<a:theme xmlns:a="http://schemas.openxmlformats.org/drawingml/2006/main" name="1_Titel">
  <a:themeElements>
    <a:clrScheme name="Regina">
      <a:dk1>
        <a:srgbClr val="000000"/>
      </a:dk1>
      <a:lt1>
        <a:srgbClr val="FFFFFF"/>
      </a:lt1>
      <a:dk2>
        <a:srgbClr val="0000FF"/>
      </a:dk2>
      <a:lt2>
        <a:srgbClr val="00FF00"/>
      </a:lt2>
      <a:accent1>
        <a:srgbClr val="FF0000"/>
      </a:accent1>
      <a:accent2>
        <a:srgbClr val="FF00FF"/>
      </a:accent2>
      <a:accent3>
        <a:srgbClr val="9966FF"/>
      </a:accent3>
      <a:accent4>
        <a:srgbClr val="00FFFF"/>
      </a:accent4>
      <a:accent5>
        <a:srgbClr val="FFFF00"/>
      </a:accent5>
      <a:accent6>
        <a:srgbClr val="A50021"/>
      </a:accent6>
      <a:hlink>
        <a:srgbClr val="0000FF"/>
      </a:hlink>
      <a:folHlink>
        <a:srgbClr val="00CC66"/>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noFill/>
        </a:ln>
      </a:spPr>
      <a:bodyPr/>
      <a:lstStyle/>
      <a:style>
        <a:lnRef idx="0">
          <a:scrgbClr r="0" g="0" b="0"/>
        </a:lnRef>
        <a:fillRef idx="0">
          <a:scrgbClr r="0" g="0" b="0"/>
        </a:fillRef>
        <a:effectRef idx="0">
          <a:scrgbClr r="0" g="0" b="0"/>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Aufgaben">
  <a:themeElements>
    <a:clrScheme name="Regina">
      <a:dk1>
        <a:srgbClr val="000000"/>
      </a:dk1>
      <a:lt1>
        <a:srgbClr val="FFFFFF"/>
      </a:lt1>
      <a:dk2>
        <a:srgbClr val="0000FF"/>
      </a:dk2>
      <a:lt2>
        <a:srgbClr val="00FF00"/>
      </a:lt2>
      <a:accent1>
        <a:srgbClr val="FF0000"/>
      </a:accent1>
      <a:accent2>
        <a:srgbClr val="FF00FF"/>
      </a:accent2>
      <a:accent3>
        <a:srgbClr val="9966FF"/>
      </a:accent3>
      <a:accent4>
        <a:srgbClr val="00FFFF"/>
      </a:accent4>
      <a:accent5>
        <a:srgbClr val="FFFF00"/>
      </a:accent5>
      <a:accent6>
        <a:srgbClr val="A50021"/>
      </a:accent6>
      <a:hlink>
        <a:srgbClr val="0000FF"/>
      </a:hlink>
      <a:folHlink>
        <a:srgbClr val="00CC66"/>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Rueckseiten">
  <a:themeElements>
    <a:clrScheme name="Regina">
      <a:dk1>
        <a:srgbClr val="000000"/>
      </a:dk1>
      <a:lt1>
        <a:srgbClr val="FFFFFF"/>
      </a:lt1>
      <a:dk2>
        <a:srgbClr val="0000FF"/>
      </a:dk2>
      <a:lt2>
        <a:srgbClr val="00FF00"/>
      </a:lt2>
      <a:accent1>
        <a:srgbClr val="FF0000"/>
      </a:accent1>
      <a:accent2>
        <a:srgbClr val="FF00FF"/>
      </a:accent2>
      <a:accent3>
        <a:srgbClr val="9966FF"/>
      </a:accent3>
      <a:accent4>
        <a:srgbClr val="00FFFF"/>
      </a:accent4>
      <a:accent5>
        <a:srgbClr val="FFFF00"/>
      </a:accent5>
      <a:accent6>
        <a:srgbClr val="A50021"/>
      </a:accent6>
      <a:hlink>
        <a:srgbClr val="0000FF"/>
      </a:hlink>
      <a:folHlink>
        <a:srgbClr val="00CC66"/>
      </a:folHlink>
    </a:clrScheme>
    <a:fontScheme name="Regin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1768</Words>
  <Application>Microsoft Office PowerPoint</Application>
  <PresentationFormat>A4-Papier (210 x 297 mm)</PresentationFormat>
  <Paragraphs>632</Paragraphs>
  <Slides>62</Slides>
  <Notes>4</Notes>
  <HiddenSlides>1</HiddenSlides>
  <MMClips>3</MMClips>
  <ScaleCrop>false</ScaleCrop>
  <HeadingPairs>
    <vt:vector size="6" baseType="variant">
      <vt:variant>
        <vt:lpstr>Verwendete Schriftarten</vt:lpstr>
      </vt:variant>
      <vt:variant>
        <vt:i4>6</vt:i4>
      </vt:variant>
      <vt:variant>
        <vt:lpstr>Design</vt:lpstr>
      </vt:variant>
      <vt:variant>
        <vt:i4>3</vt:i4>
      </vt:variant>
      <vt:variant>
        <vt:lpstr>Folientitel</vt:lpstr>
      </vt:variant>
      <vt:variant>
        <vt:i4>62</vt:i4>
      </vt:variant>
    </vt:vector>
  </HeadingPairs>
  <TitlesOfParts>
    <vt:vector size="71" baseType="lpstr">
      <vt:lpstr>Arial</vt:lpstr>
      <vt:lpstr>Calibri</vt:lpstr>
      <vt:lpstr>Cambria Math</vt:lpstr>
      <vt:lpstr>Symbol</vt:lpstr>
      <vt:lpstr>Times New Roman</vt:lpstr>
      <vt:lpstr>Wingdings</vt:lpstr>
      <vt:lpstr>1_Titel</vt:lpstr>
      <vt:lpstr>2_Aufgaben</vt:lpstr>
      <vt:lpstr>3_Rueckseiten</vt:lpstr>
      <vt:lpstr>Fossile Energieträger – das Ende ist besiegelt</vt:lpstr>
      <vt:lpstr>Fossile Energieträger</vt:lpstr>
      <vt:lpstr>PowerPoint-Präsentation</vt:lpstr>
      <vt:lpstr>Autofahren ohne Benzin?</vt:lpstr>
      <vt:lpstr>Wenn das Benzin alle ist…</vt:lpstr>
      <vt:lpstr>Für diese Unterrichtseinheit…</vt:lpstr>
      <vt:lpstr>Alternative Antriebe für Autos</vt:lpstr>
      <vt:lpstr>Wasser als Treibstoff?</vt:lpstr>
      <vt:lpstr>Wasser als Treibstoff?</vt:lpstr>
      <vt:lpstr>PowerPoint-Präsentation</vt:lpstr>
      <vt:lpstr>Verbrennung von Benzin</vt:lpstr>
      <vt:lpstr>Energiegehalt von Wasser</vt:lpstr>
      <vt:lpstr>Verbrennung von Benzin</vt:lpstr>
      <vt:lpstr>Verbrennung von Benzin</vt:lpstr>
      <vt:lpstr>Verbrennung von ???</vt:lpstr>
      <vt:lpstr>Verbrennung von ???</vt:lpstr>
      <vt:lpstr>Verbrennung von ???</vt:lpstr>
      <vt:lpstr>Wasser als Treibstoff?</vt:lpstr>
      <vt:lpstr>Wasser als Treibstoff ?</vt:lpstr>
      <vt:lpstr>PowerPoint-Präsentation</vt:lpstr>
      <vt:lpstr>PowerPoint-Präsentation</vt:lpstr>
      <vt:lpstr>Elektrolyse von Wasser</vt:lpstr>
      <vt:lpstr>Elektrolyse von Wasser </vt:lpstr>
      <vt:lpstr>Elektrolyse von Wasser</vt:lpstr>
      <vt:lpstr>PowerPoint-Präsentation</vt:lpstr>
      <vt:lpstr>Elektrolyse von Wasser</vt:lpstr>
      <vt:lpstr>In der Lösung befinden sich Wassermoleküle:</vt:lpstr>
      <vt:lpstr>PowerPoint-Präsentation</vt:lpstr>
      <vt:lpstr>PowerPoint-Präsentation</vt:lpstr>
      <vt:lpstr>PowerPoint-Präsentation</vt:lpstr>
      <vt:lpstr>PowerPoint-Präsentation</vt:lpstr>
      <vt:lpstr>Was passiert genau?</vt:lpstr>
      <vt:lpstr>PowerPoint-Präsentation</vt:lpstr>
      <vt:lpstr>PowerPoint-Präsentation</vt:lpstr>
      <vt:lpstr>Was passiert genau? </vt:lpstr>
      <vt:lpstr>Tipps (Teil-)Reaktionsgleichungen) </vt:lpstr>
      <vt:lpstr>PowerPoint-Präsentation</vt:lpstr>
      <vt:lpstr>PowerPoint-Präsentation</vt:lpstr>
      <vt:lpstr>Elektrolyse von Wasser </vt:lpstr>
      <vt:lpstr>Tipps – Redox-Gesamtgleichung</vt:lpstr>
      <vt:lpstr>PowerPoint-Präsentation</vt:lpstr>
      <vt:lpstr>PowerPoint-Präsentation</vt:lpstr>
      <vt:lpstr>Take Home Message</vt:lpstr>
      <vt:lpstr>Take Home Message</vt:lpstr>
      <vt:lpstr>PowerPoint-Präsentation</vt:lpstr>
      <vt:lpstr>Wiederholung</vt:lpstr>
      <vt:lpstr>Brennstoffzelle im Auto</vt:lpstr>
      <vt:lpstr>Brennstoffzelle</vt:lpstr>
      <vt:lpstr>Brennstoffzelle auf Teilchenebene</vt:lpstr>
      <vt:lpstr>Redoxreaktionen in der Brennstoffzelle</vt:lpstr>
      <vt:lpstr>PowerPoint-Präsentation</vt:lpstr>
      <vt:lpstr>Diskussion</vt:lpstr>
      <vt:lpstr>Diskussion</vt:lpstr>
      <vt:lpstr>Diskussion</vt:lpstr>
      <vt:lpstr>PowerPoint-Präsentation</vt:lpstr>
      <vt:lpstr>Diskussion</vt:lpstr>
      <vt:lpstr>Zusammenfassung des Vergleichs</vt:lpstr>
      <vt:lpstr>Abschluss</vt:lpstr>
      <vt:lpstr>PowerPoint-Präsentation</vt:lpstr>
      <vt:lpstr>Ende</vt:lpstr>
      <vt:lpstr>Es folgt das Bildarchiv</vt:lpstr>
      <vt:lpstr>Brennstoffzelle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Regina</dc:creator>
  <cp:lastModifiedBy>Walter Wagner</cp:lastModifiedBy>
  <cp:revision>418</cp:revision>
  <cp:lastPrinted>2017-06-30T10:25:24Z</cp:lastPrinted>
  <dcterms:created xsi:type="dcterms:W3CDTF">2016-04-13T08:36:10Z</dcterms:created>
  <dcterms:modified xsi:type="dcterms:W3CDTF">2024-02-15T16:41:02Z</dcterms:modified>
  <cp:contentStatus/>
</cp:coreProperties>
</file>