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 id="2147483720" r:id="rId3"/>
  </p:sldMasterIdLst>
  <p:notesMasterIdLst>
    <p:notesMasterId r:id="rId69"/>
  </p:notesMasterIdLst>
  <p:sldIdLst>
    <p:sldId id="397" r:id="rId4"/>
    <p:sldId id="257" r:id="rId5"/>
    <p:sldId id="258" r:id="rId6"/>
    <p:sldId id="259" r:id="rId7"/>
    <p:sldId id="367" r:id="rId8"/>
    <p:sldId id="368" r:id="rId9"/>
    <p:sldId id="377" r:id="rId10"/>
    <p:sldId id="392" r:id="rId11"/>
    <p:sldId id="369" r:id="rId12"/>
    <p:sldId id="336" r:id="rId13"/>
    <p:sldId id="303" r:id="rId14"/>
    <p:sldId id="304" r:id="rId15"/>
    <p:sldId id="380" r:id="rId16"/>
    <p:sldId id="393" r:id="rId17"/>
    <p:sldId id="382" r:id="rId18"/>
    <p:sldId id="305" r:id="rId19"/>
    <p:sldId id="370" r:id="rId20"/>
    <p:sldId id="371" r:id="rId21"/>
    <p:sldId id="389" r:id="rId22"/>
    <p:sldId id="387" r:id="rId23"/>
    <p:sldId id="307" r:id="rId24"/>
    <p:sldId id="308" r:id="rId25"/>
    <p:sldId id="339" r:id="rId26"/>
    <p:sldId id="352" r:id="rId27"/>
    <p:sldId id="309" r:id="rId28"/>
    <p:sldId id="311" r:id="rId29"/>
    <p:sldId id="341" r:id="rId30"/>
    <p:sldId id="383" r:id="rId31"/>
    <p:sldId id="363" r:id="rId32"/>
    <p:sldId id="395" r:id="rId33"/>
    <p:sldId id="394" r:id="rId34"/>
    <p:sldId id="390" r:id="rId35"/>
    <p:sldId id="398" r:id="rId36"/>
    <p:sldId id="313" r:id="rId37"/>
    <p:sldId id="366" r:id="rId38"/>
    <p:sldId id="343" r:id="rId39"/>
    <p:sldId id="344" r:id="rId40"/>
    <p:sldId id="365" r:id="rId41"/>
    <p:sldId id="345" r:id="rId42"/>
    <p:sldId id="346" r:id="rId43"/>
    <p:sldId id="361" r:id="rId44"/>
    <p:sldId id="347" r:id="rId45"/>
    <p:sldId id="348" r:id="rId46"/>
    <p:sldId id="360" r:id="rId47"/>
    <p:sldId id="349" r:id="rId48"/>
    <p:sldId id="350" r:id="rId49"/>
    <p:sldId id="351" r:id="rId50"/>
    <p:sldId id="359" r:id="rId51"/>
    <p:sldId id="353" r:id="rId52"/>
    <p:sldId id="355" r:id="rId53"/>
    <p:sldId id="358" r:id="rId54"/>
    <p:sldId id="354" r:id="rId55"/>
    <p:sldId id="356" r:id="rId56"/>
    <p:sldId id="372" r:id="rId57"/>
    <p:sldId id="357" r:id="rId58"/>
    <p:sldId id="285" r:id="rId59"/>
    <p:sldId id="379" r:id="rId60"/>
    <p:sldId id="374" r:id="rId61"/>
    <p:sldId id="396" r:id="rId62"/>
    <p:sldId id="362" r:id="rId63"/>
    <p:sldId id="391" r:id="rId64"/>
    <p:sldId id="295" r:id="rId65"/>
    <p:sldId id="375" r:id="rId66"/>
    <p:sldId id="376" r:id="rId67"/>
    <p:sldId id="274" r:id="rId68"/>
  </p:sldIdLst>
  <p:sldSz cx="9906000" cy="6858000" type="A4"/>
  <p:notesSz cx="68199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guide id="3" pos="852" userDrawn="1">
          <p15:clr>
            <a:srgbClr val="A4A3A4"/>
          </p15:clr>
        </p15:guide>
        <p15:guide id="4" pos="5411" userDrawn="1">
          <p15:clr>
            <a:srgbClr val="A4A3A4"/>
          </p15:clr>
        </p15:guide>
        <p15:guide id="5" pos="4254" userDrawn="1">
          <p15:clr>
            <a:srgbClr val="A4A3A4"/>
          </p15:clr>
        </p15:guide>
        <p15:guide id="6" pos="1986" userDrawn="1">
          <p15:clr>
            <a:srgbClr val="A4A3A4"/>
          </p15:clr>
        </p15:guide>
        <p15:guide id="7" orient="horz" pos="1026" userDrawn="1">
          <p15:clr>
            <a:srgbClr val="A4A3A4"/>
          </p15:clr>
        </p15:guide>
        <p15:guide id="8" orient="horz" pos="32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FFFF"/>
    <a:srgbClr val="643200"/>
    <a:srgbClr val="FFCC00"/>
    <a:srgbClr val="CC6600"/>
    <a:srgbClr val="C8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59" autoAdjust="0"/>
    <p:restoredTop sz="94286" autoAdjust="0"/>
  </p:normalViewPr>
  <p:slideViewPr>
    <p:cSldViewPr showGuides="1">
      <p:cViewPr varScale="1">
        <p:scale>
          <a:sx n="115" d="100"/>
          <a:sy n="115" d="100"/>
        </p:scale>
        <p:origin x="210" y="102"/>
      </p:cViewPr>
      <p:guideLst>
        <p:guide orient="horz" pos="2160"/>
        <p:guide pos="3120"/>
        <p:guide pos="852"/>
        <p:guide pos="5411"/>
        <p:guide pos="4254"/>
        <p:guide pos="1986"/>
        <p:guide orient="horz" pos="1026"/>
        <p:guide orient="horz" pos="3294"/>
      </p:guideLst>
    </p:cSldViewPr>
  </p:slideViewPr>
  <p:notesTextViewPr>
    <p:cViewPr>
      <p:scale>
        <a:sx n="1" d="1"/>
        <a:sy n="1" d="1"/>
      </p:scale>
      <p:origin x="0" y="0"/>
    </p:cViewPr>
  </p:notesTextViewPr>
  <p:gridSpacing cx="90001" cy="90001"/>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A4396424-E4FD-4E7A-9374-9E61F1B32A01}" type="datetimeFigureOut">
              <a:rPr lang="de-DE" smtClean="0"/>
              <a:t>17.11.2023</a:t>
            </a:fld>
            <a:endParaRPr lang="de-DE"/>
          </a:p>
        </p:txBody>
      </p:sp>
      <p:sp>
        <p:nvSpPr>
          <p:cNvPr id="4" name="Folienbildplatzhalter 3"/>
          <p:cNvSpPr>
            <a:spLocks noGrp="1" noRot="1" noChangeAspect="1"/>
          </p:cNvSpPr>
          <p:nvPr>
            <p:ph type="sldImg" idx="2"/>
          </p:nvPr>
        </p:nvSpPr>
        <p:spPr>
          <a:xfrm>
            <a:off x="992188" y="1239838"/>
            <a:ext cx="4835525" cy="33480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6CBEB034-05A9-4396-BE02-81B8D830AF17}" type="slidenum">
              <a:rPr lang="de-DE" smtClean="0"/>
              <a:t>‹Nr.›</a:t>
            </a:fld>
            <a:endParaRPr lang="de-DE"/>
          </a:p>
        </p:txBody>
      </p:sp>
    </p:spTree>
    <p:extLst>
      <p:ext uri="{BB962C8B-B14F-4D97-AF65-F5344CB8AC3E}">
        <p14:creationId xmlns:p14="http://schemas.microsoft.com/office/powerpoint/2010/main" val="216147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rste Seit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68427" y="1620000"/>
            <a:ext cx="7199999" cy="3600000"/>
          </a:xfrm>
        </p:spPr>
        <p:txBody>
          <a:bodyPr>
            <a:noAutofit/>
          </a:bodyPr>
          <a:lstStyle>
            <a:lvl1pPr marL="0" indent="0" algn="ctr">
              <a:spcBef>
                <a:spcPts val="0"/>
              </a:spcBef>
              <a:buNone/>
              <a:defRPr sz="2000"/>
            </a:lvl1pPr>
            <a:lvl2pPr marL="457161" indent="0" algn="ctr">
              <a:buNone/>
              <a:defRPr sz="2000"/>
            </a:lvl2pPr>
            <a:lvl3pPr marL="914324" indent="0" algn="ctr">
              <a:buNone/>
              <a:defRPr sz="1800"/>
            </a:lvl3pPr>
            <a:lvl4pPr marL="1371485" indent="0" algn="ctr">
              <a:buNone/>
              <a:defRPr sz="1600"/>
            </a:lvl4pPr>
            <a:lvl5pPr marL="1828647" indent="0" algn="ctr">
              <a:buNone/>
              <a:defRPr sz="1600"/>
            </a:lvl5pPr>
            <a:lvl6pPr marL="2285809" indent="0" algn="ctr">
              <a:buNone/>
              <a:defRPr sz="1600"/>
            </a:lvl6pPr>
            <a:lvl7pPr marL="2742970" indent="0" algn="ctr">
              <a:buNone/>
              <a:defRPr sz="1600"/>
            </a:lvl7pPr>
            <a:lvl8pPr marL="3200132" indent="0" algn="ctr">
              <a:buNone/>
              <a:defRPr sz="1600"/>
            </a:lvl8pPr>
            <a:lvl9pPr marL="3657293" indent="0" algn="ctr">
              <a:buNone/>
              <a:defRPr sz="1600"/>
            </a:lvl9pPr>
          </a:lstStyle>
          <a:p>
            <a:r>
              <a:rPr lang="de-DE" dirty="0"/>
              <a:t>Formatvorlage des Untertitelmasters durch Klicken bearbeiten</a:t>
            </a:r>
          </a:p>
        </p:txBody>
      </p:sp>
      <p:sp>
        <p:nvSpPr>
          <p:cNvPr id="8" name="Titel 7"/>
          <p:cNvSpPr>
            <a:spLocks noGrp="1"/>
          </p:cNvSpPr>
          <p:nvPr>
            <p:ph type="title"/>
          </p:nvPr>
        </p:nvSpPr>
        <p:spPr/>
        <p:txBody>
          <a:bodyPr>
            <a:noAutofit/>
          </a:bodyPr>
          <a:lstStyle/>
          <a:p>
            <a:r>
              <a:rPr lang="de-DE" dirty="0"/>
              <a:t>Titelmasterformat durch Klicken bearbeiten</a:t>
            </a:r>
          </a:p>
        </p:txBody>
      </p:sp>
      <p:sp>
        <p:nvSpPr>
          <p:cNvPr id="10" name="Textplatzhalter 9"/>
          <p:cNvSpPr>
            <a:spLocks noGrp="1"/>
          </p:cNvSpPr>
          <p:nvPr>
            <p:ph type="body" sz="quarter" idx="11"/>
          </p:nvPr>
        </p:nvSpPr>
        <p:spPr>
          <a:xfrm>
            <a:off x="1368003" y="5580950"/>
            <a:ext cx="7199999" cy="540000"/>
          </a:xfrm>
        </p:spPr>
        <p:txBody>
          <a:bodyPr anchor="ctr">
            <a:noAutofit/>
          </a:bodyPr>
          <a:lstStyle>
            <a:lvl1pPr>
              <a:defRPr b="1"/>
            </a:lvl1pPr>
          </a:lstStyle>
          <a:p>
            <a:pPr lvl="0"/>
            <a:endParaRPr lang="de-DE" dirty="0"/>
          </a:p>
        </p:txBody>
      </p:sp>
      <p:sp>
        <p:nvSpPr>
          <p:cNvPr id="2" name="Foliennummernplatzhalter 1"/>
          <p:cNvSpPr>
            <a:spLocks noGrp="1"/>
          </p:cNvSpPr>
          <p:nvPr>
            <p:ph type="sldNum" sz="quarter" idx="12"/>
          </p:nvPr>
        </p:nvSpPr>
        <p:spPr/>
        <p:txBody>
          <a:bodyPr/>
          <a:lstStyle/>
          <a:p>
            <a:fld id="{512B0DB9-0322-4ED9-940E-5222A7C612BE}" type="slidenum">
              <a:rPr lang="de-DE" smtClean="0"/>
              <a:pPr/>
              <a:t>‹Nr.›</a:t>
            </a:fld>
            <a:endParaRPr lang="de-DE" dirty="0"/>
          </a:p>
        </p:txBody>
      </p:sp>
    </p:spTree>
    <p:extLst>
      <p:ext uri="{BB962C8B-B14F-4D97-AF65-F5344CB8AC3E}">
        <p14:creationId xmlns:p14="http://schemas.microsoft.com/office/powerpoint/2010/main" val="366705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Entsorg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3" y="1440000"/>
            <a:ext cx="7199999" cy="4320000"/>
          </a:xfrm>
        </p:spPr>
        <p:txBody>
          <a:bodyPr anchor="t">
            <a:noAutofit/>
          </a:bodyPr>
          <a:lstStyle>
            <a:lvl1pPr marL="177785" indent="-177785">
              <a:spcBef>
                <a:spcPts val="599"/>
              </a:spcBef>
              <a:buFont typeface="Arial" panose="020B0604020202020204" pitchFamily="34" charset="0"/>
              <a:buChar char="•"/>
              <a:defRPr/>
            </a:lvl1pPr>
          </a:lstStyle>
          <a:p>
            <a:pPr lvl="0"/>
            <a:endParaRPr lang="de-DE" dirty="0"/>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3960003" y="720000"/>
            <a:ext cx="2051999" cy="540000"/>
          </a:xfrm>
          <a:prstGeom prst="rect">
            <a:avLst/>
          </a:prstGeom>
          <a:noFill/>
        </p:spPr>
        <p:txBody>
          <a:bodyPr wrap="none" rtlCol="0" anchor="ctr">
            <a:noAutofit/>
          </a:bodyPr>
          <a:lstStyle/>
          <a:p>
            <a:pPr algn="ctr"/>
            <a:r>
              <a:rPr lang="de-DE" sz="2799" dirty="0"/>
              <a:t>Entsorgung</a:t>
            </a:r>
          </a:p>
        </p:txBody>
      </p:sp>
      <p:pic>
        <p:nvPicPr>
          <p:cNvPr id="2" name="Grafik 1"/>
          <p:cNvPicPr>
            <a:picLocks noChangeAspect="1"/>
          </p:cNvPicPr>
          <p:nvPr userDrawn="1"/>
        </p:nvPicPr>
        <p:blipFill>
          <a:blip r:embed="rId2"/>
          <a:stretch>
            <a:fillRect/>
          </a:stretch>
        </p:blipFill>
        <p:spPr>
          <a:xfrm>
            <a:off x="396002" y="504000"/>
            <a:ext cx="814784" cy="900000"/>
          </a:xfrm>
          <a:prstGeom prst="rect">
            <a:avLst/>
          </a:prstGeom>
        </p:spPr>
      </p:pic>
    </p:spTree>
    <p:extLst>
      <p:ext uri="{BB962C8B-B14F-4D97-AF65-F5344CB8AC3E}">
        <p14:creationId xmlns:p14="http://schemas.microsoft.com/office/powerpoint/2010/main" val="135067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ilfe 1">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3" y="1440000"/>
            <a:ext cx="7199999" cy="4320000"/>
          </a:xfrm>
        </p:spPr>
        <p:txBody>
          <a:bodyPr anchor="ctr">
            <a:noAutofit/>
          </a:bodyPr>
          <a:lstStyle>
            <a:lvl1pPr algn="l">
              <a:defRPr sz="2401"/>
            </a:lvl1pPr>
            <a:lvl2pPr algn="l">
              <a:defRPr sz="2401"/>
            </a:lvl2pPr>
            <a:lvl3pPr algn="l">
              <a:defRPr sz="2401"/>
            </a:lvl3pPr>
            <a:lvl4pPr algn="l">
              <a:defRPr sz="2401"/>
            </a:lvl4pPr>
            <a:lvl5pPr algn="l">
              <a:defRPr sz="2401"/>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4500001" y="720000"/>
            <a:ext cx="900000" cy="540000"/>
          </a:xfrm>
          <a:prstGeom prst="rect">
            <a:avLst/>
          </a:prstGeom>
          <a:noFill/>
        </p:spPr>
        <p:txBody>
          <a:bodyPr wrap="none" rtlCol="0" anchor="ctr">
            <a:noAutofit/>
          </a:bodyPr>
          <a:lstStyle/>
          <a:p>
            <a:pPr algn="ctr"/>
            <a:r>
              <a:rPr lang="de-DE" sz="2799" dirty="0"/>
              <a:t>Hilfe</a:t>
            </a:r>
          </a:p>
        </p:txBody>
      </p:sp>
      <p:pic>
        <p:nvPicPr>
          <p:cNvPr id="7" name="Inhaltsplatzhalter 30"/>
          <p:cNvPicPr>
            <a:picLocks noChangeAspect="1"/>
          </p:cNvPicPr>
          <p:nvPr userDrawn="1"/>
        </p:nvPicPr>
        <p:blipFill>
          <a:blip r:embed="rId2"/>
          <a:stretch>
            <a:fillRect/>
          </a:stretch>
        </p:blipFill>
        <p:spPr>
          <a:xfrm>
            <a:off x="540002" y="540000"/>
            <a:ext cx="582121" cy="1080000"/>
          </a:xfrm>
          <a:prstGeom prst="rect">
            <a:avLst/>
          </a:prstGeom>
        </p:spPr>
      </p:pic>
    </p:spTree>
    <p:extLst>
      <p:ext uri="{BB962C8B-B14F-4D97-AF65-F5344CB8AC3E}">
        <p14:creationId xmlns:p14="http://schemas.microsoft.com/office/powerpoint/2010/main" val="626985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Hilfe 2">
    <p:spTree>
      <p:nvGrpSpPr>
        <p:cNvPr id="1" name=""/>
        <p:cNvGrpSpPr/>
        <p:nvPr/>
      </p:nvGrpSpPr>
      <p:grpSpPr>
        <a:xfrm>
          <a:off x="0" y="0"/>
          <a:ext cx="0" cy="0"/>
          <a:chOff x="0" y="0"/>
          <a:chExt cx="0" cy="0"/>
        </a:xfrm>
      </p:grpSpPr>
      <p:sp>
        <p:nvSpPr>
          <p:cNvPr id="3" name="Inhaltsplatzhalter 2"/>
          <p:cNvSpPr>
            <a:spLocks noGrp="1"/>
          </p:cNvSpPr>
          <p:nvPr>
            <p:ph idx="1"/>
          </p:nvPr>
        </p:nvSpPr>
        <p:spPr>
          <a:xfrm>
            <a:off x="1366841" y="1440000"/>
            <a:ext cx="7199999" cy="3600000"/>
          </a:xfrm>
        </p:spPr>
        <p:txBody>
          <a:bodyPr anchor="ctr">
            <a:noAutofit/>
          </a:bodyPr>
          <a:lstStyle>
            <a:lvl1pPr algn="l">
              <a:defRPr sz="2401"/>
            </a:lvl1pPr>
            <a:lvl2pPr algn="l">
              <a:defRPr sz="2401"/>
            </a:lvl2pPr>
            <a:lvl3pPr algn="l">
              <a:defRPr sz="2401"/>
            </a:lvl3pPr>
            <a:lvl4pPr algn="l">
              <a:defRPr sz="2401"/>
            </a:lvl4pPr>
            <a:lvl5pPr algn="l">
              <a:defRPr sz="2401"/>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5" name="Inhaltsplatzhalter 4"/>
          <p:cNvSpPr>
            <a:spLocks noGrp="1" noChangeAspect="1"/>
          </p:cNvSpPr>
          <p:nvPr>
            <p:ph sz="quarter" idx="14"/>
          </p:nvPr>
        </p:nvSpPr>
        <p:spPr>
          <a:xfrm>
            <a:off x="720001" y="5220000"/>
            <a:ext cx="900000" cy="900000"/>
          </a:xfrm>
        </p:spPr>
        <p:txBody>
          <a:bodyPr>
            <a:noAutofit/>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40" y="5220000"/>
            <a:ext cx="6840001" cy="900000"/>
          </a:xfrm>
        </p:spPr>
        <p:txBody>
          <a:bodyPr anchor="ctr">
            <a:noAutofit/>
          </a:bodyPr>
          <a:lstStyle>
            <a:lvl1pPr>
              <a:defRPr sz="2000" b="0">
                <a:solidFill>
                  <a:schemeClr val="tx2"/>
                </a:solidFill>
              </a:defRPr>
            </a:lvl1pPr>
          </a:lstStyle>
          <a:p>
            <a:pPr lvl="0"/>
            <a:r>
              <a:rPr lang="de-DE" dirty="0"/>
              <a:t>Textmasterformat bearbeiten</a:t>
            </a:r>
          </a:p>
        </p:txBody>
      </p:sp>
      <p:sp>
        <p:nvSpPr>
          <p:cNvPr id="10" name="Textfeld 9"/>
          <p:cNvSpPr txBox="1"/>
          <p:nvPr userDrawn="1"/>
        </p:nvSpPr>
        <p:spPr>
          <a:xfrm>
            <a:off x="4500001" y="720000"/>
            <a:ext cx="900000" cy="540000"/>
          </a:xfrm>
          <a:prstGeom prst="rect">
            <a:avLst/>
          </a:prstGeom>
          <a:noFill/>
        </p:spPr>
        <p:txBody>
          <a:bodyPr wrap="none" rtlCol="0" anchor="ctr">
            <a:noAutofit/>
          </a:bodyPr>
          <a:lstStyle/>
          <a:p>
            <a:pPr algn="ctr"/>
            <a:r>
              <a:rPr lang="de-DE" sz="2799" dirty="0"/>
              <a:t>Hilfe</a:t>
            </a:r>
          </a:p>
        </p:txBody>
      </p:sp>
      <p:pic>
        <p:nvPicPr>
          <p:cNvPr id="8" name="Inhaltsplatzhalter 30"/>
          <p:cNvPicPr>
            <a:picLocks noChangeAspect="1"/>
          </p:cNvPicPr>
          <p:nvPr userDrawn="1"/>
        </p:nvPicPr>
        <p:blipFill>
          <a:blip r:embed="rId2"/>
          <a:stretch>
            <a:fillRect/>
          </a:stretch>
        </p:blipFill>
        <p:spPr>
          <a:xfrm>
            <a:off x="540002" y="540000"/>
            <a:ext cx="582121" cy="1080000"/>
          </a:xfrm>
          <a:prstGeom prst="rect">
            <a:avLst/>
          </a:prstGeom>
        </p:spPr>
      </p:pic>
    </p:spTree>
    <p:extLst>
      <p:ext uri="{BB962C8B-B14F-4D97-AF65-F5344CB8AC3E}">
        <p14:creationId xmlns:p14="http://schemas.microsoft.com/office/powerpoint/2010/main" val="388415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Loesung 1">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3" y="1440000"/>
            <a:ext cx="7199999" cy="4320000"/>
          </a:xfrm>
        </p:spPr>
        <p:txBody>
          <a:bodyPr anchor="ctr">
            <a:noAutofit/>
          </a:bodyPr>
          <a:lstStyle>
            <a:lvl1pPr algn="l">
              <a:defRPr sz="2401"/>
            </a:lvl1pPr>
            <a:lvl2pPr algn="l">
              <a:defRPr sz="2401"/>
            </a:lvl2pPr>
            <a:lvl3pPr algn="l">
              <a:defRPr sz="2401"/>
            </a:lvl3pPr>
            <a:lvl4pPr algn="l">
              <a:defRPr sz="2401"/>
            </a:lvl4pPr>
            <a:lvl5pPr algn="l">
              <a:defRPr sz="2401"/>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4284000" y="720000"/>
            <a:ext cx="1366080" cy="540000"/>
          </a:xfrm>
          <a:prstGeom prst="rect">
            <a:avLst/>
          </a:prstGeom>
          <a:noFill/>
        </p:spPr>
        <p:txBody>
          <a:bodyPr wrap="none" rtlCol="0" anchor="ctr">
            <a:noAutofit/>
          </a:bodyPr>
          <a:lstStyle/>
          <a:p>
            <a:pPr algn="ctr"/>
            <a:r>
              <a:rPr lang="de-DE" sz="2799" dirty="0"/>
              <a:t>Lösung</a:t>
            </a:r>
          </a:p>
        </p:txBody>
      </p:sp>
      <p:pic>
        <p:nvPicPr>
          <p:cNvPr id="7" name="Inhaltsplatzhalter 33"/>
          <p:cNvPicPr>
            <a:picLocks noChangeAspect="1"/>
          </p:cNvPicPr>
          <p:nvPr userDrawn="1"/>
        </p:nvPicPr>
        <p:blipFill>
          <a:blip r:embed="rId2"/>
          <a:stretch>
            <a:fillRect/>
          </a:stretch>
        </p:blipFill>
        <p:spPr>
          <a:xfrm>
            <a:off x="540000" y="540000"/>
            <a:ext cx="466644" cy="1080000"/>
          </a:xfrm>
          <a:prstGeom prst="rect">
            <a:avLst/>
          </a:prstGeom>
        </p:spPr>
      </p:pic>
    </p:spTree>
    <p:extLst>
      <p:ext uri="{BB962C8B-B14F-4D97-AF65-F5344CB8AC3E}">
        <p14:creationId xmlns:p14="http://schemas.microsoft.com/office/powerpoint/2010/main" val="4155585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oesung 2">
    <p:spTree>
      <p:nvGrpSpPr>
        <p:cNvPr id="1" name=""/>
        <p:cNvGrpSpPr/>
        <p:nvPr/>
      </p:nvGrpSpPr>
      <p:grpSpPr>
        <a:xfrm>
          <a:off x="0" y="0"/>
          <a:ext cx="0" cy="0"/>
          <a:chOff x="0" y="0"/>
          <a:chExt cx="0" cy="0"/>
        </a:xfrm>
      </p:grpSpPr>
      <p:sp>
        <p:nvSpPr>
          <p:cNvPr id="3" name="Inhaltsplatzhalter 2"/>
          <p:cNvSpPr>
            <a:spLocks noGrp="1"/>
          </p:cNvSpPr>
          <p:nvPr>
            <p:ph idx="1"/>
          </p:nvPr>
        </p:nvSpPr>
        <p:spPr>
          <a:xfrm>
            <a:off x="1366841" y="1440000"/>
            <a:ext cx="7199999" cy="3600000"/>
          </a:xfrm>
        </p:spPr>
        <p:txBody>
          <a:bodyPr anchor="ctr">
            <a:noAutofit/>
          </a:bodyPr>
          <a:lstStyle>
            <a:lvl1pPr algn="l">
              <a:defRPr sz="2401"/>
            </a:lvl1pPr>
            <a:lvl2pPr algn="l">
              <a:defRPr sz="2401"/>
            </a:lvl2pPr>
            <a:lvl3pPr algn="l">
              <a:defRPr sz="2401"/>
            </a:lvl3pPr>
            <a:lvl4pPr algn="l">
              <a:defRPr sz="2401"/>
            </a:lvl4pPr>
            <a:lvl5pPr algn="l">
              <a:defRPr sz="2401"/>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5" name="Inhaltsplatzhalter 4"/>
          <p:cNvSpPr>
            <a:spLocks noGrp="1"/>
          </p:cNvSpPr>
          <p:nvPr>
            <p:ph sz="quarter" idx="14"/>
          </p:nvPr>
        </p:nvSpPr>
        <p:spPr>
          <a:xfrm>
            <a:off x="720001" y="5220000"/>
            <a:ext cx="900000" cy="900000"/>
          </a:xfrm>
        </p:spPr>
        <p:txBody>
          <a:bodyPr>
            <a:noAutofit/>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40" y="5220000"/>
            <a:ext cx="6840001" cy="900000"/>
          </a:xfrm>
        </p:spPr>
        <p:txBody>
          <a:bodyPr anchor="ctr">
            <a:noAutofit/>
          </a:bodyPr>
          <a:lstStyle>
            <a:lvl1pPr>
              <a:defRPr sz="2000" b="0">
                <a:solidFill>
                  <a:schemeClr val="tx2"/>
                </a:solidFill>
              </a:defRPr>
            </a:lvl1pPr>
          </a:lstStyle>
          <a:p>
            <a:pPr lvl="0"/>
            <a:r>
              <a:rPr lang="de-DE" dirty="0"/>
              <a:t>Textmasterformat bearbeiten</a:t>
            </a:r>
          </a:p>
        </p:txBody>
      </p:sp>
      <p:sp>
        <p:nvSpPr>
          <p:cNvPr id="10" name="Textfeld 9"/>
          <p:cNvSpPr txBox="1"/>
          <p:nvPr userDrawn="1"/>
        </p:nvSpPr>
        <p:spPr>
          <a:xfrm>
            <a:off x="4284000" y="720000"/>
            <a:ext cx="1366080" cy="540000"/>
          </a:xfrm>
          <a:prstGeom prst="rect">
            <a:avLst/>
          </a:prstGeom>
          <a:noFill/>
        </p:spPr>
        <p:txBody>
          <a:bodyPr wrap="none" rtlCol="0" anchor="ctr">
            <a:noAutofit/>
          </a:bodyPr>
          <a:lstStyle/>
          <a:p>
            <a:pPr algn="ctr"/>
            <a:r>
              <a:rPr lang="de-DE" sz="2799" dirty="0"/>
              <a:t>Lösung</a:t>
            </a:r>
          </a:p>
        </p:txBody>
      </p:sp>
      <p:pic>
        <p:nvPicPr>
          <p:cNvPr id="8" name="Inhaltsplatzhalter 33"/>
          <p:cNvPicPr>
            <a:picLocks noChangeAspect="1"/>
          </p:cNvPicPr>
          <p:nvPr userDrawn="1"/>
        </p:nvPicPr>
        <p:blipFill>
          <a:blip r:embed="rId2"/>
          <a:stretch>
            <a:fillRect/>
          </a:stretch>
        </p:blipFill>
        <p:spPr>
          <a:xfrm>
            <a:off x="540000" y="540000"/>
            <a:ext cx="466644" cy="1080000"/>
          </a:xfrm>
          <a:prstGeom prst="rect">
            <a:avLst/>
          </a:prstGeom>
        </p:spPr>
      </p:pic>
    </p:spTree>
    <p:extLst>
      <p:ext uri="{BB962C8B-B14F-4D97-AF65-F5344CB8AC3E}">
        <p14:creationId xmlns:p14="http://schemas.microsoft.com/office/powerpoint/2010/main" val="2436846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lbsteinschätzun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noAutofit/>
          </a:bodyPr>
          <a:lstStyle/>
          <a:p>
            <a:fld id="{649AAC7D-4B30-4604-BD35-0C4E56313D0D}" type="slidenum">
              <a:rPr lang="de-DE" smtClean="0"/>
              <a:pPr/>
              <a:t>‹Nr.›</a:t>
            </a:fld>
            <a:endParaRPr lang="de-DE"/>
          </a:p>
        </p:txBody>
      </p:sp>
      <p:sp>
        <p:nvSpPr>
          <p:cNvPr id="5" name="Textfeld 4"/>
          <p:cNvSpPr txBox="1"/>
          <p:nvPr userDrawn="1"/>
        </p:nvSpPr>
        <p:spPr>
          <a:xfrm>
            <a:off x="2664001" y="1438190"/>
            <a:ext cx="4608000" cy="360000"/>
          </a:xfrm>
          <a:prstGeom prst="rect">
            <a:avLst/>
          </a:prstGeom>
          <a:noFill/>
        </p:spPr>
        <p:txBody>
          <a:bodyPr wrap="none" rtlCol="0">
            <a:noAutofit/>
          </a:bodyPr>
          <a:lstStyle/>
          <a:p>
            <a:r>
              <a:rPr lang="de-DE" sz="1800" b="1" dirty="0"/>
              <a:t>Ordne</a:t>
            </a:r>
            <a:r>
              <a:rPr lang="de-DE" sz="1800" b="1" baseline="0" dirty="0"/>
              <a:t> dich gedanklich einem Smiley zu.</a:t>
            </a:r>
            <a:endParaRPr lang="de-DE" sz="1800" b="1" dirty="0"/>
          </a:p>
        </p:txBody>
      </p:sp>
      <p:sp>
        <p:nvSpPr>
          <p:cNvPr id="7" name="Textplatzhalter 6"/>
          <p:cNvSpPr>
            <a:spLocks noGrp="1"/>
          </p:cNvSpPr>
          <p:nvPr>
            <p:ph type="body" sz="quarter" idx="11"/>
          </p:nvPr>
        </p:nvSpPr>
        <p:spPr>
          <a:xfrm>
            <a:off x="1366838" y="1980000"/>
            <a:ext cx="7199312" cy="720000"/>
          </a:xfrm>
        </p:spPr>
        <p:txBody>
          <a:bodyPr>
            <a:noAutofit/>
          </a:bodyPr>
          <a:lstStyle/>
          <a:p>
            <a:pPr lvl="0"/>
            <a:r>
              <a:rPr lang="de-DE" dirty="0"/>
              <a:t>Textmasterformat bearbeiten</a:t>
            </a:r>
          </a:p>
        </p:txBody>
      </p:sp>
      <p:sp>
        <p:nvSpPr>
          <p:cNvPr id="13" name="Textplatzhalter 12"/>
          <p:cNvSpPr>
            <a:spLocks noGrp="1"/>
          </p:cNvSpPr>
          <p:nvPr>
            <p:ph type="body" sz="quarter" idx="12"/>
          </p:nvPr>
        </p:nvSpPr>
        <p:spPr>
          <a:xfrm>
            <a:off x="1366838" y="4140000"/>
            <a:ext cx="7199312" cy="1980000"/>
          </a:xfrm>
        </p:spPr>
        <p:txBody>
          <a:bodyPr anchor="t">
            <a:noAutofit/>
          </a:bodyPr>
          <a:lstStyle>
            <a:lvl1pPr marL="179984" indent="-179984">
              <a:buFont typeface="Arial" panose="020B0604020202020204" pitchFamily="34" charset="0"/>
              <a:buChar char="•"/>
              <a:defRPr/>
            </a:lvl1pPr>
            <a:lvl2pPr marL="179984" indent="-179984">
              <a:buFont typeface="Arial" panose="020B0604020202020204" pitchFamily="34" charset="0"/>
              <a:buChar char="•"/>
              <a:defRPr/>
            </a:lvl2pPr>
            <a:lvl3pPr marL="179984" indent="-179984">
              <a:buFont typeface="Arial" panose="020B0604020202020204" pitchFamily="34" charset="0"/>
              <a:buChar char="•"/>
              <a:defRPr/>
            </a:lvl3pPr>
            <a:lvl4pPr marL="179984" indent="-179984">
              <a:buFont typeface="Arial" panose="020B0604020202020204" pitchFamily="34" charset="0"/>
              <a:buChar char="•"/>
              <a:defRPr/>
            </a:lvl4pPr>
            <a:lvl5pPr marL="179984" indent="-179984">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2972" y="2985360"/>
            <a:ext cx="4749029" cy="974639"/>
          </a:xfrm>
          <a:prstGeom prst="rect">
            <a:avLst/>
          </a:prstGeom>
        </p:spPr>
      </p:pic>
      <p:pic>
        <p:nvPicPr>
          <p:cNvPr id="9" name="Grafik 8"/>
          <p:cNvPicPr>
            <a:picLocks noChangeAspect="1"/>
          </p:cNvPicPr>
          <p:nvPr userDrawn="1"/>
        </p:nvPicPr>
        <p:blipFill>
          <a:blip r:embed="rId3"/>
          <a:stretch>
            <a:fillRect/>
          </a:stretch>
        </p:blipFill>
        <p:spPr>
          <a:xfrm>
            <a:off x="540002" y="433324"/>
            <a:ext cx="493663" cy="1080000"/>
          </a:xfrm>
          <a:prstGeom prst="rect">
            <a:avLst/>
          </a:prstGeom>
        </p:spPr>
      </p:pic>
      <p:sp>
        <p:nvSpPr>
          <p:cNvPr id="10" name="Textfeld 9"/>
          <p:cNvSpPr txBox="1"/>
          <p:nvPr userDrawn="1"/>
        </p:nvSpPr>
        <p:spPr>
          <a:xfrm>
            <a:off x="3199434" y="703324"/>
            <a:ext cx="3534119" cy="540000"/>
          </a:xfrm>
          <a:prstGeom prst="rect">
            <a:avLst/>
          </a:prstGeom>
          <a:noFill/>
        </p:spPr>
        <p:txBody>
          <a:bodyPr wrap="none" rtlCol="0" anchor="ctr">
            <a:noAutofit/>
          </a:bodyPr>
          <a:lstStyle/>
          <a:p>
            <a:pPr algn="ctr"/>
            <a:r>
              <a:rPr lang="de-DE" sz="2799" dirty="0"/>
              <a:t>Selbsteinschätzung</a:t>
            </a:r>
          </a:p>
        </p:txBody>
      </p:sp>
    </p:spTree>
    <p:extLst>
      <p:ext uri="{BB962C8B-B14F-4D97-AF65-F5344CB8AC3E}">
        <p14:creationId xmlns:p14="http://schemas.microsoft.com/office/powerpoint/2010/main" val="1406487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3116"/>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1247"/>
            </a:lvl1pPr>
            <a:lvl2pPr marL="237370" indent="0" algn="ctr">
              <a:buNone/>
              <a:defRPr sz="1039"/>
            </a:lvl2pPr>
            <a:lvl3pPr marL="474740" indent="0" algn="ctr">
              <a:buNone/>
              <a:defRPr sz="935"/>
            </a:lvl3pPr>
            <a:lvl4pPr marL="712111" indent="0" algn="ctr">
              <a:buNone/>
              <a:defRPr sz="831"/>
            </a:lvl4pPr>
            <a:lvl5pPr marL="949481" indent="0" algn="ctr">
              <a:buNone/>
              <a:defRPr sz="831"/>
            </a:lvl5pPr>
            <a:lvl6pPr marL="1186848" indent="0" algn="ctr">
              <a:buNone/>
              <a:defRPr sz="831"/>
            </a:lvl6pPr>
            <a:lvl7pPr marL="1424219" indent="0" algn="ctr">
              <a:buNone/>
              <a:defRPr sz="831"/>
            </a:lvl7pPr>
            <a:lvl8pPr marL="1661589" indent="0" algn="ctr">
              <a:buNone/>
              <a:defRPr sz="831"/>
            </a:lvl8pPr>
            <a:lvl9pPr marL="1898958" indent="0" algn="ctr">
              <a:buNone/>
              <a:defRPr sz="831"/>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A214A338-0FE6-4A68-8CBA-0D33EBEAABF1}" type="datetimeFigureOut">
              <a:rPr lang="de-DE" smtClean="0"/>
              <a:t>17.11.2023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7E2FAA6-43AC-4884-804D-47B92B5E8A89}" type="slidenum">
              <a:rPr lang="de-DE" smtClean="0"/>
              <a:t>‹Nr.›</a:t>
            </a:fld>
            <a:endParaRPr lang="de-DE"/>
          </a:p>
        </p:txBody>
      </p:sp>
    </p:spTree>
    <p:extLst>
      <p:ext uri="{BB962C8B-B14F-4D97-AF65-F5344CB8AC3E}">
        <p14:creationId xmlns:p14="http://schemas.microsoft.com/office/powerpoint/2010/main" val="3137590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etzte Seite">
    <p:spTree>
      <p:nvGrpSpPr>
        <p:cNvPr id="1" name=""/>
        <p:cNvGrpSpPr/>
        <p:nvPr/>
      </p:nvGrpSpPr>
      <p:grpSpPr>
        <a:xfrm>
          <a:off x="0" y="0"/>
          <a:ext cx="0" cy="0"/>
          <a:chOff x="0" y="0"/>
          <a:chExt cx="0" cy="0"/>
        </a:xfrm>
      </p:grpSpPr>
      <p:sp>
        <p:nvSpPr>
          <p:cNvPr id="3" name="Inhaltsplatzhalter 2"/>
          <p:cNvSpPr>
            <a:spLocks noGrp="1"/>
          </p:cNvSpPr>
          <p:nvPr>
            <p:ph idx="1"/>
          </p:nvPr>
        </p:nvSpPr>
        <p:spPr>
          <a:xfrm>
            <a:off x="720000" y="3600000"/>
            <a:ext cx="8460000" cy="2520000"/>
          </a:xfrm>
        </p:spPr>
        <p:txBody>
          <a:bodyPr anchor="t">
            <a:noAutofit/>
          </a:bodyPr>
          <a:lstStyle>
            <a:lvl1pPr algn="l">
              <a:lnSpc>
                <a:spcPct val="100000"/>
              </a:lnSpc>
              <a:spcBef>
                <a:spcPts val="0"/>
              </a:spcBef>
              <a:defRPr sz="1400" b="0"/>
            </a:lvl1pPr>
            <a:lvl2pPr algn="l">
              <a:lnSpc>
                <a:spcPct val="100000"/>
              </a:lnSpc>
              <a:spcBef>
                <a:spcPts val="0"/>
              </a:spcBef>
              <a:defRPr sz="1400" b="0"/>
            </a:lvl2pPr>
            <a:lvl3pPr algn="l">
              <a:lnSpc>
                <a:spcPct val="100000"/>
              </a:lnSpc>
              <a:spcBef>
                <a:spcPts val="0"/>
              </a:spcBef>
              <a:defRPr sz="1400" b="0"/>
            </a:lvl3pPr>
            <a:lvl4pPr algn="l">
              <a:lnSpc>
                <a:spcPct val="100000"/>
              </a:lnSpc>
              <a:spcBef>
                <a:spcPts val="0"/>
              </a:spcBef>
              <a:defRPr sz="1400" b="0"/>
            </a:lvl4pPr>
            <a:lvl5pPr algn="l">
              <a:lnSpc>
                <a:spcPct val="100000"/>
              </a:lnSpc>
              <a:spcBef>
                <a:spcPts val="0"/>
              </a:spcBef>
              <a:defRPr sz="14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a:xfrm>
            <a:off x="3852000" y="6444000"/>
            <a:ext cx="2232000" cy="360000"/>
          </a:xfrm>
        </p:spPr>
        <p:txBody>
          <a:bodyPr/>
          <a:lstStyle>
            <a:lvl1pPr>
              <a:lnSpc>
                <a:spcPct val="100000"/>
              </a:lnSpc>
              <a:defRPr/>
            </a:lvl1pPr>
          </a:lstStyle>
          <a:p>
            <a:fld id="{512B0DB9-0322-4ED9-940E-5222A7C612BE}" type="slidenum">
              <a:rPr lang="de-DE" smtClean="0"/>
              <a:pPr/>
              <a:t>‹Nr.›</a:t>
            </a:fld>
            <a:endParaRPr lang="de-DE"/>
          </a:p>
        </p:txBody>
      </p:sp>
      <p:sp>
        <p:nvSpPr>
          <p:cNvPr id="12" name="Inhaltsplatzhalter 2"/>
          <p:cNvSpPr>
            <a:spLocks noGrp="1"/>
          </p:cNvSpPr>
          <p:nvPr>
            <p:ph idx="13"/>
          </p:nvPr>
        </p:nvSpPr>
        <p:spPr>
          <a:xfrm>
            <a:off x="720000" y="612000"/>
            <a:ext cx="8460000" cy="2736000"/>
          </a:xfrm>
        </p:spPr>
        <p:txBody>
          <a:bodyPr anchor="ctr">
            <a:noAutofit/>
          </a:bodyPr>
          <a:lstStyle>
            <a:lvl1pPr algn="ctr">
              <a:lnSpc>
                <a:spcPct val="150000"/>
              </a:lnSpc>
              <a:spcBef>
                <a:spcPts val="0"/>
              </a:spcBef>
              <a:defRPr sz="2000" b="0"/>
            </a:lvl1pPr>
            <a:lvl2pPr algn="ctr">
              <a:lnSpc>
                <a:spcPct val="150000"/>
              </a:lnSpc>
              <a:spcBef>
                <a:spcPts val="0"/>
              </a:spcBef>
              <a:defRPr sz="2000" b="0"/>
            </a:lvl2pPr>
            <a:lvl3pPr algn="ctr">
              <a:lnSpc>
                <a:spcPct val="150000"/>
              </a:lnSpc>
              <a:spcBef>
                <a:spcPts val="0"/>
              </a:spcBef>
              <a:defRPr sz="2000" b="0"/>
            </a:lvl3pPr>
            <a:lvl4pPr algn="ctr">
              <a:lnSpc>
                <a:spcPct val="150000"/>
              </a:lnSpc>
              <a:spcBef>
                <a:spcPts val="0"/>
              </a:spcBef>
              <a:defRPr sz="2000" b="0"/>
            </a:lvl4pPr>
            <a:lvl5pPr algn="ctr">
              <a:lnSpc>
                <a:spcPct val="150000"/>
              </a:lnSpc>
              <a:spcBef>
                <a:spcPts val="0"/>
              </a:spcBef>
              <a:defRPr sz="20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927322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Ruecksei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316961DB-6A4C-470A-BFE3-24928CEFD386}" type="slidenum">
              <a:rPr lang="de-DE" smtClean="0"/>
              <a:pPr/>
              <a:t>‹Nr.›</a:t>
            </a:fld>
            <a:endParaRPr lang="de-DE"/>
          </a:p>
        </p:txBody>
      </p:sp>
    </p:spTree>
    <p:extLst>
      <p:ext uri="{BB962C8B-B14F-4D97-AF65-F5344CB8AC3E}">
        <p14:creationId xmlns:p14="http://schemas.microsoft.com/office/powerpoint/2010/main" val="146486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ct val="100000"/>
              </a:lnSpc>
              <a:defRPr/>
            </a:lvl1pPr>
          </a:lstStyle>
          <a:p>
            <a:r>
              <a:rPr lang="de-DE" dirty="0"/>
              <a:t>Titelmasterformat durch Klicken bearbeiten</a:t>
            </a:r>
          </a:p>
        </p:txBody>
      </p:sp>
      <p:sp>
        <p:nvSpPr>
          <p:cNvPr id="3" name="Inhaltsplatzhalter 2"/>
          <p:cNvSpPr>
            <a:spLocks noGrp="1"/>
          </p:cNvSpPr>
          <p:nvPr>
            <p:ph idx="1"/>
          </p:nvPr>
        </p:nvSpPr>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endParaRPr lang="de-DE" dirty="0"/>
          </a:p>
        </p:txBody>
      </p:sp>
      <p:sp>
        <p:nvSpPr>
          <p:cNvPr id="6" name="Foliennummernplatzhalter 5"/>
          <p:cNvSpPr>
            <a:spLocks noGrp="1"/>
          </p:cNvSpPr>
          <p:nvPr>
            <p:ph type="sldNum" sz="quarter" idx="12"/>
          </p:nvPr>
        </p:nvSpPr>
        <p:spPr/>
        <p:txBody>
          <a:bodyPr/>
          <a:lstStyle>
            <a:lvl1pPr>
              <a:lnSpc>
                <a:spcPct val="100000"/>
              </a:lnSpc>
              <a:defRPr/>
            </a:lvl1pPr>
          </a:lstStyle>
          <a:p>
            <a:fld id="{512B0DB9-0322-4ED9-940E-5222A7C612BE}" type="slidenum">
              <a:rPr lang="de-DE" smtClean="0"/>
              <a:pPr/>
              <a:t>‹Nr.›</a:t>
            </a:fld>
            <a:endParaRPr lang="de-DE"/>
          </a:p>
        </p:txBody>
      </p:sp>
    </p:spTree>
    <p:extLst>
      <p:ext uri="{BB962C8B-B14F-4D97-AF65-F5344CB8AC3E}">
        <p14:creationId xmlns:p14="http://schemas.microsoft.com/office/powerpoint/2010/main" val="362207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Hilfe">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512B0DB9-0322-4ED9-940E-5222A7C612BE}" type="slidenum">
              <a:rPr lang="de-DE" smtClean="0"/>
              <a:t>‹Nr.›</a:t>
            </a:fld>
            <a:endParaRPr lang="de-DE"/>
          </a:p>
        </p:txBody>
      </p:sp>
      <p:pic>
        <p:nvPicPr>
          <p:cNvPr id="5" name="Inhaltsplatzhalter 30"/>
          <p:cNvPicPr>
            <a:picLocks noChangeAspect="1"/>
          </p:cNvPicPr>
          <p:nvPr userDrawn="1"/>
        </p:nvPicPr>
        <p:blipFill>
          <a:blip r:embed="rId2"/>
          <a:stretch>
            <a:fillRect/>
          </a:stretch>
        </p:blipFill>
        <p:spPr>
          <a:xfrm>
            <a:off x="3744002" y="540000"/>
            <a:ext cx="3104647" cy="5760000"/>
          </a:xfrm>
          <a:prstGeom prst="rect">
            <a:avLst/>
          </a:prstGeom>
        </p:spPr>
      </p:pic>
    </p:spTree>
    <p:extLst>
      <p:ext uri="{BB962C8B-B14F-4D97-AF65-F5344CB8AC3E}">
        <p14:creationId xmlns:p14="http://schemas.microsoft.com/office/powerpoint/2010/main" val="100408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Loesun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512B0DB9-0322-4ED9-940E-5222A7C612BE}" type="slidenum">
              <a:rPr lang="de-DE" smtClean="0"/>
              <a:t>‹Nr.›</a:t>
            </a:fld>
            <a:endParaRPr lang="de-DE"/>
          </a:p>
        </p:txBody>
      </p:sp>
      <p:pic>
        <p:nvPicPr>
          <p:cNvPr id="6" name="Inhaltsplatzhalter 33"/>
          <p:cNvPicPr>
            <a:picLocks noChangeAspect="1"/>
          </p:cNvPicPr>
          <p:nvPr userDrawn="1"/>
        </p:nvPicPr>
        <p:blipFill>
          <a:blip r:embed="rId2"/>
          <a:stretch>
            <a:fillRect/>
          </a:stretch>
        </p:blipFill>
        <p:spPr>
          <a:xfrm>
            <a:off x="3852002" y="540000"/>
            <a:ext cx="2488771" cy="5760000"/>
          </a:xfrm>
          <a:prstGeom prst="rect">
            <a:avLst/>
          </a:prstGeom>
        </p:spPr>
      </p:pic>
    </p:spTree>
    <p:extLst>
      <p:ext uri="{BB962C8B-B14F-4D97-AF65-F5344CB8AC3E}">
        <p14:creationId xmlns:p14="http://schemas.microsoft.com/office/powerpoint/2010/main" val="307802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tzte Seite">
    <p:spTree>
      <p:nvGrpSpPr>
        <p:cNvPr id="1" name=""/>
        <p:cNvGrpSpPr/>
        <p:nvPr/>
      </p:nvGrpSpPr>
      <p:grpSpPr>
        <a:xfrm>
          <a:off x="0" y="0"/>
          <a:ext cx="0" cy="0"/>
          <a:chOff x="0" y="0"/>
          <a:chExt cx="0" cy="0"/>
        </a:xfrm>
      </p:grpSpPr>
      <p:sp>
        <p:nvSpPr>
          <p:cNvPr id="3" name="Inhaltsplatzhalter 2"/>
          <p:cNvSpPr>
            <a:spLocks noGrp="1"/>
          </p:cNvSpPr>
          <p:nvPr>
            <p:ph idx="1"/>
          </p:nvPr>
        </p:nvSpPr>
        <p:spPr>
          <a:xfrm>
            <a:off x="720001" y="3600000"/>
            <a:ext cx="8460000" cy="2520000"/>
          </a:xfrm>
        </p:spPr>
        <p:txBody>
          <a:bodyPr anchor="t">
            <a:noAutofit/>
          </a:bodyPr>
          <a:lstStyle>
            <a:lvl1pPr algn="l">
              <a:lnSpc>
                <a:spcPct val="100000"/>
              </a:lnSpc>
              <a:spcBef>
                <a:spcPts val="0"/>
              </a:spcBef>
              <a:defRPr sz="1400" b="0"/>
            </a:lvl1pPr>
            <a:lvl2pPr algn="l">
              <a:lnSpc>
                <a:spcPct val="100000"/>
              </a:lnSpc>
              <a:spcBef>
                <a:spcPts val="0"/>
              </a:spcBef>
              <a:defRPr sz="1400" b="0"/>
            </a:lvl2pPr>
            <a:lvl3pPr algn="l">
              <a:lnSpc>
                <a:spcPct val="100000"/>
              </a:lnSpc>
              <a:spcBef>
                <a:spcPts val="0"/>
              </a:spcBef>
              <a:defRPr sz="1400" b="0"/>
            </a:lvl3pPr>
            <a:lvl4pPr algn="l">
              <a:lnSpc>
                <a:spcPct val="100000"/>
              </a:lnSpc>
              <a:spcBef>
                <a:spcPts val="0"/>
              </a:spcBef>
              <a:defRPr sz="1400" b="0"/>
            </a:lvl4pPr>
            <a:lvl5pPr algn="l">
              <a:lnSpc>
                <a:spcPct val="100000"/>
              </a:lnSpc>
              <a:spcBef>
                <a:spcPts val="0"/>
              </a:spcBef>
              <a:defRPr sz="14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a:xfrm>
            <a:off x="3852002" y="6444000"/>
            <a:ext cx="2232000" cy="360000"/>
          </a:xfrm>
        </p:spPr>
        <p:txBody>
          <a:bodyPr/>
          <a:lstStyle>
            <a:lvl1pPr>
              <a:lnSpc>
                <a:spcPct val="100000"/>
              </a:lnSpc>
              <a:defRPr/>
            </a:lvl1pPr>
          </a:lstStyle>
          <a:p>
            <a:fld id="{512B0DB9-0322-4ED9-940E-5222A7C612BE}" type="slidenum">
              <a:rPr lang="de-DE" smtClean="0"/>
              <a:pPr/>
              <a:t>‹Nr.›</a:t>
            </a:fld>
            <a:endParaRPr lang="de-DE"/>
          </a:p>
        </p:txBody>
      </p:sp>
      <p:sp>
        <p:nvSpPr>
          <p:cNvPr id="12" name="Inhaltsplatzhalter 2"/>
          <p:cNvSpPr>
            <a:spLocks noGrp="1"/>
          </p:cNvSpPr>
          <p:nvPr>
            <p:ph idx="13"/>
          </p:nvPr>
        </p:nvSpPr>
        <p:spPr>
          <a:xfrm>
            <a:off x="720001" y="612000"/>
            <a:ext cx="8460000" cy="2736000"/>
          </a:xfrm>
        </p:spPr>
        <p:txBody>
          <a:bodyPr anchor="ctr">
            <a:noAutofit/>
          </a:bodyPr>
          <a:lstStyle>
            <a:lvl1pPr algn="ctr">
              <a:lnSpc>
                <a:spcPct val="150000"/>
              </a:lnSpc>
              <a:spcBef>
                <a:spcPts val="0"/>
              </a:spcBef>
              <a:defRPr sz="2000" b="0"/>
            </a:lvl1pPr>
            <a:lvl2pPr algn="ctr">
              <a:lnSpc>
                <a:spcPct val="150000"/>
              </a:lnSpc>
              <a:spcBef>
                <a:spcPts val="0"/>
              </a:spcBef>
              <a:defRPr sz="2000" b="0"/>
            </a:lvl2pPr>
            <a:lvl3pPr algn="ctr">
              <a:lnSpc>
                <a:spcPct val="150000"/>
              </a:lnSpc>
              <a:spcBef>
                <a:spcPts val="0"/>
              </a:spcBef>
              <a:defRPr sz="2000" b="0"/>
            </a:lvl3pPr>
            <a:lvl4pPr algn="ctr">
              <a:lnSpc>
                <a:spcPct val="150000"/>
              </a:lnSpc>
              <a:spcBef>
                <a:spcPts val="0"/>
              </a:spcBef>
              <a:defRPr sz="2000" b="0"/>
            </a:lvl4pPr>
            <a:lvl5pPr algn="ctr">
              <a:lnSpc>
                <a:spcPct val="150000"/>
              </a:lnSpc>
              <a:spcBef>
                <a:spcPts val="0"/>
              </a:spcBef>
              <a:defRPr sz="20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460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ufgabe 1">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Titelmasterformat durch Klicken bearbeiten</a:t>
            </a:r>
          </a:p>
        </p:txBody>
      </p:sp>
      <p:sp>
        <p:nvSpPr>
          <p:cNvPr id="3" name="Inhaltsplatzhalter 2"/>
          <p:cNvSpPr>
            <a:spLocks noGrp="1"/>
          </p:cNvSpPr>
          <p:nvPr>
            <p:ph idx="1"/>
          </p:nvPr>
        </p:nvSpPr>
        <p:spPr>
          <a:xfrm>
            <a:off x="1368003" y="1440000"/>
            <a:ext cx="7199999" cy="4320000"/>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649AAC7D-4B30-4604-BD35-0C4E56313D0D}" type="slidenum">
              <a:rPr lang="de-DE" smtClean="0"/>
              <a:t>‹Nr.›</a:t>
            </a:fld>
            <a:endParaRPr lang="de-DE"/>
          </a:p>
        </p:txBody>
      </p:sp>
      <p:sp>
        <p:nvSpPr>
          <p:cNvPr id="8" name="Inhaltsplatzhalter 7"/>
          <p:cNvSpPr>
            <a:spLocks noGrp="1" noChangeAspect="1"/>
          </p:cNvSpPr>
          <p:nvPr>
            <p:ph sz="quarter" idx="13"/>
          </p:nvPr>
        </p:nvSpPr>
        <p:spPr>
          <a:xfrm>
            <a:off x="432002"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54253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Aufgabe 2">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indent="0">
              <a:defRPr/>
            </a:lvl1pPr>
          </a:lstStyle>
          <a:p>
            <a:r>
              <a:rPr lang="de-DE" dirty="0"/>
              <a:t>Titelmasterformat durch Klicken bearbeiten</a:t>
            </a:r>
          </a:p>
        </p:txBody>
      </p:sp>
      <p:sp>
        <p:nvSpPr>
          <p:cNvPr id="3" name="Inhaltsplatzhalter 2"/>
          <p:cNvSpPr>
            <a:spLocks noGrp="1"/>
          </p:cNvSpPr>
          <p:nvPr>
            <p:ph idx="1"/>
          </p:nvPr>
        </p:nvSpPr>
        <p:spPr>
          <a:xfrm>
            <a:off x="1368003" y="1440000"/>
            <a:ext cx="7199999" cy="4320000"/>
          </a:xfrm>
        </p:spPr>
        <p:txBody>
          <a:bodyPr anchor="t">
            <a:noAutofit/>
          </a:bodyPr>
          <a:lstStyle>
            <a:lvl1pPr marL="179984" indent="-179984">
              <a:spcBef>
                <a:spcPts val="0"/>
              </a:spcBef>
              <a:spcAft>
                <a:spcPts val="0"/>
              </a:spcAft>
              <a:buFont typeface="Arial" panose="020B0604020202020204" pitchFamily="34" charset="0"/>
              <a:buChar char="•"/>
              <a:defRPr/>
            </a:lvl1pPr>
            <a:lvl2pPr marL="179984" indent="-179984">
              <a:spcBef>
                <a:spcPts val="0"/>
              </a:spcBef>
              <a:spcAft>
                <a:spcPts val="0"/>
              </a:spcAft>
              <a:buFont typeface="Arial" panose="020B0604020202020204" pitchFamily="34" charset="0"/>
              <a:buChar char="•"/>
              <a:defRPr/>
            </a:lvl2pPr>
            <a:lvl3pPr marL="179984" indent="-179984">
              <a:spcBef>
                <a:spcPts val="0"/>
              </a:spcBef>
              <a:spcAft>
                <a:spcPts val="0"/>
              </a:spcAft>
              <a:buFont typeface="Arial" panose="020B0604020202020204" pitchFamily="34" charset="0"/>
              <a:buChar char="•"/>
              <a:defRPr/>
            </a:lvl3pPr>
            <a:lvl4pPr marL="179984" indent="-179984">
              <a:spcBef>
                <a:spcPts val="0"/>
              </a:spcBef>
              <a:spcAft>
                <a:spcPts val="0"/>
              </a:spcAft>
              <a:buFont typeface="Arial" panose="020B0604020202020204" pitchFamily="34" charset="0"/>
              <a:buChar char="•"/>
              <a:defRPr/>
            </a:lvl4pPr>
            <a:lvl5pPr marL="179984" indent="-179984">
              <a:spcBef>
                <a:spcPts val="0"/>
              </a:spcBef>
              <a:spcAft>
                <a:spcPts val="0"/>
              </a:spcAft>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lvl1pPr indent="0">
              <a:defRPr/>
            </a:lvl1pPr>
          </a:lstStyle>
          <a:p>
            <a:fld id="{649AAC7D-4B30-4604-BD35-0C4E56313D0D}" type="slidenum">
              <a:rPr lang="de-DE" smtClean="0"/>
              <a:pPr/>
              <a:t>‹Nr.›</a:t>
            </a:fld>
            <a:endParaRPr lang="de-DE"/>
          </a:p>
        </p:txBody>
      </p:sp>
      <p:sp>
        <p:nvSpPr>
          <p:cNvPr id="8" name="Inhaltsplatzhalter 7"/>
          <p:cNvSpPr>
            <a:spLocks noGrp="1" noChangeAspect="1"/>
          </p:cNvSpPr>
          <p:nvPr>
            <p:ph sz="quarter" idx="13"/>
          </p:nvPr>
        </p:nvSpPr>
        <p:spPr>
          <a:xfrm>
            <a:off x="432002" y="50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7" name="Inhaltsplatzhalter 7"/>
          <p:cNvSpPr>
            <a:spLocks noGrp="1" noChangeAspect="1"/>
          </p:cNvSpPr>
          <p:nvPr>
            <p:ph sz="quarter" idx="14"/>
          </p:nvPr>
        </p:nvSpPr>
        <p:spPr>
          <a:xfrm>
            <a:off x="432002" y="1512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9" name="Inhaltsplatzhalter 7"/>
          <p:cNvSpPr>
            <a:spLocks noGrp="1"/>
          </p:cNvSpPr>
          <p:nvPr>
            <p:ph sz="quarter" idx="15"/>
          </p:nvPr>
        </p:nvSpPr>
        <p:spPr>
          <a:xfrm>
            <a:off x="432002" y="2628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0" name="Inhaltsplatzhalter 7"/>
          <p:cNvSpPr>
            <a:spLocks noGrp="1" noChangeAspect="1"/>
          </p:cNvSpPr>
          <p:nvPr>
            <p:ph sz="quarter" idx="16"/>
          </p:nvPr>
        </p:nvSpPr>
        <p:spPr>
          <a:xfrm>
            <a:off x="432002" y="374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1" name="Inhaltsplatzhalter 7"/>
          <p:cNvSpPr>
            <a:spLocks noGrp="1" noChangeAspect="1"/>
          </p:cNvSpPr>
          <p:nvPr>
            <p:ph sz="quarter" idx="17"/>
          </p:nvPr>
        </p:nvSpPr>
        <p:spPr>
          <a:xfrm>
            <a:off x="432002" y="4860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117879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ufgabe 3">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Titelmasterformat durch Klicken bearbeiten</a:t>
            </a:r>
          </a:p>
        </p:txBody>
      </p:sp>
      <p:sp>
        <p:nvSpPr>
          <p:cNvPr id="3" name="Inhaltsplatzhalter 2"/>
          <p:cNvSpPr>
            <a:spLocks noGrp="1"/>
          </p:cNvSpPr>
          <p:nvPr>
            <p:ph idx="1"/>
          </p:nvPr>
        </p:nvSpPr>
        <p:spPr>
          <a:xfrm>
            <a:off x="1366841" y="1440000"/>
            <a:ext cx="7199999" cy="3600000"/>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649AAC7D-4B30-4604-BD35-0C4E56313D0D}" type="slidenum">
              <a:rPr lang="de-DE" smtClean="0"/>
              <a:t>‹Nr.›</a:t>
            </a:fld>
            <a:endParaRPr lang="de-DE"/>
          </a:p>
        </p:txBody>
      </p:sp>
      <p:sp>
        <p:nvSpPr>
          <p:cNvPr id="8" name="Inhaltsplatzhalter 7"/>
          <p:cNvSpPr>
            <a:spLocks noGrp="1" noChangeAspect="1"/>
          </p:cNvSpPr>
          <p:nvPr>
            <p:ph sz="quarter" idx="13"/>
          </p:nvPr>
        </p:nvSpPr>
        <p:spPr>
          <a:xfrm>
            <a:off x="432002"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
        <p:nvSpPr>
          <p:cNvPr id="5" name="Inhaltsplatzhalter 4"/>
          <p:cNvSpPr>
            <a:spLocks noGrp="1"/>
          </p:cNvSpPr>
          <p:nvPr>
            <p:ph sz="quarter" idx="14"/>
          </p:nvPr>
        </p:nvSpPr>
        <p:spPr>
          <a:xfrm>
            <a:off x="720001" y="5220000"/>
            <a:ext cx="900000" cy="900000"/>
          </a:xfrm>
        </p:spPr>
        <p:txBody>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40" y="5220000"/>
            <a:ext cx="6840001" cy="900000"/>
          </a:xfrm>
        </p:spPr>
        <p:txBody>
          <a:bodyPr anchor="ctr"/>
          <a:lstStyle>
            <a:lvl1pPr>
              <a:defRPr sz="2000" b="0">
                <a:solidFill>
                  <a:schemeClr val="accent1"/>
                </a:solidFill>
              </a:defRPr>
            </a:lvl1pPr>
          </a:lstStyle>
          <a:p>
            <a:pPr lvl="0"/>
            <a:r>
              <a:rPr lang="de-DE" dirty="0"/>
              <a:t>Textmasterformat bearbeiten</a:t>
            </a:r>
          </a:p>
        </p:txBody>
      </p:sp>
    </p:spTree>
    <p:extLst>
      <p:ext uri="{BB962C8B-B14F-4D97-AF65-F5344CB8AC3E}">
        <p14:creationId xmlns:p14="http://schemas.microsoft.com/office/powerpoint/2010/main" val="6578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ufgabe 4">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649AAC7D-4B30-4604-BD35-0C4E56313D0D}" type="slidenum">
              <a:rPr lang="de-DE" smtClean="0"/>
              <a:pPr/>
              <a:t>‹Nr.›</a:t>
            </a:fld>
            <a:endParaRPr lang="de-DE"/>
          </a:p>
        </p:txBody>
      </p:sp>
      <p:sp>
        <p:nvSpPr>
          <p:cNvPr id="4" name="Inhaltsplatzhalter 7"/>
          <p:cNvSpPr>
            <a:spLocks noGrp="1" noChangeAspect="1"/>
          </p:cNvSpPr>
          <p:nvPr>
            <p:ph sz="quarter" idx="13"/>
          </p:nvPr>
        </p:nvSpPr>
        <p:spPr>
          <a:xfrm>
            <a:off x="432002"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17659805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20001" y="648000"/>
            <a:ext cx="8460000" cy="900000"/>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1368003" y="1620000"/>
            <a:ext cx="7199999" cy="3600000"/>
          </a:xfrm>
          <a:prstGeom prst="rect">
            <a:avLst/>
          </a:prstGeom>
        </p:spPr>
        <p:txBody>
          <a:bodyPr vert="horz" lIns="91440" tIns="45720" rIns="91440" bIns="45720" rtlCol="0" anchor="b">
            <a:noAutofit/>
          </a:bodyPr>
          <a:lstStyle/>
          <a:p>
            <a:pPr lvl="0"/>
            <a:r>
              <a:rPr lang="de-DE" dirty="0"/>
              <a:t>Textmasterformat bearbeiten</a:t>
            </a:r>
          </a:p>
        </p:txBody>
      </p:sp>
      <p:sp>
        <p:nvSpPr>
          <p:cNvPr id="6" name="Foliennummernplatzhalter 5"/>
          <p:cNvSpPr>
            <a:spLocks noGrp="1"/>
          </p:cNvSpPr>
          <p:nvPr>
            <p:ph type="sldNum" sz="quarter" idx="4"/>
          </p:nvPr>
        </p:nvSpPr>
        <p:spPr>
          <a:xfrm>
            <a:off x="3852002" y="6444000"/>
            <a:ext cx="2232000" cy="360000"/>
          </a:xfrm>
          <a:prstGeom prst="rect">
            <a:avLst/>
          </a:prstGeom>
        </p:spPr>
        <p:txBody>
          <a:bodyPr vert="horz" lIns="91440" tIns="45720" rIns="91440" bIns="45720" rtlCol="0" anchor="ctr">
            <a:noAutofit/>
          </a:bodyPr>
          <a:lstStyle>
            <a:lvl1pPr algn="ctr">
              <a:lnSpc>
                <a:spcPct val="100000"/>
              </a:lnSpc>
              <a:defRPr sz="1600">
                <a:solidFill>
                  <a:schemeClr val="tx1">
                    <a:tint val="75000"/>
                  </a:schemeClr>
                </a:solidFill>
              </a:defRPr>
            </a:lvl1pPr>
          </a:lstStyle>
          <a:p>
            <a:fld id="{512B0DB9-0322-4ED9-940E-5222A7C612BE}" type="slidenum">
              <a:rPr lang="de-DE" smtClean="0"/>
              <a:pPr/>
              <a:t>‹Nr.›</a:t>
            </a:fld>
            <a:endParaRPr lang="de-DE" dirty="0"/>
          </a:p>
        </p:txBody>
      </p:sp>
      <p:sp>
        <p:nvSpPr>
          <p:cNvPr id="7" name="Rechteck 6"/>
          <p:cNvSpPr/>
          <p:nvPr userDrawn="1"/>
        </p:nvSpPr>
        <p:spPr>
          <a:xfrm>
            <a:off x="360002" y="432000"/>
            <a:ext cx="9180001" cy="5940000"/>
          </a:xfrm>
          <a:prstGeom prst="rect">
            <a:avLst/>
          </a:prstGeom>
          <a:noFill/>
          <a:ln w="38100" cap="sq">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de-DE" sz="1800"/>
          </a:p>
        </p:txBody>
      </p:sp>
    </p:spTree>
    <p:extLst>
      <p:ext uri="{BB962C8B-B14F-4D97-AF65-F5344CB8AC3E}">
        <p14:creationId xmlns:p14="http://schemas.microsoft.com/office/powerpoint/2010/main" val="3411923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1" r:id="rId3"/>
    <p:sldLayoutId id="2147483696" r:id="rId4"/>
    <p:sldLayoutId id="2147483697" r:id="rId5"/>
  </p:sldLayoutIdLst>
  <p:hf hdr="0" ftr="0"/>
  <p:txStyles>
    <p:titleStyle>
      <a:lvl1pPr algn="ctr" defTabSz="914324" rtl="0" eaLnBrk="1" latinLnBrk="0" hangingPunct="1">
        <a:lnSpc>
          <a:spcPct val="100000"/>
        </a:lnSpc>
        <a:spcBef>
          <a:spcPct val="0"/>
        </a:spcBef>
        <a:buNone/>
        <a:defRPr sz="2799" b="1" kern="1200">
          <a:solidFill>
            <a:schemeClr val="tx1"/>
          </a:solidFill>
          <a:latin typeface="+mj-lt"/>
          <a:ea typeface="+mj-ea"/>
          <a:cs typeface="+mj-cs"/>
        </a:defRPr>
      </a:lvl1pPr>
    </p:titleStyle>
    <p:bodyStyle>
      <a:lvl1pPr marL="0" indent="0" algn="ctr" defTabSz="914324"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ctr" defTabSz="91432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0" indent="0" algn="ctr" defTabSz="91432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ctr" defTabSz="91432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ctr" defTabSz="91432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390"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1"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4"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4"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24" rtl="0" eaLnBrk="1" latinLnBrk="0" hangingPunct="1">
        <a:defRPr sz="1800" kern="1200">
          <a:solidFill>
            <a:schemeClr val="tx1"/>
          </a:solidFill>
          <a:latin typeface="+mn-lt"/>
          <a:ea typeface="+mn-ea"/>
          <a:cs typeface="+mn-cs"/>
        </a:defRPr>
      </a:lvl1pPr>
      <a:lvl2pPr marL="457161"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85" algn="l" defTabSz="914324" rtl="0" eaLnBrk="1" latinLnBrk="0" hangingPunct="1">
        <a:defRPr sz="1800" kern="1200">
          <a:solidFill>
            <a:schemeClr val="tx1"/>
          </a:solidFill>
          <a:latin typeface="+mn-lt"/>
          <a:ea typeface="+mn-ea"/>
          <a:cs typeface="+mn-cs"/>
        </a:defRPr>
      </a:lvl4pPr>
      <a:lvl5pPr marL="1828647" algn="l" defTabSz="914324" rtl="0" eaLnBrk="1" latinLnBrk="0" hangingPunct="1">
        <a:defRPr sz="1800" kern="1200">
          <a:solidFill>
            <a:schemeClr val="tx1"/>
          </a:solidFill>
          <a:latin typeface="+mn-lt"/>
          <a:ea typeface="+mn-ea"/>
          <a:cs typeface="+mn-cs"/>
        </a:defRPr>
      </a:lvl5pPr>
      <a:lvl6pPr marL="2285809" algn="l" defTabSz="914324" rtl="0" eaLnBrk="1" latinLnBrk="0" hangingPunct="1">
        <a:defRPr sz="1800" kern="1200">
          <a:solidFill>
            <a:schemeClr val="tx1"/>
          </a:solidFill>
          <a:latin typeface="+mn-lt"/>
          <a:ea typeface="+mn-ea"/>
          <a:cs typeface="+mn-cs"/>
        </a:defRPr>
      </a:lvl6pPr>
      <a:lvl7pPr marL="2742970" algn="l" defTabSz="914324" rtl="0" eaLnBrk="1" latinLnBrk="0" hangingPunct="1">
        <a:defRPr sz="1800" kern="1200">
          <a:solidFill>
            <a:schemeClr val="tx1"/>
          </a:solidFill>
          <a:latin typeface="+mn-lt"/>
          <a:ea typeface="+mn-ea"/>
          <a:cs typeface="+mn-cs"/>
        </a:defRPr>
      </a:lvl7pPr>
      <a:lvl8pPr marL="3200132" algn="l" defTabSz="914324" rtl="0" eaLnBrk="1" latinLnBrk="0" hangingPunct="1">
        <a:defRPr sz="1800" kern="1200">
          <a:solidFill>
            <a:schemeClr val="tx1"/>
          </a:solidFill>
          <a:latin typeface="+mn-lt"/>
          <a:ea typeface="+mn-ea"/>
          <a:cs typeface="+mn-cs"/>
        </a:defRPr>
      </a:lvl8pPr>
      <a:lvl9pPr marL="3657293" algn="l" defTabSz="9143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366841" y="613324"/>
            <a:ext cx="7199999" cy="720000"/>
          </a:xfrm>
          <a:prstGeom prst="rect">
            <a:avLst/>
          </a:prstGeom>
        </p:spPr>
        <p:txBody>
          <a:bodyPr vert="horz" wrap="square"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1368003" y="1440000"/>
            <a:ext cx="7199999" cy="4320000"/>
          </a:xfrm>
          <a:prstGeom prst="rect">
            <a:avLst/>
          </a:prstGeom>
        </p:spPr>
        <p:txBody>
          <a:bodyPr vert="horz" wrap="square" lIns="91440" tIns="45720" rIns="91440" bIns="4572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3852002" y="6444000"/>
            <a:ext cx="2232000" cy="360000"/>
          </a:xfrm>
          <a:prstGeom prst="rect">
            <a:avLst/>
          </a:prstGeom>
        </p:spPr>
        <p:txBody>
          <a:bodyPr vert="horz" wrap="square" lIns="91440" tIns="45720" rIns="91440" bIns="45720" rtlCol="0" anchor="ctr">
            <a:noAutofit/>
          </a:bodyPr>
          <a:lstStyle>
            <a:lvl1pPr algn="ctr">
              <a:lnSpc>
                <a:spcPct val="100000"/>
              </a:lnSpc>
              <a:defRPr sz="1600">
                <a:solidFill>
                  <a:schemeClr val="tx1">
                    <a:tint val="75000"/>
                  </a:schemeClr>
                </a:solidFill>
              </a:defRPr>
            </a:lvl1pPr>
          </a:lstStyle>
          <a:p>
            <a:fld id="{649AAC7D-4B30-4604-BD35-0C4E56313D0D}" type="slidenum">
              <a:rPr lang="de-DE" smtClean="0"/>
              <a:pPr/>
              <a:t>‹Nr.›</a:t>
            </a:fld>
            <a:endParaRPr lang="de-DE"/>
          </a:p>
        </p:txBody>
      </p:sp>
      <p:sp>
        <p:nvSpPr>
          <p:cNvPr id="7" name="Rechteck 6"/>
          <p:cNvSpPr/>
          <p:nvPr userDrawn="1"/>
        </p:nvSpPr>
        <p:spPr>
          <a:xfrm>
            <a:off x="360002" y="432000"/>
            <a:ext cx="9180001" cy="5940000"/>
          </a:xfrm>
          <a:prstGeom prst="rect">
            <a:avLst/>
          </a:prstGeom>
          <a:noFill/>
          <a:ln w="38100" cap="sq">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pPr>
            <a:endParaRPr lang="de-DE" sz="1800"/>
          </a:p>
        </p:txBody>
      </p:sp>
      <p:cxnSp>
        <p:nvCxnSpPr>
          <p:cNvPr id="12" name="Gerader Verbinder 11"/>
          <p:cNvCxnSpPr/>
          <p:nvPr userDrawn="1"/>
        </p:nvCxnSpPr>
        <p:spPr>
          <a:xfrm>
            <a:off x="1188001" y="1368000"/>
            <a:ext cx="7560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52977996"/>
      </p:ext>
    </p:extLst>
  </p:cSld>
  <p:clrMap bg1="lt1" tx1="dk1" bg2="lt2" tx2="dk2" accent1="accent1" accent2="accent2" accent3="accent3" accent4="accent4" accent5="accent5" accent6="accent6" hlink="hlink" folHlink="folHlink"/>
  <p:sldLayoutIdLst>
    <p:sldLayoutId id="2147483700" r:id="rId1"/>
    <p:sldLayoutId id="2147483710" r:id="rId2"/>
    <p:sldLayoutId id="2147483712" r:id="rId3"/>
    <p:sldLayoutId id="2147483713" r:id="rId4"/>
    <p:sldLayoutId id="2147483714" r:id="rId5"/>
    <p:sldLayoutId id="2147483715" r:id="rId6"/>
    <p:sldLayoutId id="2147483717" r:id="rId7"/>
    <p:sldLayoutId id="2147483716" r:id="rId8"/>
    <p:sldLayoutId id="2147483718" r:id="rId9"/>
    <p:sldLayoutId id="2147483719" r:id="rId10"/>
    <p:sldLayoutId id="2147483722" r:id="rId11"/>
    <p:sldLayoutId id="2147483723" r:id="rId12"/>
  </p:sldLayoutIdLst>
  <p:hf hdr="0" ftr="0"/>
  <p:txStyles>
    <p:titleStyle>
      <a:lvl1pPr algn="ctr" defTabSz="914324" rtl="0" eaLnBrk="1" latinLnBrk="0" hangingPunct="1">
        <a:lnSpc>
          <a:spcPct val="100000"/>
        </a:lnSpc>
        <a:spcBef>
          <a:spcPct val="0"/>
        </a:spcBef>
        <a:buNone/>
        <a:defRPr sz="2401" b="1" kern="1200">
          <a:solidFill>
            <a:schemeClr val="tx1"/>
          </a:solidFill>
          <a:latin typeface="+mj-lt"/>
          <a:ea typeface="+mj-ea"/>
          <a:cs typeface="+mj-cs"/>
        </a:defRPr>
      </a:lvl1pPr>
    </p:titleStyle>
    <p:bodyStyle>
      <a:lvl1pPr marL="0" indent="0" algn="l" defTabSz="914324"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324"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324"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324"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324"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390"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1"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4"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4"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24" rtl="0" eaLnBrk="1" latinLnBrk="0" hangingPunct="1">
        <a:defRPr sz="1800" kern="1200">
          <a:solidFill>
            <a:schemeClr val="tx1"/>
          </a:solidFill>
          <a:latin typeface="+mn-lt"/>
          <a:ea typeface="+mn-ea"/>
          <a:cs typeface="+mn-cs"/>
        </a:defRPr>
      </a:lvl1pPr>
      <a:lvl2pPr marL="457161"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85" algn="l" defTabSz="914324" rtl="0" eaLnBrk="1" latinLnBrk="0" hangingPunct="1">
        <a:defRPr sz="1800" kern="1200">
          <a:solidFill>
            <a:schemeClr val="tx1"/>
          </a:solidFill>
          <a:latin typeface="+mn-lt"/>
          <a:ea typeface="+mn-ea"/>
          <a:cs typeface="+mn-cs"/>
        </a:defRPr>
      </a:lvl4pPr>
      <a:lvl5pPr marL="1828647" algn="l" defTabSz="914324" rtl="0" eaLnBrk="1" latinLnBrk="0" hangingPunct="1">
        <a:defRPr sz="1800" kern="1200">
          <a:solidFill>
            <a:schemeClr val="tx1"/>
          </a:solidFill>
          <a:latin typeface="+mn-lt"/>
          <a:ea typeface="+mn-ea"/>
          <a:cs typeface="+mn-cs"/>
        </a:defRPr>
      </a:lvl5pPr>
      <a:lvl6pPr marL="2285809" algn="l" defTabSz="914324" rtl="0" eaLnBrk="1" latinLnBrk="0" hangingPunct="1">
        <a:defRPr sz="1800" kern="1200">
          <a:solidFill>
            <a:schemeClr val="tx1"/>
          </a:solidFill>
          <a:latin typeface="+mn-lt"/>
          <a:ea typeface="+mn-ea"/>
          <a:cs typeface="+mn-cs"/>
        </a:defRPr>
      </a:lvl6pPr>
      <a:lvl7pPr marL="2742970" algn="l" defTabSz="914324" rtl="0" eaLnBrk="1" latinLnBrk="0" hangingPunct="1">
        <a:defRPr sz="1800" kern="1200">
          <a:solidFill>
            <a:schemeClr val="tx1"/>
          </a:solidFill>
          <a:latin typeface="+mn-lt"/>
          <a:ea typeface="+mn-ea"/>
          <a:cs typeface="+mn-cs"/>
        </a:defRPr>
      </a:lvl7pPr>
      <a:lvl8pPr marL="3200132" algn="l" defTabSz="914324" rtl="0" eaLnBrk="1" latinLnBrk="0" hangingPunct="1">
        <a:defRPr sz="1800" kern="1200">
          <a:solidFill>
            <a:schemeClr val="tx1"/>
          </a:solidFill>
          <a:latin typeface="+mn-lt"/>
          <a:ea typeface="+mn-ea"/>
          <a:cs typeface="+mn-cs"/>
        </a:defRPr>
      </a:lvl8pPr>
      <a:lvl9pPr marL="3657293" algn="l" defTabSz="9143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3852002" y="6444000"/>
            <a:ext cx="2232000" cy="360000"/>
          </a:xfrm>
          <a:prstGeom prst="rect">
            <a:avLst/>
          </a:prstGeom>
        </p:spPr>
        <p:txBody>
          <a:bodyPr vert="horz" lIns="91440" tIns="45720" rIns="91440" bIns="45720" rtlCol="0" anchor="ctr"/>
          <a:lstStyle>
            <a:lvl1pPr algn="ctr">
              <a:defRPr sz="1600">
                <a:solidFill>
                  <a:schemeClr val="tx1">
                    <a:tint val="75000"/>
                  </a:schemeClr>
                </a:solidFill>
              </a:defRPr>
            </a:lvl1pPr>
          </a:lstStyle>
          <a:p>
            <a:fld id="{316961DB-6A4C-470A-BFE3-24928CEFD386}" type="slidenum">
              <a:rPr lang="de-DE" smtClean="0"/>
              <a:pPr/>
              <a:t>‹Nr.›</a:t>
            </a:fld>
            <a:endParaRPr lang="de-DE"/>
          </a:p>
        </p:txBody>
      </p:sp>
    </p:spTree>
    <p:extLst>
      <p:ext uri="{BB962C8B-B14F-4D97-AF65-F5344CB8AC3E}">
        <p14:creationId xmlns:p14="http://schemas.microsoft.com/office/powerpoint/2010/main" val="3440656529"/>
      </p:ext>
    </p:extLst>
  </p:cSld>
  <p:clrMap bg1="lt1" tx1="dk1" bg2="lt2" tx2="dk2" accent1="accent1" accent2="accent2" accent3="accent3" accent4="accent4" accent5="accent5" accent6="accent6" hlink="hlink" folHlink="folHlink"/>
  <p:sldLayoutIdLst>
    <p:sldLayoutId id="2147483721" r:id="rId1"/>
  </p:sldLayoutIdLst>
  <p:hf hdr="0" ftr="0"/>
  <p:txStyles>
    <p:titleStyle>
      <a:lvl1pPr algn="l" defTabSz="9143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2" indent="-228582" algn="l" defTabSz="91432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742" indent="-228582" algn="l" defTabSz="914324"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2905" indent="-228582" algn="l" defTabSz="9143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64"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27"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90"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1"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14"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74" indent="-228582" algn="l" defTabSz="9143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24" rtl="0" eaLnBrk="1" latinLnBrk="0" hangingPunct="1">
        <a:defRPr sz="1800" kern="1200">
          <a:solidFill>
            <a:schemeClr val="tx1"/>
          </a:solidFill>
          <a:latin typeface="+mn-lt"/>
          <a:ea typeface="+mn-ea"/>
          <a:cs typeface="+mn-cs"/>
        </a:defRPr>
      </a:lvl1pPr>
      <a:lvl2pPr marL="457161" algn="l" defTabSz="914324" rtl="0" eaLnBrk="1" latinLnBrk="0" hangingPunct="1">
        <a:defRPr sz="1800" kern="1200">
          <a:solidFill>
            <a:schemeClr val="tx1"/>
          </a:solidFill>
          <a:latin typeface="+mn-lt"/>
          <a:ea typeface="+mn-ea"/>
          <a:cs typeface="+mn-cs"/>
        </a:defRPr>
      </a:lvl2pPr>
      <a:lvl3pPr marL="914324" algn="l" defTabSz="914324" rtl="0" eaLnBrk="1" latinLnBrk="0" hangingPunct="1">
        <a:defRPr sz="1800" kern="1200">
          <a:solidFill>
            <a:schemeClr val="tx1"/>
          </a:solidFill>
          <a:latin typeface="+mn-lt"/>
          <a:ea typeface="+mn-ea"/>
          <a:cs typeface="+mn-cs"/>
        </a:defRPr>
      </a:lvl3pPr>
      <a:lvl4pPr marL="1371485" algn="l" defTabSz="914324" rtl="0" eaLnBrk="1" latinLnBrk="0" hangingPunct="1">
        <a:defRPr sz="1800" kern="1200">
          <a:solidFill>
            <a:schemeClr val="tx1"/>
          </a:solidFill>
          <a:latin typeface="+mn-lt"/>
          <a:ea typeface="+mn-ea"/>
          <a:cs typeface="+mn-cs"/>
        </a:defRPr>
      </a:lvl4pPr>
      <a:lvl5pPr marL="1828647" algn="l" defTabSz="914324" rtl="0" eaLnBrk="1" latinLnBrk="0" hangingPunct="1">
        <a:defRPr sz="1800" kern="1200">
          <a:solidFill>
            <a:schemeClr val="tx1"/>
          </a:solidFill>
          <a:latin typeface="+mn-lt"/>
          <a:ea typeface="+mn-ea"/>
          <a:cs typeface="+mn-cs"/>
        </a:defRPr>
      </a:lvl5pPr>
      <a:lvl6pPr marL="2285809" algn="l" defTabSz="914324" rtl="0" eaLnBrk="1" latinLnBrk="0" hangingPunct="1">
        <a:defRPr sz="1800" kern="1200">
          <a:solidFill>
            <a:schemeClr val="tx1"/>
          </a:solidFill>
          <a:latin typeface="+mn-lt"/>
          <a:ea typeface="+mn-ea"/>
          <a:cs typeface="+mn-cs"/>
        </a:defRPr>
      </a:lvl6pPr>
      <a:lvl7pPr marL="2742970" algn="l" defTabSz="914324" rtl="0" eaLnBrk="1" latinLnBrk="0" hangingPunct="1">
        <a:defRPr sz="1800" kern="1200">
          <a:solidFill>
            <a:schemeClr val="tx1"/>
          </a:solidFill>
          <a:latin typeface="+mn-lt"/>
          <a:ea typeface="+mn-ea"/>
          <a:cs typeface="+mn-cs"/>
        </a:defRPr>
      </a:lvl7pPr>
      <a:lvl8pPr marL="3200132" algn="l" defTabSz="914324" rtl="0" eaLnBrk="1" latinLnBrk="0" hangingPunct="1">
        <a:defRPr sz="1800" kern="1200">
          <a:solidFill>
            <a:schemeClr val="tx1"/>
          </a:solidFill>
          <a:latin typeface="+mn-lt"/>
          <a:ea typeface="+mn-ea"/>
          <a:cs typeface="+mn-cs"/>
        </a:defRPr>
      </a:lvl8pPr>
      <a:lvl9pPr marL="3657293" algn="l" defTabSz="9143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wmf"/><Relationship Id="rId4" Type="http://schemas.openxmlformats.org/officeDocument/2006/relationships/image" Target="../media/image11.wmf"/></Relationships>
</file>

<file path=ppt/slides/_rels/slide1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4.w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37.xml"/><Relationship Id="rId7" Type="http://schemas.openxmlformats.org/officeDocument/2006/relationships/slide" Target="slide53.xml"/><Relationship Id="rId2" Type="http://schemas.openxmlformats.org/officeDocument/2006/relationships/slide" Target="slide34.xml"/><Relationship Id="rId1" Type="http://schemas.openxmlformats.org/officeDocument/2006/relationships/slideLayout" Target="../slideLayouts/slideLayout6.xml"/><Relationship Id="rId6" Type="http://schemas.openxmlformats.org/officeDocument/2006/relationships/slide" Target="slide50.xml"/><Relationship Id="rId5" Type="http://schemas.openxmlformats.org/officeDocument/2006/relationships/slide" Target="slide43.xml"/><Relationship Id="rId4" Type="http://schemas.openxmlformats.org/officeDocument/2006/relationships/slide" Target="slide40.xml"/><Relationship Id="rId9" Type="http://schemas.openxmlformats.org/officeDocument/2006/relationships/image" Target="../media/image14.wmf"/></Relationships>
</file>

<file path=ppt/slides/_rels/slide2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1.wmf"/><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1.wmf"/><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wmf"/><Relationship Id="rId5" Type="http://schemas.openxmlformats.org/officeDocument/2006/relationships/image" Target="../media/image18.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37.xml"/><Relationship Id="rId7" Type="http://schemas.openxmlformats.org/officeDocument/2006/relationships/slide" Target="slide53.xml"/><Relationship Id="rId2" Type="http://schemas.openxmlformats.org/officeDocument/2006/relationships/slide" Target="slide34.xml"/><Relationship Id="rId1" Type="http://schemas.openxmlformats.org/officeDocument/2006/relationships/slideLayout" Target="../slideLayouts/slideLayout6.xml"/><Relationship Id="rId6" Type="http://schemas.openxmlformats.org/officeDocument/2006/relationships/slide" Target="slide50.xml"/><Relationship Id="rId5" Type="http://schemas.openxmlformats.org/officeDocument/2006/relationships/slide" Target="slide43.xml"/><Relationship Id="rId4" Type="http://schemas.openxmlformats.org/officeDocument/2006/relationships/slide" Target="slide40.xml"/><Relationship Id="rId9" Type="http://schemas.openxmlformats.org/officeDocument/2006/relationships/image" Target="../media/image14.wmf"/></Relationships>
</file>

<file path=ppt/slides/_rels/slide3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36.xml"/><Relationship Id="rId1" Type="http://schemas.openxmlformats.org/officeDocument/2006/relationships/slideLayout" Target="../slideLayouts/slideLayout8.xml"/><Relationship Id="rId5" Type="http://schemas.openxmlformats.org/officeDocument/2006/relationships/image" Target="../media/image11.wmf"/><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20.wmf"/><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3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39.xml"/><Relationship Id="rId1" Type="http://schemas.openxmlformats.org/officeDocument/2006/relationships/slideLayout" Target="../slideLayouts/slideLayout8.xml"/><Relationship Id="rId5" Type="http://schemas.openxmlformats.org/officeDocument/2006/relationships/image" Target="../media/image11.wmf"/><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 Target="slide27.xml"/><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42.xml"/><Relationship Id="rId1" Type="http://schemas.openxmlformats.org/officeDocument/2006/relationships/slideLayout" Target="../slideLayouts/slideLayout8.xml"/><Relationship Id="rId5" Type="http://schemas.openxmlformats.org/officeDocument/2006/relationships/image" Target="../media/image11.wmf"/><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slide" Target="slide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 Target="slide27.xml"/><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4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slide" Target="slide45.xml"/><Relationship Id="rId1" Type="http://schemas.openxmlformats.org/officeDocument/2006/relationships/slideLayout" Target="../slideLayouts/slideLayout8.xml"/><Relationship Id="rId5" Type="http://schemas.openxmlformats.org/officeDocument/2006/relationships/slide" Target="slide44.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3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0.wmf"/><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4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 Target="slide27.xml"/><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4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49.xml"/><Relationship Id="rId1" Type="http://schemas.openxmlformats.org/officeDocument/2006/relationships/slideLayout" Target="../slideLayouts/slideLayout8.xml"/><Relationship Id="rId5" Type="http://schemas.openxmlformats.org/officeDocument/2006/relationships/image" Target="../media/image11.wmf"/><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29.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 Target="slide27.xml"/><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5.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52.xml"/><Relationship Id="rId1" Type="http://schemas.openxmlformats.org/officeDocument/2006/relationships/slideLayout" Target="../slideLayouts/slideLayout8.xml"/><Relationship Id="rId5" Type="http://schemas.openxmlformats.org/officeDocument/2006/relationships/image" Target="../media/image11.wmf"/><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 Target="slide27.xml"/><Relationship Id="rId1" Type="http://schemas.openxmlformats.org/officeDocument/2006/relationships/slideLayout" Target="../slideLayouts/slideLayout8.xml"/><Relationship Id="rId4" Type="http://schemas.openxmlformats.org/officeDocument/2006/relationships/image" Target="../media/image14.wmf"/></Relationships>
</file>

<file path=ppt/slides/_rels/slide5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 Target="slide55.xml"/><Relationship Id="rId1" Type="http://schemas.openxmlformats.org/officeDocument/2006/relationships/slideLayout" Target="../slideLayouts/slideLayout8.xml"/><Relationship Id="rId5" Type="http://schemas.openxmlformats.org/officeDocument/2006/relationships/image" Target="../media/image11.wmf"/><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2.wm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hyperlink" Target="https://www.schule-bw.de/faecher-und-schularten/berufliche-bildung/ernaehrungslehre/unterrichtsmaterialien/handreichungen/handreichung_ernaehrung_und_chemie/eingangsklasse/lpe6/lpe_0603" TargetMode="External"/><Relationship Id="rId2" Type="http://schemas.openxmlformats.org/officeDocument/2006/relationships/hyperlink" Target="http://www.unterrichtsmaterialien-chemie.uni-goettingen.de/material/7-8/V7-434.pdf"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84CF8D88-2AA9-C72A-ACE9-22500CFF11FB}"/>
              </a:ext>
            </a:extLst>
          </p:cNvPr>
          <p:cNvSpPr>
            <a:spLocks noGrp="1"/>
          </p:cNvSpPr>
          <p:nvPr>
            <p:ph type="subTitle" idx="1"/>
          </p:nvPr>
        </p:nvSpPr>
        <p:spPr/>
        <p:txBody>
          <a:bodyPr/>
          <a:lstStyle/>
          <a:p>
            <a:r>
              <a:rPr lang="de-DE" dirty="0">
                <a:solidFill>
                  <a:srgbClr val="000000"/>
                </a:solidFill>
                <a:latin typeface="Arial" panose="020B0604020202020204" pitchFamily="34" charset="0"/>
              </a:rPr>
              <a:t>N</a:t>
            </a:r>
            <a:r>
              <a:rPr lang="de-DE" b="0" i="0" dirty="0">
                <a:solidFill>
                  <a:srgbClr val="000000"/>
                </a:solidFill>
                <a:effectLst/>
                <a:latin typeface="Arial" panose="020B0604020202020204" pitchFamily="34" charset="0"/>
              </a:rPr>
              <a:t>aturwissenschaftliche Arbeits- und Denkweisen</a:t>
            </a:r>
            <a:endParaRPr lang="de-DE" dirty="0"/>
          </a:p>
        </p:txBody>
      </p:sp>
      <p:sp>
        <p:nvSpPr>
          <p:cNvPr id="5" name="Foliennummernplatzhalter 4">
            <a:extLst>
              <a:ext uri="{FF2B5EF4-FFF2-40B4-BE49-F238E27FC236}">
                <a16:creationId xmlns:a16="http://schemas.microsoft.com/office/drawing/2014/main" id="{6D972108-F430-47AB-2A28-E40E75B8CD4E}"/>
              </a:ext>
            </a:extLst>
          </p:cNvPr>
          <p:cNvSpPr>
            <a:spLocks noGrp="1"/>
          </p:cNvSpPr>
          <p:nvPr>
            <p:ph type="sldNum" sz="quarter" idx="12"/>
          </p:nvPr>
        </p:nvSpPr>
        <p:spPr/>
        <p:txBody>
          <a:bodyPr/>
          <a:lstStyle/>
          <a:p>
            <a:fld id="{512B0DB9-0322-4ED9-940E-5222A7C612BE}" type="slidenum">
              <a:rPr lang="de-DE" smtClean="0"/>
              <a:pPr/>
              <a:t>1</a:t>
            </a:fld>
            <a:endParaRPr lang="de-DE" dirty="0"/>
          </a:p>
        </p:txBody>
      </p:sp>
      <p:sp>
        <p:nvSpPr>
          <p:cNvPr id="6" name="Titel 2">
            <a:extLst>
              <a:ext uri="{FF2B5EF4-FFF2-40B4-BE49-F238E27FC236}">
                <a16:creationId xmlns:a16="http://schemas.microsoft.com/office/drawing/2014/main" id="{73A7EA08-F14B-6F02-75C1-EEC002DA4E0D}"/>
              </a:ext>
            </a:extLst>
          </p:cNvPr>
          <p:cNvSpPr>
            <a:spLocks noGrp="1"/>
          </p:cNvSpPr>
          <p:nvPr>
            <p:ph type="title"/>
          </p:nvPr>
        </p:nvSpPr>
        <p:spPr>
          <a:xfrm>
            <a:off x="720725" y="647700"/>
            <a:ext cx="8459788" cy="900113"/>
          </a:xfrm>
        </p:spPr>
        <p:txBody>
          <a:bodyPr/>
          <a:lstStyle/>
          <a:p>
            <a:r>
              <a:rPr lang="de-DE" dirty="0"/>
              <a:t>Wie Forscher arbeiten.</a:t>
            </a:r>
          </a:p>
        </p:txBody>
      </p:sp>
      <p:pic>
        <p:nvPicPr>
          <p:cNvPr id="7" name="Grafik 6" descr="Ein Bild, das Zeichnung, Entwurf, Gehirn, Kunst enthält.&#10;&#10;Automatisch generierte Beschreibung">
            <a:extLst>
              <a:ext uri="{FF2B5EF4-FFF2-40B4-BE49-F238E27FC236}">
                <a16:creationId xmlns:a16="http://schemas.microsoft.com/office/drawing/2014/main" id="{44266AB8-D7F7-E221-03BB-79D46FD7A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1628" y="2461680"/>
            <a:ext cx="2444210" cy="1988984"/>
          </a:xfrm>
          <a:prstGeom prst="rect">
            <a:avLst/>
          </a:prstGeom>
        </p:spPr>
      </p:pic>
      <p:pic>
        <p:nvPicPr>
          <p:cNvPr id="8" name="Grafik 7" descr="Ein Bild, das Magenta, pink, Screenshot, Grafiken enthält.&#10;&#10;Automatisch generierte Beschreibung">
            <a:extLst>
              <a:ext uri="{FF2B5EF4-FFF2-40B4-BE49-F238E27FC236}">
                <a16:creationId xmlns:a16="http://schemas.microsoft.com/office/drawing/2014/main" id="{8D460737-42EB-A9E1-1896-7977C39D3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827" y="2017863"/>
            <a:ext cx="2225545" cy="2376974"/>
          </a:xfrm>
          <a:prstGeom prst="rect">
            <a:avLst/>
          </a:prstGeom>
        </p:spPr>
      </p:pic>
      <p:sp>
        <p:nvSpPr>
          <p:cNvPr id="9" name="Textplatzhalter 3">
            <a:extLst>
              <a:ext uri="{FF2B5EF4-FFF2-40B4-BE49-F238E27FC236}">
                <a16:creationId xmlns:a16="http://schemas.microsoft.com/office/drawing/2014/main" id="{8A6BCDCA-8803-3D2E-0A1C-13D027A15E28}"/>
              </a:ext>
            </a:extLst>
          </p:cNvPr>
          <p:cNvSpPr>
            <a:spLocks noGrp="1"/>
          </p:cNvSpPr>
          <p:nvPr>
            <p:ph type="body" sz="quarter" idx="11"/>
          </p:nvPr>
        </p:nvSpPr>
        <p:spPr>
          <a:xfrm>
            <a:off x="1368425" y="5581650"/>
            <a:ext cx="7199313" cy="539750"/>
          </a:xfrm>
        </p:spPr>
        <p:txBody>
          <a:bodyPr/>
          <a:lstStyle/>
          <a:p>
            <a:r>
              <a:rPr lang="de-DE" dirty="0"/>
              <a:t>Stand </a:t>
            </a:r>
            <a:fld id="{1DD552E6-FC73-48DB-A48D-6A9E3CC5D63E}" type="datetime1">
              <a:rPr lang="de-DE" smtClean="0"/>
              <a:t>17.11.2023</a:t>
            </a:fld>
            <a:endParaRPr lang="de-DE" dirty="0"/>
          </a:p>
        </p:txBody>
      </p:sp>
    </p:spTree>
    <p:extLst>
      <p:ext uri="{BB962C8B-B14F-4D97-AF65-F5344CB8AC3E}">
        <p14:creationId xmlns:p14="http://schemas.microsoft.com/office/powerpoint/2010/main" val="153377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 1 von 2</a:t>
            </a:r>
          </a:p>
        </p:txBody>
      </p:sp>
      <p:sp>
        <p:nvSpPr>
          <p:cNvPr id="4" name="Foliennummernplatzhalter 3"/>
          <p:cNvSpPr>
            <a:spLocks noGrp="1"/>
          </p:cNvSpPr>
          <p:nvPr>
            <p:ph type="sldNum" sz="quarter" idx="12"/>
          </p:nvPr>
        </p:nvSpPr>
        <p:spPr/>
        <p:txBody>
          <a:bodyPr/>
          <a:lstStyle/>
          <a:p>
            <a:fld id="{649AAC7D-4B30-4604-BD35-0C4E56313D0D}" type="slidenum">
              <a:rPr lang="de-DE" smtClean="0"/>
              <a:t>10</a:t>
            </a:fld>
            <a:endParaRPr lang="de-DE"/>
          </a:p>
        </p:txBody>
      </p:sp>
      <p:pic>
        <p:nvPicPr>
          <p:cNvPr id="8" name="Inhaltsplatzhalter 22"/>
          <p:cNvPicPr>
            <a:picLocks noGrp="1" noChangeAspect="1"/>
          </p:cNvPicPr>
          <p:nvPr>
            <p:ph sz="quarter" idx="13"/>
          </p:nvPr>
        </p:nvPicPr>
        <p:blipFill>
          <a:blip r:embed="rId4"/>
          <a:stretch>
            <a:fillRect/>
          </a:stretch>
        </p:blipFill>
        <p:spPr>
          <a:xfrm>
            <a:off x="636920" y="503239"/>
            <a:ext cx="489872" cy="900111"/>
          </a:xfrm>
          <a:prstGeom prst="rect">
            <a:avLst/>
          </a:prstGeom>
        </p:spPr>
      </p:pic>
      <p:pic>
        <p:nvPicPr>
          <p:cNvPr id="9" name="Inhaltsplatzhalter 28"/>
          <p:cNvPicPr>
            <a:picLocks noGrp="1" noChangeAspect="1"/>
          </p:cNvPicPr>
          <p:nvPr>
            <p:ph sz="quarter" idx="14"/>
          </p:nvPr>
        </p:nvPicPr>
        <p:blipFill>
          <a:blip r:embed="rId5"/>
          <a:stretch>
            <a:fillRect/>
          </a:stretch>
        </p:blipFill>
        <p:spPr>
          <a:xfrm>
            <a:off x="777133" y="5219703"/>
            <a:ext cx="785711" cy="900113"/>
          </a:xfrm>
          <a:prstGeom prst="rect">
            <a:avLst/>
          </a:prstGeom>
        </p:spPr>
      </p:pic>
      <p:sp>
        <p:nvSpPr>
          <p:cNvPr id="7" name="Textplatzhalter 6"/>
          <p:cNvSpPr>
            <a:spLocks noGrp="1"/>
          </p:cNvSpPr>
          <p:nvPr>
            <p:ph type="body" sz="quarter" idx="15"/>
          </p:nvPr>
        </p:nvSpPr>
        <p:spPr/>
        <p:txBody>
          <a:bodyPr/>
          <a:lstStyle/>
          <a:p>
            <a:r>
              <a:rPr lang="de-DE" dirty="0"/>
              <a:t>Sieh dir das Video an. </a:t>
            </a:r>
            <a:r>
              <a:rPr lang="de-DE" b="1" dirty="0"/>
              <a:t>Beschreibe schriftlich</a:t>
            </a:r>
            <a:r>
              <a:rPr lang="de-DE" dirty="0"/>
              <a:t>, was du beobachten kannst.</a:t>
            </a:r>
          </a:p>
        </p:txBody>
      </p:sp>
      <p:pic>
        <p:nvPicPr>
          <p:cNvPr id="10" name="hier">
            <a:hlinkClick r:id="" action="ppaction://media"/>
            <a:extLst>
              <a:ext uri="{FF2B5EF4-FFF2-40B4-BE49-F238E27FC236}">
                <a16:creationId xmlns:a16="http://schemas.microsoft.com/office/drawing/2014/main" id="{23784330-F848-AA33-B534-3140A7FBEC8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19773" y="1759644"/>
            <a:ext cx="5466454" cy="3074880"/>
          </a:xfrm>
          <a:prstGeom prst="rect">
            <a:avLst/>
          </a:prstGeom>
        </p:spPr>
      </p:pic>
    </p:spTree>
    <p:extLst>
      <p:ext uri="{BB962C8B-B14F-4D97-AF65-F5344CB8AC3E}">
        <p14:creationId xmlns:p14="http://schemas.microsoft.com/office/powerpoint/2010/main" val="18424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8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657E5-97A6-554D-52B1-896F6C51E308}"/>
              </a:ext>
            </a:extLst>
          </p:cNvPr>
          <p:cNvSpPr>
            <a:spLocks noGrp="1"/>
          </p:cNvSpPr>
          <p:nvPr>
            <p:ph type="title"/>
          </p:nvPr>
        </p:nvSpPr>
        <p:spPr/>
        <p:txBody>
          <a:bodyPr/>
          <a:lstStyle/>
          <a:p>
            <a:r>
              <a:rPr lang="de-DE" dirty="0">
                <a:cs typeface="Arial" panose="020B0604020202020204" pitchFamily="34" charset="0"/>
              </a:rPr>
              <a:t>Beobachtung</a:t>
            </a:r>
            <a:endParaRPr lang="de-DE" dirty="0"/>
          </a:p>
        </p:txBody>
      </p:sp>
      <p:sp>
        <p:nvSpPr>
          <p:cNvPr id="3" name="Inhaltsplatzhalter 2">
            <a:extLst>
              <a:ext uri="{FF2B5EF4-FFF2-40B4-BE49-F238E27FC236}">
                <a16:creationId xmlns:a16="http://schemas.microsoft.com/office/drawing/2014/main" id="{632DC096-5639-8005-364C-6E3BFDEB7478}"/>
              </a:ext>
            </a:extLst>
          </p:cNvPr>
          <p:cNvSpPr>
            <a:spLocks noGrp="1"/>
          </p:cNvSpPr>
          <p:nvPr>
            <p:ph idx="1"/>
          </p:nvPr>
        </p:nvSpPr>
        <p:spPr/>
        <p:txBody>
          <a:bodyPr/>
          <a:lstStyle/>
          <a:p>
            <a:r>
              <a:rPr lang="de-DE" dirty="0">
                <a:cs typeface="Arial" panose="020B0604020202020204" pitchFamily="34" charset="0"/>
              </a:rPr>
              <a:t>Ohne Erhitzen passiert nichts, aber bei Zufuhr von Wärme zur Wasserstoffperoxid-Lösung bilden sich Gasblasen. </a:t>
            </a:r>
          </a:p>
          <a:p>
            <a:endParaRPr lang="de-DE"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13E3503B-4804-4741-6D9A-72279BF71D91}"/>
              </a:ext>
            </a:extLst>
          </p:cNvPr>
          <p:cNvSpPr>
            <a:spLocks noGrp="1"/>
          </p:cNvSpPr>
          <p:nvPr>
            <p:ph type="sldNum" sz="quarter" idx="12"/>
          </p:nvPr>
        </p:nvSpPr>
        <p:spPr/>
        <p:txBody>
          <a:bodyPr/>
          <a:lstStyle/>
          <a:p>
            <a:fld id="{649AAC7D-4B30-4604-BD35-0C4E56313D0D}" type="slidenum">
              <a:rPr lang="de-DE" smtClean="0"/>
              <a:t>11</a:t>
            </a:fld>
            <a:endParaRPr lang="de-DE"/>
          </a:p>
        </p:txBody>
      </p:sp>
      <p:pic>
        <p:nvPicPr>
          <p:cNvPr id="8" name="Inhaltsplatzhalter 65">
            <a:extLst>
              <a:ext uri="{FF2B5EF4-FFF2-40B4-BE49-F238E27FC236}">
                <a16:creationId xmlns:a16="http://schemas.microsoft.com/office/drawing/2014/main" id="{5318BEB8-4C66-6CD2-4635-E1C00D61165C}"/>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246695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4F4F4-A477-0184-2604-AC4A09CED17B}"/>
              </a:ext>
            </a:extLst>
          </p:cNvPr>
          <p:cNvSpPr>
            <a:spLocks noGrp="1"/>
          </p:cNvSpPr>
          <p:nvPr>
            <p:ph type="title"/>
          </p:nvPr>
        </p:nvSpPr>
        <p:spPr/>
        <p:txBody>
          <a:bodyPr/>
          <a:lstStyle/>
          <a:p>
            <a:r>
              <a:rPr lang="de-DE" dirty="0">
                <a:cs typeface="Arial" panose="020B0604020202020204" pitchFamily="34" charset="0"/>
              </a:rPr>
              <a:t>Problem</a:t>
            </a:r>
            <a:endParaRPr lang="de-DE" dirty="0"/>
          </a:p>
        </p:txBody>
      </p:sp>
      <p:sp>
        <p:nvSpPr>
          <p:cNvPr id="3" name="Inhaltsplatzhalter 2">
            <a:extLst>
              <a:ext uri="{FF2B5EF4-FFF2-40B4-BE49-F238E27FC236}">
                <a16:creationId xmlns:a16="http://schemas.microsoft.com/office/drawing/2014/main" id="{DB7807A1-8D81-E104-635A-D3D2DEFE2E57}"/>
              </a:ext>
            </a:extLst>
          </p:cNvPr>
          <p:cNvSpPr>
            <a:spLocks noGrp="1"/>
          </p:cNvSpPr>
          <p:nvPr>
            <p:ph idx="1"/>
          </p:nvPr>
        </p:nvSpPr>
        <p:spPr/>
        <p:txBody>
          <a:bodyPr/>
          <a:lstStyle/>
          <a:p>
            <a:r>
              <a:rPr lang="de-DE" dirty="0">
                <a:cs typeface="Arial" panose="020B0604020202020204" pitchFamily="34" charset="0"/>
              </a:rPr>
              <a:t>Professor Schlau muss noch herausfinden, was in den Gasblasen ist.</a:t>
            </a:r>
          </a:p>
          <a:p>
            <a:endParaRPr lang="de-DE" dirty="0">
              <a:cs typeface="Arial" panose="020B0604020202020204" pitchFamily="34" charset="0"/>
            </a:endParaRPr>
          </a:p>
          <a:p>
            <a:r>
              <a:rPr lang="de-DE" dirty="0">
                <a:cs typeface="Arial" panose="020B0604020202020204" pitchFamily="34" charset="0"/>
              </a:rPr>
              <a:t>In den Gasblasen könnten sich drei verschiedene Stoffe befinden:</a:t>
            </a:r>
          </a:p>
          <a:p>
            <a:pPr marL="457200" indent="-457200">
              <a:buFont typeface="+mj-lt"/>
              <a:buAutoNum type="arabicPeriod"/>
            </a:pPr>
            <a:r>
              <a:rPr lang="de-DE" dirty="0">
                <a:cs typeface="Arial" panose="020B0604020202020204" pitchFamily="34" charset="0"/>
              </a:rPr>
              <a:t>Dampfförmiges Wasserstoffperoxid, falls dieses siedet oder</a:t>
            </a:r>
          </a:p>
          <a:p>
            <a:pPr marL="457200" indent="-457200">
              <a:buFont typeface="+mj-lt"/>
              <a:buAutoNum type="arabicPeriod"/>
            </a:pPr>
            <a:r>
              <a:rPr lang="de-DE" dirty="0">
                <a:cs typeface="Arial" panose="020B0604020202020204" pitchFamily="34" charset="0"/>
              </a:rPr>
              <a:t>Sauerstoffgas, falls Wasserstoffperoxid zerfällt oder</a:t>
            </a:r>
          </a:p>
          <a:p>
            <a:pPr marL="457200" indent="-457200">
              <a:buFont typeface="+mj-lt"/>
              <a:buAutoNum type="arabicPeriod"/>
            </a:pPr>
            <a:r>
              <a:rPr lang="de-DE" dirty="0">
                <a:cs typeface="Arial" panose="020B0604020202020204" pitchFamily="34" charset="0"/>
              </a:rPr>
              <a:t>Wasserstoffgas, ein mögliches weiteres Zerfallsprodukt.</a:t>
            </a:r>
          </a:p>
          <a:p>
            <a:endParaRPr lang="de-DE" dirty="0"/>
          </a:p>
        </p:txBody>
      </p:sp>
      <p:sp>
        <p:nvSpPr>
          <p:cNvPr id="4" name="Foliennummernplatzhalter 3">
            <a:extLst>
              <a:ext uri="{FF2B5EF4-FFF2-40B4-BE49-F238E27FC236}">
                <a16:creationId xmlns:a16="http://schemas.microsoft.com/office/drawing/2014/main" id="{61944ABA-0CE2-632A-E99F-13CF6436800B}"/>
              </a:ext>
            </a:extLst>
          </p:cNvPr>
          <p:cNvSpPr>
            <a:spLocks noGrp="1"/>
          </p:cNvSpPr>
          <p:nvPr>
            <p:ph type="sldNum" sz="quarter" idx="12"/>
          </p:nvPr>
        </p:nvSpPr>
        <p:spPr/>
        <p:txBody>
          <a:bodyPr/>
          <a:lstStyle/>
          <a:p>
            <a:fld id="{649AAC7D-4B30-4604-BD35-0C4E56313D0D}" type="slidenum">
              <a:rPr lang="de-DE" smtClean="0"/>
              <a:t>12</a:t>
            </a:fld>
            <a:endParaRPr lang="de-DE"/>
          </a:p>
        </p:txBody>
      </p:sp>
      <p:sp>
        <p:nvSpPr>
          <p:cNvPr id="7" name="Textplatzhalter 6">
            <a:extLst>
              <a:ext uri="{FF2B5EF4-FFF2-40B4-BE49-F238E27FC236}">
                <a16:creationId xmlns:a16="http://schemas.microsoft.com/office/drawing/2014/main" id="{E84D03FE-2DC4-AF25-C0BA-3698CF52C8A8}"/>
              </a:ext>
            </a:extLst>
          </p:cNvPr>
          <p:cNvSpPr>
            <a:spLocks noGrp="1"/>
          </p:cNvSpPr>
          <p:nvPr>
            <p:ph type="body" sz="quarter" idx="15"/>
          </p:nvPr>
        </p:nvSpPr>
        <p:spPr/>
        <p:txBody>
          <a:bodyPr/>
          <a:lstStyle/>
          <a:p>
            <a:r>
              <a:rPr lang="de-DE" b="1" dirty="0"/>
              <a:t>Beschreibe schriftlich,</a:t>
            </a:r>
            <a:r>
              <a:rPr lang="de-DE" dirty="0"/>
              <a:t> was in den drei Fällen mit einem glühenden Glimmspan geschehen müsste. </a:t>
            </a:r>
          </a:p>
        </p:txBody>
      </p:sp>
      <p:pic>
        <p:nvPicPr>
          <p:cNvPr id="8" name="Inhaltsplatzhalter 65">
            <a:extLst>
              <a:ext uri="{FF2B5EF4-FFF2-40B4-BE49-F238E27FC236}">
                <a16:creationId xmlns:a16="http://schemas.microsoft.com/office/drawing/2014/main" id="{8313948C-9FC8-AAF0-D5B5-C93A9D8BF931}"/>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pic>
        <p:nvPicPr>
          <p:cNvPr id="5" name="Inhaltsplatzhalter 28">
            <a:extLst>
              <a:ext uri="{FF2B5EF4-FFF2-40B4-BE49-F238E27FC236}">
                <a16:creationId xmlns:a16="http://schemas.microsoft.com/office/drawing/2014/main" id="{5A97F992-25E9-417C-2882-6D15B3968071}"/>
              </a:ext>
            </a:extLst>
          </p:cNvPr>
          <p:cNvPicPr>
            <a:picLocks noGrp="1" noChangeAspect="1"/>
          </p:cNvPicPr>
          <p:nvPr>
            <p:ph sz="quarter" idx="14"/>
          </p:nvPr>
        </p:nvPicPr>
        <p:blipFill>
          <a:blip r:embed="rId3"/>
          <a:stretch>
            <a:fillRect/>
          </a:stretch>
        </p:blipFill>
        <p:spPr>
          <a:xfrm>
            <a:off x="776938" y="5219700"/>
            <a:ext cx="786098" cy="900113"/>
          </a:xfrm>
          <a:prstGeom prst="rect">
            <a:avLst/>
          </a:prstGeom>
        </p:spPr>
      </p:pic>
    </p:spTree>
    <p:extLst>
      <p:ext uri="{BB962C8B-B14F-4D97-AF65-F5344CB8AC3E}">
        <p14:creationId xmlns:p14="http://schemas.microsoft.com/office/powerpoint/2010/main" val="31593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nodeType="withEffect">
                                  <p:stCondLst>
                                    <p:cond delay="5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par>
                                <p:cTn id="17" presetID="22" presetClass="entr" presetSubtype="8" fill="hold" nodeType="withEffect">
                                  <p:stCondLst>
                                    <p:cond delay="5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par>
                                <p:cTn id="20" presetID="22" presetClass="entr" presetSubtype="8" fill="hold" nodeType="withEffect">
                                  <p:stCondLst>
                                    <p:cond delay="5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B7E7A73-1161-D81F-9F56-E5B89E2BDF6A}"/>
              </a:ext>
            </a:extLst>
          </p:cNvPr>
          <p:cNvSpPr>
            <a:spLocks noGrp="1"/>
          </p:cNvSpPr>
          <p:nvPr>
            <p:ph type="sldNum" sz="quarter" idx="12"/>
          </p:nvPr>
        </p:nvSpPr>
        <p:spPr/>
        <p:txBody>
          <a:bodyPr/>
          <a:lstStyle/>
          <a:p>
            <a:fld id="{512B0DB9-0322-4ED9-940E-5222A7C612BE}" type="slidenum">
              <a:rPr lang="de-DE" smtClean="0"/>
              <a:t>13</a:t>
            </a:fld>
            <a:endParaRPr lang="de-DE"/>
          </a:p>
        </p:txBody>
      </p:sp>
    </p:spTree>
    <p:extLst>
      <p:ext uri="{BB962C8B-B14F-4D97-AF65-F5344CB8AC3E}">
        <p14:creationId xmlns:p14="http://schemas.microsoft.com/office/powerpoint/2010/main" val="1934229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0E39C12-0D0A-EA59-A066-617962B7273C}"/>
              </a:ext>
            </a:extLst>
          </p:cNvPr>
          <p:cNvSpPr>
            <a:spLocks noGrp="1"/>
          </p:cNvSpPr>
          <p:nvPr>
            <p:ph idx="1"/>
          </p:nvPr>
        </p:nvSpPr>
        <p:spPr/>
        <p:txBody>
          <a:bodyPr/>
          <a:lstStyle/>
          <a:p>
            <a:pPr marL="457200" indent="-457200">
              <a:buAutoNum type="arabicPeriod"/>
            </a:pPr>
            <a:r>
              <a:rPr lang="de-DE" sz="2400" dirty="0"/>
              <a:t>Im Fall von Wasserstoffperoxid-Dampf müsste der Glimmspan ausgehen, weil kein Sauerstoff für das Weiterglimmen zur Verfügung steht.</a:t>
            </a:r>
          </a:p>
          <a:p>
            <a:pPr marL="457200" indent="-457200">
              <a:buAutoNum type="arabicPeriod"/>
            </a:pPr>
            <a:endParaRPr lang="de-DE" sz="2400" dirty="0"/>
          </a:p>
          <a:p>
            <a:pPr marL="457200" indent="-457200">
              <a:buAutoNum type="arabicPeriod"/>
            </a:pPr>
            <a:r>
              <a:rPr lang="de-DE" sz="2400" dirty="0"/>
              <a:t>Bei Sauerstoff müsste der glühende Span heller aufglimmen, weil nun mehr Sauerstoff da ist.</a:t>
            </a:r>
          </a:p>
          <a:p>
            <a:pPr marL="457200" indent="-457200">
              <a:buAutoNum type="arabicPeriod"/>
            </a:pPr>
            <a:endParaRPr lang="de-DE" sz="2400" dirty="0"/>
          </a:p>
          <a:p>
            <a:pPr marL="457200" indent="-457200">
              <a:buAutoNum type="arabicPeriod"/>
            </a:pPr>
            <a:r>
              <a:rPr lang="de-DE" sz="2400" dirty="0"/>
              <a:t>Bei Wasserstoff müsste eine Knallgas-Reaktion ablaufen, weil Sauerstoff aus der Luft auch vorliegt.</a:t>
            </a:r>
          </a:p>
          <a:p>
            <a:endParaRPr lang="de-DE" dirty="0"/>
          </a:p>
        </p:txBody>
      </p:sp>
      <p:sp>
        <p:nvSpPr>
          <p:cNvPr id="3" name="Foliennummernplatzhalter 2">
            <a:extLst>
              <a:ext uri="{FF2B5EF4-FFF2-40B4-BE49-F238E27FC236}">
                <a16:creationId xmlns:a16="http://schemas.microsoft.com/office/drawing/2014/main" id="{EF9B96E5-CF58-EF87-2836-C739A26AFD77}"/>
              </a:ext>
            </a:extLst>
          </p:cNvPr>
          <p:cNvSpPr>
            <a:spLocks noGrp="1"/>
          </p:cNvSpPr>
          <p:nvPr>
            <p:ph type="sldNum" sz="quarter" idx="12"/>
          </p:nvPr>
        </p:nvSpPr>
        <p:spPr/>
        <p:txBody>
          <a:bodyPr/>
          <a:lstStyle/>
          <a:p>
            <a:fld id="{649AAC7D-4B30-4604-BD35-0C4E56313D0D}" type="slidenum">
              <a:rPr lang="de-DE" smtClean="0"/>
              <a:t>14</a:t>
            </a:fld>
            <a:endParaRPr lang="de-DE"/>
          </a:p>
        </p:txBody>
      </p:sp>
    </p:spTree>
    <p:extLst>
      <p:ext uri="{BB962C8B-B14F-4D97-AF65-F5344CB8AC3E}">
        <p14:creationId xmlns:p14="http://schemas.microsoft.com/office/powerpoint/2010/main" val="109120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76C966-E555-7E47-A13E-B56AF8366552}"/>
              </a:ext>
            </a:extLst>
          </p:cNvPr>
          <p:cNvSpPr>
            <a:spLocks noGrp="1"/>
          </p:cNvSpPr>
          <p:nvPr>
            <p:ph type="title"/>
          </p:nvPr>
        </p:nvSpPr>
        <p:spPr/>
        <p:txBody>
          <a:bodyPr/>
          <a:lstStyle/>
          <a:p>
            <a:r>
              <a:rPr lang="de-DE" dirty="0"/>
              <a:t>Immer noch Aufgabe 1 von 2</a:t>
            </a:r>
          </a:p>
        </p:txBody>
      </p:sp>
      <p:sp>
        <p:nvSpPr>
          <p:cNvPr id="3" name="Inhaltsplatzhalter 2">
            <a:extLst>
              <a:ext uri="{FF2B5EF4-FFF2-40B4-BE49-F238E27FC236}">
                <a16:creationId xmlns:a16="http://schemas.microsoft.com/office/drawing/2014/main" id="{5B33D2BD-585B-957A-027F-BDEC7CF50793}"/>
              </a:ext>
            </a:extLst>
          </p:cNvPr>
          <p:cNvSpPr>
            <a:spLocks noGrp="1"/>
          </p:cNvSpPr>
          <p:nvPr>
            <p:ph idx="1"/>
          </p:nvPr>
        </p:nvSpPr>
        <p:spPr/>
        <p:txBody>
          <a:bodyPr/>
          <a:lstStyle/>
          <a:p>
            <a:r>
              <a:rPr lang="de-DE" dirty="0"/>
              <a:t>Das waren jetzt drei Hypothesen.</a:t>
            </a:r>
          </a:p>
          <a:p>
            <a:endParaRPr lang="de-DE" dirty="0"/>
          </a:p>
          <a:p>
            <a:r>
              <a:rPr lang="de-DE" dirty="0"/>
              <a:t>Im nächsten Schritt muss Professor Schlau mit Hilfe eines Experiments überprüfen, welche der drei Hypothese bestätigt werden kann.</a:t>
            </a:r>
          </a:p>
        </p:txBody>
      </p:sp>
      <p:sp>
        <p:nvSpPr>
          <p:cNvPr id="4" name="Foliennummernplatzhalter 3">
            <a:extLst>
              <a:ext uri="{FF2B5EF4-FFF2-40B4-BE49-F238E27FC236}">
                <a16:creationId xmlns:a16="http://schemas.microsoft.com/office/drawing/2014/main" id="{69D8052D-DC50-6D22-C7F5-0E28B7F84634}"/>
              </a:ext>
            </a:extLst>
          </p:cNvPr>
          <p:cNvSpPr>
            <a:spLocks noGrp="1"/>
          </p:cNvSpPr>
          <p:nvPr>
            <p:ph type="sldNum" sz="quarter" idx="12"/>
          </p:nvPr>
        </p:nvSpPr>
        <p:spPr/>
        <p:txBody>
          <a:bodyPr/>
          <a:lstStyle/>
          <a:p>
            <a:fld id="{649AAC7D-4B30-4604-BD35-0C4E56313D0D}" type="slidenum">
              <a:rPr lang="de-DE" smtClean="0"/>
              <a:t>15</a:t>
            </a:fld>
            <a:endParaRPr lang="de-DE"/>
          </a:p>
        </p:txBody>
      </p:sp>
      <p:sp>
        <p:nvSpPr>
          <p:cNvPr id="7" name="Textplatzhalter 6">
            <a:extLst>
              <a:ext uri="{FF2B5EF4-FFF2-40B4-BE49-F238E27FC236}">
                <a16:creationId xmlns:a16="http://schemas.microsoft.com/office/drawing/2014/main" id="{4617BDBE-FAD9-C339-3036-9FDF88F28E04}"/>
              </a:ext>
            </a:extLst>
          </p:cNvPr>
          <p:cNvSpPr>
            <a:spLocks noGrp="1"/>
          </p:cNvSpPr>
          <p:nvPr>
            <p:ph type="body" sz="quarter" idx="15"/>
          </p:nvPr>
        </p:nvSpPr>
        <p:spPr/>
        <p:txBody>
          <a:bodyPr/>
          <a:lstStyle/>
          <a:p>
            <a:r>
              <a:rPr lang="de-DE" b="1" dirty="0"/>
              <a:t>Beschreibe </a:t>
            </a:r>
            <a:r>
              <a:rPr lang="de-DE" dirty="0"/>
              <a:t>in wenigen Worten </a:t>
            </a:r>
            <a:r>
              <a:rPr lang="de-DE" b="1" dirty="0"/>
              <a:t>schriftlich</a:t>
            </a:r>
            <a:r>
              <a:rPr lang="de-DE" dirty="0"/>
              <a:t>,</a:t>
            </a:r>
            <a:r>
              <a:rPr lang="de-DE" b="1" dirty="0"/>
              <a:t> </a:t>
            </a:r>
            <a:r>
              <a:rPr lang="de-DE" dirty="0"/>
              <a:t>welche Schritte der Professor als nächstes </a:t>
            </a:r>
            <a:r>
              <a:rPr lang="de-DE" dirty="0" smtClean="0"/>
              <a:t>unternehmen muss. </a:t>
            </a:r>
            <a:r>
              <a:rPr lang="de-DE" dirty="0"/>
              <a:t>Nutze dafür die folgenden Folien.</a:t>
            </a:r>
          </a:p>
        </p:txBody>
      </p:sp>
      <p:pic>
        <p:nvPicPr>
          <p:cNvPr id="8" name="Inhaltsplatzhalter 22">
            <a:extLst>
              <a:ext uri="{FF2B5EF4-FFF2-40B4-BE49-F238E27FC236}">
                <a16:creationId xmlns:a16="http://schemas.microsoft.com/office/drawing/2014/main" id="{1BBE0D00-85D1-B5B0-D5ED-91E638C3E014}"/>
              </a:ext>
            </a:extLst>
          </p:cNvPr>
          <p:cNvPicPr>
            <a:picLocks noGrp="1" noChangeAspect="1"/>
          </p:cNvPicPr>
          <p:nvPr>
            <p:ph sz="quarter" idx="13"/>
          </p:nvPr>
        </p:nvPicPr>
        <p:blipFill>
          <a:blip r:embed="rId2"/>
          <a:stretch>
            <a:fillRect/>
          </a:stretch>
        </p:blipFill>
        <p:spPr>
          <a:xfrm>
            <a:off x="636800" y="503238"/>
            <a:ext cx="490113" cy="900112"/>
          </a:xfrm>
          <a:prstGeom prst="rect">
            <a:avLst/>
          </a:prstGeom>
        </p:spPr>
      </p:pic>
      <p:pic>
        <p:nvPicPr>
          <p:cNvPr id="9" name="Inhaltsplatzhalter 28">
            <a:extLst>
              <a:ext uri="{FF2B5EF4-FFF2-40B4-BE49-F238E27FC236}">
                <a16:creationId xmlns:a16="http://schemas.microsoft.com/office/drawing/2014/main" id="{4DF58E5C-8035-41AB-6477-EEB186D9341D}"/>
              </a:ext>
            </a:extLst>
          </p:cNvPr>
          <p:cNvPicPr>
            <a:picLocks noGrp="1" noChangeAspect="1"/>
          </p:cNvPicPr>
          <p:nvPr>
            <p:ph sz="quarter" idx="14"/>
          </p:nvPr>
        </p:nvPicPr>
        <p:blipFill>
          <a:blip r:embed="rId3"/>
          <a:stretch>
            <a:fillRect/>
          </a:stretch>
        </p:blipFill>
        <p:spPr>
          <a:xfrm>
            <a:off x="776938" y="5219700"/>
            <a:ext cx="786098" cy="900113"/>
          </a:xfrm>
          <a:prstGeom prst="rect">
            <a:avLst/>
          </a:prstGeom>
        </p:spPr>
      </p:pic>
    </p:spTree>
    <p:extLst>
      <p:ext uri="{BB962C8B-B14F-4D97-AF65-F5344CB8AC3E}">
        <p14:creationId xmlns:p14="http://schemas.microsoft.com/office/powerpoint/2010/main" val="88021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04991-18B5-71E1-CD6C-104C4C24DF6D}"/>
              </a:ext>
            </a:extLst>
          </p:cNvPr>
          <p:cNvSpPr>
            <a:spLocks noGrp="1"/>
          </p:cNvSpPr>
          <p:nvPr>
            <p:ph type="title"/>
          </p:nvPr>
        </p:nvSpPr>
        <p:spPr/>
        <p:txBody>
          <a:bodyPr/>
          <a:lstStyle/>
          <a:p>
            <a:r>
              <a:rPr lang="de-DE" dirty="0">
                <a:cs typeface="Arial" panose="020B0604020202020204" pitchFamily="34" charset="0"/>
              </a:rPr>
              <a:t>Hypothese 1</a:t>
            </a:r>
            <a:endParaRPr lang="de-DE" dirty="0"/>
          </a:p>
        </p:txBody>
      </p:sp>
      <p:sp>
        <p:nvSpPr>
          <p:cNvPr id="3" name="Inhaltsplatzhalter 2">
            <a:extLst>
              <a:ext uri="{FF2B5EF4-FFF2-40B4-BE49-F238E27FC236}">
                <a16:creationId xmlns:a16="http://schemas.microsoft.com/office/drawing/2014/main" id="{8380F332-F240-F905-B77A-7A23519714BC}"/>
              </a:ext>
            </a:extLst>
          </p:cNvPr>
          <p:cNvSpPr>
            <a:spLocks noGrp="1"/>
          </p:cNvSpPr>
          <p:nvPr>
            <p:ph idx="1"/>
          </p:nvPr>
        </p:nvSpPr>
        <p:spPr/>
        <p:txBody>
          <a:bodyPr/>
          <a:lstStyle/>
          <a:p>
            <a:r>
              <a:rPr lang="de-DE" dirty="0">
                <a:cs typeface="Arial" panose="020B0604020202020204" pitchFamily="34" charset="0"/>
              </a:rPr>
              <a:t>Der Glimmspan geht aus, da die Wasserstoffperoxid-Lösung verdampft und die Luft (mit dem Sauerstoff) verdrängt.</a:t>
            </a:r>
          </a:p>
          <a:p>
            <a:endParaRPr lang="de-DE" dirty="0"/>
          </a:p>
        </p:txBody>
      </p:sp>
      <p:sp>
        <p:nvSpPr>
          <p:cNvPr id="4" name="Foliennummernplatzhalter 3">
            <a:extLst>
              <a:ext uri="{FF2B5EF4-FFF2-40B4-BE49-F238E27FC236}">
                <a16:creationId xmlns:a16="http://schemas.microsoft.com/office/drawing/2014/main" id="{49768E86-E8DB-D13B-565D-F4614C801E73}"/>
              </a:ext>
            </a:extLst>
          </p:cNvPr>
          <p:cNvSpPr>
            <a:spLocks noGrp="1"/>
          </p:cNvSpPr>
          <p:nvPr>
            <p:ph type="sldNum" sz="quarter" idx="12"/>
          </p:nvPr>
        </p:nvSpPr>
        <p:spPr/>
        <p:txBody>
          <a:bodyPr/>
          <a:lstStyle/>
          <a:p>
            <a:fld id="{649AAC7D-4B30-4604-BD35-0C4E56313D0D}" type="slidenum">
              <a:rPr lang="de-DE" smtClean="0"/>
              <a:t>16</a:t>
            </a:fld>
            <a:endParaRPr lang="de-DE"/>
          </a:p>
        </p:txBody>
      </p:sp>
      <p:pic>
        <p:nvPicPr>
          <p:cNvPr id="8" name="Inhaltsplatzhalter 65">
            <a:extLst>
              <a:ext uri="{FF2B5EF4-FFF2-40B4-BE49-F238E27FC236}">
                <a16:creationId xmlns:a16="http://schemas.microsoft.com/office/drawing/2014/main" id="{2569B907-EF65-B8E9-1881-66FE5EF2C023}"/>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383958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0BB6B-6DFF-5907-26CF-E6CF899F50FD}"/>
              </a:ext>
            </a:extLst>
          </p:cNvPr>
          <p:cNvSpPr>
            <a:spLocks noGrp="1"/>
          </p:cNvSpPr>
          <p:nvPr>
            <p:ph type="title"/>
          </p:nvPr>
        </p:nvSpPr>
        <p:spPr/>
        <p:txBody>
          <a:bodyPr/>
          <a:lstStyle/>
          <a:p>
            <a:r>
              <a:rPr lang="de-DE" dirty="0">
                <a:cs typeface="Arial" panose="020B0604020202020204" pitchFamily="34" charset="0"/>
              </a:rPr>
              <a:t>Experiment 1</a:t>
            </a:r>
            <a:endParaRPr lang="de-DE" dirty="0"/>
          </a:p>
        </p:txBody>
      </p:sp>
      <p:sp>
        <p:nvSpPr>
          <p:cNvPr id="3" name="Inhaltsplatzhalter 2">
            <a:extLst>
              <a:ext uri="{FF2B5EF4-FFF2-40B4-BE49-F238E27FC236}">
                <a16:creationId xmlns:a16="http://schemas.microsoft.com/office/drawing/2014/main" id="{3C840C78-9721-6511-E06C-90255AAE23FB}"/>
              </a:ext>
            </a:extLst>
          </p:cNvPr>
          <p:cNvSpPr>
            <a:spLocks noGrp="1"/>
          </p:cNvSpPr>
          <p:nvPr>
            <p:ph idx="1"/>
          </p:nvPr>
        </p:nvSpPr>
        <p:spPr/>
        <p:txBody>
          <a:bodyPr/>
          <a:lstStyle/>
          <a:p>
            <a:r>
              <a:rPr lang="de-DE" b="1" dirty="0">
                <a:cs typeface="Arial" panose="020B0604020202020204" pitchFamily="34" charset="0"/>
              </a:rPr>
              <a:t>Ziel: </a:t>
            </a:r>
            <a:r>
              <a:rPr lang="de-DE" dirty="0">
                <a:cs typeface="Arial" panose="020B0604020202020204" pitchFamily="34" charset="0"/>
              </a:rPr>
              <a:t>Einfluss von Wärmezufuhr auf die Wasserstoffperoxid-Lösung untersuchen.</a:t>
            </a:r>
          </a:p>
          <a:p>
            <a:endParaRPr lang="de-DE" b="1" dirty="0">
              <a:cs typeface="Arial" panose="020B0604020202020204" pitchFamily="34" charset="0"/>
            </a:endParaRPr>
          </a:p>
          <a:p>
            <a:r>
              <a:rPr lang="de-DE" b="1" dirty="0">
                <a:cs typeface="Arial" panose="020B0604020202020204" pitchFamily="34" charset="0"/>
              </a:rPr>
              <a:t>Material: </a:t>
            </a:r>
            <a:r>
              <a:rPr lang="de-DE" dirty="0">
                <a:cs typeface="Arial" panose="020B0604020202020204" pitchFamily="34" charset="0"/>
              </a:rPr>
              <a:t>Reagenzglas, Reagenzglas-Klammer, </a:t>
            </a:r>
            <a:r>
              <a:rPr lang="de-DE" dirty="0" smtClean="0">
                <a:cs typeface="Arial" panose="020B0604020202020204" pitchFamily="34" charset="0"/>
              </a:rPr>
              <a:t>Brenner</a:t>
            </a:r>
            <a:r>
              <a:rPr lang="de-DE" dirty="0">
                <a:cs typeface="Arial" panose="020B0604020202020204" pitchFamily="34" charset="0"/>
              </a:rPr>
              <a:t>, Dreibein + Keramikdrahtnetz, Becherglas, Glimmspan </a:t>
            </a:r>
          </a:p>
          <a:p>
            <a:endParaRPr lang="de-DE" b="1" dirty="0">
              <a:cs typeface="Arial" panose="020B0604020202020204" pitchFamily="34" charset="0"/>
            </a:endParaRPr>
          </a:p>
          <a:p>
            <a:r>
              <a:rPr lang="de-DE" b="1" dirty="0">
                <a:cs typeface="Arial" panose="020B0604020202020204" pitchFamily="34" charset="0"/>
              </a:rPr>
              <a:t>Chemikalien: </a:t>
            </a:r>
            <a:r>
              <a:rPr lang="de-DE" dirty="0">
                <a:cs typeface="Arial" panose="020B0604020202020204" pitchFamily="34" charset="0"/>
              </a:rPr>
              <a:t>Wasserstoffperoxid-Lösung </a:t>
            </a:r>
            <a:r>
              <a:rPr lang="de-DE" dirty="0"/>
              <a:t>w = 3 %</a:t>
            </a:r>
          </a:p>
        </p:txBody>
      </p:sp>
      <p:sp>
        <p:nvSpPr>
          <p:cNvPr id="4" name="Foliennummernplatzhalter 3">
            <a:extLst>
              <a:ext uri="{FF2B5EF4-FFF2-40B4-BE49-F238E27FC236}">
                <a16:creationId xmlns:a16="http://schemas.microsoft.com/office/drawing/2014/main" id="{BF6177EB-C88B-F550-05CA-03BA7FC22FC1}"/>
              </a:ext>
            </a:extLst>
          </p:cNvPr>
          <p:cNvSpPr>
            <a:spLocks noGrp="1"/>
          </p:cNvSpPr>
          <p:nvPr>
            <p:ph type="sldNum" sz="quarter" idx="12"/>
          </p:nvPr>
        </p:nvSpPr>
        <p:spPr/>
        <p:txBody>
          <a:bodyPr/>
          <a:lstStyle/>
          <a:p>
            <a:fld id="{649AAC7D-4B30-4604-BD35-0C4E56313D0D}" type="slidenum">
              <a:rPr lang="de-DE" smtClean="0"/>
              <a:t>17</a:t>
            </a:fld>
            <a:endParaRPr lang="de-DE"/>
          </a:p>
        </p:txBody>
      </p:sp>
      <p:pic>
        <p:nvPicPr>
          <p:cNvPr id="8" name="Inhaltsplatzhalter 65">
            <a:extLst>
              <a:ext uri="{FF2B5EF4-FFF2-40B4-BE49-F238E27FC236}">
                <a16:creationId xmlns:a16="http://schemas.microsoft.com/office/drawing/2014/main" id="{9D6BA915-10BC-B6BA-63BC-2458D47462A8}"/>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145242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57A55-E981-ACB8-4130-C8603EA415E0}"/>
              </a:ext>
            </a:extLst>
          </p:cNvPr>
          <p:cNvSpPr>
            <a:spLocks noGrp="1"/>
          </p:cNvSpPr>
          <p:nvPr>
            <p:ph type="title"/>
          </p:nvPr>
        </p:nvSpPr>
        <p:spPr/>
        <p:txBody>
          <a:bodyPr/>
          <a:lstStyle/>
          <a:p>
            <a:r>
              <a:rPr lang="de-DE" dirty="0">
                <a:cs typeface="Arial" panose="020B0604020202020204" pitchFamily="34" charset="0"/>
              </a:rPr>
              <a:t>Experiment 1</a:t>
            </a:r>
            <a:endParaRPr lang="de-DE" dirty="0"/>
          </a:p>
        </p:txBody>
      </p:sp>
      <p:sp>
        <p:nvSpPr>
          <p:cNvPr id="3" name="Inhaltsplatzhalter 2">
            <a:extLst>
              <a:ext uri="{FF2B5EF4-FFF2-40B4-BE49-F238E27FC236}">
                <a16:creationId xmlns:a16="http://schemas.microsoft.com/office/drawing/2014/main" id="{378C1B60-DE9C-9438-0B68-929C9E94EA76}"/>
              </a:ext>
            </a:extLst>
          </p:cNvPr>
          <p:cNvSpPr>
            <a:spLocks noGrp="1"/>
          </p:cNvSpPr>
          <p:nvPr>
            <p:ph idx="1"/>
          </p:nvPr>
        </p:nvSpPr>
        <p:spPr/>
        <p:txBody>
          <a:bodyPr/>
          <a:lstStyle/>
          <a:p>
            <a:r>
              <a:rPr lang="de-DE" b="1" dirty="0">
                <a:cs typeface="Arial" panose="020B0604020202020204" pitchFamily="34" charset="0"/>
              </a:rPr>
              <a:t>Durchführung: </a:t>
            </a:r>
            <a:r>
              <a:rPr lang="de-DE" dirty="0" smtClean="0">
                <a:cs typeface="Arial" panose="020B0604020202020204" pitchFamily="34" charset="0"/>
              </a:rPr>
              <a:t>Erhitze die </a:t>
            </a:r>
            <a:r>
              <a:rPr lang="de-DE" dirty="0">
                <a:cs typeface="Arial" panose="020B0604020202020204" pitchFamily="34" charset="0"/>
              </a:rPr>
              <a:t>Wasserstoffperoxid-Lösung </a:t>
            </a:r>
            <a:r>
              <a:rPr lang="de-DE" dirty="0" smtClean="0">
                <a:cs typeface="Arial" panose="020B0604020202020204" pitchFamily="34" charset="0"/>
              </a:rPr>
              <a:t>vorsichtig, bis </a:t>
            </a:r>
            <a:r>
              <a:rPr lang="de-DE" dirty="0">
                <a:cs typeface="Arial" panose="020B0604020202020204" pitchFamily="34" charset="0"/>
              </a:rPr>
              <a:t>es zur Gasblasenbildung kommt. </a:t>
            </a:r>
            <a:r>
              <a:rPr lang="de-DE" dirty="0" smtClean="0">
                <a:cs typeface="Arial" panose="020B0604020202020204" pitchFamily="34" charset="0"/>
              </a:rPr>
              <a:t>Teste das </a:t>
            </a:r>
            <a:r>
              <a:rPr lang="de-DE" dirty="0">
                <a:cs typeface="Arial" panose="020B0604020202020204" pitchFamily="34" charset="0"/>
              </a:rPr>
              <a:t>entstehende Gas </a:t>
            </a:r>
            <a:r>
              <a:rPr lang="de-DE" dirty="0" smtClean="0">
                <a:cs typeface="Arial" panose="020B0604020202020204" pitchFamily="34" charset="0"/>
              </a:rPr>
              <a:t>mit </a:t>
            </a:r>
            <a:r>
              <a:rPr lang="de-DE" dirty="0">
                <a:cs typeface="Arial" panose="020B0604020202020204" pitchFamily="34" charset="0"/>
              </a:rPr>
              <a:t>dem glühenden </a:t>
            </a:r>
            <a:r>
              <a:rPr lang="de-DE" dirty="0" smtClean="0">
                <a:cs typeface="Arial" panose="020B0604020202020204" pitchFamily="34" charset="0"/>
              </a:rPr>
              <a:t>Glimmspan.</a:t>
            </a:r>
            <a:endParaRPr lang="de-DE" dirty="0">
              <a:cs typeface="Arial" panose="020B0604020202020204" pitchFamily="34" charset="0"/>
            </a:endParaRPr>
          </a:p>
          <a:p>
            <a:endParaRPr lang="de-DE" b="1" dirty="0">
              <a:cs typeface="Arial" panose="020B0604020202020204" pitchFamily="34" charset="0"/>
            </a:endParaRPr>
          </a:p>
          <a:p>
            <a:r>
              <a:rPr lang="de-DE" b="1" dirty="0">
                <a:cs typeface="Arial" panose="020B0604020202020204" pitchFamily="34" charset="0"/>
              </a:rPr>
              <a:t>Beobachtung: </a:t>
            </a:r>
            <a:r>
              <a:rPr lang="de-DE" dirty="0">
                <a:cs typeface="Arial" panose="020B0604020202020204" pitchFamily="34" charset="0"/>
              </a:rPr>
              <a:t>Der Glimmspan flammt wieder auf.  </a:t>
            </a:r>
          </a:p>
          <a:p>
            <a:endParaRPr lang="de-DE" dirty="0">
              <a:cs typeface="Arial" panose="020B0604020202020204" pitchFamily="34" charset="0"/>
            </a:endParaRPr>
          </a:p>
          <a:p>
            <a:r>
              <a:rPr lang="de-DE" b="1" dirty="0">
                <a:cs typeface="Arial" panose="020B0604020202020204" pitchFamily="34" charset="0"/>
              </a:rPr>
              <a:t>Interpretation: </a:t>
            </a:r>
            <a:r>
              <a:rPr lang="de-DE" dirty="0">
                <a:cs typeface="Arial" panose="020B0604020202020204" pitchFamily="34" charset="0"/>
              </a:rPr>
              <a:t>Die Glimmspanprobe war positiv. Es ist offenbar eine Reaktion abgelaufen, in der sich Sauerstoff gebildet hat. </a:t>
            </a:r>
          </a:p>
          <a:p>
            <a:endParaRPr lang="de-DE" dirty="0"/>
          </a:p>
        </p:txBody>
      </p:sp>
      <p:sp>
        <p:nvSpPr>
          <p:cNvPr id="4" name="Foliennummernplatzhalter 3">
            <a:extLst>
              <a:ext uri="{FF2B5EF4-FFF2-40B4-BE49-F238E27FC236}">
                <a16:creationId xmlns:a16="http://schemas.microsoft.com/office/drawing/2014/main" id="{30E91C7A-B41F-9628-2A1B-AD9C3979CC5E}"/>
              </a:ext>
            </a:extLst>
          </p:cNvPr>
          <p:cNvSpPr>
            <a:spLocks noGrp="1"/>
          </p:cNvSpPr>
          <p:nvPr>
            <p:ph type="sldNum" sz="quarter" idx="12"/>
          </p:nvPr>
        </p:nvSpPr>
        <p:spPr/>
        <p:txBody>
          <a:bodyPr/>
          <a:lstStyle/>
          <a:p>
            <a:fld id="{649AAC7D-4B30-4604-BD35-0C4E56313D0D}" type="slidenum">
              <a:rPr lang="de-DE" smtClean="0"/>
              <a:t>18</a:t>
            </a:fld>
            <a:endParaRPr lang="de-DE"/>
          </a:p>
        </p:txBody>
      </p:sp>
      <p:pic>
        <p:nvPicPr>
          <p:cNvPr id="8" name="Inhaltsplatzhalter 65">
            <a:extLst>
              <a:ext uri="{FF2B5EF4-FFF2-40B4-BE49-F238E27FC236}">
                <a16:creationId xmlns:a16="http://schemas.microsoft.com/office/drawing/2014/main" id="{E53FE538-00D4-E3CE-E441-069EF99E7155}"/>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216101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BA315-348F-DE2C-50B5-193EA9485FE5}"/>
              </a:ext>
            </a:extLst>
          </p:cNvPr>
          <p:cNvSpPr>
            <a:spLocks noGrp="1"/>
          </p:cNvSpPr>
          <p:nvPr>
            <p:ph type="title"/>
          </p:nvPr>
        </p:nvSpPr>
        <p:spPr/>
        <p:txBody>
          <a:bodyPr/>
          <a:lstStyle/>
          <a:p>
            <a:r>
              <a:rPr lang="de-DE" dirty="0">
                <a:cs typeface="Arial" panose="020B0604020202020204" pitchFamily="34" charset="0"/>
              </a:rPr>
              <a:t>Ergebnis 1</a:t>
            </a:r>
            <a:endParaRPr lang="de-DE" dirty="0"/>
          </a:p>
        </p:txBody>
      </p:sp>
      <p:sp>
        <p:nvSpPr>
          <p:cNvPr id="3" name="Inhaltsplatzhalter 2">
            <a:extLst>
              <a:ext uri="{FF2B5EF4-FFF2-40B4-BE49-F238E27FC236}">
                <a16:creationId xmlns:a16="http://schemas.microsoft.com/office/drawing/2014/main" id="{80AD7717-23DB-93B1-8F55-2D6FFED3CEC7}"/>
              </a:ext>
            </a:extLst>
          </p:cNvPr>
          <p:cNvSpPr>
            <a:spLocks noGrp="1"/>
          </p:cNvSpPr>
          <p:nvPr>
            <p:ph idx="1"/>
          </p:nvPr>
        </p:nvSpPr>
        <p:spPr/>
        <p:txBody>
          <a:bodyPr/>
          <a:lstStyle/>
          <a:p>
            <a:r>
              <a:rPr lang="de-DE" dirty="0">
                <a:cs typeface="Arial" panose="020B0604020202020204" pitchFamily="34" charset="0"/>
              </a:rPr>
              <a:t>Die Hypothese 1 ist widerlegt. </a:t>
            </a:r>
          </a:p>
          <a:p>
            <a:endParaRPr lang="de-DE" dirty="0"/>
          </a:p>
        </p:txBody>
      </p:sp>
      <p:sp>
        <p:nvSpPr>
          <p:cNvPr id="4" name="Foliennummernplatzhalter 3">
            <a:extLst>
              <a:ext uri="{FF2B5EF4-FFF2-40B4-BE49-F238E27FC236}">
                <a16:creationId xmlns:a16="http://schemas.microsoft.com/office/drawing/2014/main" id="{B5418389-3B47-AB59-56FB-57EFA79E76AF}"/>
              </a:ext>
            </a:extLst>
          </p:cNvPr>
          <p:cNvSpPr>
            <a:spLocks noGrp="1"/>
          </p:cNvSpPr>
          <p:nvPr>
            <p:ph type="sldNum" sz="quarter" idx="12"/>
          </p:nvPr>
        </p:nvSpPr>
        <p:spPr/>
        <p:txBody>
          <a:bodyPr/>
          <a:lstStyle/>
          <a:p>
            <a:fld id="{649AAC7D-4B30-4604-BD35-0C4E56313D0D}" type="slidenum">
              <a:rPr lang="de-DE" smtClean="0"/>
              <a:t>19</a:t>
            </a:fld>
            <a:endParaRPr lang="de-DE"/>
          </a:p>
        </p:txBody>
      </p:sp>
      <p:pic>
        <p:nvPicPr>
          <p:cNvPr id="110" name="Inhaltsplatzhalter 109" descr="Ein Bild, das Cartoon, Clipart, weiß, Grafiken enthält.&#10;&#10;Automatisch generierte Beschreibung">
            <a:extLst>
              <a:ext uri="{FF2B5EF4-FFF2-40B4-BE49-F238E27FC236}">
                <a16:creationId xmlns:a16="http://schemas.microsoft.com/office/drawing/2014/main" id="{260F1523-036E-C471-4E93-50E991FF6BA7}"/>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926806" y="5219700"/>
            <a:ext cx="486362" cy="900113"/>
          </a:xfrm>
        </p:spPr>
      </p:pic>
      <p:sp>
        <p:nvSpPr>
          <p:cNvPr id="7" name="Textplatzhalter 6">
            <a:extLst>
              <a:ext uri="{FF2B5EF4-FFF2-40B4-BE49-F238E27FC236}">
                <a16:creationId xmlns:a16="http://schemas.microsoft.com/office/drawing/2014/main" id="{8728A7DF-E689-E5E7-9BA3-FEC32D5E4118}"/>
              </a:ext>
            </a:extLst>
          </p:cNvPr>
          <p:cNvSpPr>
            <a:spLocks noGrp="1"/>
          </p:cNvSpPr>
          <p:nvPr>
            <p:ph type="body" sz="quarter" idx="15"/>
          </p:nvPr>
        </p:nvSpPr>
        <p:spPr/>
        <p:txBody>
          <a:bodyPr/>
          <a:lstStyle/>
          <a:p>
            <a:r>
              <a:rPr lang="de-DE" dirty="0"/>
              <a:t>Beachte die Hinweise auf der nächsten Folie, bevor du zur nächsten Hypothese weitergehst. </a:t>
            </a:r>
          </a:p>
        </p:txBody>
      </p:sp>
      <p:pic>
        <p:nvPicPr>
          <p:cNvPr id="8" name="Inhaltsplatzhalter 65">
            <a:extLst>
              <a:ext uri="{FF2B5EF4-FFF2-40B4-BE49-F238E27FC236}">
                <a16:creationId xmlns:a16="http://schemas.microsoft.com/office/drawing/2014/main" id="{E1A27F54-B6E8-870F-F667-687FB7549E69}"/>
              </a:ext>
            </a:extLst>
          </p:cNvPr>
          <p:cNvPicPr>
            <a:picLocks noGrp="1" noChangeAspect="1"/>
          </p:cNvPicPr>
          <p:nvPr>
            <p:ph sz="quarter" idx="13"/>
          </p:nvPr>
        </p:nvPicPr>
        <p:blipFill>
          <a:blip r:embed="rId3"/>
          <a:stretch>
            <a:fillRect/>
          </a:stretch>
        </p:blipFill>
        <p:spPr>
          <a:xfrm>
            <a:off x="611823" y="503238"/>
            <a:ext cx="540067" cy="900112"/>
          </a:xfrm>
          <a:prstGeom prst="rect">
            <a:avLst/>
          </a:prstGeom>
        </p:spPr>
      </p:pic>
    </p:spTree>
    <p:extLst>
      <p:ext uri="{BB962C8B-B14F-4D97-AF65-F5344CB8AC3E}">
        <p14:creationId xmlns:p14="http://schemas.microsoft.com/office/powerpoint/2010/main" val="1342946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Wie Forscher Gesetzmäßigkeiten entdecken und Regeln aufstellen</a:t>
            </a:r>
          </a:p>
        </p:txBody>
      </p:sp>
      <p:sp>
        <p:nvSpPr>
          <p:cNvPr id="3" name="Inhaltsplatzhalter 2"/>
          <p:cNvSpPr>
            <a:spLocks noGrp="1"/>
          </p:cNvSpPr>
          <p:nvPr>
            <p:ph idx="1"/>
          </p:nvPr>
        </p:nvSpPr>
        <p:spPr/>
        <p:txBody>
          <a:bodyPr anchor="ctr"/>
          <a:lstStyle/>
          <a:p>
            <a:r>
              <a:rPr lang="de-DE" dirty="0"/>
              <a:t>In allen Naturwissenschaften finden sich Gesetzmäßigkeiten oder Regeln wieder, die in der Vergangenheit von Forschern gefunden oder aufgestellt wurden. </a:t>
            </a:r>
          </a:p>
          <a:p>
            <a:endParaRPr lang="de-DE" dirty="0"/>
          </a:p>
          <a:p>
            <a:r>
              <a:rPr lang="de-DE" dirty="0"/>
              <a:t>Ein Beispiel hierfür ist die Knallgasprobe. Erst bei einem richtigen Verhältnis von Wasserstoff und Sauerstoff kommt es zu einer Reaktion. </a:t>
            </a:r>
          </a:p>
          <a:p>
            <a:endParaRPr lang="de-DE" dirty="0"/>
          </a:p>
          <a:p>
            <a:r>
              <a:rPr lang="de-DE" dirty="0"/>
              <a:t>Wie Forscher wissenschaftlich </a:t>
            </a:r>
            <a:r>
              <a:rPr lang="de-DE" dirty="0" smtClean="0"/>
              <a:t>experimentieren </a:t>
            </a:r>
            <a:r>
              <a:rPr lang="de-DE" dirty="0"/>
              <a:t>und Regeln aufstellen, um solche Experimente zu wiederholen, wird im Folgenden am Beispiel von Katalysatoren klar.</a:t>
            </a:r>
          </a:p>
        </p:txBody>
      </p:sp>
      <p:sp>
        <p:nvSpPr>
          <p:cNvPr id="4" name="Foliennummernplatzhalter 3"/>
          <p:cNvSpPr>
            <a:spLocks noGrp="1"/>
          </p:cNvSpPr>
          <p:nvPr>
            <p:ph type="sldNum" sz="quarter" idx="12"/>
          </p:nvPr>
        </p:nvSpPr>
        <p:spPr/>
        <p:txBody>
          <a:bodyPr/>
          <a:lstStyle/>
          <a:p>
            <a:fld id="{649AAC7D-4B30-4604-BD35-0C4E56313D0D}" type="slidenum">
              <a:rPr lang="de-DE" smtClean="0"/>
              <a:t>2</a:t>
            </a:fld>
            <a:endParaRPr lang="de-DE"/>
          </a:p>
        </p:txBody>
      </p:sp>
      <p:pic>
        <p:nvPicPr>
          <p:cNvPr id="6" name="Inhaltsplatzhalter 63"/>
          <p:cNvPicPr>
            <a:picLocks noGrp="1" noChangeAspect="1"/>
          </p:cNvPicPr>
          <p:nvPr>
            <p:ph sz="quarter" idx="13"/>
          </p:nvPr>
        </p:nvPicPr>
        <p:blipFill>
          <a:blip r:embed="rId2"/>
          <a:stretch>
            <a:fillRect/>
          </a:stretch>
        </p:blipFill>
        <p:spPr>
          <a:xfrm>
            <a:off x="611956" y="503239"/>
            <a:ext cx="539800" cy="900111"/>
          </a:xfrm>
          <a:prstGeom prst="rect">
            <a:avLst/>
          </a:prstGeom>
        </p:spPr>
      </p:pic>
    </p:spTree>
    <p:extLst>
      <p:ext uri="{BB962C8B-B14F-4D97-AF65-F5344CB8AC3E}">
        <p14:creationId xmlns:p14="http://schemas.microsoft.com/office/powerpoint/2010/main" val="31080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C56199-3C1D-9A9B-8862-F7DD60533360}"/>
              </a:ext>
            </a:extLst>
          </p:cNvPr>
          <p:cNvSpPr>
            <a:spLocks noGrp="1"/>
          </p:cNvSpPr>
          <p:nvPr>
            <p:ph type="title"/>
          </p:nvPr>
        </p:nvSpPr>
        <p:spPr/>
        <p:txBody>
          <a:bodyPr/>
          <a:lstStyle/>
          <a:p>
            <a:r>
              <a:rPr lang="de-DE" dirty="0"/>
              <a:t>Hinweis</a:t>
            </a:r>
          </a:p>
        </p:txBody>
      </p:sp>
      <p:sp>
        <p:nvSpPr>
          <p:cNvPr id="2" name="Inhaltsplatzhalter 1">
            <a:extLst>
              <a:ext uri="{FF2B5EF4-FFF2-40B4-BE49-F238E27FC236}">
                <a16:creationId xmlns:a16="http://schemas.microsoft.com/office/drawing/2014/main" id="{8F03E4DB-23E4-33D8-351D-CF1E30E31AEA}"/>
              </a:ext>
            </a:extLst>
          </p:cNvPr>
          <p:cNvSpPr>
            <a:spLocks noGrp="1"/>
          </p:cNvSpPr>
          <p:nvPr>
            <p:ph idx="1"/>
          </p:nvPr>
        </p:nvSpPr>
        <p:spPr/>
        <p:txBody>
          <a:bodyPr/>
          <a:lstStyle/>
          <a:p>
            <a:r>
              <a:rPr lang="de-DE" dirty="0">
                <a:cs typeface="Arial" panose="020B0604020202020204" pitchFamily="34" charset="0"/>
              </a:rPr>
              <a:t>Weil bei Hypothese 1 schon eine positive Glimmspanprobe erfolgte, kann Hypothese 2 entsprechend angepasst und erweitert werden. </a:t>
            </a:r>
          </a:p>
          <a:p>
            <a:endParaRPr lang="de-DE" dirty="0">
              <a:cs typeface="Arial" panose="020B0604020202020204" pitchFamily="34" charset="0"/>
            </a:endParaRPr>
          </a:p>
          <a:p>
            <a:r>
              <a:rPr lang="de-DE" dirty="0">
                <a:cs typeface="Arial" panose="020B0604020202020204" pitchFamily="34" charset="0"/>
              </a:rPr>
              <a:t>Dir ist bereits bekannt, dass </a:t>
            </a:r>
            <a:r>
              <a:rPr lang="de-DE" dirty="0" smtClean="0">
                <a:cs typeface="Arial" panose="020B0604020202020204" pitchFamily="34" charset="0"/>
              </a:rPr>
              <a:t>Aktivierungsenergie </a:t>
            </a:r>
            <a:r>
              <a:rPr lang="de-DE" dirty="0">
                <a:cs typeface="Arial" panose="020B0604020202020204" pitchFamily="34" charset="0"/>
              </a:rPr>
              <a:t>für eine Reaktion benötigt wird.</a:t>
            </a:r>
          </a:p>
          <a:p>
            <a:endParaRPr lang="de-DE" dirty="0"/>
          </a:p>
        </p:txBody>
      </p:sp>
      <p:sp>
        <p:nvSpPr>
          <p:cNvPr id="3" name="Foliennummernplatzhalter 2">
            <a:extLst>
              <a:ext uri="{FF2B5EF4-FFF2-40B4-BE49-F238E27FC236}">
                <a16:creationId xmlns:a16="http://schemas.microsoft.com/office/drawing/2014/main" id="{61533763-7AD0-7CD0-9905-754178EA4A3D}"/>
              </a:ext>
            </a:extLst>
          </p:cNvPr>
          <p:cNvSpPr>
            <a:spLocks noGrp="1"/>
          </p:cNvSpPr>
          <p:nvPr>
            <p:ph type="sldNum" sz="quarter" idx="12"/>
          </p:nvPr>
        </p:nvSpPr>
        <p:spPr/>
        <p:txBody>
          <a:bodyPr/>
          <a:lstStyle/>
          <a:p>
            <a:fld id="{649AAC7D-4B30-4604-BD35-0C4E56313D0D}" type="slidenum">
              <a:rPr lang="de-DE" smtClean="0"/>
              <a:t>20</a:t>
            </a:fld>
            <a:endParaRPr lang="de-DE"/>
          </a:p>
        </p:txBody>
      </p:sp>
      <p:pic>
        <p:nvPicPr>
          <p:cNvPr id="6" name="Inhaltsplatzhalter 65">
            <a:extLst>
              <a:ext uri="{FF2B5EF4-FFF2-40B4-BE49-F238E27FC236}">
                <a16:creationId xmlns:a16="http://schemas.microsoft.com/office/drawing/2014/main" id="{054FCE89-50E7-A920-DC50-348602A0059B}"/>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3854013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807600-A990-37AB-A7E5-FF4ECA0A02F1}"/>
              </a:ext>
            </a:extLst>
          </p:cNvPr>
          <p:cNvSpPr>
            <a:spLocks noGrp="1"/>
          </p:cNvSpPr>
          <p:nvPr>
            <p:ph type="title"/>
          </p:nvPr>
        </p:nvSpPr>
        <p:spPr/>
        <p:txBody>
          <a:bodyPr/>
          <a:lstStyle/>
          <a:p>
            <a:r>
              <a:rPr lang="de-DE" dirty="0">
                <a:cs typeface="Arial" panose="020B0604020202020204" pitchFamily="34" charset="0"/>
              </a:rPr>
              <a:t>Hypothese 2</a:t>
            </a:r>
            <a:endParaRPr lang="de-DE" dirty="0"/>
          </a:p>
        </p:txBody>
      </p:sp>
      <p:sp>
        <p:nvSpPr>
          <p:cNvPr id="3" name="Inhaltsplatzhalter 2">
            <a:extLst>
              <a:ext uri="{FF2B5EF4-FFF2-40B4-BE49-F238E27FC236}">
                <a16:creationId xmlns:a16="http://schemas.microsoft.com/office/drawing/2014/main" id="{064B8045-5AC6-BEAC-59E6-6B10D8D5F0E0}"/>
              </a:ext>
            </a:extLst>
          </p:cNvPr>
          <p:cNvSpPr>
            <a:spLocks noGrp="1"/>
          </p:cNvSpPr>
          <p:nvPr>
            <p:ph idx="1"/>
          </p:nvPr>
        </p:nvSpPr>
        <p:spPr/>
        <p:txBody>
          <a:bodyPr/>
          <a:lstStyle/>
          <a:p>
            <a:r>
              <a:rPr lang="de-DE" dirty="0">
                <a:cs typeface="Arial" panose="020B0604020202020204" pitchFamily="34" charset="0"/>
              </a:rPr>
              <a:t>Es kommt zu einer Reaktion, bei der sich Sauerstoff bildet. Die für die Reaktion nötige </a:t>
            </a:r>
            <a:r>
              <a:rPr lang="de-DE" b="1" dirty="0">
                <a:cs typeface="Arial" panose="020B0604020202020204" pitchFamily="34" charset="0"/>
              </a:rPr>
              <a:t>Aktivierungsenergie</a:t>
            </a:r>
            <a:r>
              <a:rPr lang="de-DE" dirty="0">
                <a:cs typeface="Arial" panose="020B0604020202020204" pitchFamily="34" charset="0"/>
              </a:rPr>
              <a:t> wird durch das Erhitzen hinzugeführt.</a:t>
            </a:r>
            <a:endParaRPr lang="de-DE" dirty="0"/>
          </a:p>
        </p:txBody>
      </p:sp>
      <p:sp>
        <p:nvSpPr>
          <p:cNvPr id="4" name="Foliennummernplatzhalter 3">
            <a:extLst>
              <a:ext uri="{FF2B5EF4-FFF2-40B4-BE49-F238E27FC236}">
                <a16:creationId xmlns:a16="http://schemas.microsoft.com/office/drawing/2014/main" id="{8A647836-5E28-C64F-8845-75C28E42543B}"/>
              </a:ext>
            </a:extLst>
          </p:cNvPr>
          <p:cNvSpPr>
            <a:spLocks noGrp="1"/>
          </p:cNvSpPr>
          <p:nvPr>
            <p:ph type="sldNum" sz="quarter" idx="12"/>
          </p:nvPr>
        </p:nvSpPr>
        <p:spPr/>
        <p:txBody>
          <a:bodyPr/>
          <a:lstStyle/>
          <a:p>
            <a:fld id="{649AAC7D-4B30-4604-BD35-0C4E56313D0D}" type="slidenum">
              <a:rPr lang="de-DE" smtClean="0"/>
              <a:t>21</a:t>
            </a:fld>
            <a:endParaRPr lang="de-DE"/>
          </a:p>
        </p:txBody>
      </p:sp>
      <p:pic>
        <p:nvPicPr>
          <p:cNvPr id="8" name="Inhaltsplatzhalter 65">
            <a:extLst>
              <a:ext uri="{FF2B5EF4-FFF2-40B4-BE49-F238E27FC236}">
                <a16:creationId xmlns:a16="http://schemas.microsoft.com/office/drawing/2014/main" id="{A5A3A0C8-AFD4-C266-F844-2875E686C2F5}"/>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31868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681EC-A1F6-148D-9D05-CDE3AF867E4C}"/>
              </a:ext>
            </a:extLst>
          </p:cNvPr>
          <p:cNvSpPr>
            <a:spLocks noGrp="1"/>
          </p:cNvSpPr>
          <p:nvPr>
            <p:ph type="title"/>
          </p:nvPr>
        </p:nvSpPr>
        <p:spPr/>
        <p:txBody>
          <a:bodyPr/>
          <a:lstStyle/>
          <a:p>
            <a:r>
              <a:rPr lang="de-DE" dirty="0"/>
              <a:t>Experiment 2</a:t>
            </a:r>
          </a:p>
        </p:txBody>
      </p:sp>
      <p:sp>
        <p:nvSpPr>
          <p:cNvPr id="3" name="Inhaltsplatzhalter 2">
            <a:extLst>
              <a:ext uri="{FF2B5EF4-FFF2-40B4-BE49-F238E27FC236}">
                <a16:creationId xmlns:a16="http://schemas.microsoft.com/office/drawing/2014/main" id="{BEF2934F-D558-3CC8-13FF-8C36CD0F3C1E}"/>
              </a:ext>
            </a:extLst>
          </p:cNvPr>
          <p:cNvSpPr>
            <a:spLocks noGrp="1"/>
          </p:cNvSpPr>
          <p:nvPr>
            <p:ph idx="1"/>
          </p:nvPr>
        </p:nvSpPr>
        <p:spPr/>
        <p:txBody>
          <a:bodyPr/>
          <a:lstStyle/>
          <a:p>
            <a:r>
              <a:rPr lang="de-DE" b="1" dirty="0">
                <a:cs typeface="Arial" panose="020B0604020202020204" pitchFamily="34" charset="0"/>
              </a:rPr>
              <a:t>Ziel: </a:t>
            </a:r>
            <a:r>
              <a:rPr lang="de-DE" dirty="0">
                <a:cs typeface="Arial" panose="020B0604020202020204" pitchFamily="34" charset="0"/>
              </a:rPr>
              <a:t>Einfluss von </a:t>
            </a:r>
            <a:r>
              <a:rPr lang="de-DE" dirty="0" smtClean="0">
                <a:cs typeface="Arial" panose="020B0604020202020204" pitchFamily="34" charset="0"/>
              </a:rPr>
              <a:t>Erhitzen </a:t>
            </a:r>
            <a:r>
              <a:rPr lang="de-DE" dirty="0">
                <a:cs typeface="Arial" panose="020B0604020202020204" pitchFamily="34" charset="0"/>
              </a:rPr>
              <a:t>auf die Wasserstoffperoxid-Lösung untersuchen.</a:t>
            </a:r>
          </a:p>
          <a:p>
            <a:endParaRPr lang="de-DE" b="1" dirty="0">
              <a:cs typeface="Arial" panose="020B0604020202020204" pitchFamily="34" charset="0"/>
            </a:endParaRPr>
          </a:p>
          <a:p>
            <a:r>
              <a:rPr lang="de-DE" b="1" dirty="0">
                <a:cs typeface="Arial" panose="020B0604020202020204" pitchFamily="34" charset="0"/>
              </a:rPr>
              <a:t>Material: </a:t>
            </a:r>
            <a:r>
              <a:rPr lang="de-DE" dirty="0">
                <a:cs typeface="Arial" panose="020B0604020202020204" pitchFamily="34" charset="0"/>
              </a:rPr>
              <a:t>Reagenzglas, Reagenzglas-Klammer, </a:t>
            </a:r>
            <a:r>
              <a:rPr lang="de-DE" dirty="0" smtClean="0">
                <a:cs typeface="Arial" panose="020B0604020202020204" pitchFamily="34" charset="0"/>
              </a:rPr>
              <a:t>Brenner</a:t>
            </a:r>
            <a:r>
              <a:rPr lang="de-DE" dirty="0">
                <a:cs typeface="Arial" panose="020B0604020202020204" pitchFamily="34" charset="0"/>
              </a:rPr>
              <a:t>, Dreibein + Keramikdrahtnetz, Becherglas, Glimmspan </a:t>
            </a:r>
          </a:p>
          <a:p>
            <a:endParaRPr lang="de-DE" b="1" dirty="0">
              <a:cs typeface="Arial" panose="020B0604020202020204" pitchFamily="34" charset="0"/>
            </a:endParaRPr>
          </a:p>
          <a:p>
            <a:r>
              <a:rPr lang="de-DE" b="1" dirty="0">
                <a:cs typeface="Arial" panose="020B0604020202020204" pitchFamily="34" charset="0"/>
              </a:rPr>
              <a:t>Chemikalien: </a:t>
            </a:r>
            <a:r>
              <a:rPr lang="de-DE" dirty="0">
                <a:cs typeface="Arial" panose="020B0604020202020204" pitchFamily="34" charset="0"/>
              </a:rPr>
              <a:t>Wasserstoffperoxid-Lösung </a:t>
            </a:r>
            <a:r>
              <a:rPr lang="de-DE" dirty="0"/>
              <a:t>w = 3 %</a:t>
            </a:r>
          </a:p>
        </p:txBody>
      </p:sp>
      <p:sp>
        <p:nvSpPr>
          <p:cNvPr id="4" name="Foliennummernplatzhalter 3">
            <a:extLst>
              <a:ext uri="{FF2B5EF4-FFF2-40B4-BE49-F238E27FC236}">
                <a16:creationId xmlns:a16="http://schemas.microsoft.com/office/drawing/2014/main" id="{25BBD839-90A9-FBED-5E6E-D1F2DBA3F95F}"/>
              </a:ext>
            </a:extLst>
          </p:cNvPr>
          <p:cNvSpPr>
            <a:spLocks noGrp="1"/>
          </p:cNvSpPr>
          <p:nvPr>
            <p:ph type="sldNum" sz="quarter" idx="12"/>
          </p:nvPr>
        </p:nvSpPr>
        <p:spPr/>
        <p:txBody>
          <a:bodyPr/>
          <a:lstStyle/>
          <a:p>
            <a:fld id="{649AAC7D-4B30-4604-BD35-0C4E56313D0D}" type="slidenum">
              <a:rPr lang="de-DE" smtClean="0"/>
              <a:t>22</a:t>
            </a:fld>
            <a:endParaRPr lang="de-DE"/>
          </a:p>
        </p:txBody>
      </p:sp>
      <p:pic>
        <p:nvPicPr>
          <p:cNvPr id="8" name="Inhaltsplatzhalter 65">
            <a:extLst>
              <a:ext uri="{FF2B5EF4-FFF2-40B4-BE49-F238E27FC236}">
                <a16:creationId xmlns:a16="http://schemas.microsoft.com/office/drawing/2014/main" id="{6E6FF86D-E8EE-8D6F-C348-B342F6B8C10D}"/>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205610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250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681EC-A1F6-148D-9D05-CDE3AF867E4C}"/>
              </a:ext>
            </a:extLst>
          </p:cNvPr>
          <p:cNvSpPr>
            <a:spLocks noGrp="1"/>
          </p:cNvSpPr>
          <p:nvPr>
            <p:ph type="title"/>
          </p:nvPr>
        </p:nvSpPr>
        <p:spPr/>
        <p:txBody>
          <a:bodyPr/>
          <a:lstStyle/>
          <a:p>
            <a:r>
              <a:rPr lang="de-DE" dirty="0"/>
              <a:t>Experiment 2</a:t>
            </a:r>
          </a:p>
        </p:txBody>
      </p:sp>
      <p:sp>
        <p:nvSpPr>
          <p:cNvPr id="3" name="Inhaltsplatzhalter 2">
            <a:extLst>
              <a:ext uri="{FF2B5EF4-FFF2-40B4-BE49-F238E27FC236}">
                <a16:creationId xmlns:a16="http://schemas.microsoft.com/office/drawing/2014/main" id="{BEF2934F-D558-3CC8-13FF-8C36CD0F3C1E}"/>
              </a:ext>
            </a:extLst>
          </p:cNvPr>
          <p:cNvSpPr>
            <a:spLocks noGrp="1"/>
          </p:cNvSpPr>
          <p:nvPr>
            <p:ph idx="1"/>
          </p:nvPr>
        </p:nvSpPr>
        <p:spPr/>
        <p:txBody>
          <a:bodyPr/>
          <a:lstStyle/>
          <a:p>
            <a:r>
              <a:rPr lang="de-DE" b="1" dirty="0">
                <a:cs typeface="Arial" panose="020B0604020202020204" pitchFamily="34" charset="0"/>
              </a:rPr>
              <a:t>Durchführung: </a:t>
            </a:r>
            <a:r>
              <a:rPr lang="de-DE" dirty="0" smtClean="0">
                <a:cs typeface="Arial" panose="020B0604020202020204" pitchFamily="34" charset="0"/>
              </a:rPr>
              <a:t>Führe die </a:t>
            </a:r>
            <a:r>
              <a:rPr lang="de-DE" dirty="0">
                <a:cs typeface="Arial" panose="020B0604020202020204" pitchFamily="34" charset="0"/>
              </a:rPr>
              <a:t>Glimmspanprobe </a:t>
            </a:r>
            <a:r>
              <a:rPr lang="de-DE" b="1" dirty="0" smtClean="0">
                <a:cs typeface="Arial" panose="020B0604020202020204" pitchFamily="34" charset="0"/>
              </a:rPr>
              <a:t>vor</a:t>
            </a:r>
            <a:r>
              <a:rPr lang="de-DE" dirty="0" smtClean="0">
                <a:cs typeface="Arial" panose="020B0604020202020204" pitchFamily="34" charset="0"/>
              </a:rPr>
              <a:t> dem </a:t>
            </a:r>
            <a:r>
              <a:rPr lang="de-DE" dirty="0">
                <a:cs typeface="Arial" panose="020B0604020202020204" pitchFamily="34" charset="0"/>
              </a:rPr>
              <a:t>Erhitzen der Wasserstoffperoxid-Lösung </a:t>
            </a:r>
            <a:r>
              <a:rPr lang="de-DE" dirty="0" smtClean="0">
                <a:cs typeface="Arial" panose="020B0604020202020204" pitchFamily="34" charset="0"/>
              </a:rPr>
              <a:t>durch. Erhitze nun die </a:t>
            </a:r>
            <a:r>
              <a:rPr lang="de-DE" dirty="0">
                <a:cs typeface="Arial" panose="020B0604020202020204" pitchFamily="34" charset="0"/>
              </a:rPr>
              <a:t>Wasserstoffperoxid-Lösung </a:t>
            </a:r>
            <a:r>
              <a:rPr lang="de-DE" dirty="0" smtClean="0">
                <a:cs typeface="Arial" panose="020B0604020202020204" pitchFamily="34" charset="0"/>
              </a:rPr>
              <a:t>vorsichtig, </a:t>
            </a:r>
            <a:r>
              <a:rPr lang="de-DE" dirty="0">
                <a:cs typeface="Arial" panose="020B0604020202020204" pitchFamily="34" charset="0"/>
              </a:rPr>
              <a:t>bis es zur Gasblasenbildung kommt. </a:t>
            </a:r>
            <a:r>
              <a:rPr lang="de-DE" dirty="0">
                <a:cs typeface="Arial" panose="020B0604020202020204" pitchFamily="34" charset="0"/>
              </a:rPr>
              <a:t>Führe die Glimmspanprobe </a:t>
            </a:r>
            <a:r>
              <a:rPr lang="de-DE" b="1" dirty="0" smtClean="0">
                <a:cs typeface="Arial" panose="020B0604020202020204" pitchFamily="34" charset="0"/>
              </a:rPr>
              <a:t>nach</a:t>
            </a:r>
            <a:r>
              <a:rPr lang="de-DE" dirty="0" smtClean="0">
                <a:cs typeface="Arial" panose="020B0604020202020204" pitchFamily="34" charset="0"/>
              </a:rPr>
              <a:t> </a:t>
            </a:r>
            <a:r>
              <a:rPr lang="de-DE" dirty="0">
                <a:cs typeface="Arial" panose="020B0604020202020204" pitchFamily="34" charset="0"/>
              </a:rPr>
              <a:t>dem Erhitzen </a:t>
            </a:r>
            <a:r>
              <a:rPr lang="de-DE" dirty="0" smtClean="0">
                <a:cs typeface="Arial" panose="020B0604020202020204" pitchFamily="34" charset="0"/>
              </a:rPr>
              <a:t>erneut durch.</a:t>
            </a:r>
            <a:endParaRPr lang="de-DE" dirty="0">
              <a:cs typeface="Arial" panose="020B0604020202020204" pitchFamily="34" charset="0"/>
            </a:endParaRPr>
          </a:p>
          <a:p>
            <a:endParaRPr lang="de-DE" b="1" dirty="0">
              <a:cs typeface="Arial" panose="020B0604020202020204" pitchFamily="34" charset="0"/>
            </a:endParaRPr>
          </a:p>
          <a:p>
            <a:r>
              <a:rPr lang="de-DE" b="1" dirty="0">
                <a:cs typeface="Arial" panose="020B0604020202020204" pitchFamily="34" charset="0"/>
              </a:rPr>
              <a:t>Beobachtung: </a:t>
            </a:r>
            <a:r>
              <a:rPr lang="de-DE" dirty="0">
                <a:cs typeface="Arial" panose="020B0604020202020204" pitchFamily="34" charset="0"/>
              </a:rPr>
              <a:t>Bei fehlender Wärmezufuhr passiert bei der Glimmspanprobe nichts. Nach der Gasblasenbildung flammt der Span wieder auf. </a:t>
            </a:r>
          </a:p>
          <a:p>
            <a:endParaRPr lang="de-DE" b="1" dirty="0">
              <a:cs typeface="Arial" panose="020B0604020202020204" pitchFamily="34" charset="0"/>
            </a:endParaRPr>
          </a:p>
          <a:p>
            <a:r>
              <a:rPr lang="de-DE" b="1" dirty="0">
                <a:cs typeface="Arial" panose="020B0604020202020204" pitchFamily="34" charset="0"/>
              </a:rPr>
              <a:t>Interpretation: </a:t>
            </a:r>
            <a:r>
              <a:rPr lang="de-DE" dirty="0">
                <a:cs typeface="Arial" panose="020B0604020202020204" pitchFamily="34" charset="0"/>
              </a:rPr>
              <a:t>Erst bei ausreichender Wärmezufuhr kommt es zu einer Reaktion und zur Bildung von Sauerstoff. Die ausreichende Wärmezufuhr entspricht der benötigten Aktivierungsenergie.</a:t>
            </a:r>
            <a:endParaRPr lang="de-DE" dirty="0"/>
          </a:p>
        </p:txBody>
      </p:sp>
      <p:sp>
        <p:nvSpPr>
          <p:cNvPr id="4" name="Foliennummernplatzhalter 3">
            <a:extLst>
              <a:ext uri="{FF2B5EF4-FFF2-40B4-BE49-F238E27FC236}">
                <a16:creationId xmlns:a16="http://schemas.microsoft.com/office/drawing/2014/main" id="{25BBD839-90A9-FBED-5E6E-D1F2DBA3F95F}"/>
              </a:ext>
            </a:extLst>
          </p:cNvPr>
          <p:cNvSpPr>
            <a:spLocks noGrp="1"/>
          </p:cNvSpPr>
          <p:nvPr>
            <p:ph type="sldNum" sz="quarter" idx="12"/>
          </p:nvPr>
        </p:nvSpPr>
        <p:spPr/>
        <p:txBody>
          <a:bodyPr/>
          <a:lstStyle/>
          <a:p>
            <a:fld id="{649AAC7D-4B30-4604-BD35-0C4E56313D0D}" type="slidenum">
              <a:rPr lang="de-DE" smtClean="0"/>
              <a:t>23</a:t>
            </a:fld>
            <a:endParaRPr lang="de-DE"/>
          </a:p>
        </p:txBody>
      </p:sp>
      <p:pic>
        <p:nvPicPr>
          <p:cNvPr id="8" name="Inhaltsplatzhalter 65">
            <a:extLst>
              <a:ext uri="{FF2B5EF4-FFF2-40B4-BE49-F238E27FC236}">
                <a16:creationId xmlns:a16="http://schemas.microsoft.com/office/drawing/2014/main" id="{3DB18678-7A93-186D-3106-4E1967298055}"/>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28090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250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414CDE-AE38-2D2B-061C-EE4E246F2CD1}"/>
              </a:ext>
            </a:extLst>
          </p:cNvPr>
          <p:cNvSpPr>
            <a:spLocks noGrp="1"/>
          </p:cNvSpPr>
          <p:nvPr>
            <p:ph type="title"/>
          </p:nvPr>
        </p:nvSpPr>
        <p:spPr/>
        <p:txBody>
          <a:bodyPr/>
          <a:lstStyle/>
          <a:p>
            <a:r>
              <a:rPr lang="de-DE" dirty="0">
                <a:cs typeface="Arial" panose="020B0604020202020204" pitchFamily="34" charset="0"/>
              </a:rPr>
              <a:t>Ergebnis 2</a:t>
            </a:r>
            <a:endParaRPr lang="de-DE" dirty="0"/>
          </a:p>
        </p:txBody>
      </p:sp>
      <p:sp>
        <p:nvSpPr>
          <p:cNvPr id="3" name="Inhaltsplatzhalter 2">
            <a:extLst>
              <a:ext uri="{FF2B5EF4-FFF2-40B4-BE49-F238E27FC236}">
                <a16:creationId xmlns:a16="http://schemas.microsoft.com/office/drawing/2014/main" id="{9E02DB4E-03EA-DAD0-C926-271C5ABDEA5B}"/>
              </a:ext>
            </a:extLst>
          </p:cNvPr>
          <p:cNvSpPr>
            <a:spLocks noGrp="1"/>
          </p:cNvSpPr>
          <p:nvPr>
            <p:ph idx="1"/>
          </p:nvPr>
        </p:nvSpPr>
        <p:spPr/>
        <p:txBody>
          <a:bodyPr/>
          <a:lstStyle/>
          <a:p>
            <a:r>
              <a:rPr lang="de-DE" dirty="0">
                <a:cs typeface="Arial" panose="020B0604020202020204" pitchFamily="34" charset="0"/>
              </a:rPr>
              <a:t>Hypothese 2 kann bestätigt werden.</a:t>
            </a:r>
          </a:p>
          <a:p>
            <a:endParaRPr lang="de-DE" dirty="0">
              <a:cs typeface="Arial" panose="020B0604020202020204" pitchFamily="34" charset="0"/>
            </a:endParaRPr>
          </a:p>
          <a:p>
            <a:r>
              <a:rPr lang="de-DE" dirty="0">
                <a:cs typeface="Arial" panose="020B0604020202020204" pitchFamily="34" charset="0"/>
              </a:rPr>
              <a:t>Da Hypothese 2 bestätigt wurde, kann auf eine Formulierung der Hypothese 3 verzichtet werden.</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11E3BC61-B598-685F-49DF-F12976DB23AB}"/>
              </a:ext>
            </a:extLst>
          </p:cNvPr>
          <p:cNvSpPr>
            <a:spLocks noGrp="1"/>
          </p:cNvSpPr>
          <p:nvPr>
            <p:ph type="sldNum" sz="quarter" idx="12"/>
          </p:nvPr>
        </p:nvSpPr>
        <p:spPr/>
        <p:txBody>
          <a:bodyPr/>
          <a:lstStyle/>
          <a:p>
            <a:fld id="{649AAC7D-4B30-4604-BD35-0C4E56313D0D}" type="slidenum">
              <a:rPr lang="de-DE" smtClean="0"/>
              <a:t>24</a:t>
            </a:fld>
            <a:endParaRPr lang="de-DE"/>
          </a:p>
        </p:txBody>
      </p:sp>
      <p:pic>
        <p:nvPicPr>
          <p:cNvPr id="8" name="Inhaltsplatzhalter 65">
            <a:extLst>
              <a:ext uri="{FF2B5EF4-FFF2-40B4-BE49-F238E27FC236}">
                <a16:creationId xmlns:a16="http://schemas.microsoft.com/office/drawing/2014/main" id="{09005EE3-7734-DE37-421C-FCBA5331E25B}"/>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285463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75670-1D8E-1BD4-3D56-FC76306F8A86}"/>
              </a:ext>
            </a:extLst>
          </p:cNvPr>
          <p:cNvSpPr>
            <a:spLocks noGrp="1"/>
          </p:cNvSpPr>
          <p:nvPr>
            <p:ph type="title"/>
          </p:nvPr>
        </p:nvSpPr>
        <p:spPr/>
        <p:txBody>
          <a:bodyPr/>
          <a:lstStyle/>
          <a:p>
            <a:r>
              <a:rPr lang="de-DE" dirty="0">
                <a:latin typeface="+mn-lt"/>
                <a:cs typeface="Arial" panose="020B0604020202020204" pitchFamily="34" charset="0"/>
              </a:rPr>
              <a:t>Bestätigung</a:t>
            </a:r>
            <a:endParaRPr lang="de-DE" dirty="0">
              <a:latin typeface="+mn-lt"/>
            </a:endParaRPr>
          </a:p>
        </p:txBody>
      </p:sp>
      <p:sp>
        <p:nvSpPr>
          <p:cNvPr id="3" name="Inhaltsplatzhalter 2">
            <a:extLst>
              <a:ext uri="{FF2B5EF4-FFF2-40B4-BE49-F238E27FC236}">
                <a16:creationId xmlns:a16="http://schemas.microsoft.com/office/drawing/2014/main" id="{91EDF96F-B0A3-0691-9C04-97F23D637C63}"/>
              </a:ext>
            </a:extLst>
          </p:cNvPr>
          <p:cNvSpPr>
            <a:spLocks noGrp="1"/>
          </p:cNvSpPr>
          <p:nvPr>
            <p:ph idx="1"/>
          </p:nvPr>
        </p:nvSpPr>
        <p:spPr/>
        <p:txBody>
          <a:bodyPr/>
          <a:lstStyle/>
          <a:p>
            <a:r>
              <a:rPr lang="de-DE" dirty="0">
                <a:cs typeface="Arial" panose="020B0604020202020204" pitchFamily="34" charset="0"/>
              </a:rPr>
              <a:t>Bei Erhitzen der Wasserstoffperoxid-Lösung läuft eine Reaktion ab. Es bildet sich Sauerstoff. Die für die Reaktion nötige </a:t>
            </a:r>
            <a:r>
              <a:rPr lang="de-DE" b="1" dirty="0">
                <a:cs typeface="Arial" panose="020B0604020202020204" pitchFamily="34" charset="0"/>
              </a:rPr>
              <a:t>Aktivierungsenergie</a:t>
            </a:r>
            <a:r>
              <a:rPr lang="de-DE" dirty="0">
                <a:cs typeface="Arial" panose="020B0604020202020204" pitchFamily="34" charset="0"/>
              </a:rPr>
              <a:t> wird durch das ausreichende Erhitzen hinzugefügt.</a:t>
            </a:r>
          </a:p>
          <a:p>
            <a:endParaRPr lang="de-DE" dirty="0"/>
          </a:p>
        </p:txBody>
      </p:sp>
      <p:sp>
        <p:nvSpPr>
          <p:cNvPr id="4" name="Foliennummernplatzhalter 3">
            <a:extLst>
              <a:ext uri="{FF2B5EF4-FFF2-40B4-BE49-F238E27FC236}">
                <a16:creationId xmlns:a16="http://schemas.microsoft.com/office/drawing/2014/main" id="{BF2F1920-DA81-43FB-3961-BD8C47C64774}"/>
              </a:ext>
            </a:extLst>
          </p:cNvPr>
          <p:cNvSpPr>
            <a:spLocks noGrp="1"/>
          </p:cNvSpPr>
          <p:nvPr>
            <p:ph type="sldNum" sz="quarter" idx="12"/>
          </p:nvPr>
        </p:nvSpPr>
        <p:spPr/>
        <p:txBody>
          <a:bodyPr/>
          <a:lstStyle/>
          <a:p>
            <a:fld id="{649AAC7D-4B30-4604-BD35-0C4E56313D0D}" type="slidenum">
              <a:rPr lang="de-DE" smtClean="0"/>
              <a:t>25</a:t>
            </a:fld>
            <a:endParaRPr lang="de-DE"/>
          </a:p>
        </p:txBody>
      </p:sp>
      <p:pic>
        <p:nvPicPr>
          <p:cNvPr id="8" name="Inhaltsplatzhalter 65">
            <a:extLst>
              <a:ext uri="{FF2B5EF4-FFF2-40B4-BE49-F238E27FC236}">
                <a16:creationId xmlns:a16="http://schemas.microsoft.com/office/drawing/2014/main" id="{D2CFDD91-FC14-FCFB-7A2E-B69BBE4E5D01}"/>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397268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5D0E7-DEDA-FDEA-4AE7-E0AA16E265D9}"/>
              </a:ext>
            </a:extLst>
          </p:cNvPr>
          <p:cNvSpPr>
            <a:spLocks noGrp="1"/>
          </p:cNvSpPr>
          <p:nvPr>
            <p:ph type="title"/>
          </p:nvPr>
        </p:nvSpPr>
        <p:spPr/>
        <p:txBody>
          <a:bodyPr/>
          <a:lstStyle/>
          <a:p>
            <a:r>
              <a:rPr lang="de-DE" dirty="0">
                <a:cs typeface="Arial" panose="020B0604020202020204" pitchFamily="34" charset="0"/>
              </a:rPr>
              <a:t>Gesetz</a:t>
            </a:r>
            <a:endParaRPr lang="de-DE" dirty="0"/>
          </a:p>
        </p:txBody>
      </p:sp>
      <p:sp>
        <p:nvSpPr>
          <p:cNvPr id="3" name="Inhaltsplatzhalter 2">
            <a:extLst>
              <a:ext uri="{FF2B5EF4-FFF2-40B4-BE49-F238E27FC236}">
                <a16:creationId xmlns:a16="http://schemas.microsoft.com/office/drawing/2014/main" id="{71D4A1FC-2FC5-4922-73AA-DCD5A4341691}"/>
              </a:ext>
            </a:extLst>
          </p:cNvPr>
          <p:cNvSpPr>
            <a:spLocks noGrp="1"/>
          </p:cNvSpPr>
          <p:nvPr>
            <p:ph idx="1"/>
          </p:nvPr>
        </p:nvSpPr>
        <p:spPr/>
        <p:txBody>
          <a:bodyPr/>
          <a:lstStyle/>
          <a:p>
            <a:r>
              <a:rPr lang="de-DE" dirty="0"/>
              <a:t>Durch das Zuführen von </a:t>
            </a:r>
            <a:r>
              <a:rPr lang="de-DE" b="1" dirty="0"/>
              <a:t>Aktivierungsenergie</a:t>
            </a:r>
            <a:r>
              <a:rPr lang="de-DE" dirty="0"/>
              <a:t> zu einer Wasserstoffperoxid-Lösung kommt es zu einer Reaktion, bei der sich Sauerstoff bildet.</a:t>
            </a:r>
          </a:p>
        </p:txBody>
      </p:sp>
      <p:sp>
        <p:nvSpPr>
          <p:cNvPr id="4" name="Foliennummernplatzhalter 3">
            <a:extLst>
              <a:ext uri="{FF2B5EF4-FFF2-40B4-BE49-F238E27FC236}">
                <a16:creationId xmlns:a16="http://schemas.microsoft.com/office/drawing/2014/main" id="{A7772230-1D9C-568B-CA84-E651DD57364A}"/>
              </a:ext>
            </a:extLst>
          </p:cNvPr>
          <p:cNvSpPr>
            <a:spLocks noGrp="1"/>
          </p:cNvSpPr>
          <p:nvPr>
            <p:ph type="sldNum" sz="quarter" idx="12"/>
          </p:nvPr>
        </p:nvSpPr>
        <p:spPr/>
        <p:txBody>
          <a:bodyPr/>
          <a:lstStyle/>
          <a:p>
            <a:fld id="{649AAC7D-4B30-4604-BD35-0C4E56313D0D}" type="slidenum">
              <a:rPr lang="de-DE" smtClean="0"/>
              <a:t>26</a:t>
            </a:fld>
            <a:endParaRPr lang="de-DE"/>
          </a:p>
        </p:txBody>
      </p:sp>
      <p:pic>
        <p:nvPicPr>
          <p:cNvPr id="8" name="Inhaltsplatzhalter 65">
            <a:extLst>
              <a:ext uri="{FF2B5EF4-FFF2-40B4-BE49-F238E27FC236}">
                <a16:creationId xmlns:a16="http://schemas.microsoft.com/office/drawing/2014/main" id="{DD2234C3-18DC-CFC1-7B1D-85EC9B60E00A}"/>
              </a:ext>
            </a:extLst>
          </p:cNvPr>
          <p:cNvPicPr>
            <a:picLocks noGrp="1" noChangeAspect="1"/>
          </p:cNvPicPr>
          <p:nvPr>
            <p:ph sz="quarter" idx="13"/>
          </p:nvPr>
        </p:nvPicPr>
        <p:blipFill>
          <a:blip r:embed="rId2"/>
          <a:stretch>
            <a:fillRect/>
          </a:stretch>
        </p:blipFill>
        <p:spPr>
          <a:xfrm>
            <a:off x="611823" y="503238"/>
            <a:ext cx="540067" cy="900112"/>
          </a:xfrm>
          <a:prstGeom prst="rect">
            <a:avLst/>
          </a:prstGeom>
        </p:spPr>
      </p:pic>
    </p:spTree>
    <p:extLst>
      <p:ext uri="{BB962C8B-B14F-4D97-AF65-F5344CB8AC3E}">
        <p14:creationId xmlns:p14="http://schemas.microsoft.com/office/powerpoint/2010/main" val="75520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34A405F-E110-C3D5-F9E2-2E03AA36F342}"/>
              </a:ext>
            </a:extLst>
          </p:cNvPr>
          <p:cNvSpPr>
            <a:spLocks noGrp="1"/>
          </p:cNvSpPr>
          <p:nvPr>
            <p:ph type="title"/>
          </p:nvPr>
        </p:nvSpPr>
        <p:spPr/>
        <p:txBody>
          <a:bodyPr/>
          <a:lstStyle/>
          <a:p>
            <a:r>
              <a:rPr lang="de-DE" dirty="0"/>
              <a:t>Zusammenfassung: Der Forschungsplan</a:t>
            </a:r>
          </a:p>
        </p:txBody>
      </p:sp>
      <p:sp>
        <p:nvSpPr>
          <p:cNvPr id="3" name="Untertitel 2">
            <a:extLst>
              <a:ext uri="{FF2B5EF4-FFF2-40B4-BE49-F238E27FC236}">
                <a16:creationId xmlns:a16="http://schemas.microsoft.com/office/drawing/2014/main" id="{87E5FD29-E950-10B0-0AA2-8DA90F29A182}"/>
              </a:ext>
            </a:extLst>
          </p:cNvPr>
          <p:cNvSpPr>
            <a:spLocks noGrp="1"/>
          </p:cNvSpPr>
          <p:nvPr>
            <p:ph idx="1"/>
          </p:nvPr>
        </p:nvSpPr>
        <p:spPr>
          <a:prstGeom prst="rect">
            <a:avLst/>
          </a:prstGeom>
        </p:spPr>
        <p:txBody>
          <a:bodyPr/>
          <a:lstStyle/>
          <a:p>
            <a:endParaRPr lang="de-DE" dirty="0"/>
          </a:p>
          <a:p>
            <a:endParaRPr lang="de-DE" dirty="0"/>
          </a:p>
        </p:txBody>
      </p:sp>
      <p:sp>
        <p:nvSpPr>
          <p:cNvPr id="14" name="Textfeld 13">
            <a:hlinkClick r:id="rId2" action="ppaction://hlinksldjump"/>
            <a:extLst>
              <a:ext uri="{FF2B5EF4-FFF2-40B4-BE49-F238E27FC236}">
                <a16:creationId xmlns:a16="http://schemas.microsoft.com/office/drawing/2014/main" id="{DDCC64F5-34B8-C7A8-D650-2B8099485164}"/>
              </a:ext>
            </a:extLst>
          </p:cNvPr>
          <p:cNvSpPr txBox="1"/>
          <p:nvPr/>
        </p:nvSpPr>
        <p:spPr>
          <a:xfrm>
            <a:off x="3853001" y="1446989"/>
            <a:ext cx="2199997" cy="317459"/>
          </a:xfrm>
          <a:prstGeom prst="rect">
            <a:avLst/>
          </a:prstGeom>
          <a:noFill/>
          <a:ln>
            <a:solidFill>
              <a:schemeClr val="tx1"/>
            </a:solidFill>
          </a:ln>
        </p:spPr>
        <p:txBody>
          <a:bodyPr wrap="square" rtlCol="0">
            <a:spAutoFit/>
          </a:bodyPr>
          <a:lstStyle/>
          <a:p>
            <a:pPr algn="ctr"/>
            <a:r>
              <a:rPr lang="de-DE" sz="1463" dirty="0"/>
              <a:t>Beobachtung</a:t>
            </a:r>
          </a:p>
        </p:txBody>
      </p:sp>
      <p:sp>
        <p:nvSpPr>
          <p:cNvPr id="15" name="Textfeld 14">
            <a:hlinkClick r:id="rId3" action="ppaction://hlinksldjump"/>
            <a:extLst>
              <a:ext uri="{FF2B5EF4-FFF2-40B4-BE49-F238E27FC236}">
                <a16:creationId xmlns:a16="http://schemas.microsoft.com/office/drawing/2014/main" id="{6F5BC298-78CC-817F-2449-7057F1D9414E}"/>
              </a:ext>
            </a:extLst>
          </p:cNvPr>
          <p:cNvSpPr txBox="1"/>
          <p:nvPr/>
        </p:nvSpPr>
        <p:spPr>
          <a:xfrm>
            <a:off x="3853001" y="2087130"/>
            <a:ext cx="2199997" cy="317459"/>
          </a:xfrm>
          <a:prstGeom prst="rect">
            <a:avLst/>
          </a:prstGeom>
          <a:noFill/>
          <a:ln>
            <a:solidFill>
              <a:schemeClr val="tx1"/>
            </a:solidFill>
          </a:ln>
        </p:spPr>
        <p:txBody>
          <a:bodyPr wrap="square" rtlCol="0">
            <a:spAutoFit/>
          </a:bodyPr>
          <a:lstStyle/>
          <a:p>
            <a:pPr algn="ctr"/>
            <a:r>
              <a:rPr lang="de-DE" sz="1463" dirty="0"/>
              <a:t>Problem</a:t>
            </a:r>
          </a:p>
        </p:txBody>
      </p:sp>
      <p:sp>
        <p:nvSpPr>
          <p:cNvPr id="16" name="Textfeld 15">
            <a:hlinkClick r:id="rId4" action="ppaction://hlinksldjump"/>
            <a:extLst>
              <a:ext uri="{FF2B5EF4-FFF2-40B4-BE49-F238E27FC236}">
                <a16:creationId xmlns:a16="http://schemas.microsoft.com/office/drawing/2014/main" id="{B13CB280-2454-32C1-4A22-62EB338F5854}"/>
              </a:ext>
            </a:extLst>
          </p:cNvPr>
          <p:cNvSpPr txBox="1"/>
          <p:nvPr/>
        </p:nvSpPr>
        <p:spPr>
          <a:xfrm>
            <a:off x="3853001" y="2727270"/>
            <a:ext cx="2199997" cy="317459"/>
          </a:xfrm>
          <a:prstGeom prst="rect">
            <a:avLst/>
          </a:prstGeom>
          <a:noFill/>
          <a:ln>
            <a:solidFill>
              <a:schemeClr val="tx1"/>
            </a:solidFill>
          </a:ln>
        </p:spPr>
        <p:txBody>
          <a:bodyPr wrap="square" rtlCol="0">
            <a:spAutoFit/>
          </a:bodyPr>
          <a:lstStyle/>
          <a:p>
            <a:pPr algn="ctr"/>
            <a:r>
              <a:rPr lang="de-DE" sz="1463" dirty="0"/>
              <a:t>Hypothese</a:t>
            </a:r>
          </a:p>
        </p:txBody>
      </p:sp>
      <p:sp>
        <p:nvSpPr>
          <p:cNvPr id="17" name="Textfeld 16">
            <a:hlinkClick r:id="rId5" action="ppaction://hlinksldjump"/>
            <a:extLst>
              <a:ext uri="{FF2B5EF4-FFF2-40B4-BE49-F238E27FC236}">
                <a16:creationId xmlns:a16="http://schemas.microsoft.com/office/drawing/2014/main" id="{8D6B3454-BEB3-CAF2-EB38-46F7BA528E88}"/>
              </a:ext>
            </a:extLst>
          </p:cNvPr>
          <p:cNvSpPr txBox="1"/>
          <p:nvPr/>
        </p:nvSpPr>
        <p:spPr>
          <a:xfrm>
            <a:off x="5482318" y="3353319"/>
            <a:ext cx="2199997" cy="317459"/>
          </a:xfrm>
          <a:prstGeom prst="rect">
            <a:avLst/>
          </a:prstGeom>
          <a:noFill/>
          <a:ln>
            <a:solidFill>
              <a:schemeClr val="tx1"/>
            </a:solidFill>
          </a:ln>
        </p:spPr>
        <p:txBody>
          <a:bodyPr wrap="square" rtlCol="0">
            <a:spAutoFit/>
          </a:bodyPr>
          <a:lstStyle/>
          <a:p>
            <a:pPr algn="ctr"/>
            <a:r>
              <a:rPr lang="de-DE" sz="1463" dirty="0"/>
              <a:t>Experiment</a:t>
            </a:r>
          </a:p>
        </p:txBody>
      </p:sp>
      <p:sp>
        <p:nvSpPr>
          <p:cNvPr id="18" name="Textfeld 17">
            <a:extLst>
              <a:ext uri="{FF2B5EF4-FFF2-40B4-BE49-F238E27FC236}">
                <a16:creationId xmlns:a16="http://schemas.microsoft.com/office/drawing/2014/main" id="{57853BF5-B6CB-6853-EAB1-A60D6746D083}"/>
              </a:ext>
            </a:extLst>
          </p:cNvPr>
          <p:cNvSpPr txBox="1"/>
          <p:nvPr/>
        </p:nvSpPr>
        <p:spPr>
          <a:xfrm>
            <a:off x="2223685" y="3366135"/>
            <a:ext cx="2199997" cy="317459"/>
          </a:xfrm>
          <a:prstGeom prst="rect">
            <a:avLst/>
          </a:prstGeom>
          <a:noFill/>
          <a:ln>
            <a:solidFill>
              <a:schemeClr val="tx1"/>
            </a:solidFill>
          </a:ln>
        </p:spPr>
        <p:txBody>
          <a:bodyPr wrap="square" rtlCol="0">
            <a:spAutoFit/>
          </a:bodyPr>
          <a:lstStyle/>
          <a:p>
            <a:pPr algn="ctr"/>
            <a:r>
              <a:rPr lang="de-DE" sz="1463" dirty="0"/>
              <a:t>Widerlegung</a:t>
            </a:r>
          </a:p>
        </p:txBody>
      </p:sp>
      <p:sp>
        <p:nvSpPr>
          <p:cNvPr id="19" name="Textfeld 18">
            <a:hlinkClick r:id="rId6" action="ppaction://hlinksldjump"/>
            <a:extLst>
              <a:ext uri="{FF2B5EF4-FFF2-40B4-BE49-F238E27FC236}">
                <a16:creationId xmlns:a16="http://schemas.microsoft.com/office/drawing/2014/main" id="{7821BD92-6F55-AA8B-42A0-9028C0EDE1F2}"/>
              </a:ext>
            </a:extLst>
          </p:cNvPr>
          <p:cNvSpPr txBox="1"/>
          <p:nvPr/>
        </p:nvSpPr>
        <p:spPr>
          <a:xfrm>
            <a:off x="3853001" y="5270493"/>
            <a:ext cx="2199997" cy="317459"/>
          </a:xfrm>
          <a:prstGeom prst="rect">
            <a:avLst/>
          </a:prstGeom>
          <a:noFill/>
          <a:ln>
            <a:solidFill>
              <a:schemeClr val="tx1"/>
            </a:solidFill>
          </a:ln>
        </p:spPr>
        <p:txBody>
          <a:bodyPr wrap="square" rtlCol="0">
            <a:spAutoFit/>
          </a:bodyPr>
          <a:lstStyle/>
          <a:p>
            <a:pPr algn="ctr"/>
            <a:r>
              <a:rPr lang="de-DE" sz="1463" dirty="0"/>
              <a:t>Bestätigung</a:t>
            </a:r>
          </a:p>
        </p:txBody>
      </p:sp>
      <p:sp>
        <p:nvSpPr>
          <p:cNvPr id="20" name="Textfeld 19">
            <a:hlinkClick r:id="rId7" action="ppaction://hlinksldjump"/>
            <a:extLst>
              <a:ext uri="{FF2B5EF4-FFF2-40B4-BE49-F238E27FC236}">
                <a16:creationId xmlns:a16="http://schemas.microsoft.com/office/drawing/2014/main" id="{6D9990D4-0E6A-2CF9-2E18-2851A5119C89}"/>
              </a:ext>
            </a:extLst>
          </p:cNvPr>
          <p:cNvSpPr txBox="1"/>
          <p:nvPr/>
        </p:nvSpPr>
        <p:spPr>
          <a:xfrm>
            <a:off x="3853001" y="5970602"/>
            <a:ext cx="2199997" cy="317459"/>
          </a:xfrm>
          <a:prstGeom prst="rect">
            <a:avLst/>
          </a:prstGeom>
          <a:noFill/>
          <a:ln>
            <a:solidFill>
              <a:schemeClr val="tx1"/>
            </a:solidFill>
          </a:ln>
        </p:spPr>
        <p:txBody>
          <a:bodyPr wrap="square" rtlCol="0">
            <a:spAutoFit/>
          </a:bodyPr>
          <a:lstStyle/>
          <a:p>
            <a:pPr algn="ctr"/>
            <a:r>
              <a:rPr lang="de-DE" sz="1463" dirty="0"/>
              <a:t>Gesetzmäßigkeit</a:t>
            </a:r>
          </a:p>
        </p:txBody>
      </p:sp>
      <p:sp>
        <p:nvSpPr>
          <p:cNvPr id="22" name="Raute 21">
            <a:hlinkClick r:id="rId8" action="ppaction://hlinksldjump"/>
            <a:extLst>
              <a:ext uri="{FF2B5EF4-FFF2-40B4-BE49-F238E27FC236}">
                <a16:creationId xmlns:a16="http://schemas.microsoft.com/office/drawing/2014/main" id="{489FD56C-5BD9-3000-D657-09FC1B32C1E8}"/>
              </a:ext>
            </a:extLst>
          </p:cNvPr>
          <p:cNvSpPr/>
          <p:nvPr/>
        </p:nvSpPr>
        <p:spPr>
          <a:xfrm>
            <a:off x="3926823" y="4001053"/>
            <a:ext cx="2043339" cy="86732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rPr>
              <a:t>Kommt es zum </a:t>
            </a:r>
            <a:r>
              <a:rPr lang="de-DE" sz="1000" dirty="0" err="1" smtClean="0">
                <a:solidFill>
                  <a:schemeClr val="tx1"/>
                </a:solidFill>
              </a:rPr>
              <a:t>erwar</a:t>
            </a:r>
            <a:r>
              <a:rPr lang="de-DE" sz="1000" dirty="0" smtClean="0">
                <a:solidFill>
                  <a:schemeClr val="tx1"/>
                </a:solidFill>
              </a:rPr>
              <a:t>-teten </a:t>
            </a:r>
            <a:r>
              <a:rPr lang="de-DE" sz="1000" dirty="0">
                <a:solidFill>
                  <a:schemeClr val="tx1"/>
                </a:solidFill>
              </a:rPr>
              <a:t>Ergebnis?</a:t>
            </a:r>
          </a:p>
        </p:txBody>
      </p:sp>
      <p:cxnSp>
        <p:nvCxnSpPr>
          <p:cNvPr id="29" name="Verbinder: gewinkelt 28">
            <a:extLst>
              <a:ext uri="{FF2B5EF4-FFF2-40B4-BE49-F238E27FC236}">
                <a16:creationId xmlns:a16="http://schemas.microsoft.com/office/drawing/2014/main" id="{F85B2C3F-F948-91A7-C854-DAF5DCDFFB18}"/>
              </a:ext>
            </a:extLst>
          </p:cNvPr>
          <p:cNvCxnSpPr>
            <a:cxnSpLocks/>
            <a:stCxn id="16" idx="3"/>
          </p:cNvCxnSpPr>
          <p:nvPr/>
        </p:nvCxnSpPr>
        <p:spPr>
          <a:xfrm>
            <a:off x="6052998" y="2886000"/>
            <a:ext cx="529329" cy="480135"/>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Verbinder: gewinkelt 30">
            <a:extLst>
              <a:ext uri="{FF2B5EF4-FFF2-40B4-BE49-F238E27FC236}">
                <a16:creationId xmlns:a16="http://schemas.microsoft.com/office/drawing/2014/main" id="{026D6ACD-7CA3-EB1A-38BE-772BE75916CE}"/>
              </a:ext>
            </a:extLst>
          </p:cNvPr>
          <p:cNvCxnSpPr>
            <a:cxnSpLocks/>
            <a:endCxn id="22" idx="3"/>
          </p:cNvCxnSpPr>
          <p:nvPr/>
        </p:nvCxnSpPr>
        <p:spPr>
          <a:xfrm rot="5400000">
            <a:off x="5900683" y="3753074"/>
            <a:ext cx="751124" cy="612165"/>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Verbinder: gewinkelt 33">
            <a:extLst>
              <a:ext uri="{FF2B5EF4-FFF2-40B4-BE49-F238E27FC236}">
                <a16:creationId xmlns:a16="http://schemas.microsoft.com/office/drawing/2014/main" id="{8229E747-A0DC-527B-03CD-93F11CA2E864}"/>
              </a:ext>
            </a:extLst>
          </p:cNvPr>
          <p:cNvCxnSpPr>
            <a:cxnSpLocks/>
            <a:stCxn id="22" idx="1"/>
            <a:endCxn id="18" idx="2"/>
          </p:cNvCxnSpPr>
          <p:nvPr/>
        </p:nvCxnSpPr>
        <p:spPr>
          <a:xfrm rot="10800000">
            <a:off x="3323685" y="3683594"/>
            <a:ext cx="603139" cy="751124"/>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Verbinder: gewinkelt 35">
            <a:extLst>
              <a:ext uri="{FF2B5EF4-FFF2-40B4-BE49-F238E27FC236}">
                <a16:creationId xmlns:a16="http://schemas.microsoft.com/office/drawing/2014/main" id="{BDC56F84-7617-81A1-8176-867383C12A23}"/>
              </a:ext>
            </a:extLst>
          </p:cNvPr>
          <p:cNvCxnSpPr>
            <a:stCxn id="18" idx="0"/>
            <a:endCxn id="16" idx="1"/>
          </p:cNvCxnSpPr>
          <p:nvPr/>
        </p:nvCxnSpPr>
        <p:spPr>
          <a:xfrm rot="5400000" flipH="1" flipV="1">
            <a:off x="3348275" y="2861410"/>
            <a:ext cx="480135" cy="529317"/>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C0789FDF-5A9B-FD63-76DA-EB911D95207B}"/>
              </a:ext>
            </a:extLst>
          </p:cNvPr>
          <p:cNvCxnSpPr>
            <a:cxnSpLocks/>
            <a:stCxn id="22" idx="2"/>
            <a:endCxn id="19" idx="0"/>
          </p:cNvCxnSpPr>
          <p:nvPr/>
        </p:nvCxnSpPr>
        <p:spPr>
          <a:xfrm>
            <a:off x="4948493" y="4868382"/>
            <a:ext cx="4507" cy="4021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27405DD9-0FD1-5581-4991-05041CAE9360}"/>
              </a:ext>
            </a:extLst>
          </p:cNvPr>
          <p:cNvCxnSpPr>
            <a:stCxn id="14" idx="2"/>
            <a:endCxn id="15" idx="0"/>
          </p:cNvCxnSpPr>
          <p:nvPr/>
        </p:nvCxnSpPr>
        <p:spPr>
          <a:xfrm>
            <a:off x="4953000" y="1764448"/>
            <a:ext cx="0" cy="32268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5595D71C-F51A-FC8A-C1B0-0C0C0725DECE}"/>
              </a:ext>
            </a:extLst>
          </p:cNvPr>
          <p:cNvCxnSpPr>
            <a:stCxn id="15" idx="2"/>
            <a:endCxn id="16" idx="0"/>
          </p:cNvCxnSpPr>
          <p:nvPr/>
        </p:nvCxnSpPr>
        <p:spPr>
          <a:xfrm>
            <a:off x="4953000" y="2404589"/>
            <a:ext cx="0" cy="32268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C62F19F3-90BB-6783-D26E-0C126356E2A4}"/>
              </a:ext>
            </a:extLst>
          </p:cNvPr>
          <p:cNvCxnSpPr>
            <a:stCxn id="19" idx="2"/>
            <a:endCxn id="20" idx="0"/>
          </p:cNvCxnSpPr>
          <p:nvPr/>
        </p:nvCxnSpPr>
        <p:spPr>
          <a:xfrm>
            <a:off x="4953000" y="5587952"/>
            <a:ext cx="0" cy="38265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9CF52C0A-F8D2-1B71-6429-0985462B00FD}"/>
              </a:ext>
            </a:extLst>
          </p:cNvPr>
          <p:cNvSpPr txBox="1"/>
          <p:nvPr/>
        </p:nvSpPr>
        <p:spPr>
          <a:xfrm>
            <a:off x="3387892" y="4155646"/>
            <a:ext cx="538930" cy="317459"/>
          </a:xfrm>
          <a:prstGeom prst="rect">
            <a:avLst/>
          </a:prstGeom>
          <a:noFill/>
        </p:spPr>
        <p:txBody>
          <a:bodyPr wrap="none" rtlCol="0">
            <a:spAutoFit/>
          </a:bodyPr>
          <a:lstStyle/>
          <a:p>
            <a:r>
              <a:rPr lang="de-DE" sz="1463" dirty="0">
                <a:solidFill>
                  <a:srgbClr val="FF0000"/>
                </a:solidFill>
              </a:rPr>
              <a:t>nein</a:t>
            </a:r>
          </a:p>
        </p:txBody>
      </p:sp>
      <p:sp>
        <p:nvSpPr>
          <p:cNvPr id="51" name="Textfeld 50">
            <a:extLst>
              <a:ext uri="{FF2B5EF4-FFF2-40B4-BE49-F238E27FC236}">
                <a16:creationId xmlns:a16="http://schemas.microsoft.com/office/drawing/2014/main" id="{E27B9FAF-698D-D3F3-4CF4-04305AD03B08}"/>
              </a:ext>
            </a:extLst>
          </p:cNvPr>
          <p:cNvSpPr txBox="1"/>
          <p:nvPr/>
        </p:nvSpPr>
        <p:spPr>
          <a:xfrm>
            <a:off x="4976060" y="4869660"/>
            <a:ext cx="330540" cy="317459"/>
          </a:xfrm>
          <a:prstGeom prst="rect">
            <a:avLst/>
          </a:prstGeom>
          <a:noFill/>
        </p:spPr>
        <p:txBody>
          <a:bodyPr wrap="none" rtlCol="0">
            <a:spAutoFit/>
          </a:bodyPr>
          <a:lstStyle/>
          <a:p>
            <a:r>
              <a:rPr lang="de-DE" sz="1463" dirty="0">
                <a:solidFill>
                  <a:srgbClr val="00B050"/>
                </a:solidFill>
              </a:rPr>
              <a:t>ja</a:t>
            </a:r>
          </a:p>
        </p:txBody>
      </p:sp>
      <p:pic>
        <p:nvPicPr>
          <p:cNvPr id="4" name="Inhaltsplatzhalter 65">
            <a:extLst>
              <a:ext uri="{FF2B5EF4-FFF2-40B4-BE49-F238E27FC236}">
                <a16:creationId xmlns:a16="http://schemas.microsoft.com/office/drawing/2014/main" id="{0F18C668-0955-EA39-10FF-59D0AB1A0073}"/>
              </a:ext>
            </a:extLst>
          </p:cNvPr>
          <p:cNvPicPr>
            <a:picLocks noGrp="1" noChangeAspect="1"/>
          </p:cNvPicPr>
          <p:nvPr>
            <p:ph sz="quarter" idx="13"/>
          </p:nvPr>
        </p:nvPicPr>
        <p:blipFill>
          <a:blip r:embed="rId9"/>
          <a:stretch>
            <a:fillRect/>
          </a:stretch>
        </p:blipFill>
        <p:spPr>
          <a:xfrm>
            <a:off x="611823" y="503238"/>
            <a:ext cx="540067" cy="900112"/>
          </a:xfrm>
          <a:prstGeom prst="rect">
            <a:avLst/>
          </a:prstGeom>
        </p:spPr>
      </p:pic>
    </p:spTree>
    <p:extLst>
      <p:ext uri="{BB962C8B-B14F-4D97-AF65-F5344CB8AC3E}">
        <p14:creationId xmlns:p14="http://schemas.microsoft.com/office/powerpoint/2010/main" val="1775642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AE6FA88-4BFB-F68F-EE49-5494A7E2F6FE}"/>
              </a:ext>
            </a:extLst>
          </p:cNvPr>
          <p:cNvSpPr>
            <a:spLocks noGrp="1"/>
          </p:cNvSpPr>
          <p:nvPr>
            <p:ph type="title"/>
          </p:nvPr>
        </p:nvSpPr>
        <p:spPr/>
        <p:txBody>
          <a:bodyPr/>
          <a:lstStyle/>
          <a:p>
            <a:r>
              <a:rPr lang="de-DE" dirty="0"/>
              <a:t>Aufgabe 2 von 2</a:t>
            </a:r>
          </a:p>
        </p:txBody>
      </p:sp>
      <p:sp>
        <p:nvSpPr>
          <p:cNvPr id="11" name="Inhaltsplatzhalter 10">
            <a:extLst>
              <a:ext uri="{FF2B5EF4-FFF2-40B4-BE49-F238E27FC236}">
                <a16:creationId xmlns:a16="http://schemas.microsoft.com/office/drawing/2014/main" id="{8698FF9C-93E4-3C05-DDEF-FDDD3948C958}"/>
              </a:ext>
            </a:extLst>
          </p:cNvPr>
          <p:cNvSpPr>
            <a:spLocks noGrp="1"/>
          </p:cNvSpPr>
          <p:nvPr>
            <p:ph idx="1"/>
          </p:nvPr>
        </p:nvSpPr>
        <p:spPr/>
        <p:txBody>
          <a:bodyPr/>
          <a:lstStyle/>
          <a:p>
            <a:r>
              <a:rPr lang="de-DE" sz="2000" dirty="0"/>
              <a:t>Beim </a:t>
            </a:r>
            <a:r>
              <a:rPr lang="de-DE" dirty="0"/>
              <a:t>ersten Ansatz war die Glimmspanprobe negativ und es gab zwei Überlegungen, wie es zur Bildung von Sauerstoff kommen kann: </a:t>
            </a:r>
          </a:p>
          <a:p>
            <a:pPr marL="342900" indent="-342900">
              <a:buFont typeface="Arial" panose="020B0604020202020204" pitchFamily="34" charset="0"/>
              <a:buChar char="•"/>
            </a:pPr>
            <a:r>
              <a:rPr lang="de-DE" dirty="0"/>
              <a:t>durch Erhitzen oder</a:t>
            </a:r>
          </a:p>
          <a:p>
            <a:pPr marL="342900" indent="-342900">
              <a:buFont typeface="Arial" panose="020B0604020202020204" pitchFamily="34" charset="0"/>
              <a:buChar char="•"/>
            </a:pPr>
            <a:r>
              <a:rPr lang="de-DE" dirty="0"/>
              <a:t>durch das Hinzufügen eines neuen Stoffes.</a:t>
            </a:r>
          </a:p>
          <a:p>
            <a:endParaRPr lang="de-DE" dirty="0"/>
          </a:p>
          <a:p>
            <a:r>
              <a:rPr lang="de-DE" dirty="0"/>
              <a:t>Beim Erhitzen der </a:t>
            </a:r>
            <a:r>
              <a:rPr lang="de-DE" sz="2000" dirty="0"/>
              <a:t>Wasserstoffperoxid-Lösung hat sich Sauerstoff gebildet.</a:t>
            </a:r>
          </a:p>
          <a:p>
            <a:endParaRPr lang="de-DE" dirty="0"/>
          </a:p>
          <a:p>
            <a:r>
              <a:rPr lang="de-DE" sz="2000" dirty="0"/>
              <a:t>Als nächstes muss Professor Schlau testen, ob</a:t>
            </a:r>
            <a:r>
              <a:rPr lang="de-DE" dirty="0"/>
              <a:t> es bei Zugabe eines weiteren Stoffes auch zur Sauerstoffbildung kommt.</a:t>
            </a:r>
            <a:r>
              <a:rPr lang="de-DE" sz="2000" dirty="0"/>
              <a:t> </a:t>
            </a:r>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B9414B48-01E5-D723-D632-F12876A6C5D3}"/>
              </a:ext>
            </a:extLst>
          </p:cNvPr>
          <p:cNvSpPr>
            <a:spLocks noGrp="1"/>
          </p:cNvSpPr>
          <p:nvPr>
            <p:ph type="sldNum" sz="quarter" idx="12"/>
          </p:nvPr>
        </p:nvSpPr>
        <p:spPr/>
        <p:txBody>
          <a:bodyPr/>
          <a:lstStyle/>
          <a:p>
            <a:fld id="{649AAC7D-4B30-4604-BD35-0C4E56313D0D}" type="slidenum">
              <a:rPr lang="de-DE" smtClean="0"/>
              <a:pPr/>
              <a:t>28</a:t>
            </a:fld>
            <a:endParaRPr lang="de-DE"/>
          </a:p>
        </p:txBody>
      </p:sp>
      <p:pic>
        <p:nvPicPr>
          <p:cNvPr id="13" name="Inhaltsplatzhalter 22">
            <a:extLst>
              <a:ext uri="{FF2B5EF4-FFF2-40B4-BE49-F238E27FC236}">
                <a16:creationId xmlns:a16="http://schemas.microsoft.com/office/drawing/2014/main" id="{24DCE826-195A-FB6D-0CE8-9558841620A1}"/>
              </a:ext>
            </a:extLst>
          </p:cNvPr>
          <p:cNvPicPr>
            <a:picLocks noGrp="1" noChangeAspect="1"/>
          </p:cNvPicPr>
          <p:nvPr>
            <p:ph sz="quarter" idx="13"/>
          </p:nvPr>
        </p:nvPicPr>
        <p:blipFill>
          <a:blip r:embed="rId2"/>
          <a:stretch>
            <a:fillRect/>
          </a:stretch>
        </p:blipFill>
        <p:spPr>
          <a:xfrm>
            <a:off x="636800" y="503238"/>
            <a:ext cx="490113" cy="900112"/>
          </a:xfrm>
          <a:prstGeom prst="rect">
            <a:avLst/>
          </a:prstGeom>
        </p:spPr>
      </p:pic>
    </p:spTree>
    <p:extLst>
      <p:ext uri="{BB962C8B-B14F-4D97-AF65-F5344CB8AC3E}">
        <p14:creationId xmlns:p14="http://schemas.microsoft.com/office/powerpoint/2010/main" val="3820472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 2 von 2</a:t>
            </a:r>
          </a:p>
        </p:txBody>
      </p:sp>
      <p:sp>
        <p:nvSpPr>
          <p:cNvPr id="3" name="Inhaltsplatzhalter 2"/>
          <p:cNvSpPr>
            <a:spLocks noGrp="1"/>
          </p:cNvSpPr>
          <p:nvPr>
            <p:ph idx="1"/>
          </p:nvPr>
        </p:nvSpPr>
        <p:spPr/>
        <p:txBody>
          <a:bodyPr/>
          <a:lstStyle/>
          <a:p>
            <a:r>
              <a:rPr lang="de-DE" dirty="0" smtClean="0"/>
              <a:t>Tipp: verwende den Stoff Braunstein </a:t>
            </a:r>
            <a:r>
              <a:rPr lang="de-DE" dirty="0"/>
              <a:t>(MnO</a:t>
            </a:r>
            <a:r>
              <a:rPr lang="de-DE" baseline="-25000" dirty="0"/>
              <a:t>2</a:t>
            </a:r>
            <a:r>
              <a:rPr lang="de-DE" dirty="0" smtClean="0"/>
              <a:t>).</a:t>
            </a:r>
            <a:endParaRPr lang="de-DE" dirty="0"/>
          </a:p>
          <a:p>
            <a:endParaRPr lang="de-DE" dirty="0"/>
          </a:p>
          <a:p>
            <a:r>
              <a:rPr lang="de-DE" dirty="0"/>
              <a:t>Versuch: </a:t>
            </a:r>
            <a:r>
              <a:rPr lang="de-DE" dirty="0" smtClean="0"/>
              <a:t>Gib eine </a:t>
            </a:r>
            <a:r>
              <a:rPr lang="de-DE" dirty="0"/>
              <a:t>große Braunsteinflocke (MnO</a:t>
            </a:r>
            <a:r>
              <a:rPr lang="de-DE" baseline="-25000" dirty="0"/>
              <a:t>2</a:t>
            </a:r>
            <a:r>
              <a:rPr lang="de-DE" dirty="0"/>
              <a:t>) </a:t>
            </a:r>
            <a:r>
              <a:rPr lang="de-DE" dirty="0" smtClean="0"/>
              <a:t>zu </a:t>
            </a:r>
            <a:r>
              <a:rPr lang="de-DE" dirty="0"/>
              <a:t>einer Wasserstoffperoxid-Lösung (H</a:t>
            </a:r>
            <a:r>
              <a:rPr lang="de-DE" baseline="-25000" dirty="0"/>
              <a:t>2</a:t>
            </a:r>
            <a:r>
              <a:rPr lang="de-DE" dirty="0"/>
              <a:t>O</a:t>
            </a:r>
            <a:r>
              <a:rPr lang="de-DE" baseline="-25000" dirty="0"/>
              <a:t>2</a:t>
            </a:r>
            <a:r>
              <a:rPr lang="de-DE" dirty="0"/>
              <a:t>, w = 3 %) </a:t>
            </a:r>
            <a:r>
              <a:rPr lang="de-DE" dirty="0" smtClean="0"/>
              <a:t>hinzu </a:t>
            </a:r>
            <a:r>
              <a:rPr lang="de-DE" dirty="0"/>
              <a:t>[1]. </a:t>
            </a:r>
            <a:endParaRPr lang="de-DE" dirty="0">
              <a:latin typeface="Arial" panose="020B0604020202020204" pitchFamily="34" charset="0"/>
              <a:cs typeface="Arial" panose="020B0604020202020204" pitchFamily="34" charset="0"/>
            </a:endParaRPr>
          </a:p>
          <a:p>
            <a:endParaRPr lang="de-DE" b="1" dirty="0">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2"/>
          </p:nvPr>
        </p:nvSpPr>
        <p:spPr/>
        <p:txBody>
          <a:bodyPr/>
          <a:lstStyle/>
          <a:p>
            <a:fld id="{649AAC7D-4B30-4604-BD35-0C4E56313D0D}" type="slidenum">
              <a:rPr lang="de-DE" smtClean="0"/>
              <a:t>29</a:t>
            </a:fld>
            <a:endParaRPr lang="de-DE"/>
          </a:p>
        </p:txBody>
      </p:sp>
      <p:sp>
        <p:nvSpPr>
          <p:cNvPr id="7" name="Textplatzhalter 6"/>
          <p:cNvSpPr>
            <a:spLocks noGrp="1"/>
          </p:cNvSpPr>
          <p:nvPr>
            <p:ph type="body" sz="quarter" idx="15"/>
          </p:nvPr>
        </p:nvSpPr>
        <p:spPr>
          <a:xfrm>
            <a:off x="1726840" y="5040000"/>
            <a:ext cx="7199999" cy="1080000"/>
          </a:xfrm>
        </p:spPr>
        <p:txBody>
          <a:bodyPr/>
          <a:lstStyle/>
          <a:p>
            <a:r>
              <a:rPr lang="de-DE" b="1" dirty="0">
                <a:latin typeface="Arial" panose="020B0604020202020204" pitchFamily="34" charset="0"/>
                <a:cs typeface="Arial" panose="020B0604020202020204" pitchFamily="34" charset="0"/>
              </a:rPr>
              <a:t>Beschreibe</a:t>
            </a:r>
            <a:r>
              <a:rPr lang="de-DE" dirty="0">
                <a:latin typeface="Arial" panose="020B0604020202020204" pitchFamily="34" charset="0"/>
                <a:cs typeface="Arial" panose="020B0604020202020204" pitchFamily="34" charset="0"/>
              </a:rPr>
              <a:t> den Ablauf des Versuchs und erstelle deinen eigenen Forschungsplan. </a:t>
            </a:r>
            <a:r>
              <a:rPr lang="de-DE" dirty="0"/>
              <a:t>Nutze dafür den vorangegangenen </a:t>
            </a:r>
            <a:r>
              <a:rPr lang="de-DE" dirty="0">
                <a:hlinkClick r:id="rId2" action="ppaction://hlinksldjump"/>
              </a:rPr>
              <a:t>Versuch</a:t>
            </a:r>
            <a:r>
              <a:rPr lang="de-DE" dirty="0"/>
              <a:t>, den </a:t>
            </a:r>
            <a:r>
              <a:rPr lang="de-DE" dirty="0">
                <a:hlinkClick r:id="rId3" action="ppaction://hlinksldjump"/>
              </a:rPr>
              <a:t>Forschungsplan</a:t>
            </a:r>
            <a:r>
              <a:rPr lang="de-DE" dirty="0"/>
              <a:t> und die zwei </a:t>
            </a:r>
            <a:r>
              <a:rPr lang="de-DE" dirty="0">
                <a:hlinkClick r:id="rId4" action="ppaction://hlinksldjump"/>
              </a:rPr>
              <a:t>Videos</a:t>
            </a:r>
            <a:r>
              <a:rPr lang="de-DE" dirty="0"/>
              <a:t> auf den folgenden Seiten. Beginne mit den Videos.</a:t>
            </a:r>
          </a:p>
        </p:txBody>
      </p:sp>
      <p:pic>
        <p:nvPicPr>
          <p:cNvPr id="8" name="Inhaltsplatzhalter 22"/>
          <p:cNvPicPr>
            <a:picLocks noGrp="1" noChangeAspect="1"/>
          </p:cNvPicPr>
          <p:nvPr>
            <p:ph sz="quarter" idx="13"/>
          </p:nvPr>
        </p:nvPicPr>
        <p:blipFill>
          <a:blip r:embed="rId5"/>
          <a:stretch>
            <a:fillRect/>
          </a:stretch>
        </p:blipFill>
        <p:spPr>
          <a:xfrm>
            <a:off x="636920" y="503239"/>
            <a:ext cx="489872" cy="900111"/>
          </a:xfrm>
          <a:prstGeom prst="rect">
            <a:avLst/>
          </a:prstGeom>
        </p:spPr>
      </p:pic>
      <p:pic>
        <p:nvPicPr>
          <p:cNvPr id="23" name="Inhaltsplatzhalter 22">
            <a:extLst>
              <a:ext uri="{FF2B5EF4-FFF2-40B4-BE49-F238E27FC236}">
                <a16:creationId xmlns:a16="http://schemas.microsoft.com/office/drawing/2014/main" id="{83214485-8D37-6B45-9344-7270EB516084}"/>
              </a:ext>
            </a:extLst>
          </p:cNvPr>
          <p:cNvPicPr>
            <a:picLocks noGrp="1" noChangeAspect="1"/>
          </p:cNvPicPr>
          <p:nvPr>
            <p:ph sz="quarter" idx="14"/>
          </p:nvPr>
        </p:nvPicPr>
        <p:blipFill>
          <a:blip r:embed="rId6" cstate="print">
            <a:extLst>
              <a:ext uri="{28A0092B-C50C-407E-A947-70E740481C1C}">
                <a14:useLocalDpi xmlns:a14="http://schemas.microsoft.com/office/drawing/2010/main" val="0"/>
              </a:ext>
            </a:extLst>
          </a:blip>
          <a:stretch>
            <a:fillRect/>
          </a:stretch>
        </p:blipFill>
        <p:spPr>
          <a:xfrm>
            <a:off x="778710" y="5219700"/>
            <a:ext cx="782554" cy="900113"/>
          </a:xfrm>
        </p:spPr>
      </p:pic>
    </p:spTree>
    <p:extLst>
      <p:ext uri="{BB962C8B-B14F-4D97-AF65-F5344CB8AC3E}">
        <p14:creationId xmlns:p14="http://schemas.microsoft.com/office/powerpoint/2010/main" val="39845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Mit dieser Unterrichtseinheit…</a:t>
            </a:r>
          </a:p>
        </p:txBody>
      </p:sp>
      <p:sp>
        <p:nvSpPr>
          <p:cNvPr id="3" name="Inhaltsplatzhalter 2"/>
          <p:cNvSpPr>
            <a:spLocks noGrp="1"/>
          </p:cNvSpPr>
          <p:nvPr>
            <p:ph idx="1"/>
          </p:nvPr>
        </p:nvSpPr>
        <p:spPr/>
        <p:txBody>
          <a:bodyPr anchor="ctr"/>
          <a:lstStyle/>
          <a:p>
            <a:r>
              <a:rPr lang="de-DE" dirty="0"/>
              <a:t>…kannst du:</a:t>
            </a:r>
          </a:p>
          <a:p>
            <a:endParaRPr lang="de-DE" dirty="0"/>
          </a:p>
          <a:p>
            <a:pPr marL="342872" indent="-342872">
              <a:buFont typeface="Arial" panose="020B0604020202020204" pitchFamily="34" charset="0"/>
              <a:buChar char="•"/>
            </a:pPr>
            <a:r>
              <a:rPr lang="de-DE" dirty="0"/>
              <a:t>nachvollziehen, wie Forscher Gesetzmäßigkeiten </a:t>
            </a:r>
            <a:r>
              <a:rPr lang="de-DE" dirty="0" smtClean="0"/>
              <a:t>finden,</a:t>
            </a:r>
            <a:endParaRPr lang="de-DE" dirty="0"/>
          </a:p>
          <a:p>
            <a:endParaRPr lang="de-DE" dirty="0"/>
          </a:p>
          <a:p>
            <a:pPr marL="342872" indent="-342872">
              <a:buFont typeface="Arial" panose="020B0604020202020204" pitchFamily="34" charset="0"/>
              <a:buChar char="•"/>
            </a:pPr>
            <a:r>
              <a:rPr lang="de-DE" dirty="0"/>
              <a:t>einen eigenen Forschungsplan </a:t>
            </a:r>
            <a:r>
              <a:rPr lang="de-DE" dirty="0" smtClean="0"/>
              <a:t>erstellen,</a:t>
            </a:r>
            <a:endParaRPr lang="de-DE" dirty="0"/>
          </a:p>
          <a:p>
            <a:pPr marL="342872" indent="-342872">
              <a:buFont typeface="Arial" panose="020B0604020202020204" pitchFamily="34" charset="0"/>
              <a:buChar char="•"/>
            </a:pPr>
            <a:endParaRPr lang="de-DE" dirty="0"/>
          </a:p>
          <a:p>
            <a:pPr marL="342872" indent="-342872">
              <a:buFont typeface="Arial" panose="020B0604020202020204" pitchFamily="34" charset="0"/>
              <a:buChar char="•"/>
            </a:pPr>
            <a:r>
              <a:rPr lang="de-DE" dirty="0"/>
              <a:t>Eigenschaften von Katalysatoren benennen </a:t>
            </a:r>
            <a:r>
              <a:rPr lang="de-DE" dirty="0" smtClean="0"/>
              <a:t>und</a:t>
            </a:r>
          </a:p>
          <a:p>
            <a:pPr marL="342872" indent="-342872">
              <a:buFont typeface="Arial" panose="020B0604020202020204" pitchFamily="34" charset="0"/>
              <a:buChar char="•"/>
            </a:pPr>
            <a:endParaRPr lang="de-DE" dirty="0"/>
          </a:p>
          <a:p>
            <a:pPr marL="342872" indent="-342872">
              <a:buFont typeface="Arial" panose="020B0604020202020204" pitchFamily="34" charset="0"/>
              <a:buChar char="•"/>
            </a:pPr>
            <a:r>
              <a:rPr lang="de-DE" dirty="0" smtClean="0"/>
              <a:t>diese </a:t>
            </a:r>
            <a:r>
              <a:rPr lang="de-DE" dirty="0"/>
              <a:t>mithilfe eines Versuchs oder Diagramms darstellen.</a:t>
            </a:r>
          </a:p>
        </p:txBody>
      </p:sp>
      <p:sp>
        <p:nvSpPr>
          <p:cNvPr id="4" name="Foliennummernplatzhalter 3"/>
          <p:cNvSpPr>
            <a:spLocks noGrp="1"/>
          </p:cNvSpPr>
          <p:nvPr>
            <p:ph type="sldNum" sz="quarter" idx="12"/>
          </p:nvPr>
        </p:nvSpPr>
        <p:spPr/>
        <p:txBody>
          <a:bodyPr/>
          <a:lstStyle/>
          <a:p>
            <a:fld id="{649AAC7D-4B30-4604-BD35-0C4E56313D0D}" type="slidenum">
              <a:rPr lang="de-DE" smtClean="0"/>
              <a:t>3</a:t>
            </a:fld>
            <a:endParaRPr lang="de-DE"/>
          </a:p>
        </p:txBody>
      </p:sp>
      <p:pic>
        <p:nvPicPr>
          <p:cNvPr id="6" name="Inhaltsplatzhalter 67"/>
          <p:cNvPicPr>
            <a:picLocks noGrp="1" noChangeAspect="1"/>
          </p:cNvPicPr>
          <p:nvPr>
            <p:ph sz="quarter" idx="13"/>
          </p:nvPr>
        </p:nvPicPr>
        <p:blipFill>
          <a:blip r:embed="rId2"/>
          <a:stretch>
            <a:fillRect/>
          </a:stretch>
        </p:blipFill>
        <p:spPr>
          <a:xfrm>
            <a:off x="431803" y="516106"/>
            <a:ext cx="900113" cy="874377"/>
          </a:xfrm>
          <a:prstGeom prst="rect">
            <a:avLst/>
          </a:prstGeom>
        </p:spPr>
      </p:pic>
    </p:spTree>
    <p:extLst>
      <p:ext uri="{BB962C8B-B14F-4D97-AF65-F5344CB8AC3E}">
        <p14:creationId xmlns:p14="http://schemas.microsoft.com/office/powerpoint/2010/main" val="106067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750"/>
                            </p:stCondLst>
                            <p:childTnLst>
                              <p:par>
                                <p:cTn id="13" presetID="22" presetClass="entr" presetSubtype="8" fill="hold" nodeType="afterEffect">
                                  <p:stCondLst>
                                    <p:cond delay="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p:stCondLst>
                              <p:cond delay="2750"/>
                            </p:stCondLst>
                            <p:childTnLst>
                              <p:par>
                                <p:cTn id="17" presetID="22" presetClass="entr" presetSubtype="8" fill="hold" nodeType="afterEffect">
                                  <p:stCondLst>
                                    <p:cond delay="50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left)">
                                      <p:cBhvr>
                                        <p:cTn id="19" dur="500"/>
                                        <p:tgtEl>
                                          <p:spTgt spid="3">
                                            <p:txEl>
                                              <p:pRg st="6" end="6"/>
                                            </p:txEl>
                                          </p:spTgt>
                                        </p:tgtEl>
                                      </p:cBhvr>
                                    </p:animEffect>
                                  </p:childTnLst>
                                </p:cTn>
                              </p:par>
                            </p:childTnLst>
                          </p:cTn>
                        </p:par>
                        <p:par>
                          <p:cTn id="20" fill="hold">
                            <p:stCondLst>
                              <p:cond delay="3750"/>
                            </p:stCondLst>
                            <p:childTnLst>
                              <p:par>
                                <p:cTn id="21" presetID="22" presetClass="entr" presetSubtype="8" fill="hold" nodeType="afterEffect">
                                  <p:stCondLst>
                                    <p:cond delay="50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wipe(left)">
                                      <p:cBhvr>
                                        <p:cTn id="2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39FF55-7519-93C0-F223-3E5A65E910D2}"/>
              </a:ext>
            </a:extLst>
          </p:cNvPr>
          <p:cNvSpPr>
            <a:spLocks noGrp="1"/>
          </p:cNvSpPr>
          <p:nvPr>
            <p:ph type="title"/>
          </p:nvPr>
        </p:nvSpPr>
        <p:spPr/>
        <p:txBody>
          <a:bodyPr/>
          <a:lstStyle/>
          <a:p>
            <a:r>
              <a:rPr lang="de-DE" dirty="0"/>
              <a:t>Aufgabe 2 von 2</a:t>
            </a:r>
          </a:p>
        </p:txBody>
      </p:sp>
      <p:sp>
        <p:nvSpPr>
          <p:cNvPr id="4" name="Foliennummernplatzhalter 3">
            <a:extLst>
              <a:ext uri="{FF2B5EF4-FFF2-40B4-BE49-F238E27FC236}">
                <a16:creationId xmlns:a16="http://schemas.microsoft.com/office/drawing/2014/main" id="{AC4F219C-1AC5-18DB-C811-CCA9DDC39941}"/>
              </a:ext>
            </a:extLst>
          </p:cNvPr>
          <p:cNvSpPr>
            <a:spLocks noGrp="1"/>
          </p:cNvSpPr>
          <p:nvPr>
            <p:ph type="sldNum" sz="quarter" idx="12"/>
          </p:nvPr>
        </p:nvSpPr>
        <p:spPr/>
        <p:txBody>
          <a:bodyPr/>
          <a:lstStyle/>
          <a:p>
            <a:fld id="{649AAC7D-4B30-4604-BD35-0C4E56313D0D}" type="slidenum">
              <a:rPr lang="de-DE" smtClean="0"/>
              <a:t>30</a:t>
            </a:fld>
            <a:endParaRPr lang="de-DE"/>
          </a:p>
        </p:txBody>
      </p:sp>
      <p:sp>
        <p:nvSpPr>
          <p:cNvPr id="7" name="Textplatzhalter 6">
            <a:extLst>
              <a:ext uri="{FF2B5EF4-FFF2-40B4-BE49-F238E27FC236}">
                <a16:creationId xmlns:a16="http://schemas.microsoft.com/office/drawing/2014/main" id="{9F75FF91-5136-997B-7C78-75DDDB03E28A}"/>
              </a:ext>
            </a:extLst>
          </p:cNvPr>
          <p:cNvSpPr>
            <a:spLocks noGrp="1"/>
          </p:cNvSpPr>
          <p:nvPr>
            <p:ph type="body" sz="quarter" idx="15"/>
          </p:nvPr>
        </p:nvSpPr>
        <p:spPr/>
        <p:txBody>
          <a:bodyPr/>
          <a:lstStyle/>
          <a:p>
            <a:r>
              <a:rPr lang="de-DE" b="1" dirty="0">
                <a:solidFill>
                  <a:schemeClr val="accent1"/>
                </a:solidFill>
              </a:rPr>
              <a:t>Sieh dir das Video an. Stelle erste Überlegungen </a:t>
            </a:r>
            <a:r>
              <a:rPr lang="de-DE" dirty="0">
                <a:solidFill>
                  <a:schemeClr val="accent1"/>
                </a:solidFill>
              </a:rPr>
              <a:t>an, was passiert sein könnte. Nächstes </a:t>
            </a:r>
            <a:r>
              <a:rPr lang="de-DE" b="1" dirty="0">
                <a:cs typeface="Arial" panose="020B0604020202020204" pitchFamily="34" charset="0"/>
                <a:hlinkClick r:id="rId4" action="ppaction://hlinksldjump"/>
              </a:rPr>
              <a:t>Video</a:t>
            </a:r>
            <a:r>
              <a:rPr lang="de-DE" b="1" dirty="0">
                <a:cs typeface="Arial" panose="020B0604020202020204" pitchFamily="34" charset="0"/>
              </a:rPr>
              <a:t>.</a:t>
            </a:r>
            <a:endParaRPr lang="de-DE" b="1" dirty="0">
              <a:solidFill>
                <a:schemeClr val="accent1"/>
              </a:solidFill>
            </a:endParaRPr>
          </a:p>
        </p:txBody>
      </p:sp>
      <p:pic>
        <p:nvPicPr>
          <p:cNvPr id="8" name="Inhaltsplatzhalter 22">
            <a:extLst>
              <a:ext uri="{FF2B5EF4-FFF2-40B4-BE49-F238E27FC236}">
                <a16:creationId xmlns:a16="http://schemas.microsoft.com/office/drawing/2014/main" id="{5FEB46B5-76A4-84D1-FF05-E311D21B3944}"/>
              </a:ext>
            </a:extLst>
          </p:cNvPr>
          <p:cNvPicPr>
            <a:picLocks noGrp="1" noChangeAspect="1"/>
          </p:cNvPicPr>
          <p:nvPr>
            <p:ph sz="quarter" idx="13"/>
          </p:nvPr>
        </p:nvPicPr>
        <p:blipFill>
          <a:blip r:embed="rId5"/>
          <a:stretch>
            <a:fillRect/>
          </a:stretch>
        </p:blipFill>
        <p:spPr>
          <a:xfrm>
            <a:off x="636800" y="503238"/>
            <a:ext cx="490113" cy="900112"/>
          </a:xfrm>
          <a:prstGeom prst="rect">
            <a:avLst/>
          </a:prstGeom>
        </p:spPr>
      </p:pic>
      <p:pic>
        <p:nvPicPr>
          <p:cNvPr id="9" name="Inhaltsplatzhalter 22">
            <a:extLst>
              <a:ext uri="{FF2B5EF4-FFF2-40B4-BE49-F238E27FC236}">
                <a16:creationId xmlns:a16="http://schemas.microsoft.com/office/drawing/2014/main" id="{F9C7BDDC-8349-1B3A-ADE7-072616ECF75A}"/>
              </a:ext>
            </a:extLst>
          </p:cNvPr>
          <p:cNvPicPr>
            <a:picLocks noGrp="1" noChangeAspect="1"/>
          </p:cNvPicPr>
          <p:nvPr>
            <p:ph sz="quarter" idx="14"/>
          </p:nvPr>
        </p:nvPicPr>
        <p:blipFill>
          <a:blip r:embed="rId6" cstate="print">
            <a:extLst>
              <a:ext uri="{28A0092B-C50C-407E-A947-70E740481C1C}">
                <a14:useLocalDpi xmlns:a14="http://schemas.microsoft.com/office/drawing/2010/main" val="0"/>
              </a:ext>
            </a:extLst>
          </a:blip>
          <a:stretch>
            <a:fillRect/>
          </a:stretch>
        </p:blipFill>
        <p:spPr>
          <a:xfrm>
            <a:off x="780077" y="5219700"/>
            <a:ext cx="779821" cy="900113"/>
          </a:xfrm>
          <a:prstGeom prst="rect">
            <a:avLst/>
          </a:prstGeom>
        </p:spPr>
      </p:pic>
      <p:pic>
        <p:nvPicPr>
          <p:cNvPr id="10" name="Braunsteinflocke neu">
            <a:hlinkClick r:id="" action="ppaction://media"/>
            <a:extLst>
              <a:ext uri="{FF2B5EF4-FFF2-40B4-BE49-F238E27FC236}">
                <a16:creationId xmlns:a16="http://schemas.microsoft.com/office/drawing/2014/main" id="{502F616D-853A-8B0D-03B2-F3CEE445FB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701183" y="1403351"/>
            <a:ext cx="6311852" cy="3550416"/>
          </a:xfrm>
        </p:spPr>
      </p:pic>
    </p:spTree>
    <p:extLst>
      <p:ext uri="{BB962C8B-B14F-4D97-AF65-F5344CB8AC3E}">
        <p14:creationId xmlns:p14="http://schemas.microsoft.com/office/powerpoint/2010/main" val="192189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3F449-9E6C-725C-0446-79CA7892C2B7}"/>
              </a:ext>
            </a:extLst>
          </p:cNvPr>
          <p:cNvSpPr>
            <a:spLocks noGrp="1"/>
          </p:cNvSpPr>
          <p:nvPr>
            <p:ph type="title"/>
          </p:nvPr>
        </p:nvSpPr>
        <p:spPr/>
        <p:txBody>
          <a:bodyPr/>
          <a:lstStyle/>
          <a:p>
            <a:r>
              <a:rPr lang="de-DE" dirty="0"/>
              <a:t>Aufgabe 2 von 2</a:t>
            </a:r>
          </a:p>
        </p:txBody>
      </p:sp>
      <p:sp>
        <p:nvSpPr>
          <p:cNvPr id="4" name="Foliennummernplatzhalter 3">
            <a:extLst>
              <a:ext uri="{FF2B5EF4-FFF2-40B4-BE49-F238E27FC236}">
                <a16:creationId xmlns:a16="http://schemas.microsoft.com/office/drawing/2014/main" id="{CB00F5BE-B0D8-B5A7-BC25-3DC02C96CAAF}"/>
              </a:ext>
            </a:extLst>
          </p:cNvPr>
          <p:cNvSpPr>
            <a:spLocks noGrp="1"/>
          </p:cNvSpPr>
          <p:nvPr>
            <p:ph type="sldNum" sz="quarter" idx="12"/>
          </p:nvPr>
        </p:nvSpPr>
        <p:spPr/>
        <p:txBody>
          <a:bodyPr/>
          <a:lstStyle/>
          <a:p>
            <a:fld id="{649AAC7D-4B30-4604-BD35-0C4E56313D0D}" type="slidenum">
              <a:rPr lang="de-DE" smtClean="0"/>
              <a:t>31</a:t>
            </a:fld>
            <a:endParaRPr lang="de-DE"/>
          </a:p>
        </p:txBody>
      </p:sp>
      <p:sp>
        <p:nvSpPr>
          <p:cNvPr id="7" name="Textplatzhalter 6">
            <a:extLst>
              <a:ext uri="{FF2B5EF4-FFF2-40B4-BE49-F238E27FC236}">
                <a16:creationId xmlns:a16="http://schemas.microsoft.com/office/drawing/2014/main" id="{10A11C4F-B575-A608-9838-FBE10DE3C828}"/>
              </a:ext>
            </a:extLst>
          </p:cNvPr>
          <p:cNvSpPr>
            <a:spLocks noGrp="1"/>
          </p:cNvSpPr>
          <p:nvPr>
            <p:ph type="body" sz="quarter" idx="15"/>
          </p:nvPr>
        </p:nvSpPr>
        <p:spPr/>
        <p:txBody>
          <a:bodyPr/>
          <a:lstStyle/>
          <a:p>
            <a:r>
              <a:rPr lang="de-DE" b="1" dirty="0">
                <a:solidFill>
                  <a:schemeClr val="accent1"/>
                </a:solidFill>
              </a:rPr>
              <a:t>Sieh dir das Video an. Stelle erste Überlegungen </a:t>
            </a:r>
            <a:r>
              <a:rPr lang="de-DE" dirty="0">
                <a:solidFill>
                  <a:schemeClr val="accent1"/>
                </a:solidFill>
              </a:rPr>
              <a:t>an, was passiert sein könnte. </a:t>
            </a:r>
          </a:p>
        </p:txBody>
      </p:sp>
      <p:pic>
        <p:nvPicPr>
          <p:cNvPr id="8" name="Inhaltsplatzhalter 22">
            <a:extLst>
              <a:ext uri="{FF2B5EF4-FFF2-40B4-BE49-F238E27FC236}">
                <a16:creationId xmlns:a16="http://schemas.microsoft.com/office/drawing/2014/main" id="{D0635A55-8C6A-29F0-A5FB-DF8528B3657D}"/>
              </a:ext>
            </a:extLst>
          </p:cNvPr>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780077" y="5219700"/>
            <a:ext cx="779821" cy="900113"/>
          </a:xfrm>
          <a:prstGeom prst="rect">
            <a:avLst/>
          </a:prstGeom>
        </p:spPr>
      </p:pic>
      <p:pic>
        <p:nvPicPr>
          <p:cNvPr id="9" name="Glimmspanprobe">
            <a:hlinkClick r:id="" action="ppaction://media"/>
            <a:extLst>
              <a:ext uri="{FF2B5EF4-FFF2-40B4-BE49-F238E27FC236}">
                <a16:creationId xmlns:a16="http://schemas.microsoft.com/office/drawing/2014/main" id="{23EEE2BA-5AFA-4972-8509-3079472DAF7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26840" y="1417783"/>
            <a:ext cx="6286194" cy="3535984"/>
          </a:xfrm>
        </p:spPr>
      </p:pic>
      <p:pic>
        <p:nvPicPr>
          <p:cNvPr id="10" name="Inhaltsplatzhalter 22">
            <a:extLst>
              <a:ext uri="{FF2B5EF4-FFF2-40B4-BE49-F238E27FC236}">
                <a16:creationId xmlns:a16="http://schemas.microsoft.com/office/drawing/2014/main" id="{C941C831-70E3-25C0-0AF4-15AFE764B517}"/>
              </a:ext>
            </a:extLst>
          </p:cNvPr>
          <p:cNvPicPr>
            <a:picLocks noGrp="1" noChangeAspect="1"/>
          </p:cNvPicPr>
          <p:nvPr>
            <p:ph sz="quarter" idx="13"/>
          </p:nvPr>
        </p:nvPicPr>
        <p:blipFill>
          <a:blip r:embed="rId6"/>
          <a:stretch>
            <a:fillRect/>
          </a:stretch>
        </p:blipFill>
        <p:spPr>
          <a:xfrm>
            <a:off x="636800" y="503238"/>
            <a:ext cx="490113" cy="900112"/>
          </a:xfrm>
          <a:prstGeom prst="rect">
            <a:avLst/>
          </a:prstGeom>
        </p:spPr>
      </p:pic>
    </p:spTree>
    <p:extLst>
      <p:ext uri="{BB962C8B-B14F-4D97-AF65-F5344CB8AC3E}">
        <p14:creationId xmlns:p14="http://schemas.microsoft.com/office/powerpoint/2010/main" val="24381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0CEDAA-76B5-0F2E-0BF2-17EED460549B}"/>
              </a:ext>
            </a:extLst>
          </p:cNvPr>
          <p:cNvSpPr>
            <a:spLocks noGrp="1"/>
          </p:cNvSpPr>
          <p:nvPr>
            <p:ph idx="1"/>
          </p:nvPr>
        </p:nvSpPr>
        <p:spPr/>
        <p:txBody>
          <a:bodyPr/>
          <a:lstStyle/>
          <a:p>
            <a:r>
              <a:rPr lang="de-DE" dirty="0"/>
              <a:t>Nutze den Forschungsplan auf der nächsten Seite als Navigationshilfe</a:t>
            </a:r>
            <a:r>
              <a:rPr lang="de-DE" dirty="0">
                <a:latin typeface="Arial" panose="020B0604020202020204" pitchFamily="34" charset="0"/>
                <a:cs typeface="Arial" panose="020B0604020202020204" pitchFamily="34" charset="0"/>
              </a:rPr>
              <a:t>. Die weiteren Folien sind auf dem Forschungsplan verlinkt.</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Klicke auf die einzelnen Felder, um zwischen dem Forschungsplan und den zu bearbeitenden Folien zu navigieren.</a:t>
            </a:r>
          </a:p>
          <a:p>
            <a:endParaRPr lang="de-DE" dirty="0"/>
          </a:p>
        </p:txBody>
      </p:sp>
      <p:sp>
        <p:nvSpPr>
          <p:cNvPr id="3" name="Foliennummernplatzhalter 2">
            <a:extLst>
              <a:ext uri="{FF2B5EF4-FFF2-40B4-BE49-F238E27FC236}">
                <a16:creationId xmlns:a16="http://schemas.microsoft.com/office/drawing/2014/main" id="{A083937E-B628-7752-8AE6-4297FFBAC150}"/>
              </a:ext>
            </a:extLst>
          </p:cNvPr>
          <p:cNvSpPr>
            <a:spLocks noGrp="1"/>
          </p:cNvSpPr>
          <p:nvPr>
            <p:ph type="sldNum" sz="quarter" idx="12"/>
          </p:nvPr>
        </p:nvSpPr>
        <p:spPr/>
        <p:txBody>
          <a:bodyPr/>
          <a:lstStyle/>
          <a:p>
            <a:fld id="{649AAC7D-4B30-4604-BD35-0C4E56313D0D}" type="slidenum">
              <a:rPr lang="de-DE" smtClean="0"/>
              <a:t>32</a:t>
            </a:fld>
            <a:endParaRPr lang="de-DE"/>
          </a:p>
        </p:txBody>
      </p:sp>
    </p:spTree>
    <p:extLst>
      <p:ext uri="{BB962C8B-B14F-4D97-AF65-F5344CB8AC3E}">
        <p14:creationId xmlns:p14="http://schemas.microsoft.com/office/powerpoint/2010/main" val="3901621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34A405F-E110-C3D5-F9E2-2E03AA36F342}"/>
              </a:ext>
            </a:extLst>
          </p:cNvPr>
          <p:cNvSpPr>
            <a:spLocks noGrp="1"/>
          </p:cNvSpPr>
          <p:nvPr>
            <p:ph type="title"/>
          </p:nvPr>
        </p:nvSpPr>
        <p:spPr/>
        <p:txBody>
          <a:bodyPr/>
          <a:lstStyle/>
          <a:p>
            <a:r>
              <a:rPr lang="de-DE" dirty="0"/>
              <a:t>Zusammenfassung: Der Forschungsplan</a:t>
            </a:r>
          </a:p>
        </p:txBody>
      </p:sp>
      <p:sp>
        <p:nvSpPr>
          <p:cNvPr id="3" name="Untertitel 2">
            <a:extLst>
              <a:ext uri="{FF2B5EF4-FFF2-40B4-BE49-F238E27FC236}">
                <a16:creationId xmlns:a16="http://schemas.microsoft.com/office/drawing/2014/main" id="{87E5FD29-E950-10B0-0AA2-8DA90F29A182}"/>
              </a:ext>
            </a:extLst>
          </p:cNvPr>
          <p:cNvSpPr>
            <a:spLocks noGrp="1"/>
          </p:cNvSpPr>
          <p:nvPr>
            <p:ph idx="1"/>
          </p:nvPr>
        </p:nvSpPr>
        <p:spPr>
          <a:prstGeom prst="rect">
            <a:avLst/>
          </a:prstGeom>
        </p:spPr>
        <p:txBody>
          <a:bodyPr/>
          <a:lstStyle/>
          <a:p>
            <a:endParaRPr lang="de-DE" dirty="0"/>
          </a:p>
          <a:p>
            <a:endParaRPr lang="de-DE" dirty="0"/>
          </a:p>
        </p:txBody>
      </p:sp>
      <p:sp>
        <p:nvSpPr>
          <p:cNvPr id="14" name="Textfeld 13">
            <a:hlinkClick r:id="rId2" action="ppaction://hlinksldjump"/>
            <a:extLst>
              <a:ext uri="{FF2B5EF4-FFF2-40B4-BE49-F238E27FC236}">
                <a16:creationId xmlns:a16="http://schemas.microsoft.com/office/drawing/2014/main" id="{DDCC64F5-34B8-C7A8-D650-2B8099485164}"/>
              </a:ext>
            </a:extLst>
          </p:cNvPr>
          <p:cNvSpPr txBox="1"/>
          <p:nvPr/>
        </p:nvSpPr>
        <p:spPr>
          <a:xfrm>
            <a:off x="3853001" y="1446989"/>
            <a:ext cx="2199997" cy="317459"/>
          </a:xfrm>
          <a:prstGeom prst="rect">
            <a:avLst/>
          </a:prstGeom>
          <a:noFill/>
          <a:ln>
            <a:solidFill>
              <a:schemeClr val="tx1"/>
            </a:solidFill>
          </a:ln>
        </p:spPr>
        <p:txBody>
          <a:bodyPr wrap="square" rtlCol="0">
            <a:spAutoFit/>
          </a:bodyPr>
          <a:lstStyle/>
          <a:p>
            <a:pPr algn="ctr"/>
            <a:r>
              <a:rPr lang="de-DE" sz="1463" dirty="0"/>
              <a:t>Beobachtung</a:t>
            </a:r>
          </a:p>
        </p:txBody>
      </p:sp>
      <p:sp>
        <p:nvSpPr>
          <p:cNvPr id="15" name="Textfeld 14">
            <a:hlinkClick r:id="rId3" action="ppaction://hlinksldjump"/>
            <a:extLst>
              <a:ext uri="{FF2B5EF4-FFF2-40B4-BE49-F238E27FC236}">
                <a16:creationId xmlns:a16="http://schemas.microsoft.com/office/drawing/2014/main" id="{6F5BC298-78CC-817F-2449-7057F1D9414E}"/>
              </a:ext>
            </a:extLst>
          </p:cNvPr>
          <p:cNvSpPr txBox="1"/>
          <p:nvPr/>
        </p:nvSpPr>
        <p:spPr>
          <a:xfrm>
            <a:off x="3853001" y="2087130"/>
            <a:ext cx="2199997" cy="317459"/>
          </a:xfrm>
          <a:prstGeom prst="rect">
            <a:avLst/>
          </a:prstGeom>
          <a:noFill/>
          <a:ln>
            <a:solidFill>
              <a:schemeClr val="tx1"/>
            </a:solidFill>
          </a:ln>
        </p:spPr>
        <p:txBody>
          <a:bodyPr wrap="square" rtlCol="0">
            <a:spAutoFit/>
          </a:bodyPr>
          <a:lstStyle/>
          <a:p>
            <a:pPr algn="ctr"/>
            <a:r>
              <a:rPr lang="de-DE" sz="1463" dirty="0"/>
              <a:t>Problem</a:t>
            </a:r>
          </a:p>
        </p:txBody>
      </p:sp>
      <p:sp>
        <p:nvSpPr>
          <p:cNvPr id="16" name="Textfeld 15">
            <a:hlinkClick r:id="rId4" action="ppaction://hlinksldjump"/>
            <a:extLst>
              <a:ext uri="{FF2B5EF4-FFF2-40B4-BE49-F238E27FC236}">
                <a16:creationId xmlns:a16="http://schemas.microsoft.com/office/drawing/2014/main" id="{B13CB280-2454-32C1-4A22-62EB338F5854}"/>
              </a:ext>
            </a:extLst>
          </p:cNvPr>
          <p:cNvSpPr txBox="1"/>
          <p:nvPr/>
        </p:nvSpPr>
        <p:spPr>
          <a:xfrm>
            <a:off x="3853001" y="2727270"/>
            <a:ext cx="2199997" cy="317459"/>
          </a:xfrm>
          <a:prstGeom prst="rect">
            <a:avLst/>
          </a:prstGeom>
          <a:noFill/>
          <a:ln>
            <a:solidFill>
              <a:schemeClr val="tx1"/>
            </a:solidFill>
          </a:ln>
        </p:spPr>
        <p:txBody>
          <a:bodyPr wrap="square" rtlCol="0">
            <a:spAutoFit/>
          </a:bodyPr>
          <a:lstStyle/>
          <a:p>
            <a:pPr algn="ctr"/>
            <a:r>
              <a:rPr lang="de-DE" sz="1463" dirty="0"/>
              <a:t>Hypothese</a:t>
            </a:r>
          </a:p>
        </p:txBody>
      </p:sp>
      <p:sp>
        <p:nvSpPr>
          <p:cNvPr id="17" name="Textfeld 16">
            <a:hlinkClick r:id="rId5" action="ppaction://hlinksldjump"/>
            <a:extLst>
              <a:ext uri="{FF2B5EF4-FFF2-40B4-BE49-F238E27FC236}">
                <a16:creationId xmlns:a16="http://schemas.microsoft.com/office/drawing/2014/main" id="{8D6B3454-BEB3-CAF2-EB38-46F7BA528E88}"/>
              </a:ext>
            </a:extLst>
          </p:cNvPr>
          <p:cNvSpPr txBox="1"/>
          <p:nvPr/>
        </p:nvSpPr>
        <p:spPr>
          <a:xfrm>
            <a:off x="5482318" y="3353319"/>
            <a:ext cx="2199997" cy="317459"/>
          </a:xfrm>
          <a:prstGeom prst="rect">
            <a:avLst/>
          </a:prstGeom>
          <a:noFill/>
          <a:ln>
            <a:solidFill>
              <a:schemeClr val="tx1"/>
            </a:solidFill>
          </a:ln>
        </p:spPr>
        <p:txBody>
          <a:bodyPr wrap="square" rtlCol="0">
            <a:spAutoFit/>
          </a:bodyPr>
          <a:lstStyle/>
          <a:p>
            <a:pPr algn="ctr"/>
            <a:r>
              <a:rPr lang="de-DE" sz="1463" dirty="0"/>
              <a:t>Experiment</a:t>
            </a:r>
          </a:p>
        </p:txBody>
      </p:sp>
      <p:sp>
        <p:nvSpPr>
          <p:cNvPr id="18" name="Textfeld 17">
            <a:extLst>
              <a:ext uri="{FF2B5EF4-FFF2-40B4-BE49-F238E27FC236}">
                <a16:creationId xmlns:a16="http://schemas.microsoft.com/office/drawing/2014/main" id="{57853BF5-B6CB-6853-EAB1-A60D6746D083}"/>
              </a:ext>
            </a:extLst>
          </p:cNvPr>
          <p:cNvSpPr txBox="1"/>
          <p:nvPr/>
        </p:nvSpPr>
        <p:spPr>
          <a:xfrm>
            <a:off x="2223685" y="3366135"/>
            <a:ext cx="2199997" cy="317459"/>
          </a:xfrm>
          <a:prstGeom prst="rect">
            <a:avLst/>
          </a:prstGeom>
          <a:noFill/>
          <a:ln>
            <a:solidFill>
              <a:schemeClr val="tx1"/>
            </a:solidFill>
          </a:ln>
        </p:spPr>
        <p:txBody>
          <a:bodyPr wrap="square" rtlCol="0">
            <a:spAutoFit/>
          </a:bodyPr>
          <a:lstStyle/>
          <a:p>
            <a:pPr algn="ctr"/>
            <a:r>
              <a:rPr lang="de-DE" sz="1463" dirty="0"/>
              <a:t>Widerlegung</a:t>
            </a:r>
          </a:p>
        </p:txBody>
      </p:sp>
      <p:sp>
        <p:nvSpPr>
          <p:cNvPr id="19" name="Textfeld 18">
            <a:hlinkClick r:id="rId6" action="ppaction://hlinksldjump"/>
            <a:extLst>
              <a:ext uri="{FF2B5EF4-FFF2-40B4-BE49-F238E27FC236}">
                <a16:creationId xmlns:a16="http://schemas.microsoft.com/office/drawing/2014/main" id="{7821BD92-6F55-AA8B-42A0-9028C0EDE1F2}"/>
              </a:ext>
            </a:extLst>
          </p:cNvPr>
          <p:cNvSpPr txBox="1"/>
          <p:nvPr/>
        </p:nvSpPr>
        <p:spPr>
          <a:xfrm>
            <a:off x="3853001" y="5270493"/>
            <a:ext cx="2199997" cy="317459"/>
          </a:xfrm>
          <a:prstGeom prst="rect">
            <a:avLst/>
          </a:prstGeom>
          <a:noFill/>
          <a:ln>
            <a:solidFill>
              <a:schemeClr val="tx1"/>
            </a:solidFill>
          </a:ln>
        </p:spPr>
        <p:txBody>
          <a:bodyPr wrap="square" rtlCol="0">
            <a:spAutoFit/>
          </a:bodyPr>
          <a:lstStyle/>
          <a:p>
            <a:pPr algn="ctr"/>
            <a:r>
              <a:rPr lang="de-DE" sz="1463" dirty="0"/>
              <a:t>Bestätigung</a:t>
            </a:r>
          </a:p>
        </p:txBody>
      </p:sp>
      <p:sp>
        <p:nvSpPr>
          <p:cNvPr id="20" name="Textfeld 19">
            <a:hlinkClick r:id="rId7" action="ppaction://hlinksldjump"/>
            <a:extLst>
              <a:ext uri="{FF2B5EF4-FFF2-40B4-BE49-F238E27FC236}">
                <a16:creationId xmlns:a16="http://schemas.microsoft.com/office/drawing/2014/main" id="{6D9990D4-0E6A-2CF9-2E18-2851A5119C89}"/>
              </a:ext>
            </a:extLst>
          </p:cNvPr>
          <p:cNvSpPr txBox="1"/>
          <p:nvPr/>
        </p:nvSpPr>
        <p:spPr>
          <a:xfrm>
            <a:off x="3853001" y="5970602"/>
            <a:ext cx="2199997" cy="317459"/>
          </a:xfrm>
          <a:prstGeom prst="rect">
            <a:avLst/>
          </a:prstGeom>
          <a:noFill/>
          <a:ln>
            <a:solidFill>
              <a:schemeClr val="tx1"/>
            </a:solidFill>
          </a:ln>
        </p:spPr>
        <p:txBody>
          <a:bodyPr wrap="square" rtlCol="0">
            <a:spAutoFit/>
          </a:bodyPr>
          <a:lstStyle/>
          <a:p>
            <a:pPr algn="ctr"/>
            <a:r>
              <a:rPr lang="de-DE" sz="1463" dirty="0"/>
              <a:t>Gesetzmäßigkeit</a:t>
            </a:r>
          </a:p>
        </p:txBody>
      </p:sp>
      <p:sp>
        <p:nvSpPr>
          <p:cNvPr id="22" name="Raute 21">
            <a:hlinkClick r:id="rId8" action="ppaction://hlinksldjump"/>
            <a:extLst>
              <a:ext uri="{FF2B5EF4-FFF2-40B4-BE49-F238E27FC236}">
                <a16:creationId xmlns:a16="http://schemas.microsoft.com/office/drawing/2014/main" id="{489FD56C-5BD9-3000-D657-09FC1B32C1E8}"/>
              </a:ext>
            </a:extLst>
          </p:cNvPr>
          <p:cNvSpPr/>
          <p:nvPr/>
        </p:nvSpPr>
        <p:spPr>
          <a:xfrm>
            <a:off x="3926823" y="4001053"/>
            <a:ext cx="2043339" cy="86732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Erwartetes Ergebnis?</a:t>
            </a:r>
          </a:p>
        </p:txBody>
      </p:sp>
      <p:cxnSp>
        <p:nvCxnSpPr>
          <p:cNvPr id="29" name="Verbinder: gewinkelt 28">
            <a:extLst>
              <a:ext uri="{FF2B5EF4-FFF2-40B4-BE49-F238E27FC236}">
                <a16:creationId xmlns:a16="http://schemas.microsoft.com/office/drawing/2014/main" id="{F85B2C3F-F948-91A7-C854-DAF5DCDFFB18}"/>
              </a:ext>
            </a:extLst>
          </p:cNvPr>
          <p:cNvCxnSpPr>
            <a:cxnSpLocks/>
            <a:stCxn id="16" idx="3"/>
          </p:cNvCxnSpPr>
          <p:nvPr/>
        </p:nvCxnSpPr>
        <p:spPr>
          <a:xfrm>
            <a:off x="6052998" y="2886000"/>
            <a:ext cx="529329" cy="480135"/>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Verbinder: gewinkelt 30">
            <a:extLst>
              <a:ext uri="{FF2B5EF4-FFF2-40B4-BE49-F238E27FC236}">
                <a16:creationId xmlns:a16="http://schemas.microsoft.com/office/drawing/2014/main" id="{026D6ACD-7CA3-EB1A-38BE-772BE75916CE}"/>
              </a:ext>
            </a:extLst>
          </p:cNvPr>
          <p:cNvCxnSpPr>
            <a:cxnSpLocks/>
            <a:endCxn id="22" idx="3"/>
          </p:cNvCxnSpPr>
          <p:nvPr/>
        </p:nvCxnSpPr>
        <p:spPr>
          <a:xfrm rot="5400000">
            <a:off x="5900683" y="3753074"/>
            <a:ext cx="751124" cy="612165"/>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Verbinder: gewinkelt 33">
            <a:extLst>
              <a:ext uri="{FF2B5EF4-FFF2-40B4-BE49-F238E27FC236}">
                <a16:creationId xmlns:a16="http://schemas.microsoft.com/office/drawing/2014/main" id="{8229E747-A0DC-527B-03CD-93F11CA2E864}"/>
              </a:ext>
            </a:extLst>
          </p:cNvPr>
          <p:cNvCxnSpPr>
            <a:cxnSpLocks/>
            <a:stCxn id="22" idx="1"/>
            <a:endCxn id="18" idx="2"/>
          </p:cNvCxnSpPr>
          <p:nvPr/>
        </p:nvCxnSpPr>
        <p:spPr>
          <a:xfrm rot="10800000">
            <a:off x="3323685" y="3683594"/>
            <a:ext cx="603139" cy="751124"/>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Verbinder: gewinkelt 35">
            <a:extLst>
              <a:ext uri="{FF2B5EF4-FFF2-40B4-BE49-F238E27FC236}">
                <a16:creationId xmlns:a16="http://schemas.microsoft.com/office/drawing/2014/main" id="{BDC56F84-7617-81A1-8176-867383C12A23}"/>
              </a:ext>
            </a:extLst>
          </p:cNvPr>
          <p:cNvCxnSpPr>
            <a:stCxn id="18" idx="0"/>
            <a:endCxn id="16" idx="1"/>
          </p:cNvCxnSpPr>
          <p:nvPr/>
        </p:nvCxnSpPr>
        <p:spPr>
          <a:xfrm rot="5400000" flipH="1" flipV="1">
            <a:off x="3348275" y="2861410"/>
            <a:ext cx="480135" cy="529317"/>
          </a:xfrm>
          <a:prstGeom prst="bentConnector2">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C0789FDF-5A9B-FD63-76DA-EB911D95207B}"/>
              </a:ext>
            </a:extLst>
          </p:cNvPr>
          <p:cNvCxnSpPr>
            <a:cxnSpLocks/>
            <a:stCxn id="22" idx="2"/>
            <a:endCxn id="19" idx="0"/>
          </p:cNvCxnSpPr>
          <p:nvPr/>
        </p:nvCxnSpPr>
        <p:spPr>
          <a:xfrm>
            <a:off x="4948493" y="4868382"/>
            <a:ext cx="4507" cy="4021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27405DD9-0FD1-5581-4991-05041CAE9360}"/>
              </a:ext>
            </a:extLst>
          </p:cNvPr>
          <p:cNvCxnSpPr>
            <a:stCxn id="14" idx="2"/>
            <a:endCxn id="15" idx="0"/>
          </p:cNvCxnSpPr>
          <p:nvPr/>
        </p:nvCxnSpPr>
        <p:spPr>
          <a:xfrm>
            <a:off x="4953000" y="1764448"/>
            <a:ext cx="0" cy="32268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5595D71C-F51A-FC8A-C1B0-0C0C0725DECE}"/>
              </a:ext>
            </a:extLst>
          </p:cNvPr>
          <p:cNvCxnSpPr>
            <a:stCxn id="15" idx="2"/>
            <a:endCxn id="16" idx="0"/>
          </p:cNvCxnSpPr>
          <p:nvPr/>
        </p:nvCxnSpPr>
        <p:spPr>
          <a:xfrm>
            <a:off x="4953000" y="2404589"/>
            <a:ext cx="0" cy="32268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C62F19F3-90BB-6783-D26E-0C126356E2A4}"/>
              </a:ext>
            </a:extLst>
          </p:cNvPr>
          <p:cNvCxnSpPr>
            <a:stCxn id="19" idx="2"/>
            <a:endCxn id="20" idx="0"/>
          </p:cNvCxnSpPr>
          <p:nvPr/>
        </p:nvCxnSpPr>
        <p:spPr>
          <a:xfrm>
            <a:off x="4953000" y="5587952"/>
            <a:ext cx="0" cy="38265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feld 49">
            <a:extLst>
              <a:ext uri="{FF2B5EF4-FFF2-40B4-BE49-F238E27FC236}">
                <a16:creationId xmlns:a16="http://schemas.microsoft.com/office/drawing/2014/main" id="{9CF52C0A-F8D2-1B71-6429-0985462B00FD}"/>
              </a:ext>
            </a:extLst>
          </p:cNvPr>
          <p:cNvSpPr txBox="1"/>
          <p:nvPr/>
        </p:nvSpPr>
        <p:spPr>
          <a:xfrm>
            <a:off x="3387892" y="4155646"/>
            <a:ext cx="538930" cy="317459"/>
          </a:xfrm>
          <a:prstGeom prst="rect">
            <a:avLst/>
          </a:prstGeom>
          <a:noFill/>
        </p:spPr>
        <p:txBody>
          <a:bodyPr wrap="none" rtlCol="0">
            <a:spAutoFit/>
          </a:bodyPr>
          <a:lstStyle/>
          <a:p>
            <a:r>
              <a:rPr lang="de-DE" sz="1463" dirty="0"/>
              <a:t>nein</a:t>
            </a:r>
          </a:p>
        </p:txBody>
      </p:sp>
      <p:sp>
        <p:nvSpPr>
          <p:cNvPr id="51" name="Textfeld 50">
            <a:extLst>
              <a:ext uri="{FF2B5EF4-FFF2-40B4-BE49-F238E27FC236}">
                <a16:creationId xmlns:a16="http://schemas.microsoft.com/office/drawing/2014/main" id="{E27B9FAF-698D-D3F3-4CF4-04305AD03B08}"/>
              </a:ext>
            </a:extLst>
          </p:cNvPr>
          <p:cNvSpPr txBox="1"/>
          <p:nvPr/>
        </p:nvSpPr>
        <p:spPr>
          <a:xfrm>
            <a:off x="4976060" y="4869660"/>
            <a:ext cx="330540" cy="317459"/>
          </a:xfrm>
          <a:prstGeom prst="rect">
            <a:avLst/>
          </a:prstGeom>
          <a:noFill/>
        </p:spPr>
        <p:txBody>
          <a:bodyPr wrap="none" rtlCol="0">
            <a:spAutoFit/>
          </a:bodyPr>
          <a:lstStyle/>
          <a:p>
            <a:r>
              <a:rPr lang="de-DE" sz="1463" dirty="0"/>
              <a:t>ja</a:t>
            </a:r>
          </a:p>
        </p:txBody>
      </p:sp>
      <p:pic>
        <p:nvPicPr>
          <p:cNvPr id="4" name="Inhaltsplatzhalter 65">
            <a:extLst>
              <a:ext uri="{FF2B5EF4-FFF2-40B4-BE49-F238E27FC236}">
                <a16:creationId xmlns:a16="http://schemas.microsoft.com/office/drawing/2014/main" id="{0F18C668-0955-EA39-10FF-59D0AB1A0073}"/>
              </a:ext>
            </a:extLst>
          </p:cNvPr>
          <p:cNvPicPr>
            <a:picLocks noGrp="1" noChangeAspect="1"/>
          </p:cNvPicPr>
          <p:nvPr>
            <p:ph sz="quarter" idx="13"/>
          </p:nvPr>
        </p:nvPicPr>
        <p:blipFill>
          <a:blip r:embed="rId9"/>
          <a:stretch>
            <a:fillRect/>
          </a:stretch>
        </p:blipFill>
        <p:spPr>
          <a:xfrm>
            <a:off x="611823" y="503238"/>
            <a:ext cx="540067" cy="900112"/>
          </a:xfrm>
          <a:prstGeom prst="rect">
            <a:avLst/>
          </a:prstGeom>
        </p:spPr>
      </p:pic>
    </p:spTree>
    <p:extLst>
      <p:ext uri="{BB962C8B-B14F-4D97-AF65-F5344CB8AC3E}">
        <p14:creationId xmlns:p14="http://schemas.microsoft.com/office/powerpoint/2010/main" val="1545001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Beobachtung</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Formuliere deine Beobachtung.</a:t>
            </a:r>
          </a:p>
          <a:p>
            <a:endParaRPr lang="de-DE" dirty="0"/>
          </a:p>
          <a:p>
            <a:r>
              <a:rPr lang="de-DE" dirty="0"/>
              <a:t>Wenn du deine Beobachtung aufgestellt hast, </a:t>
            </a:r>
            <a:r>
              <a:rPr lang="de-DE" u="sng" dirty="0">
                <a:hlinkClick r:id="rId2" action="ppaction://hlinksldjump"/>
              </a:rPr>
              <a:t>klicke hier</a:t>
            </a:r>
            <a:r>
              <a:rPr lang="de-DE" dirty="0"/>
              <a:t>.</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34</a:t>
            </a:fld>
            <a:endParaRPr lang="de-DE"/>
          </a:p>
        </p:txBody>
      </p:sp>
      <p:pic>
        <p:nvPicPr>
          <p:cNvPr id="22" name="Inhaltsplatzhalter 21">
            <a:extLst>
              <a:ext uri="{FF2B5EF4-FFF2-40B4-BE49-F238E27FC236}">
                <a16:creationId xmlns:a16="http://schemas.microsoft.com/office/drawing/2014/main" id="{FEFF0315-998B-81A9-5598-1673880EFE5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8703" y="5146676"/>
            <a:ext cx="515236" cy="947369"/>
          </a:xfrm>
        </p:spPr>
      </p:pic>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Falls du bei der Formulierung der Beobachtung Hilfe benötigst, </a:t>
            </a:r>
            <a:r>
              <a:rPr lang="de-DE" u="sng" dirty="0">
                <a:hlinkClick r:id="rId4" action="ppaction://hlinksldjump"/>
              </a:rPr>
              <a:t>klicke hier</a:t>
            </a:r>
            <a:r>
              <a:rPr lang="de-DE" dirty="0"/>
              <a:t>.</a:t>
            </a:r>
          </a:p>
        </p:txBody>
      </p:sp>
      <p:pic>
        <p:nvPicPr>
          <p:cNvPr id="9" name="Inhaltsplatzhalter 22">
            <a:extLst>
              <a:ext uri="{FF2B5EF4-FFF2-40B4-BE49-F238E27FC236}">
                <a16:creationId xmlns:a16="http://schemas.microsoft.com/office/drawing/2014/main" id="{24361696-99D7-FE49-ADA3-F0CB09D355AE}"/>
              </a:ext>
            </a:extLst>
          </p:cNvPr>
          <p:cNvPicPr>
            <a:picLocks noGrp="1" noChangeAspect="1"/>
          </p:cNvPicPr>
          <p:nvPr>
            <p:ph sz="quarter" idx="13"/>
          </p:nvPr>
        </p:nvPicPr>
        <p:blipFill>
          <a:blip r:embed="rId5"/>
          <a:stretch>
            <a:fillRect/>
          </a:stretch>
        </p:blipFill>
        <p:spPr>
          <a:xfrm>
            <a:off x="636800" y="503238"/>
            <a:ext cx="490113" cy="900112"/>
          </a:xfrm>
          <a:prstGeom prst="rect">
            <a:avLst/>
          </a:prstGeom>
        </p:spPr>
      </p:pic>
    </p:spTree>
    <p:extLst>
      <p:ext uri="{BB962C8B-B14F-4D97-AF65-F5344CB8AC3E}">
        <p14:creationId xmlns:p14="http://schemas.microsoft.com/office/powerpoint/2010/main" val="207111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400" b="1" dirty="0">
                <a:solidFill>
                  <a:schemeClr val="accent1"/>
                </a:solidFill>
              </a:rPr>
              <a:t>Beschreibe, </a:t>
            </a:r>
            <a:r>
              <a:rPr lang="de-DE" sz="2400" dirty="0">
                <a:solidFill>
                  <a:schemeClr val="accent1"/>
                </a:solidFill>
              </a:rPr>
              <a:t>was du im </a:t>
            </a:r>
            <a:r>
              <a:rPr lang="de-DE" sz="2400" dirty="0">
                <a:solidFill>
                  <a:schemeClr val="accent1"/>
                </a:solidFill>
                <a:hlinkClick r:id="rId2" action="ppaction://hlinksldjump"/>
              </a:rPr>
              <a:t>Video</a:t>
            </a:r>
            <a:r>
              <a:rPr lang="de-DE" sz="2400" dirty="0">
                <a:solidFill>
                  <a:schemeClr val="accent1"/>
                </a:solidFill>
              </a:rPr>
              <a:t> siehst.</a:t>
            </a:r>
          </a:p>
          <a:p>
            <a:endParaRPr lang="de-DE" sz="2400" dirty="0">
              <a:solidFill>
                <a:schemeClr val="accent1"/>
              </a:solidFill>
            </a:endParaRPr>
          </a:p>
          <a:p>
            <a:endParaRPr lang="de-DE" sz="2400" dirty="0">
              <a:solidFill>
                <a:schemeClr val="accent1"/>
              </a:solidFill>
            </a:endParaRPr>
          </a:p>
          <a:p>
            <a:endParaRPr lang="de-DE" sz="2400" dirty="0">
              <a:solidFill>
                <a:schemeClr val="accent1"/>
              </a:solidFill>
            </a:endParaRPr>
          </a:p>
          <a:p>
            <a:endParaRPr lang="de-DE" sz="2400" dirty="0">
              <a:solidFill>
                <a:schemeClr val="accent1"/>
              </a:solidFill>
            </a:endParaRPr>
          </a:p>
          <a:p>
            <a:endParaRPr lang="de-DE" sz="2400" dirty="0">
              <a:solidFill>
                <a:schemeClr val="accent1"/>
              </a:solidFill>
            </a:endParaRPr>
          </a:p>
          <a:p>
            <a:r>
              <a:rPr lang="de-DE" sz="2400" dirty="0"/>
              <a:t>Klicke </a:t>
            </a:r>
            <a:r>
              <a:rPr lang="de-DE" sz="2400" u="sng" dirty="0">
                <a:hlinkClick r:id="rId3" action="ppaction://hlinksldjump"/>
              </a:rPr>
              <a:t>hier</a:t>
            </a:r>
            <a:r>
              <a:rPr lang="de-DE" sz="2400" u="sng" dirty="0"/>
              <a:t>,</a:t>
            </a:r>
            <a:r>
              <a:rPr lang="de-DE" sz="2400" dirty="0"/>
              <a:t> um zur Beobachtung zurückzukehren.</a:t>
            </a:r>
          </a:p>
          <a:p>
            <a:endParaRPr lang="de-DE" dirty="0">
              <a:solidFill>
                <a:schemeClr val="accent1"/>
              </a:solidFill>
            </a:endParaRPr>
          </a:p>
          <a:p>
            <a:endParaRPr lang="de-DE" dirty="0">
              <a:solidFill>
                <a:schemeClr val="accent1"/>
              </a:solidFill>
            </a:endParaRPr>
          </a:p>
        </p:txBody>
      </p:sp>
      <p:sp>
        <p:nvSpPr>
          <p:cNvPr id="3" name="Foliennummernplatzhalter 2"/>
          <p:cNvSpPr>
            <a:spLocks noGrp="1"/>
          </p:cNvSpPr>
          <p:nvPr>
            <p:ph type="sldNum" sz="quarter" idx="12"/>
          </p:nvPr>
        </p:nvSpPr>
        <p:spPr/>
        <p:txBody>
          <a:bodyPr/>
          <a:lstStyle/>
          <a:p>
            <a:fld id="{649AAC7D-4B30-4604-BD35-0C4E56313D0D}" type="slidenum">
              <a:rPr lang="de-DE" smtClean="0"/>
              <a:t>35</a:t>
            </a:fld>
            <a:endParaRPr lang="de-DE"/>
          </a:p>
        </p:txBody>
      </p:sp>
    </p:spTree>
    <p:extLst>
      <p:ext uri="{BB962C8B-B14F-4D97-AF65-F5344CB8AC3E}">
        <p14:creationId xmlns:p14="http://schemas.microsoft.com/office/powerpoint/2010/main" val="2589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2">
                                            <p:txEl>
                                              <p:pRg st="6" end="6"/>
                                            </p:txEl>
                                          </p:spTgt>
                                        </p:tgtEl>
                                        <p:attrNameLst>
                                          <p:attrName>style.visibility</p:attrName>
                                        </p:attrNameLst>
                                      </p:cBhvr>
                                      <p:to>
                                        <p:strVal val="visible"/>
                                      </p:to>
                                    </p:set>
                                    <p:animEffect transition="in" filter="wipe(left)">
                                      <p:cBhvr>
                                        <p:cTn id="1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Beobachtung</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Bei Zugabe der Braunsteinflocke zu einer Wasserstoffperoxid-Lösung bilden sich Gasblasen.</a:t>
            </a:r>
          </a:p>
          <a:p>
            <a:r>
              <a:rPr lang="de-DE" dirty="0"/>
              <a:t>Während der Gasblasenbildung fängt der glühende Glimmspan wieder an zu brennen. </a:t>
            </a:r>
            <a:endParaRPr lang="de-DE" dirty="0">
              <a:latin typeface="Arial" panose="020B0604020202020204" pitchFamily="34" charset="0"/>
              <a:cs typeface="Arial" panose="020B0604020202020204" pitchFamily="34" charset="0"/>
            </a:endParaRPr>
          </a:p>
          <a:p>
            <a:endParaRPr lang="de-DE" b="1" dirty="0">
              <a:latin typeface="Arial" panose="020B0604020202020204" pitchFamily="34" charset="0"/>
              <a:cs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36</a:t>
            </a:fld>
            <a:endParaRPr lang="de-DE"/>
          </a:p>
        </p:txBody>
      </p:sp>
      <p:pic>
        <p:nvPicPr>
          <p:cNvPr id="6" name="Inhaltsplatzhalter 58">
            <a:extLst>
              <a:ext uri="{FF2B5EF4-FFF2-40B4-BE49-F238E27FC236}">
                <a16:creationId xmlns:a16="http://schemas.microsoft.com/office/drawing/2014/main" id="{53D3EE59-7695-86C3-B6B8-0D39393F6917}"/>
              </a:ext>
            </a:extLst>
          </p:cNvPr>
          <p:cNvPicPr>
            <a:picLocks noGrp="1" noChangeAspect="1"/>
          </p:cNvPicPr>
          <p:nvPr>
            <p:ph sz="quarter" idx="13"/>
          </p:nvPr>
        </p:nvPicPr>
        <p:blipFill>
          <a:blip r:embed="rId2"/>
          <a:stretch>
            <a:fillRect/>
          </a:stretch>
        </p:blipFill>
        <p:spPr>
          <a:xfrm>
            <a:off x="687301" y="503238"/>
            <a:ext cx="389110" cy="900112"/>
          </a:xfrm>
          <a:prstGeom prst="rect">
            <a:avLst/>
          </a:prstGeom>
        </p:spPr>
      </p:pic>
      <p:sp>
        <p:nvSpPr>
          <p:cNvPr id="9" name="Textplatzhalter 8">
            <a:extLst>
              <a:ext uri="{FF2B5EF4-FFF2-40B4-BE49-F238E27FC236}">
                <a16:creationId xmlns:a16="http://schemas.microsoft.com/office/drawing/2014/main" id="{6FF4EF23-601B-3739-BD7D-6A9BB8A9CCA4}"/>
              </a:ext>
            </a:extLst>
          </p:cNvPr>
          <p:cNvSpPr>
            <a:spLocks noGrp="1"/>
          </p:cNvSpPr>
          <p:nvPr>
            <p:ph type="body" sz="quarter" idx="15"/>
          </p:nvPr>
        </p:nvSpPr>
        <p:spPr/>
        <p:txBody>
          <a:bodyPr/>
          <a:lstStyle/>
          <a:p>
            <a:r>
              <a:rPr lang="de-DE" dirty="0"/>
              <a:t>Klicke </a:t>
            </a:r>
            <a:r>
              <a:rPr lang="de-DE" u="sng" dirty="0">
                <a:hlinkClick r:id="rId3" action="ppaction://hlinksldjump"/>
              </a:rPr>
              <a:t>hier</a:t>
            </a:r>
            <a:r>
              <a:rPr lang="de-DE" u="sng" dirty="0"/>
              <a:t>,</a:t>
            </a:r>
            <a:r>
              <a:rPr lang="de-DE" dirty="0"/>
              <a:t> um zum Forschungsplan zurückzukehren.</a:t>
            </a:r>
          </a:p>
        </p:txBody>
      </p:sp>
      <p:pic>
        <p:nvPicPr>
          <p:cNvPr id="5" name="Inhaltsplatzhalter 65">
            <a:extLst>
              <a:ext uri="{FF2B5EF4-FFF2-40B4-BE49-F238E27FC236}">
                <a16:creationId xmlns:a16="http://schemas.microsoft.com/office/drawing/2014/main" id="{71B57BA4-204B-1A45-B7C3-74F1EB7ED551}"/>
              </a:ext>
            </a:extLst>
          </p:cNvPr>
          <p:cNvPicPr>
            <a:picLocks noGrp="1" noChangeAspect="1"/>
          </p:cNvPicPr>
          <p:nvPr>
            <p:ph sz="quarter" idx="14"/>
          </p:nvPr>
        </p:nvPicPr>
        <p:blipFill>
          <a:blip r:embed="rId4"/>
          <a:stretch>
            <a:fillRect/>
          </a:stretch>
        </p:blipFill>
        <p:spPr>
          <a:xfrm>
            <a:off x="899954" y="5219700"/>
            <a:ext cx="540067" cy="900113"/>
          </a:xfrm>
          <a:prstGeom prst="rect">
            <a:avLst/>
          </a:prstGeom>
        </p:spPr>
      </p:pic>
    </p:spTree>
    <p:extLst>
      <p:ext uri="{BB962C8B-B14F-4D97-AF65-F5344CB8AC3E}">
        <p14:creationId xmlns:p14="http://schemas.microsoft.com/office/powerpoint/2010/main" val="207870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Problem</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Formuliere das Problem des Experiments.</a:t>
            </a:r>
          </a:p>
          <a:p>
            <a:endParaRPr lang="de-DE" dirty="0"/>
          </a:p>
          <a:p>
            <a:r>
              <a:rPr lang="de-DE" dirty="0"/>
              <a:t>Wenn du das Problem aufgestellt hast, </a:t>
            </a:r>
            <a:r>
              <a:rPr lang="de-DE" u="sng" dirty="0">
                <a:hlinkClick r:id="rId2" action="ppaction://hlinksldjump"/>
              </a:rPr>
              <a:t>klicke hier</a:t>
            </a:r>
            <a:r>
              <a:rPr lang="de-DE" dirty="0"/>
              <a:t>.</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37</a:t>
            </a:fld>
            <a:endParaRPr lang="de-DE"/>
          </a:p>
        </p:txBody>
      </p:sp>
      <p:pic>
        <p:nvPicPr>
          <p:cNvPr id="22" name="Inhaltsplatzhalter 21">
            <a:extLst>
              <a:ext uri="{FF2B5EF4-FFF2-40B4-BE49-F238E27FC236}">
                <a16:creationId xmlns:a16="http://schemas.microsoft.com/office/drawing/2014/main" id="{FEFF0315-998B-81A9-5598-1673880EFE5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8703" y="5146676"/>
            <a:ext cx="515236" cy="947369"/>
          </a:xfrm>
        </p:spPr>
      </p:pic>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Falls du bei der Formulierung des Problems Hilfe benötigst, </a:t>
            </a:r>
            <a:r>
              <a:rPr lang="de-DE" u="sng" dirty="0">
                <a:hlinkClick r:id="rId4" action="ppaction://hlinksldjump"/>
              </a:rPr>
              <a:t>klicke hier</a:t>
            </a:r>
            <a:r>
              <a:rPr lang="de-DE" dirty="0">
                <a:hlinkClick r:id="rId4" action="ppaction://hlinksldjump"/>
              </a:rPr>
              <a:t>.</a:t>
            </a:r>
            <a:endParaRPr lang="de-DE" dirty="0"/>
          </a:p>
        </p:txBody>
      </p:sp>
      <p:pic>
        <p:nvPicPr>
          <p:cNvPr id="6" name="Inhaltsplatzhalter 22">
            <a:extLst>
              <a:ext uri="{FF2B5EF4-FFF2-40B4-BE49-F238E27FC236}">
                <a16:creationId xmlns:a16="http://schemas.microsoft.com/office/drawing/2014/main" id="{D19E7C56-B3CA-B556-834F-4FE78A72C5DD}"/>
              </a:ext>
            </a:extLst>
          </p:cNvPr>
          <p:cNvPicPr>
            <a:picLocks noGrp="1" noChangeAspect="1"/>
          </p:cNvPicPr>
          <p:nvPr>
            <p:ph sz="quarter" idx="13"/>
          </p:nvPr>
        </p:nvPicPr>
        <p:blipFill>
          <a:blip r:embed="rId5"/>
          <a:stretch>
            <a:fillRect/>
          </a:stretch>
        </p:blipFill>
        <p:spPr>
          <a:xfrm>
            <a:off x="636800" y="503238"/>
            <a:ext cx="490113" cy="900112"/>
          </a:xfrm>
          <a:prstGeom prst="rect">
            <a:avLst/>
          </a:prstGeom>
        </p:spPr>
      </p:pic>
    </p:spTree>
    <p:extLst>
      <p:ext uri="{BB962C8B-B14F-4D97-AF65-F5344CB8AC3E}">
        <p14:creationId xmlns:p14="http://schemas.microsoft.com/office/powerpoint/2010/main" val="65986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400" b="1" dirty="0">
                <a:solidFill>
                  <a:schemeClr val="accent1"/>
                </a:solidFill>
              </a:rPr>
              <a:t>Überlege, </a:t>
            </a:r>
            <a:r>
              <a:rPr lang="de-DE" sz="2400" dirty="0">
                <a:solidFill>
                  <a:schemeClr val="accent1"/>
                </a:solidFill>
              </a:rPr>
              <a:t>was für den Start der Reaktion nötig ist.</a:t>
            </a:r>
          </a:p>
          <a:p>
            <a:endParaRPr lang="de-DE" sz="2400" dirty="0">
              <a:solidFill>
                <a:schemeClr val="accent1"/>
              </a:solidFill>
            </a:endParaRPr>
          </a:p>
          <a:p>
            <a:r>
              <a:rPr lang="de-DE" sz="2400" dirty="0">
                <a:solidFill>
                  <a:schemeClr val="accent1"/>
                </a:solidFill>
              </a:rPr>
              <a:t>Denke dabei auch an den Versuch ohne Braunsteinflocke. Gehe ggf. zum ersten </a:t>
            </a:r>
            <a:r>
              <a:rPr lang="de-DE" sz="2400" dirty="0">
                <a:solidFill>
                  <a:schemeClr val="accent1"/>
                </a:solidFill>
                <a:hlinkClick r:id="rId2" action="ppaction://hlinksldjump"/>
              </a:rPr>
              <a:t>Versuch</a:t>
            </a:r>
            <a:r>
              <a:rPr lang="de-DE" sz="2400" dirty="0">
                <a:solidFill>
                  <a:schemeClr val="accent1"/>
                </a:solidFill>
              </a:rPr>
              <a:t> zurück.</a:t>
            </a:r>
          </a:p>
          <a:p>
            <a:endParaRPr lang="de-DE" sz="2400" dirty="0">
              <a:solidFill>
                <a:schemeClr val="accent1"/>
              </a:solidFill>
            </a:endParaRPr>
          </a:p>
          <a:p>
            <a:endParaRPr lang="de-DE" sz="2400" dirty="0">
              <a:solidFill>
                <a:schemeClr val="accent1"/>
              </a:solidFill>
            </a:endParaRPr>
          </a:p>
          <a:p>
            <a:endParaRPr lang="de-DE" sz="2400" dirty="0">
              <a:solidFill>
                <a:schemeClr val="accent1"/>
              </a:solidFill>
            </a:endParaRPr>
          </a:p>
          <a:p>
            <a:r>
              <a:rPr lang="de-DE" sz="2400" dirty="0"/>
              <a:t>Klicke </a:t>
            </a:r>
            <a:r>
              <a:rPr lang="de-DE" sz="2400" u="sng" dirty="0">
                <a:hlinkClick r:id="rId3" action="ppaction://hlinksldjump"/>
              </a:rPr>
              <a:t>hier</a:t>
            </a:r>
            <a:r>
              <a:rPr lang="de-DE" sz="2400" u="sng" dirty="0"/>
              <a:t>,</a:t>
            </a:r>
            <a:r>
              <a:rPr lang="de-DE" sz="2400" dirty="0"/>
              <a:t> um zum Problem zurückzukehren.</a:t>
            </a:r>
          </a:p>
          <a:p>
            <a:endParaRPr lang="de-DE" dirty="0">
              <a:solidFill>
                <a:schemeClr val="accent1"/>
              </a:solidFill>
            </a:endParaRPr>
          </a:p>
          <a:p>
            <a:endParaRPr lang="de-DE" dirty="0">
              <a:solidFill>
                <a:schemeClr val="accent1"/>
              </a:solidFill>
            </a:endParaRPr>
          </a:p>
        </p:txBody>
      </p:sp>
      <p:sp>
        <p:nvSpPr>
          <p:cNvPr id="3" name="Foliennummernplatzhalter 2"/>
          <p:cNvSpPr>
            <a:spLocks noGrp="1"/>
          </p:cNvSpPr>
          <p:nvPr>
            <p:ph type="sldNum" sz="quarter" idx="12"/>
          </p:nvPr>
        </p:nvSpPr>
        <p:spPr/>
        <p:txBody>
          <a:bodyPr/>
          <a:lstStyle/>
          <a:p>
            <a:fld id="{649AAC7D-4B30-4604-BD35-0C4E56313D0D}" type="slidenum">
              <a:rPr lang="de-DE" smtClean="0"/>
              <a:t>38</a:t>
            </a:fld>
            <a:endParaRPr lang="de-DE"/>
          </a:p>
        </p:txBody>
      </p:sp>
    </p:spTree>
    <p:extLst>
      <p:ext uri="{BB962C8B-B14F-4D97-AF65-F5344CB8AC3E}">
        <p14:creationId xmlns:p14="http://schemas.microsoft.com/office/powerpoint/2010/main" val="51515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50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wipe(left)">
                                      <p:cBhvr>
                                        <p:cTn id="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Problem</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Für die Bildung von Sauerstoff-Blasen ist eine Aktivierungsenergie z.B. in Form von Wärmezufuhr nötig.</a:t>
            </a:r>
          </a:p>
          <a:p>
            <a:endParaRPr lang="de-DE" dirty="0"/>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39</a:t>
            </a:fld>
            <a:endParaRPr lang="de-DE"/>
          </a:p>
        </p:txBody>
      </p:sp>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Klicke </a:t>
            </a:r>
            <a:r>
              <a:rPr lang="de-DE" u="sng" dirty="0">
                <a:hlinkClick r:id="rId2" action="ppaction://hlinksldjump"/>
              </a:rPr>
              <a:t>hier</a:t>
            </a:r>
            <a:r>
              <a:rPr lang="de-DE" u="sng" dirty="0"/>
              <a:t>,</a:t>
            </a:r>
            <a:r>
              <a:rPr lang="de-DE" dirty="0"/>
              <a:t> um zum Forschungsplan zurückzukehren.</a:t>
            </a:r>
          </a:p>
        </p:txBody>
      </p:sp>
      <p:pic>
        <p:nvPicPr>
          <p:cNvPr id="6" name="Inhaltsplatzhalter 58">
            <a:extLst>
              <a:ext uri="{FF2B5EF4-FFF2-40B4-BE49-F238E27FC236}">
                <a16:creationId xmlns:a16="http://schemas.microsoft.com/office/drawing/2014/main" id="{08ED256D-4157-A40F-67F0-B29F71C167A0}"/>
              </a:ext>
            </a:extLst>
          </p:cNvPr>
          <p:cNvPicPr>
            <a:picLocks noGrp="1" noChangeAspect="1"/>
          </p:cNvPicPr>
          <p:nvPr>
            <p:ph sz="quarter" idx="13"/>
          </p:nvPr>
        </p:nvPicPr>
        <p:blipFill>
          <a:blip r:embed="rId3"/>
          <a:stretch>
            <a:fillRect/>
          </a:stretch>
        </p:blipFill>
        <p:spPr>
          <a:xfrm>
            <a:off x="687301" y="503238"/>
            <a:ext cx="389110" cy="900112"/>
          </a:xfrm>
          <a:prstGeom prst="rect">
            <a:avLst/>
          </a:prstGeom>
        </p:spPr>
      </p:pic>
      <p:pic>
        <p:nvPicPr>
          <p:cNvPr id="5" name="Inhaltsplatzhalter 65">
            <a:extLst>
              <a:ext uri="{FF2B5EF4-FFF2-40B4-BE49-F238E27FC236}">
                <a16:creationId xmlns:a16="http://schemas.microsoft.com/office/drawing/2014/main" id="{0FA33B6B-B26D-4B67-1FB4-B2354E27E2CD}"/>
              </a:ext>
            </a:extLst>
          </p:cNvPr>
          <p:cNvPicPr>
            <a:picLocks noGrp="1" noChangeAspect="1"/>
          </p:cNvPicPr>
          <p:nvPr>
            <p:ph sz="quarter" idx="14"/>
          </p:nvPr>
        </p:nvPicPr>
        <p:blipFill>
          <a:blip r:embed="rId4"/>
          <a:stretch>
            <a:fillRect/>
          </a:stretch>
        </p:blipFill>
        <p:spPr>
          <a:xfrm>
            <a:off x="899954" y="5219700"/>
            <a:ext cx="540067" cy="900113"/>
          </a:xfrm>
          <a:prstGeom prst="rect">
            <a:avLst/>
          </a:prstGeom>
        </p:spPr>
      </p:pic>
    </p:spTree>
    <p:extLst>
      <p:ext uri="{BB962C8B-B14F-4D97-AF65-F5344CB8AC3E}">
        <p14:creationId xmlns:p14="http://schemas.microsoft.com/office/powerpoint/2010/main" val="9912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Du weißt schon, dass…</a:t>
            </a:r>
          </a:p>
        </p:txBody>
      </p:sp>
      <p:sp>
        <p:nvSpPr>
          <p:cNvPr id="3" name="Inhaltsplatzhalter 2"/>
          <p:cNvSpPr>
            <a:spLocks noGrp="1"/>
          </p:cNvSpPr>
          <p:nvPr>
            <p:ph idx="1"/>
          </p:nvPr>
        </p:nvSpPr>
        <p:spPr/>
        <p:txBody>
          <a:bodyPr/>
          <a:lstStyle/>
          <a:p>
            <a:r>
              <a:rPr lang="de-DE" dirty="0"/>
              <a:t>… es endotherme und exotherme Reaktionen </a:t>
            </a:r>
            <a:r>
              <a:rPr lang="de-DE" dirty="0" smtClean="0"/>
              <a:t>gibt,</a:t>
            </a:r>
            <a:endParaRPr lang="de-DE" dirty="0"/>
          </a:p>
          <a:p>
            <a:endParaRPr lang="de-DE" dirty="0"/>
          </a:p>
          <a:p>
            <a:r>
              <a:rPr lang="de-DE" dirty="0"/>
              <a:t>… man Aktivierungsenergie benötigt, um Reaktionen zu </a:t>
            </a:r>
            <a:r>
              <a:rPr lang="de-DE" dirty="0" smtClean="0"/>
              <a:t>starten,</a:t>
            </a:r>
            <a:endParaRPr lang="de-DE" dirty="0"/>
          </a:p>
          <a:p>
            <a:endParaRPr lang="de-DE" dirty="0"/>
          </a:p>
          <a:p>
            <a:r>
              <a:rPr lang="de-DE" dirty="0"/>
              <a:t>… man einen Versuch mit einem Versuchsprotokoll versehen </a:t>
            </a:r>
            <a:r>
              <a:rPr lang="de-DE" dirty="0" smtClean="0"/>
              <a:t>muss, und dass…</a:t>
            </a:r>
            <a:endParaRPr lang="de-DE" dirty="0"/>
          </a:p>
          <a:p>
            <a:endParaRPr lang="de-DE" dirty="0"/>
          </a:p>
          <a:p>
            <a:r>
              <a:rPr lang="de-DE" dirty="0"/>
              <a:t>… es Nachweisreaktionen für Teilchen oder Verbindungen gibt.</a:t>
            </a:r>
          </a:p>
          <a:p>
            <a:endParaRPr lang="de-DE" dirty="0"/>
          </a:p>
        </p:txBody>
      </p:sp>
      <p:sp>
        <p:nvSpPr>
          <p:cNvPr id="4" name="Foliennummernplatzhalter 3"/>
          <p:cNvSpPr>
            <a:spLocks noGrp="1"/>
          </p:cNvSpPr>
          <p:nvPr>
            <p:ph type="sldNum" sz="quarter" idx="12"/>
          </p:nvPr>
        </p:nvSpPr>
        <p:spPr/>
        <p:txBody>
          <a:bodyPr/>
          <a:lstStyle/>
          <a:p>
            <a:fld id="{649AAC7D-4B30-4604-BD35-0C4E56313D0D}" type="slidenum">
              <a:rPr lang="de-DE" smtClean="0"/>
              <a:t>4</a:t>
            </a:fld>
            <a:endParaRPr lang="de-DE"/>
          </a:p>
        </p:txBody>
      </p:sp>
      <p:pic>
        <p:nvPicPr>
          <p:cNvPr id="6" name="Inhaltsplatzhalter 27"/>
          <p:cNvPicPr>
            <a:picLocks noGrp="1" noChangeAspect="1"/>
          </p:cNvPicPr>
          <p:nvPr>
            <p:ph sz="quarter" idx="13"/>
          </p:nvPr>
        </p:nvPicPr>
        <p:blipFill>
          <a:blip r:embed="rId2"/>
          <a:stretch>
            <a:fillRect/>
          </a:stretch>
        </p:blipFill>
        <p:spPr>
          <a:xfrm>
            <a:off x="476536" y="503239"/>
            <a:ext cx="810640" cy="900111"/>
          </a:xfrm>
          <a:prstGeom prst="rect">
            <a:avLst/>
          </a:prstGeom>
        </p:spPr>
      </p:pic>
    </p:spTree>
    <p:extLst>
      <p:ext uri="{BB962C8B-B14F-4D97-AF65-F5344CB8AC3E}">
        <p14:creationId xmlns:p14="http://schemas.microsoft.com/office/powerpoint/2010/main" val="28992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p:stCondLst>
                              <p:cond delay="2500"/>
                            </p:stCondLst>
                            <p:childTnLst>
                              <p:par>
                                <p:cTn id="17" presetID="22" presetClass="entr" presetSubtype="8" fill="hold" nodeType="afterEffect">
                                  <p:stCondLst>
                                    <p:cond delay="50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left)">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Hypothese</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Formuliere eine Hypothese.</a:t>
            </a:r>
          </a:p>
          <a:p>
            <a:endParaRPr lang="de-DE" dirty="0"/>
          </a:p>
          <a:p>
            <a:r>
              <a:rPr lang="de-DE" dirty="0"/>
              <a:t>Wenn du deine Hypothese aufgestellt hast, </a:t>
            </a:r>
            <a:r>
              <a:rPr lang="de-DE" u="sng" dirty="0">
                <a:hlinkClick r:id="rId2" action="ppaction://hlinksldjump"/>
              </a:rPr>
              <a:t>klicke hier</a:t>
            </a:r>
            <a:r>
              <a:rPr lang="de-DE" dirty="0">
                <a:hlinkClick r:id="rId2" action="ppaction://hlinksldjump"/>
              </a:rPr>
              <a:t>.</a:t>
            </a:r>
            <a:endParaRPr lang="de-DE" dirty="0"/>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40</a:t>
            </a:fld>
            <a:endParaRPr lang="de-DE"/>
          </a:p>
        </p:txBody>
      </p:sp>
      <p:pic>
        <p:nvPicPr>
          <p:cNvPr id="22" name="Inhaltsplatzhalter 21">
            <a:extLst>
              <a:ext uri="{FF2B5EF4-FFF2-40B4-BE49-F238E27FC236}">
                <a16:creationId xmlns:a16="http://schemas.microsoft.com/office/drawing/2014/main" id="{FEFF0315-998B-81A9-5598-1673880EFE5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8703" y="5146676"/>
            <a:ext cx="515236" cy="947369"/>
          </a:xfrm>
        </p:spPr>
      </p:pic>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Falls du bei der Formulierung der Hypothese Hilfe benötigst, </a:t>
            </a:r>
            <a:r>
              <a:rPr lang="de-DE" u="sng" dirty="0">
                <a:hlinkClick r:id="rId4" action="ppaction://hlinksldjump"/>
              </a:rPr>
              <a:t>klicke hier</a:t>
            </a:r>
            <a:r>
              <a:rPr lang="de-DE" dirty="0">
                <a:hlinkClick r:id="rId4" action="ppaction://hlinksldjump"/>
              </a:rPr>
              <a:t>.</a:t>
            </a:r>
            <a:endParaRPr lang="de-DE" dirty="0"/>
          </a:p>
        </p:txBody>
      </p:sp>
      <p:pic>
        <p:nvPicPr>
          <p:cNvPr id="6" name="Inhaltsplatzhalter 22">
            <a:extLst>
              <a:ext uri="{FF2B5EF4-FFF2-40B4-BE49-F238E27FC236}">
                <a16:creationId xmlns:a16="http://schemas.microsoft.com/office/drawing/2014/main" id="{D19E7C56-B3CA-B556-834F-4FE78A72C5DD}"/>
              </a:ext>
            </a:extLst>
          </p:cNvPr>
          <p:cNvPicPr>
            <a:picLocks noGrp="1" noChangeAspect="1"/>
          </p:cNvPicPr>
          <p:nvPr>
            <p:ph sz="quarter" idx="13"/>
          </p:nvPr>
        </p:nvPicPr>
        <p:blipFill>
          <a:blip r:embed="rId5"/>
          <a:stretch>
            <a:fillRect/>
          </a:stretch>
        </p:blipFill>
        <p:spPr>
          <a:xfrm>
            <a:off x="636800" y="503238"/>
            <a:ext cx="490113" cy="900112"/>
          </a:xfrm>
          <a:prstGeom prst="rect">
            <a:avLst/>
          </a:prstGeom>
        </p:spPr>
      </p:pic>
    </p:spTree>
    <p:extLst>
      <p:ext uri="{BB962C8B-B14F-4D97-AF65-F5344CB8AC3E}">
        <p14:creationId xmlns:p14="http://schemas.microsoft.com/office/powerpoint/2010/main" val="42175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400" b="1" dirty="0">
                <a:solidFill>
                  <a:schemeClr val="accent1"/>
                </a:solidFill>
              </a:rPr>
              <a:t>Überlege, </a:t>
            </a:r>
            <a:r>
              <a:rPr lang="de-DE" sz="2400" dirty="0">
                <a:solidFill>
                  <a:schemeClr val="accent1"/>
                </a:solidFill>
              </a:rPr>
              <a:t>wofür man die Braunsteinflocke braucht. </a:t>
            </a:r>
          </a:p>
          <a:p>
            <a:endParaRPr lang="de-DE" sz="2400" dirty="0">
              <a:solidFill>
                <a:schemeClr val="accent1"/>
              </a:solidFill>
            </a:endParaRPr>
          </a:p>
          <a:p>
            <a:r>
              <a:rPr lang="de-DE" sz="2400" dirty="0">
                <a:solidFill>
                  <a:schemeClr val="accent1"/>
                </a:solidFill>
              </a:rPr>
              <a:t>Was unterscheidet den Braunsteinflockenversuch von dem </a:t>
            </a:r>
            <a:r>
              <a:rPr lang="de-DE" sz="2400" dirty="0">
                <a:solidFill>
                  <a:schemeClr val="accent1"/>
                </a:solidFill>
                <a:hlinkClick r:id="rId2" action="ppaction://hlinksldjump"/>
              </a:rPr>
              <a:t>Versuch</a:t>
            </a:r>
            <a:r>
              <a:rPr lang="de-DE" sz="2400" dirty="0">
                <a:solidFill>
                  <a:schemeClr val="accent1"/>
                </a:solidFill>
              </a:rPr>
              <a:t> davor?</a:t>
            </a:r>
          </a:p>
          <a:p>
            <a:endParaRPr lang="de-DE" sz="2400" dirty="0">
              <a:solidFill>
                <a:schemeClr val="accent1"/>
              </a:solidFill>
            </a:endParaRPr>
          </a:p>
          <a:p>
            <a:endParaRPr lang="de-DE" sz="2400" dirty="0">
              <a:solidFill>
                <a:schemeClr val="accent1"/>
              </a:solidFill>
            </a:endParaRPr>
          </a:p>
          <a:p>
            <a:endParaRPr lang="de-DE" sz="2400" dirty="0">
              <a:solidFill>
                <a:schemeClr val="accent1"/>
              </a:solidFill>
            </a:endParaRPr>
          </a:p>
          <a:p>
            <a:r>
              <a:rPr lang="de-DE" sz="2400" dirty="0"/>
              <a:t>Klicke </a:t>
            </a:r>
            <a:r>
              <a:rPr lang="de-DE" sz="2400" u="sng" dirty="0">
                <a:hlinkClick r:id="rId3" action="ppaction://hlinksldjump"/>
              </a:rPr>
              <a:t>hier</a:t>
            </a:r>
            <a:r>
              <a:rPr lang="de-DE" sz="2400" u="sng" dirty="0"/>
              <a:t>,</a:t>
            </a:r>
            <a:r>
              <a:rPr lang="de-DE" sz="2400" dirty="0"/>
              <a:t> um zur Hypothese zurückzukehren.</a:t>
            </a:r>
          </a:p>
          <a:p>
            <a:endParaRPr lang="de-DE" dirty="0">
              <a:solidFill>
                <a:schemeClr val="accent1"/>
              </a:solidFill>
            </a:endParaRPr>
          </a:p>
          <a:p>
            <a:endParaRPr lang="de-DE" dirty="0">
              <a:solidFill>
                <a:schemeClr val="accent1"/>
              </a:solidFill>
            </a:endParaRPr>
          </a:p>
        </p:txBody>
      </p:sp>
      <p:sp>
        <p:nvSpPr>
          <p:cNvPr id="3" name="Foliennummernplatzhalter 2"/>
          <p:cNvSpPr>
            <a:spLocks noGrp="1"/>
          </p:cNvSpPr>
          <p:nvPr>
            <p:ph type="sldNum" sz="quarter" idx="12"/>
          </p:nvPr>
        </p:nvSpPr>
        <p:spPr/>
        <p:txBody>
          <a:bodyPr/>
          <a:lstStyle/>
          <a:p>
            <a:fld id="{649AAC7D-4B30-4604-BD35-0C4E56313D0D}" type="slidenum">
              <a:rPr lang="de-DE" smtClean="0"/>
              <a:t>41</a:t>
            </a:fld>
            <a:endParaRPr lang="de-DE"/>
          </a:p>
        </p:txBody>
      </p:sp>
    </p:spTree>
    <p:extLst>
      <p:ext uri="{BB962C8B-B14F-4D97-AF65-F5344CB8AC3E}">
        <p14:creationId xmlns:p14="http://schemas.microsoft.com/office/powerpoint/2010/main" val="15823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2000"/>
                            </p:stCondLst>
                            <p:childTnLst>
                              <p:par>
                                <p:cTn id="13" presetID="22" presetClass="entr" presetSubtype="8" fill="hold" nodeType="afterEffect">
                                  <p:stCondLst>
                                    <p:cond delay="50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wipe(left)">
                                      <p:cBhvr>
                                        <p:cTn id="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Hypothese</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Die Zugabe von Braunsteinflocken zu einer Wasserstoffperoxid-Lösung ersetzt die Wärmezufuhr, die zur Bildung von Sauerstoff nötig ist. </a:t>
            </a:r>
          </a:p>
          <a:p>
            <a:endParaRPr lang="de-DE" dirty="0"/>
          </a:p>
          <a:p>
            <a:endParaRPr lang="de-DE" dirty="0"/>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42</a:t>
            </a:fld>
            <a:endParaRPr lang="de-DE"/>
          </a:p>
        </p:txBody>
      </p:sp>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Klicke </a:t>
            </a:r>
            <a:r>
              <a:rPr lang="de-DE" u="sng" dirty="0">
                <a:hlinkClick r:id="rId2" action="ppaction://hlinksldjump"/>
              </a:rPr>
              <a:t>hier</a:t>
            </a:r>
            <a:r>
              <a:rPr lang="de-DE" u="sng" dirty="0"/>
              <a:t>,</a:t>
            </a:r>
            <a:r>
              <a:rPr lang="de-DE" dirty="0"/>
              <a:t> um zum Forschungsplan zurückzukehren.</a:t>
            </a:r>
          </a:p>
        </p:txBody>
      </p:sp>
      <p:pic>
        <p:nvPicPr>
          <p:cNvPr id="6" name="Inhaltsplatzhalter 58">
            <a:extLst>
              <a:ext uri="{FF2B5EF4-FFF2-40B4-BE49-F238E27FC236}">
                <a16:creationId xmlns:a16="http://schemas.microsoft.com/office/drawing/2014/main" id="{08ED256D-4157-A40F-67F0-B29F71C167A0}"/>
              </a:ext>
            </a:extLst>
          </p:cNvPr>
          <p:cNvPicPr>
            <a:picLocks noGrp="1" noChangeAspect="1"/>
          </p:cNvPicPr>
          <p:nvPr>
            <p:ph sz="quarter" idx="13"/>
          </p:nvPr>
        </p:nvPicPr>
        <p:blipFill>
          <a:blip r:embed="rId3"/>
          <a:stretch>
            <a:fillRect/>
          </a:stretch>
        </p:blipFill>
        <p:spPr>
          <a:xfrm>
            <a:off x="687301" y="503238"/>
            <a:ext cx="389110" cy="900112"/>
          </a:xfrm>
          <a:prstGeom prst="rect">
            <a:avLst/>
          </a:prstGeom>
        </p:spPr>
      </p:pic>
      <p:pic>
        <p:nvPicPr>
          <p:cNvPr id="5" name="Inhaltsplatzhalter 65">
            <a:extLst>
              <a:ext uri="{FF2B5EF4-FFF2-40B4-BE49-F238E27FC236}">
                <a16:creationId xmlns:a16="http://schemas.microsoft.com/office/drawing/2014/main" id="{297E8029-56B6-45F1-E1AA-43DC7510E3E0}"/>
              </a:ext>
            </a:extLst>
          </p:cNvPr>
          <p:cNvPicPr>
            <a:picLocks noGrp="1" noChangeAspect="1"/>
          </p:cNvPicPr>
          <p:nvPr>
            <p:ph sz="quarter" idx="14"/>
          </p:nvPr>
        </p:nvPicPr>
        <p:blipFill>
          <a:blip r:embed="rId4"/>
          <a:stretch>
            <a:fillRect/>
          </a:stretch>
        </p:blipFill>
        <p:spPr>
          <a:xfrm>
            <a:off x="899954" y="5219700"/>
            <a:ext cx="540067" cy="900113"/>
          </a:xfrm>
          <a:prstGeom prst="rect">
            <a:avLst/>
          </a:prstGeom>
        </p:spPr>
      </p:pic>
    </p:spTree>
    <p:extLst>
      <p:ext uri="{BB962C8B-B14F-4D97-AF65-F5344CB8AC3E}">
        <p14:creationId xmlns:p14="http://schemas.microsoft.com/office/powerpoint/2010/main" val="23199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Experiment</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Formuliere ein Experiment.</a:t>
            </a:r>
          </a:p>
          <a:p>
            <a:endParaRPr lang="de-DE" dirty="0"/>
          </a:p>
          <a:p>
            <a:r>
              <a:rPr lang="de-DE" dirty="0"/>
              <a:t>Wenn du dein Experiment aufgestellt hast, </a:t>
            </a:r>
            <a:r>
              <a:rPr lang="de-DE" u="sng" dirty="0">
                <a:hlinkClick r:id="rId2" action="ppaction://hlinksldjump"/>
              </a:rPr>
              <a:t>klicke hier</a:t>
            </a:r>
            <a:r>
              <a:rPr lang="de-DE" dirty="0">
                <a:hlinkClick r:id="rId2" action="ppaction://hlinksldjump"/>
              </a:rPr>
              <a:t>.</a:t>
            </a:r>
            <a:endParaRPr lang="de-DE" dirty="0"/>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43</a:t>
            </a:fld>
            <a:endParaRPr lang="de-DE"/>
          </a:p>
        </p:txBody>
      </p:sp>
      <p:pic>
        <p:nvPicPr>
          <p:cNvPr id="6" name="Inhaltsplatzhalter 22">
            <a:extLst>
              <a:ext uri="{FF2B5EF4-FFF2-40B4-BE49-F238E27FC236}">
                <a16:creationId xmlns:a16="http://schemas.microsoft.com/office/drawing/2014/main" id="{D19E7C56-B3CA-B556-834F-4FE78A72C5DD}"/>
              </a:ext>
            </a:extLst>
          </p:cNvPr>
          <p:cNvPicPr>
            <a:picLocks noGrp="1" noChangeAspect="1"/>
          </p:cNvPicPr>
          <p:nvPr>
            <p:ph sz="quarter" idx="13"/>
          </p:nvPr>
        </p:nvPicPr>
        <p:blipFill>
          <a:blip r:embed="rId3"/>
          <a:stretch>
            <a:fillRect/>
          </a:stretch>
        </p:blipFill>
        <p:spPr>
          <a:xfrm>
            <a:off x="636920" y="503238"/>
            <a:ext cx="489872" cy="900112"/>
          </a:xfrm>
          <a:prstGeom prst="rect">
            <a:avLst/>
          </a:prstGeom>
        </p:spPr>
      </p:pic>
      <p:pic>
        <p:nvPicPr>
          <p:cNvPr id="8" name="Inhaltsplatzhalter 7"/>
          <p:cNvPicPr>
            <a:picLocks noGrp="1" noChangeAspect="1"/>
          </p:cNvPicPr>
          <p:nvPr>
            <p:ph sz="quarter" idx="14"/>
          </p:nvPr>
        </p:nvPicPr>
        <p:blipFill>
          <a:blip r:embed="rId4"/>
          <a:stretch>
            <a:fillRect/>
          </a:stretch>
        </p:blipFill>
        <p:spPr>
          <a:xfrm>
            <a:off x="927649" y="5219700"/>
            <a:ext cx="484676" cy="900113"/>
          </a:xfrm>
          <a:prstGeom prst="rect">
            <a:avLst/>
          </a:prstGeom>
        </p:spPr>
      </p:pic>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Falls du bei der Formulierung des Experiments Hilfe benötigst, </a:t>
            </a:r>
            <a:r>
              <a:rPr lang="de-DE" u="sng" dirty="0">
                <a:hlinkClick r:id="rId5" action="ppaction://hlinksldjump"/>
              </a:rPr>
              <a:t>klicke hier</a:t>
            </a:r>
            <a:r>
              <a:rPr lang="de-DE" dirty="0">
                <a:hlinkClick r:id="rId5" action="ppaction://hlinksldjump"/>
              </a:rPr>
              <a:t>.</a:t>
            </a:r>
            <a:endParaRPr lang="de-DE" dirty="0"/>
          </a:p>
        </p:txBody>
      </p:sp>
    </p:spTree>
    <p:extLst>
      <p:ext uri="{BB962C8B-B14F-4D97-AF65-F5344CB8AC3E}">
        <p14:creationId xmlns:p14="http://schemas.microsoft.com/office/powerpoint/2010/main" val="233103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Nutze das </a:t>
            </a:r>
            <a:r>
              <a:rPr lang="de-DE" dirty="0">
                <a:hlinkClick r:id="rId2" action="ppaction://hlinksldjump"/>
              </a:rPr>
              <a:t>Video</a:t>
            </a:r>
            <a:r>
              <a:rPr lang="de-DE" dirty="0"/>
              <a:t> zum Rekonstruieren des Versuchs.</a:t>
            </a:r>
          </a:p>
          <a:p>
            <a:endParaRPr lang="de-DE" dirty="0"/>
          </a:p>
          <a:p>
            <a:r>
              <a:rPr lang="de-DE" dirty="0"/>
              <a:t>Interpretation: Überlege, welche Funktion die Braunsteinflocke im Reaktionsablauf hat. </a:t>
            </a:r>
          </a:p>
          <a:p>
            <a:endParaRPr lang="de-DE" dirty="0"/>
          </a:p>
          <a:p>
            <a:endParaRPr lang="de-DE" dirty="0"/>
          </a:p>
          <a:p>
            <a:endParaRPr lang="de-DE" dirty="0"/>
          </a:p>
          <a:p>
            <a:r>
              <a:rPr lang="de-DE" dirty="0"/>
              <a:t>Klicke </a:t>
            </a:r>
            <a:r>
              <a:rPr lang="de-DE" u="sng" dirty="0">
                <a:hlinkClick r:id="rId3" action="ppaction://hlinksldjump"/>
              </a:rPr>
              <a:t>hier</a:t>
            </a:r>
            <a:r>
              <a:rPr lang="de-DE" u="sng" dirty="0"/>
              <a:t>,</a:t>
            </a:r>
            <a:r>
              <a:rPr lang="de-DE" dirty="0"/>
              <a:t> um zum Experiment zurückzukehren.</a:t>
            </a:r>
          </a:p>
          <a:p>
            <a:endParaRPr lang="de-DE" dirty="0">
              <a:solidFill>
                <a:schemeClr val="accent1"/>
              </a:solidFill>
            </a:endParaRPr>
          </a:p>
        </p:txBody>
      </p:sp>
      <p:sp>
        <p:nvSpPr>
          <p:cNvPr id="3" name="Foliennummernplatzhalter 2"/>
          <p:cNvSpPr>
            <a:spLocks noGrp="1"/>
          </p:cNvSpPr>
          <p:nvPr>
            <p:ph type="sldNum" sz="quarter" idx="12"/>
          </p:nvPr>
        </p:nvSpPr>
        <p:spPr/>
        <p:txBody>
          <a:bodyPr/>
          <a:lstStyle/>
          <a:p>
            <a:fld id="{649AAC7D-4B30-4604-BD35-0C4E56313D0D}" type="slidenum">
              <a:rPr lang="de-DE" smtClean="0"/>
              <a:t>44</a:t>
            </a:fld>
            <a:endParaRPr lang="de-DE"/>
          </a:p>
        </p:txBody>
      </p:sp>
    </p:spTree>
    <p:extLst>
      <p:ext uri="{BB962C8B-B14F-4D97-AF65-F5344CB8AC3E}">
        <p14:creationId xmlns:p14="http://schemas.microsoft.com/office/powerpoint/2010/main" val="282324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left)">
                                      <p:cBhvr>
                                        <p:cTn id="10" dur="500"/>
                                        <p:tgtEl>
                                          <p:spTgt spid="2">
                                            <p:txEl>
                                              <p:pRg st="2" end="2"/>
                                            </p:txEl>
                                          </p:spTgt>
                                        </p:tgtEl>
                                      </p:cBhvr>
                                    </p:animEffect>
                                  </p:childTnLst>
                                </p:cTn>
                              </p:par>
                              <p:par>
                                <p:cTn id="11" presetID="22" presetClass="entr" presetSubtype="8" fill="hold" nodeType="withEffect">
                                  <p:stCondLst>
                                    <p:cond delay="250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wipe(left)">
                                      <p:cBhvr>
                                        <p:cTn id="1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Experiment</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b="1" dirty="0">
                <a:cs typeface="Arial" panose="020B0604020202020204" pitchFamily="34" charset="0"/>
              </a:rPr>
              <a:t>Ziel: </a:t>
            </a:r>
            <a:r>
              <a:rPr lang="de-DE" dirty="0">
                <a:cs typeface="Arial" panose="020B0604020202020204" pitchFamily="34" charset="0"/>
              </a:rPr>
              <a:t>Einfluss von Braunsteinflocken auf die Wasserstoffperoxid-Lösung untersuchen.</a:t>
            </a:r>
          </a:p>
          <a:p>
            <a:endParaRPr lang="de-DE" b="1" dirty="0">
              <a:cs typeface="Arial" panose="020B0604020202020204" pitchFamily="34" charset="0"/>
            </a:endParaRPr>
          </a:p>
          <a:p>
            <a:r>
              <a:rPr lang="de-DE" b="1" dirty="0">
                <a:cs typeface="Arial" panose="020B0604020202020204" pitchFamily="34" charset="0"/>
              </a:rPr>
              <a:t>Material: </a:t>
            </a:r>
            <a:r>
              <a:rPr lang="de-DE" dirty="0">
                <a:cs typeface="Arial" panose="020B0604020202020204" pitchFamily="34" charset="0"/>
              </a:rPr>
              <a:t>Reagenzglas, Stativ, Muffe, Klemme, Becherglas, Glimmspan </a:t>
            </a:r>
          </a:p>
          <a:p>
            <a:endParaRPr lang="de-DE" b="1" dirty="0">
              <a:cs typeface="Arial" panose="020B0604020202020204" pitchFamily="34" charset="0"/>
            </a:endParaRPr>
          </a:p>
          <a:p>
            <a:r>
              <a:rPr lang="de-DE" b="1" dirty="0">
                <a:cs typeface="Arial" panose="020B0604020202020204" pitchFamily="34" charset="0"/>
              </a:rPr>
              <a:t>Chemikalien: </a:t>
            </a:r>
            <a:r>
              <a:rPr lang="de-DE" dirty="0">
                <a:cs typeface="Arial" panose="020B0604020202020204" pitchFamily="34" charset="0"/>
              </a:rPr>
              <a:t>Wasserstoffperoxid-Lösung (w = 3 %), Braunsteinflocken (MnO</a:t>
            </a:r>
            <a:r>
              <a:rPr lang="de-DE" baseline="-25000" dirty="0">
                <a:cs typeface="Arial" panose="020B0604020202020204" pitchFamily="34" charset="0"/>
              </a:rPr>
              <a:t>2</a:t>
            </a:r>
            <a:r>
              <a:rPr lang="de-DE" dirty="0">
                <a:cs typeface="Arial" panose="020B0604020202020204" pitchFamily="34" charset="0"/>
              </a:rPr>
              <a:t>)</a:t>
            </a:r>
            <a:endParaRPr lang="de-DE" b="1" dirty="0">
              <a:cs typeface="Arial" panose="020B0604020202020204" pitchFamily="34" charset="0"/>
            </a:endParaRP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45</a:t>
            </a:fld>
            <a:endParaRPr lang="de-DE"/>
          </a:p>
        </p:txBody>
      </p:sp>
      <p:pic>
        <p:nvPicPr>
          <p:cNvPr id="6" name="Inhaltsplatzhalter 58">
            <a:extLst>
              <a:ext uri="{FF2B5EF4-FFF2-40B4-BE49-F238E27FC236}">
                <a16:creationId xmlns:a16="http://schemas.microsoft.com/office/drawing/2014/main" id="{08ED256D-4157-A40F-67F0-B29F71C167A0}"/>
              </a:ext>
            </a:extLst>
          </p:cNvPr>
          <p:cNvPicPr>
            <a:picLocks noGrp="1" noChangeAspect="1"/>
          </p:cNvPicPr>
          <p:nvPr>
            <p:ph sz="quarter" idx="13"/>
          </p:nvPr>
        </p:nvPicPr>
        <p:blipFill>
          <a:blip r:embed="rId2"/>
          <a:stretch>
            <a:fillRect/>
          </a:stretch>
        </p:blipFill>
        <p:spPr>
          <a:xfrm>
            <a:off x="687301" y="503238"/>
            <a:ext cx="389110" cy="900112"/>
          </a:xfrm>
          <a:prstGeom prst="rect">
            <a:avLst/>
          </a:prstGeom>
        </p:spPr>
      </p:pic>
      <p:sp>
        <p:nvSpPr>
          <p:cNvPr id="8" name="Textplatzhalter 7">
            <a:extLst>
              <a:ext uri="{FF2B5EF4-FFF2-40B4-BE49-F238E27FC236}">
                <a16:creationId xmlns:a16="http://schemas.microsoft.com/office/drawing/2014/main" id="{184EDB2C-65F2-079D-8229-46AA9EAC21D0}"/>
              </a:ext>
            </a:extLst>
          </p:cNvPr>
          <p:cNvSpPr>
            <a:spLocks noGrp="1"/>
          </p:cNvSpPr>
          <p:nvPr>
            <p:ph type="body" sz="quarter" idx="15"/>
          </p:nvPr>
        </p:nvSpPr>
        <p:spPr/>
        <p:txBody>
          <a:bodyPr/>
          <a:lstStyle/>
          <a:p>
            <a:r>
              <a:rPr lang="de-DE" dirty="0"/>
              <a:t>Klicke </a:t>
            </a:r>
            <a:r>
              <a:rPr lang="de-DE" u="sng" dirty="0">
                <a:hlinkClick r:id="rId3" action="ppaction://hlinksldjump"/>
              </a:rPr>
              <a:t>hier</a:t>
            </a:r>
            <a:r>
              <a:rPr lang="de-DE" dirty="0"/>
              <a:t> für die nächste Seite.</a:t>
            </a:r>
          </a:p>
        </p:txBody>
      </p:sp>
      <p:pic>
        <p:nvPicPr>
          <p:cNvPr id="5" name="Inhaltsplatzhalter 65">
            <a:extLst>
              <a:ext uri="{FF2B5EF4-FFF2-40B4-BE49-F238E27FC236}">
                <a16:creationId xmlns:a16="http://schemas.microsoft.com/office/drawing/2014/main" id="{E9869B25-A23D-2103-E68D-50B04E03268D}"/>
              </a:ext>
            </a:extLst>
          </p:cNvPr>
          <p:cNvPicPr>
            <a:picLocks noGrp="1" noChangeAspect="1"/>
          </p:cNvPicPr>
          <p:nvPr>
            <p:ph sz="quarter" idx="14"/>
          </p:nvPr>
        </p:nvPicPr>
        <p:blipFill>
          <a:blip r:embed="rId4"/>
          <a:stretch>
            <a:fillRect/>
          </a:stretch>
        </p:blipFill>
        <p:spPr>
          <a:xfrm>
            <a:off x="899954" y="5219700"/>
            <a:ext cx="540067" cy="900113"/>
          </a:xfrm>
          <a:prstGeom prst="rect">
            <a:avLst/>
          </a:prstGeom>
        </p:spPr>
      </p:pic>
    </p:spTree>
    <p:extLst>
      <p:ext uri="{BB962C8B-B14F-4D97-AF65-F5344CB8AC3E}">
        <p14:creationId xmlns:p14="http://schemas.microsoft.com/office/powerpoint/2010/main" val="354115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250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par>
                                <p:cTn id="14" presetID="22" presetClass="entr" presetSubtype="8" fill="hold" nodeType="withEffect">
                                  <p:stCondLst>
                                    <p:cond delay="350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Experiment</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b="1" dirty="0">
                <a:cs typeface="Arial" panose="020B0604020202020204" pitchFamily="34" charset="0"/>
              </a:rPr>
              <a:t>Durchführung: </a:t>
            </a:r>
            <a:r>
              <a:rPr lang="de-DE" dirty="0">
                <a:cs typeface="Arial" panose="020B0604020202020204" pitchFamily="34" charset="0"/>
              </a:rPr>
              <a:t>Zur Wasserstoffperoxid-Lösung wird eine größere Braunsteinflocke gegeben. Während der Gasblasenbildung wird die Glimmspanprobe durchgeführt.  </a:t>
            </a:r>
          </a:p>
          <a:p>
            <a:endParaRPr lang="de-DE" b="1" dirty="0">
              <a:cs typeface="Arial" panose="020B0604020202020204" pitchFamily="34" charset="0"/>
            </a:endParaRPr>
          </a:p>
          <a:p>
            <a:r>
              <a:rPr lang="de-DE" b="1" dirty="0">
                <a:cs typeface="Arial" panose="020B0604020202020204" pitchFamily="34" charset="0"/>
              </a:rPr>
              <a:t>Beobachtung: </a:t>
            </a:r>
            <a:r>
              <a:rPr lang="de-DE" dirty="0">
                <a:cs typeface="Arial" panose="020B0604020202020204" pitchFamily="34" charset="0"/>
              </a:rPr>
              <a:t>Bei Zugabe einer Braunsteinflocke kommt es zur Gasblasenbildung, die wiederum zu einer positiven Glimmspanprobe führt. </a:t>
            </a:r>
          </a:p>
          <a:p>
            <a:endParaRPr lang="de-DE" dirty="0">
              <a:cs typeface="Arial" panose="020B0604020202020204" pitchFamily="34" charset="0"/>
            </a:endParaRPr>
          </a:p>
          <a:p>
            <a:r>
              <a:rPr lang="de-DE" b="1" dirty="0">
                <a:cs typeface="Arial" panose="020B0604020202020204" pitchFamily="34" charset="0"/>
              </a:rPr>
              <a:t>Interpretation: </a:t>
            </a:r>
            <a:r>
              <a:rPr lang="de-DE" dirty="0">
                <a:cs typeface="Arial" panose="020B0604020202020204" pitchFamily="34" charset="0"/>
              </a:rPr>
              <a:t>Die Braunsteinflocke beeinflusst die Aktivierungsenergie, die für den Ablauf der Reaktion nötig ist. </a:t>
            </a:r>
          </a:p>
          <a:p>
            <a:r>
              <a:rPr lang="de-DE" dirty="0">
                <a:cs typeface="Arial" panose="020B0604020202020204" pitchFamily="34" charset="0"/>
              </a:rPr>
              <a:t>Es hat sich Sauerstoff gebildet.</a:t>
            </a:r>
            <a:endParaRPr lang="de-DE" dirty="0"/>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46</a:t>
            </a:fld>
            <a:endParaRPr lang="de-DE"/>
          </a:p>
        </p:txBody>
      </p:sp>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Klicke </a:t>
            </a:r>
            <a:r>
              <a:rPr lang="de-DE" u="sng" dirty="0">
                <a:hlinkClick r:id="rId2" action="ppaction://hlinksldjump"/>
              </a:rPr>
              <a:t>hier</a:t>
            </a:r>
            <a:r>
              <a:rPr lang="de-DE" u="sng" dirty="0"/>
              <a:t>,</a:t>
            </a:r>
            <a:r>
              <a:rPr lang="de-DE" dirty="0"/>
              <a:t> um zum Forschungsplan zurückzukehren.</a:t>
            </a:r>
          </a:p>
        </p:txBody>
      </p:sp>
      <p:pic>
        <p:nvPicPr>
          <p:cNvPr id="6" name="Inhaltsplatzhalter 58">
            <a:extLst>
              <a:ext uri="{FF2B5EF4-FFF2-40B4-BE49-F238E27FC236}">
                <a16:creationId xmlns:a16="http://schemas.microsoft.com/office/drawing/2014/main" id="{08ED256D-4157-A40F-67F0-B29F71C167A0}"/>
              </a:ext>
            </a:extLst>
          </p:cNvPr>
          <p:cNvPicPr>
            <a:picLocks noGrp="1" noChangeAspect="1"/>
          </p:cNvPicPr>
          <p:nvPr>
            <p:ph sz="quarter" idx="13"/>
          </p:nvPr>
        </p:nvPicPr>
        <p:blipFill>
          <a:blip r:embed="rId3"/>
          <a:stretch>
            <a:fillRect/>
          </a:stretch>
        </p:blipFill>
        <p:spPr>
          <a:xfrm>
            <a:off x="687301" y="503238"/>
            <a:ext cx="389110" cy="900112"/>
          </a:xfrm>
          <a:prstGeom prst="rect">
            <a:avLst/>
          </a:prstGeom>
        </p:spPr>
      </p:pic>
      <p:pic>
        <p:nvPicPr>
          <p:cNvPr id="5" name="Inhaltsplatzhalter 65">
            <a:extLst>
              <a:ext uri="{FF2B5EF4-FFF2-40B4-BE49-F238E27FC236}">
                <a16:creationId xmlns:a16="http://schemas.microsoft.com/office/drawing/2014/main" id="{C85CE2A5-0B27-7B37-8E60-376E324712BF}"/>
              </a:ext>
            </a:extLst>
          </p:cNvPr>
          <p:cNvPicPr>
            <a:picLocks noGrp="1" noChangeAspect="1"/>
          </p:cNvPicPr>
          <p:nvPr>
            <p:ph sz="quarter" idx="14"/>
          </p:nvPr>
        </p:nvPicPr>
        <p:blipFill>
          <a:blip r:embed="rId4"/>
          <a:stretch>
            <a:fillRect/>
          </a:stretch>
        </p:blipFill>
        <p:spPr>
          <a:xfrm>
            <a:off x="899954" y="5219700"/>
            <a:ext cx="540067" cy="900113"/>
          </a:xfrm>
          <a:prstGeom prst="rect">
            <a:avLst/>
          </a:prstGeom>
        </p:spPr>
      </p:pic>
    </p:spTree>
    <p:extLst>
      <p:ext uri="{BB962C8B-B14F-4D97-AF65-F5344CB8AC3E}">
        <p14:creationId xmlns:p14="http://schemas.microsoft.com/office/powerpoint/2010/main" val="21005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250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500"/>
                                        <p:tgtEl>
                                          <p:spTgt spid="3">
                                            <p:txEl>
                                              <p:pRg st="4" end="4"/>
                                            </p:txEl>
                                          </p:spTgt>
                                        </p:tgtEl>
                                      </p:cBhvr>
                                    </p:animEffect>
                                  </p:childTnLst>
                                </p:cTn>
                              </p:par>
                              <p:par>
                                <p:cTn id="14" presetID="22" presetClass="entr" presetSubtype="8" fill="hold" nodeType="withEffect">
                                  <p:stCondLst>
                                    <p:cond delay="250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left)">
                                      <p:cBhvr>
                                        <p:cTn id="16" dur="500"/>
                                        <p:tgtEl>
                                          <p:spTgt spid="3">
                                            <p:txEl>
                                              <p:pRg st="5" end="5"/>
                                            </p:txEl>
                                          </p:spTgt>
                                        </p:tgtEl>
                                      </p:cBhvr>
                                    </p:animEffect>
                                  </p:childTnLst>
                                </p:cTn>
                              </p:par>
                              <p:par>
                                <p:cTn id="17" presetID="22" presetClass="entr" presetSubtype="8" fill="hold" nodeType="withEffect">
                                  <p:stCondLst>
                                    <p:cond delay="35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Ergebnis</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Ist dein erwartetes Ergebnis erreicht worden? </a:t>
            </a:r>
          </a:p>
          <a:p>
            <a:endParaRPr lang="de-DE" dirty="0"/>
          </a:p>
          <a:p>
            <a:r>
              <a:rPr lang="de-DE" dirty="0"/>
              <a:t>Falls ja, </a:t>
            </a:r>
            <a:r>
              <a:rPr lang="de-DE" u="sng" dirty="0">
                <a:hlinkClick r:id="rId2" action="ppaction://hlinksldjump"/>
              </a:rPr>
              <a:t>klicke hier</a:t>
            </a:r>
            <a:r>
              <a:rPr lang="de-DE" dirty="0"/>
              <a:t>.</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47</a:t>
            </a:fld>
            <a:endParaRPr lang="de-DE"/>
          </a:p>
        </p:txBody>
      </p:sp>
      <p:pic>
        <p:nvPicPr>
          <p:cNvPr id="22" name="Inhaltsplatzhalter 21">
            <a:extLst>
              <a:ext uri="{FF2B5EF4-FFF2-40B4-BE49-F238E27FC236}">
                <a16:creationId xmlns:a16="http://schemas.microsoft.com/office/drawing/2014/main" id="{FEFF0315-998B-81A9-5598-1673880EFE5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8703" y="5146676"/>
            <a:ext cx="515236" cy="947369"/>
          </a:xfrm>
        </p:spPr>
      </p:pic>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Falls du bei der Formulierung des Ergebnisses Hilfe benötigst, </a:t>
            </a:r>
            <a:r>
              <a:rPr lang="de-DE" u="sng" dirty="0">
                <a:hlinkClick r:id="rId4" action="ppaction://hlinksldjump"/>
              </a:rPr>
              <a:t>klicke hier</a:t>
            </a:r>
            <a:r>
              <a:rPr lang="de-DE" dirty="0"/>
              <a:t>.</a:t>
            </a:r>
          </a:p>
        </p:txBody>
      </p:sp>
      <p:pic>
        <p:nvPicPr>
          <p:cNvPr id="6" name="Inhaltsplatzhalter 22">
            <a:extLst>
              <a:ext uri="{FF2B5EF4-FFF2-40B4-BE49-F238E27FC236}">
                <a16:creationId xmlns:a16="http://schemas.microsoft.com/office/drawing/2014/main" id="{D19E7C56-B3CA-B556-834F-4FE78A72C5DD}"/>
              </a:ext>
            </a:extLst>
          </p:cNvPr>
          <p:cNvPicPr>
            <a:picLocks noGrp="1" noChangeAspect="1"/>
          </p:cNvPicPr>
          <p:nvPr>
            <p:ph sz="quarter" idx="13"/>
          </p:nvPr>
        </p:nvPicPr>
        <p:blipFill>
          <a:blip r:embed="rId5"/>
          <a:stretch>
            <a:fillRect/>
          </a:stretch>
        </p:blipFill>
        <p:spPr>
          <a:xfrm>
            <a:off x="636800" y="503238"/>
            <a:ext cx="490113" cy="900112"/>
          </a:xfrm>
          <a:prstGeom prst="rect">
            <a:avLst/>
          </a:prstGeom>
        </p:spPr>
      </p:pic>
    </p:spTree>
    <p:extLst>
      <p:ext uri="{BB962C8B-B14F-4D97-AF65-F5344CB8AC3E}">
        <p14:creationId xmlns:p14="http://schemas.microsoft.com/office/powerpoint/2010/main" val="38874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400" b="1" dirty="0">
                <a:solidFill>
                  <a:schemeClr val="accent1"/>
                </a:solidFill>
              </a:rPr>
              <a:t>Überlege, </a:t>
            </a:r>
            <a:r>
              <a:rPr lang="de-DE" sz="2400" dirty="0">
                <a:solidFill>
                  <a:schemeClr val="accent1"/>
                </a:solidFill>
              </a:rPr>
              <a:t>ob die Hypothese bestätigt oder widerlegt wurde. </a:t>
            </a:r>
          </a:p>
          <a:p>
            <a:endParaRPr lang="de-DE" sz="2400" dirty="0">
              <a:solidFill>
                <a:schemeClr val="accent1"/>
              </a:solidFill>
            </a:endParaRPr>
          </a:p>
          <a:p>
            <a:r>
              <a:rPr lang="de-DE" sz="2400" dirty="0">
                <a:solidFill>
                  <a:schemeClr val="accent1"/>
                </a:solidFill>
              </a:rPr>
              <a:t>Du solltest die Hypothese bestätigt haben. Gehe ansonsten </a:t>
            </a:r>
            <a:r>
              <a:rPr lang="de-DE" sz="2400" dirty="0">
                <a:solidFill>
                  <a:schemeClr val="accent1"/>
                </a:solidFill>
                <a:hlinkClick r:id="rId2" action="ppaction://hlinksldjump"/>
              </a:rPr>
              <a:t>zurück</a:t>
            </a:r>
            <a:r>
              <a:rPr lang="de-DE" sz="2400" dirty="0">
                <a:solidFill>
                  <a:schemeClr val="accent1"/>
                </a:solidFill>
              </a:rPr>
              <a:t> und versuche den Fehler zu finden.</a:t>
            </a:r>
          </a:p>
          <a:p>
            <a:endParaRPr lang="de-DE" sz="2400" dirty="0">
              <a:solidFill>
                <a:schemeClr val="accent1"/>
              </a:solidFill>
            </a:endParaRPr>
          </a:p>
          <a:p>
            <a:endParaRPr lang="de-DE" sz="2400" dirty="0">
              <a:solidFill>
                <a:schemeClr val="accent1"/>
              </a:solidFill>
            </a:endParaRPr>
          </a:p>
          <a:p>
            <a:r>
              <a:rPr lang="de-DE" sz="2400" dirty="0"/>
              <a:t>Klicke </a:t>
            </a:r>
            <a:r>
              <a:rPr lang="de-DE" sz="2400" u="sng" dirty="0">
                <a:hlinkClick r:id="rId3" action="ppaction://hlinksldjump"/>
              </a:rPr>
              <a:t>hier</a:t>
            </a:r>
            <a:r>
              <a:rPr lang="de-DE" sz="2400" u="sng" dirty="0"/>
              <a:t>,</a:t>
            </a:r>
            <a:r>
              <a:rPr lang="de-DE" sz="2400" dirty="0"/>
              <a:t> um zum Ergebnis zurückzukehren.</a:t>
            </a:r>
          </a:p>
          <a:p>
            <a:endParaRPr lang="de-DE" dirty="0">
              <a:solidFill>
                <a:schemeClr val="accent1"/>
              </a:solidFill>
            </a:endParaRPr>
          </a:p>
        </p:txBody>
      </p:sp>
      <p:sp>
        <p:nvSpPr>
          <p:cNvPr id="3" name="Foliennummernplatzhalter 2"/>
          <p:cNvSpPr>
            <a:spLocks noGrp="1"/>
          </p:cNvSpPr>
          <p:nvPr>
            <p:ph type="sldNum" sz="quarter" idx="12"/>
          </p:nvPr>
        </p:nvSpPr>
        <p:spPr/>
        <p:txBody>
          <a:bodyPr/>
          <a:lstStyle/>
          <a:p>
            <a:fld id="{649AAC7D-4B30-4604-BD35-0C4E56313D0D}" type="slidenum">
              <a:rPr lang="de-DE" smtClean="0"/>
              <a:t>48</a:t>
            </a:fld>
            <a:endParaRPr lang="de-DE"/>
          </a:p>
        </p:txBody>
      </p:sp>
    </p:spTree>
    <p:extLst>
      <p:ext uri="{BB962C8B-B14F-4D97-AF65-F5344CB8AC3E}">
        <p14:creationId xmlns:p14="http://schemas.microsoft.com/office/powerpoint/2010/main" val="341419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wipe(left)">
                                      <p:cBhvr>
                                        <p:cTn id="10" dur="500"/>
                                        <p:tgtEl>
                                          <p:spTgt spid="2">
                                            <p:txEl>
                                              <p:pRg st="2" end="2"/>
                                            </p:txEl>
                                          </p:spTgt>
                                        </p:tgtEl>
                                      </p:cBhvr>
                                    </p:animEffect>
                                  </p:childTnLst>
                                </p:cTn>
                              </p:par>
                              <p:par>
                                <p:cTn id="11" presetID="22" presetClass="entr" presetSubtype="8" fill="hold" nodeType="withEffect">
                                  <p:stCondLst>
                                    <p:cond delay="250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wipe(left)">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Ergebnis</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Die Hypothese ist bestätigt.</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49</a:t>
            </a:fld>
            <a:endParaRPr lang="de-DE"/>
          </a:p>
        </p:txBody>
      </p:sp>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Klicke </a:t>
            </a:r>
            <a:r>
              <a:rPr lang="de-DE" u="sng" dirty="0">
                <a:hlinkClick r:id="rId2" action="ppaction://hlinksldjump"/>
              </a:rPr>
              <a:t>hier</a:t>
            </a:r>
            <a:r>
              <a:rPr lang="de-DE" u="sng" dirty="0"/>
              <a:t>,</a:t>
            </a:r>
            <a:r>
              <a:rPr lang="de-DE" dirty="0"/>
              <a:t> um zum Forschungsplan zurückzukehren.</a:t>
            </a:r>
          </a:p>
        </p:txBody>
      </p:sp>
      <p:pic>
        <p:nvPicPr>
          <p:cNvPr id="6" name="Inhaltsplatzhalter 58">
            <a:extLst>
              <a:ext uri="{FF2B5EF4-FFF2-40B4-BE49-F238E27FC236}">
                <a16:creationId xmlns:a16="http://schemas.microsoft.com/office/drawing/2014/main" id="{08ED256D-4157-A40F-67F0-B29F71C167A0}"/>
              </a:ext>
            </a:extLst>
          </p:cNvPr>
          <p:cNvPicPr>
            <a:picLocks noGrp="1" noChangeAspect="1"/>
          </p:cNvPicPr>
          <p:nvPr>
            <p:ph sz="quarter" idx="13"/>
          </p:nvPr>
        </p:nvPicPr>
        <p:blipFill>
          <a:blip r:embed="rId3"/>
          <a:stretch>
            <a:fillRect/>
          </a:stretch>
        </p:blipFill>
        <p:spPr>
          <a:xfrm>
            <a:off x="687301" y="503238"/>
            <a:ext cx="389110" cy="900112"/>
          </a:xfrm>
          <a:prstGeom prst="rect">
            <a:avLst/>
          </a:prstGeom>
        </p:spPr>
      </p:pic>
      <p:pic>
        <p:nvPicPr>
          <p:cNvPr id="5" name="Inhaltsplatzhalter 65">
            <a:extLst>
              <a:ext uri="{FF2B5EF4-FFF2-40B4-BE49-F238E27FC236}">
                <a16:creationId xmlns:a16="http://schemas.microsoft.com/office/drawing/2014/main" id="{2B5986F4-E2E3-6B42-1DED-0D2033C26D12}"/>
              </a:ext>
            </a:extLst>
          </p:cNvPr>
          <p:cNvPicPr>
            <a:picLocks noGrp="1" noChangeAspect="1"/>
          </p:cNvPicPr>
          <p:nvPr>
            <p:ph sz="quarter" idx="14"/>
          </p:nvPr>
        </p:nvPicPr>
        <p:blipFill>
          <a:blip r:embed="rId4"/>
          <a:stretch>
            <a:fillRect/>
          </a:stretch>
        </p:blipFill>
        <p:spPr>
          <a:xfrm>
            <a:off x="899954" y="5219700"/>
            <a:ext cx="540067" cy="900113"/>
          </a:xfrm>
          <a:prstGeom prst="rect">
            <a:avLst/>
          </a:prstGeom>
        </p:spPr>
      </p:pic>
    </p:spTree>
    <p:extLst>
      <p:ext uri="{BB962C8B-B14F-4D97-AF65-F5344CB8AC3E}">
        <p14:creationId xmlns:p14="http://schemas.microsoft.com/office/powerpoint/2010/main" val="30225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 1 von 2</a:t>
            </a:r>
          </a:p>
        </p:txBody>
      </p:sp>
      <p:sp>
        <p:nvSpPr>
          <p:cNvPr id="4" name="Foliennummernplatzhalter 3"/>
          <p:cNvSpPr>
            <a:spLocks noGrp="1"/>
          </p:cNvSpPr>
          <p:nvPr>
            <p:ph type="sldNum" sz="quarter" idx="12"/>
          </p:nvPr>
        </p:nvSpPr>
        <p:spPr/>
        <p:txBody>
          <a:bodyPr/>
          <a:lstStyle/>
          <a:p>
            <a:fld id="{649AAC7D-4B30-4604-BD35-0C4E56313D0D}" type="slidenum">
              <a:rPr lang="de-DE" smtClean="0"/>
              <a:t>5</a:t>
            </a:fld>
            <a:endParaRPr lang="de-DE"/>
          </a:p>
        </p:txBody>
      </p:sp>
      <p:sp>
        <p:nvSpPr>
          <p:cNvPr id="14" name="Inhaltsplatzhalter 13"/>
          <p:cNvSpPr>
            <a:spLocks noGrp="1"/>
          </p:cNvSpPr>
          <p:nvPr>
            <p:ph idx="1"/>
          </p:nvPr>
        </p:nvSpPr>
        <p:spPr>
          <a:xfrm>
            <a:off x="1352960" y="1440000"/>
            <a:ext cx="7199999" cy="4320000"/>
          </a:xfrm>
        </p:spPr>
        <p:txBody>
          <a:bodyPr/>
          <a:lstStyle/>
          <a:p>
            <a:r>
              <a:rPr lang="de-DE" dirty="0"/>
              <a:t>Forscher haben zwei Möglichkeiten, wie sie neue Gesetzmäßigkeiten finden können:</a:t>
            </a:r>
          </a:p>
          <a:p>
            <a:pPr marL="285750" indent="-285750">
              <a:buFont typeface="Arial" panose="020B0604020202020204" pitchFamily="34" charset="0"/>
              <a:buChar char="•"/>
            </a:pPr>
            <a:r>
              <a:rPr lang="de-DE" dirty="0" smtClean="0"/>
              <a:t>beobachten</a:t>
            </a:r>
            <a:r>
              <a:rPr lang="de-DE" dirty="0"/>
              <a:t>, was passiert, wenn man immer wieder zwei verschiedene Stoffe </a:t>
            </a:r>
            <a:r>
              <a:rPr lang="de-DE" dirty="0" smtClean="0"/>
              <a:t>zusammengibt, </a:t>
            </a:r>
            <a:r>
              <a:rPr lang="de-DE" dirty="0"/>
              <a:t>oder </a:t>
            </a:r>
          </a:p>
          <a:p>
            <a:pPr marL="285750" indent="-285750">
              <a:buFont typeface="Arial" panose="020B0604020202020204" pitchFamily="34" charset="0"/>
              <a:buChar char="•"/>
            </a:pPr>
            <a:r>
              <a:rPr lang="de-DE" dirty="0"/>
              <a:t>sich vorher überlegen, was man haben möchte und gezielt nach einem Stoff suchen, der das gewünschte Produkt </a:t>
            </a:r>
            <a:r>
              <a:rPr lang="de-DE" dirty="0" smtClean="0"/>
              <a:t>liefert. </a:t>
            </a:r>
            <a:endParaRPr lang="de-DE" dirty="0"/>
          </a:p>
          <a:p>
            <a:r>
              <a:rPr lang="de-DE" dirty="0"/>
              <a:t>In der Regel wird der zweite Weg gewählt. </a:t>
            </a:r>
          </a:p>
          <a:p>
            <a:endParaRPr lang="de-DE" dirty="0"/>
          </a:p>
          <a:p>
            <a:r>
              <a:rPr lang="de-DE" dirty="0"/>
              <a:t>In unserem Fall ist </a:t>
            </a:r>
            <a:r>
              <a:rPr lang="de-DE" dirty="0" smtClean="0"/>
              <a:t>es das </a:t>
            </a:r>
            <a:r>
              <a:rPr lang="de-DE" dirty="0"/>
              <a:t>Ziel, Sauerstoff herzustellen. </a:t>
            </a:r>
            <a:r>
              <a:rPr lang="de-DE" dirty="0" smtClean="0"/>
              <a:t>Ob wir erfolgreich waren können wir mit </a:t>
            </a:r>
            <a:r>
              <a:rPr lang="de-DE" dirty="0"/>
              <a:t>der </a:t>
            </a:r>
            <a:r>
              <a:rPr lang="de-DE" dirty="0" smtClean="0"/>
              <a:t>Glimmspanprobe überprüfen, denn damit lässt sich Sauerstoff </a:t>
            </a:r>
            <a:r>
              <a:rPr lang="de-DE" dirty="0" smtClean="0"/>
              <a:t>nachweisen</a:t>
            </a:r>
            <a:r>
              <a:rPr lang="de-DE" dirty="0"/>
              <a:t>.</a:t>
            </a:r>
          </a:p>
        </p:txBody>
      </p:sp>
      <p:pic>
        <p:nvPicPr>
          <p:cNvPr id="87" name="Inhaltsplatzhalter 22"/>
          <p:cNvPicPr>
            <a:picLocks noGrp="1" noChangeAspect="1"/>
          </p:cNvPicPr>
          <p:nvPr>
            <p:ph sz="quarter" idx="13"/>
          </p:nvPr>
        </p:nvPicPr>
        <p:blipFill>
          <a:blip r:embed="rId2"/>
          <a:stretch>
            <a:fillRect/>
          </a:stretch>
        </p:blipFill>
        <p:spPr>
          <a:xfrm>
            <a:off x="636920" y="503238"/>
            <a:ext cx="489872" cy="900112"/>
          </a:xfrm>
          <a:prstGeom prst="rect">
            <a:avLst/>
          </a:prstGeom>
        </p:spPr>
      </p:pic>
    </p:spTree>
    <p:extLst>
      <p:ext uri="{BB962C8B-B14F-4D97-AF65-F5344CB8AC3E}">
        <p14:creationId xmlns:p14="http://schemas.microsoft.com/office/powerpoint/2010/main" val="8025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left)">
                                      <p:cBhvr>
                                        <p:cTn id="10" dur="500"/>
                                        <p:tgtEl>
                                          <p:spTgt spid="14">
                                            <p:txEl>
                                              <p:pRg st="1" end="1"/>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wipe(left)">
                                      <p:cBhvr>
                                        <p:cTn id="13" dur="500"/>
                                        <p:tgtEl>
                                          <p:spTgt spid="14">
                                            <p:txEl>
                                              <p:pRg st="2" end="2"/>
                                            </p:txEl>
                                          </p:spTgt>
                                        </p:tgtEl>
                                      </p:cBhvr>
                                    </p:animEffect>
                                  </p:childTnLst>
                                </p:cTn>
                              </p:par>
                              <p:par>
                                <p:cTn id="14" presetID="22" presetClass="entr" presetSubtype="8" fill="hold" nodeType="withEffect">
                                  <p:stCondLst>
                                    <p:cond delay="50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wipe(left)">
                                      <p:cBhvr>
                                        <p:cTn id="16" dur="500"/>
                                        <p:tgtEl>
                                          <p:spTgt spid="14">
                                            <p:txEl>
                                              <p:pRg st="3" end="3"/>
                                            </p:txEl>
                                          </p:spTgt>
                                        </p:tgtEl>
                                      </p:cBhvr>
                                    </p:animEffect>
                                  </p:childTnLst>
                                </p:cTn>
                              </p:par>
                              <p:par>
                                <p:cTn id="17" presetID="22" presetClass="entr" presetSubtype="8" fill="hold" nodeType="withEffect">
                                  <p:stCondLst>
                                    <p:cond delay="500"/>
                                  </p:stCondLst>
                                  <p:childTnLst>
                                    <p:set>
                                      <p:cBhvr>
                                        <p:cTn id="18" dur="1" fill="hold">
                                          <p:stCondLst>
                                            <p:cond delay="0"/>
                                          </p:stCondLst>
                                        </p:cTn>
                                        <p:tgtEl>
                                          <p:spTgt spid="14">
                                            <p:txEl>
                                              <p:pRg st="5" end="5"/>
                                            </p:txEl>
                                          </p:spTgt>
                                        </p:tgtEl>
                                        <p:attrNameLst>
                                          <p:attrName>style.visibility</p:attrName>
                                        </p:attrNameLst>
                                      </p:cBhvr>
                                      <p:to>
                                        <p:strVal val="visible"/>
                                      </p:to>
                                    </p:set>
                                    <p:animEffect transition="in" filter="wipe(left)">
                                      <p:cBhvr>
                                        <p:cTn id="19"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Bestätigung</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Formuliere eine Bestätigung.</a:t>
            </a:r>
          </a:p>
          <a:p>
            <a:endParaRPr lang="de-DE" dirty="0"/>
          </a:p>
          <a:p>
            <a:r>
              <a:rPr lang="de-DE" dirty="0"/>
              <a:t>Wenn du deine Bestätigung aufgestellt hast, </a:t>
            </a:r>
            <a:r>
              <a:rPr lang="de-DE" u="sng" dirty="0">
                <a:hlinkClick r:id="rId2" action="ppaction://hlinksldjump"/>
              </a:rPr>
              <a:t>klicke hier</a:t>
            </a:r>
            <a:r>
              <a:rPr lang="de-DE" dirty="0"/>
              <a:t>.</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50</a:t>
            </a:fld>
            <a:endParaRPr lang="de-DE"/>
          </a:p>
        </p:txBody>
      </p:sp>
      <p:pic>
        <p:nvPicPr>
          <p:cNvPr id="22" name="Inhaltsplatzhalter 21">
            <a:extLst>
              <a:ext uri="{FF2B5EF4-FFF2-40B4-BE49-F238E27FC236}">
                <a16:creationId xmlns:a16="http://schemas.microsoft.com/office/drawing/2014/main" id="{FEFF0315-998B-81A9-5598-1673880EFE5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8703" y="5146676"/>
            <a:ext cx="515236" cy="947369"/>
          </a:xfrm>
        </p:spPr>
      </p:pic>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Falls du bei der Formulierung der Bestätigung Hilfe benötigst, </a:t>
            </a:r>
            <a:r>
              <a:rPr lang="de-DE" u="sng" dirty="0">
                <a:hlinkClick r:id="rId4" action="ppaction://hlinksldjump"/>
              </a:rPr>
              <a:t>klicke hier</a:t>
            </a:r>
            <a:r>
              <a:rPr lang="de-DE" dirty="0"/>
              <a:t>.</a:t>
            </a:r>
          </a:p>
        </p:txBody>
      </p:sp>
      <p:pic>
        <p:nvPicPr>
          <p:cNvPr id="6" name="Inhaltsplatzhalter 22">
            <a:extLst>
              <a:ext uri="{FF2B5EF4-FFF2-40B4-BE49-F238E27FC236}">
                <a16:creationId xmlns:a16="http://schemas.microsoft.com/office/drawing/2014/main" id="{D19E7C56-B3CA-B556-834F-4FE78A72C5DD}"/>
              </a:ext>
            </a:extLst>
          </p:cNvPr>
          <p:cNvPicPr>
            <a:picLocks noGrp="1" noChangeAspect="1"/>
          </p:cNvPicPr>
          <p:nvPr>
            <p:ph sz="quarter" idx="13"/>
          </p:nvPr>
        </p:nvPicPr>
        <p:blipFill>
          <a:blip r:embed="rId5"/>
          <a:stretch>
            <a:fillRect/>
          </a:stretch>
        </p:blipFill>
        <p:spPr>
          <a:xfrm>
            <a:off x="636800" y="503238"/>
            <a:ext cx="490113" cy="900112"/>
          </a:xfrm>
          <a:prstGeom prst="rect">
            <a:avLst/>
          </a:prstGeom>
        </p:spPr>
      </p:pic>
    </p:spTree>
    <p:extLst>
      <p:ext uri="{BB962C8B-B14F-4D97-AF65-F5344CB8AC3E}">
        <p14:creationId xmlns:p14="http://schemas.microsoft.com/office/powerpoint/2010/main" val="371994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400" b="1" dirty="0">
                <a:solidFill>
                  <a:schemeClr val="accent1"/>
                </a:solidFill>
              </a:rPr>
              <a:t>Formuliere, </a:t>
            </a:r>
            <a:r>
              <a:rPr lang="de-DE" sz="2400" dirty="0">
                <a:solidFill>
                  <a:schemeClr val="accent1"/>
                </a:solidFill>
              </a:rPr>
              <a:t>welchen Einfluss die Braunsteinflocken auf die Reaktion haben. Denke dabei auch an die Nachweisreaktion.</a:t>
            </a:r>
          </a:p>
          <a:p>
            <a:endParaRPr lang="de-DE" sz="2400" dirty="0">
              <a:solidFill>
                <a:schemeClr val="accent1"/>
              </a:solidFill>
            </a:endParaRPr>
          </a:p>
          <a:p>
            <a:endParaRPr lang="de-DE" sz="2400" dirty="0">
              <a:solidFill>
                <a:schemeClr val="accent1"/>
              </a:solidFill>
            </a:endParaRPr>
          </a:p>
          <a:p>
            <a:r>
              <a:rPr lang="de-DE" sz="2400" dirty="0"/>
              <a:t>Klicke </a:t>
            </a:r>
            <a:r>
              <a:rPr lang="de-DE" sz="2400" u="sng" dirty="0">
                <a:hlinkClick r:id="rId2" action="ppaction://hlinksldjump"/>
              </a:rPr>
              <a:t>hier</a:t>
            </a:r>
            <a:r>
              <a:rPr lang="de-DE" sz="2400" u="sng" dirty="0"/>
              <a:t>,</a:t>
            </a:r>
            <a:r>
              <a:rPr lang="de-DE" sz="2400" dirty="0"/>
              <a:t> um zur Bestätigung zurückzukehren.</a:t>
            </a:r>
          </a:p>
          <a:p>
            <a:endParaRPr lang="de-DE" dirty="0">
              <a:solidFill>
                <a:schemeClr val="accent1"/>
              </a:solidFill>
            </a:endParaRPr>
          </a:p>
        </p:txBody>
      </p:sp>
      <p:sp>
        <p:nvSpPr>
          <p:cNvPr id="3" name="Foliennummernplatzhalter 2"/>
          <p:cNvSpPr>
            <a:spLocks noGrp="1"/>
          </p:cNvSpPr>
          <p:nvPr>
            <p:ph type="sldNum" sz="quarter" idx="12"/>
          </p:nvPr>
        </p:nvSpPr>
        <p:spPr/>
        <p:txBody>
          <a:bodyPr/>
          <a:lstStyle/>
          <a:p>
            <a:fld id="{649AAC7D-4B30-4604-BD35-0C4E56313D0D}" type="slidenum">
              <a:rPr lang="de-DE" smtClean="0"/>
              <a:t>51</a:t>
            </a:fld>
            <a:endParaRPr lang="de-DE"/>
          </a:p>
        </p:txBody>
      </p:sp>
    </p:spTree>
    <p:extLst>
      <p:ext uri="{BB962C8B-B14F-4D97-AF65-F5344CB8AC3E}">
        <p14:creationId xmlns:p14="http://schemas.microsoft.com/office/powerpoint/2010/main" val="10824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wipe(left)">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Bestätigung</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Braunstein hat einen Einfluss auf die Aktivierungsenergie. Auch ohne die Wärmezufuhr kommt es zur Gasblasenbildung und einer positiven Glimmspanprobe. Eine Reaktion hat stattgefunden.</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52</a:t>
            </a:fld>
            <a:endParaRPr lang="de-DE"/>
          </a:p>
        </p:txBody>
      </p:sp>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Klicke </a:t>
            </a:r>
            <a:r>
              <a:rPr lang="de-DE" u="sng" dirty="0">
                <a:hlinkClick r:id="rId2" action="ppaction://hlinksldjump"/>
              </a:rPr>
              <a:t>hier</a:t>
            </a:r>
            <a:r>
              <a:rPr lang="de-DE" u="sng" dirty="0"/>
              <a:t>,</a:t>
            </a:r>
            <a:r>
              <a:rPr lang="de-DE" dirty="0"/>
              <a:t> um zum Forschungsplan zurückzukehren.</a:t>
            </a:r>
          </a:p>
        </p:txBody>
      </p:sp>
      <p:pic>
        <p:nvPicPr>
          <p:cNvPr id="6" name="Inhaltsplatzhalter 58">
            <a:extLst>
              <a:ext uri="{FF2B5EF4-FFF2-40B4-BE49-F238E27FC236}">
                <a16:creationId xmlns:a16="http://schemas.microsoft.com/office/drawing/2014/main" id="{08ED256D-4157-A40F-67F0-B29F71C167A0}"/>
              </a:ext>
            </a:extLst>
          </p:cNvPr>
          <p:cNvPicPr>
            <a:picLocks noGrp="1" noChangeAspect="1"/>
          </p:cNvPicPr>
          <p:nvPr>
            <p:ph sz="quarter" idx="13"/>
          </p:nvPr>
        </p:nvPicPr>
        <p:blipFill>
          <a:blip r:embed="rId3"/>
          <a:stretch>
            <a:fillRect/>
          </a:stretch>
        </p:blipFill>
        <p:spPr>
          <a:xfrm>
            <a:off x="687301" y="503238"/>
            <a:ext cx="389110" cy="900112"/>
          </a:xfrm>
          <a:prstGeom prst="rect">
            <a:avLst/>
          </a:prstGeom>
        </p:spPr>
      </p:pic>
      <p:pic>
        <p:nvPicPr>
          <p:cNvPr id="5" name="Inhaltsplatzhalter 65">
            <a:extLst>
              <a:ext uri="{FF2B5EF4-FFF2-40B4-BE49-F238E27FC236}">
                <a16:creationId xmlns:a16="http://schemas.microsoft.com/office/drawing/2014/main" id="{90FE7752-7D97-44D4-C9B6-99C883112578}"/>
              </a:ext>
            </a:extLst>
          </p:cNvPr>
          <p:cNvPicPr>
            <a:picLocks noGrp="1" noChangeAspect="1"/>
          </p:cNvPicPr>
          <p:nvPr>
            <p:ph sz="quarter" idx="14"/>
          </p:nvPr>
        </p:nvPicPr>
        <p:blipFill>
          <a:blip r:embed="rId4"/>
          <a:stretch>
            <a:fillRect/>
          </a:stretch>
        </p:blipFill>
        <p:spPr>
          <a:xfrm>
            <a:off x="899954" y="5219700"/>
            <a:ext cx="540067" cy="900113"/>
          </a:xfrm>
          <a:prstGeom prst="rect">
            <a:avLst/>
          </a:prstGeom>
        </p:spPr>
      </p:pic>
    </p:spTree>
    <p:extLst>
      <p:ext uri="{BB962C8B-B14F-4D97-AF65-F5344CB8AC3E}">
        <p14:creationId xmlns:p14="http://schemas.microsoft.com/office/powerpoint/2010/main" val="36008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1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Gesetzmäßigkeit</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Formuliere eine Gesetzmäßigkeit.</a:t>
            </a:r>
          </a:p>
          <a:p>
            <a:endParaRPr lang="de-DE" dirty="0"/>
          </a:p>
          <a:p>
            <a:r>
              <a:rPr lang="de-DE" dirty="0"/>
              <a:t>Wenn du deine Gesetzmäßigkeit aufgestellt hast, </a:t>
            </a:r>
            <a:r>
              <a:rPr lang="de-DE" u="sng" dirty="0">
                <a:hlinkClick r:id="rId2" action="ppaction://hlinksldjump"/>
              </a:rPr>
              <a:t>klicke hier</a:t>
            </a:r>
            <a:r>
              <a:rPr lang="de-DE" dirty="0"/>
              <a:t>.</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53</a:t>
            </a:fld>
            <a:endParaRPr lang="de-DE"/>
          </a:p>
        </p:txBody>
      </p:sp>
      <p:pic>
        <p:nvPicPr>
          <p:cNvPr id="22" name="Inhaltsplatzhalter 21">
            <a:extLst>
              <a:ext uri="{FF2B5EF4-FFF2-40B4-BE49-F238E27FC236}">
                <a16:creationId xmlns:a16="http://schemas.microsoft.com/office/drawing/2014/main" id="{FEFF0315-998B-81A9-5598-1673880EFE5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8703" y="5146676"/>
            <a:ext cx="515236" cy="947369"/>
          </a:xfrm>
        </p:spPr>
      </p:pic>
      <p:sp>
        <p:nvSpPr>
          <p:cNvPr id="7" name="Textplatzhalter 6">
            <a:extLst>
              <a:ext uri="{FF2B5EF4-FFF2-40B4-BE49-F238E27FC236}">
                <a16:creationId xmlns:a16="http://schemas.microsoft.com/office/drawing/2014/main" id="{3A813187-C80C-260F-0EF3-B909A143762D}"/>
              </a:ext>
            </a:extLst>
          </p:cNvPr>
          <p:cNvSpPr>
            <a:spLocks noGrp="1"/>
          </p:cNvSpPr>
          <p:nvPr>
            <p:ph type="body" sz="quarter" idx="15"/>
          </p:nvPr>
        </p:nvSpPr>
        <p:spPr/>
        <p:txBody>
          <a:bodyPr/>
          <a:lstStyle/>
          <a:p>
            <a:r>
              <a:rPr lang="de-DE" dirty="0"/>
              <a:t>Falls du bei der Formulierung der Gesetzmäßigkeit Hilfe benötigst, </a:t>
            </a:r>
            <a:r>
              <a:rPr lang="de-DE" u="sng" dirty="0">
                <a:hlinkClick r:id="rId4" action="ppaction://hlinksldjump"/>
              </a:rPr>
              <a:t>klicke hier</a:t>
            </a:r>
            <a:r>
              <a:rPr lang="de-DE" dirty="0"/>
              <a:t>.</a:t>
            </a:r>
          </a:p>
        </p:txBody>
      </p:sp>
      <p:pic>
        <p:nvPicPr>
          <p:cNvPr id="6" name="Inhaltsplatzhalter 22">
            <a:extLst>
              <a:ext uri="{FF2B5EF4-FFF2-40B4-BE49-F238E27FC236}">
                <a16:creationId xmlns:a16="http://schemas.microsoft.com/office/drawing/2014/main" id="{D19E7C56-B3CA-B556-834F-4FE78A72C5DD}"/>
              </a:ext>
            </a:extLst>
          </p:cNvPr>
          <p:cNvPicPr>
            <a:picLocks noGrp="1" noChangeAspect="1"/>
          </p:cNvPicPr>
          <p:nvPr>
            <p:ph sz="quarter" idx="13"/>
          </p:nvPr>
        </p:nvPicPr>
        <p:blipFill>
          <a:blip r:embed="rId5"/>
          <a:stretch>
            <a:fillRect/>
          </a:stretch>
        </p:blipFill>
        <p:spPr>
          <a:xfrm>
            <a:off x="636800" y="503238"/>
            <a:ext cx="490113" cy="900112"/>
          </a:xfrm>
          <a:prstGeom prst="rect">
            <a:avLst/>
          </a:prstGeom>
        </p:spPr>
      </p:pic>
    </p:spTree>
    <p:extLst>
      <p:ext uri="{BB962C8B-B14F-4D97-AF65-F5344CB8AC3E}">
        <p14:creationId xmlns:p14="http://schemas.microsoft.com/office/powerpoint/2010/main" val="289987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nodeType="withEffect">
                                  <p:stCondLst>
                                    <p:cond delay="15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482C9F-66CA-E617-170D-BBEBF1C90C12}"/>
              </a:ext>
            </a:extLst>
          </p:cNvPr>
          <p:cNvSpPr>
            <a:spLocks noGrp="1"/>
          </p:cNvSpPr>
          <p:nvPr>
            <p:ph idx="1"/>
          </p:nvPr>
        </p:nvSpPr>
        <p:spPr/>
        <p:txBody>
          <a:bodyPr/>
          <a:lstStyle/>
          <a:p>
            <a:r>
              <a:rPr lang="de-DE" sz="2400" b="1" dirty="0">
                <a:solidFill>
                  <a:schemeClr val="accent1"/>
                </a:solidFill>
              </a:rPr>
              <a:t>Versuche </a:t>
            </a:r>
            <a:r>
              <a:rPr lang="de-DE" sz="2400" dirty="0">
                <a:solidFill>
                  <a:schemeClr val="accent1"/>
                </a:solidFill>
              </a:rPr>
              <a:t>eine allgemeingültige Gesetzmäßigkeit für den Einfluss der Braunsteinflocken aufzustellen. </a:t>
            </a:r>
          </a:p>
          <a:p>
            <a:endParaRPr lang="de-DE" sz="2400" dirty="0">
              <a:solidFill>
                <a:schemeClr val="accent1"/>
              </a:solidFill>
            </a:endParaRPr>
          </a:p>
          <a:p>
            <a:r>
              <a:rPr lang="de-DE" sz="2400" dirty="0">
                <a:solidFill>
                  <a:schemeClr val="accent1"/>
                </a:solidFill>
              </a:rPr>
              <a:t>Vergiss dabei nicht den Unterschied zu dem </a:t>
            </a:r>
            <a:r>
              <a:rPr lang="de-DE" sz="2400" dirty="0">
                <a:solidFill>
                  <a:schemeClr val="accent1"/>
                </a:solidFill>
                <a:hlinkClick r:id="rId2" action="ppaction://hlinksldjump"/>
              </a:rPr>
              <a:t>Versuch</a:t>
            </a:r>
            <a:r>
              <a:rPr lang="de-DE" sz="2400" dirty="0">
                <a:solidFill>
                  <a:schemeClr val="accent1"/>
                </a:solidFill>
              </a:rPr>
              <a:t> mit der Wärmezufuhr.</a:t>
            </a:r>
          </a:p>
          <a:p>
            <a:endParaRPr lang="de-DE" sz="2400" dirty="0">
              <a:solidFill>
                <a:schemeClr val="accent1"/>
              </a:solidFill>
            </a:endParaRPr>
          </a:p>
          <a:p>
            <a:endParaRPr lang="de-DE" sz="2400" dirty="0">
              <a:solidFill>
                <a:schemeClr val="accent1"/>
              </a:solidFill>
            </a:endParaRPr>
          </a:p>
          <a:p>
            <a:r>
              <a:rPr lang="de-DE" sz="2400" dirty="0"/>
              <a:t>Klicke </a:t>
            </a:r>
            <a:r>
              <a:rPr lang="de-DE" sz="2400" u="sng" dirty="0">
                <a:hlinkClick r:id="rId3" action="ppaction://hlinksldjump"/>
              </a:rPr>
              <a:t>hier</a:t>
            </a:r>
            <a:r>
              <a:rPr lang="de-DE" sz="2400" u="sng" dirty="0"/>
              <a:t>,</a:t>
            </a:r>
            <a:r>
              <a:rPr lang="de-DE" sz="2400" dirty="0"/>
              <a:t> um zur Gesetzmäßigkeit zurückzukehren.</a:t>
            </a:r>
          </a:p>
          <a:p>
            <a:endParaRPr lang="de-DE" dirty="0"/>
          </a:p>
        </p:txBody>
      </p:sp>
      <p:sp>
        <p:nvSpPr>
          <p:cNvPr id="3" name="Foliennummernplatzhalter 2">
            <a:extLst>
              <a:ext uri="{FF2B5EF4-FFF2-40B4-BE49-F238E27FC236}">
                <a16:creationId xmlns:a16="http://schemas.microsoft.com/office/drawing/2014/main" id="{CDF25394-FA94-C3BB-B757-A89D9B38B826}"/>
              </a:ext>
            </a:extLst>
          </p:cNvPr>
          <p:cNvSpPr>
            <a:spLocks noGrp="1"/>
          </p:cNvSpPr>
          <p:nvPr>
            <p:ph type="sldNum" sz="quarter" idx="12"/>
          </p:nvPr>
        </p:nvSpPr>
        <p:spPr/>
        <p:txBody>
          <a:bodyPr/>
          <a:lstStyle/>
          <a:p>
            <a:fld id="{649AAC7D-4B30-4604-BD35-0C4E56313D0D}" type="slidenum">
              <a:rPr lang="de-DE" smtClean="0"/>
              <a:t>54</a:t>
            </a:fld>
            <a:endParaRPr lang="de-DE"/>
          </a:p>
        </p:txBody>
      </p:sp>
    </p:spTree>
    <p:extLst>
      <p:ext uri="{BB962C8B-B14F-4D97-AF65-F5344CB8AC3E}">
        <p14:creationId xmlns:p14="http://schemas.microsoft.com/office/powerpoint/2010/main" val="39884831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E0D25-EFAE-91EF-D18D-59F99D683F8B}"/>
              </a:ext>
            </a:extLst>
          </p:cNvPr>
          <p:cNvSpPr>
            <a:spLocks noGrp="1"/>
          </p:cNvSpPr>
          <p:nvPr>
            <p:ph type="title"/>
          </p:nvPr>
        </p:nvSpPr>
        <p:spPr/>
        <p:txBody>
          <a:bodyPr/>
          <a:lstStyle/>
          <a:p>
            <a:r>
              <a:rPr lang="de-DE" dirty="0"/>
              <a:t>Gesetzmäßigkeit</a:t>
            </a:r>
          </a:p>
        </p:txBody>
      </p:sp>
      <p:sp>
        <p:nvSpPr>
          <p:cNvPr id="3" name="Inhaltsplatzhalter 2">
            <a:extLst>
              <a:ext uri="{FF2B5EF4-FFF2-40B4-BE49-F238E27FC236}">
                <a16:creationId xmlns:a16="http://schemas.microsoft.com/office/drawing/2014/main" id="{24AD9FA7-442E-82D1-C249-0F34A5C4AF69}"/>
              </a:ext>
            </a:extLst>
          </p:cNvPr>
          <p:cNvSpPr>
            <a:spLocks noGrp="1"/>
          </p:cNvSpPr>
          <p:nvPr>
            <p:ph idx="1"/>
          </p:nvPr>
        </p:nvSpPr>
        <p:spPr/>
        <p:txBody>
          <a:bodyPr/>
          <a:lstStyle/>
          <a:p>
            <a:r>
              <a:rPr lang="de-DE" dirty="0"/>
              <a:t>Es gibt Stoffe, die einen Einfluss auf die Aktivierungsenergie von Reaktionen haben. Diese Stoffe nennt man </a:t>
            </a:r>
            <a:r>
              <a:rPr lang="de-DE" dirty="0">
                <a:solidFill>
                  <a:srgbClr val="00B050"/>
                </a:solidFill>
              </a:rPr>
              <a:t>Katalysatoren</a:t>
            </a:r>
            <a:r>
              <a:rPr lang="de-DE" dirty="0"/>
              <a:t>. Katalysatoren können die Aktivierungsenergie herabsetzen und die Reaktionsgeschwindigkeit </a:t>
            </a:r>
            <a:r>
              <a:rPr lang="de-DE" dirty="0" smtClean="0"/>
              <a:t>erhöhen. </a:t>
            </a:r>
            <a:r>
              <a:rPr lang="de-DE" dirty="0"/>
              <a:t>Die Katalysatoren werden dabei </a:t>
            </a:r>
            <a:r>
              <a:rPr lang="de-DE" dirty="0" smtClean="0"/>
              <a:t>nicht </a:t>
            </a:r>
            <a:r>
              <a:rPr lang="de-DE" dirty="0"/>
              <a:t>verbraucht.</a:t>
            </a:r>
          </a:p>
        </p:txBody>
      </p:sp>
      <p:sp>
        <p:nvSpPr>
          <p:cNvPr id="4" name="Foliennummernplatzhalter 3">
            <a:extLst>
              <a:ext uri="{FF2B5EF4-FFF2-40B4-BE49-F238E27FC236}">
                <a16:creationId xmlns:a16="http://schemas.microsoft.com/office/drawing/2014/main" id="{DCA75CFB-3C99-48BA-9F23-D629934C2BF7}"/>
              </a:ext>
            </a:extLst>
          </p:cNvPr>
          <p:cNvSpPr>
            <a:spLocks noGrp="1"/>
          </p:cNvSpPr>
          <p:nvPr>
            <p:ph type="sldNum" sz="quarter" idx="12"/>
          </p:nvPr>
        </p:nvSpPr>
        <p:spPr/>
        <p:txBody>
          <a:bodyPr/>
          <a:lstStyle/>
          <a:p>
            <a:fld id="{649AAC7D-4B30-4604-BD35-0C4E56313D0D}" type="slidenum">
              <a:rPr lang="de-DE" smtClean="0"/>
              <a:t>55</a:t>
            </a:fld>
            <a:endParaRPr lang="de-DE"/>
          </a:p>
        </p:txBody>
      </p:sp>
      <p:pic>
        <p:nvPicPr>
          <p:cNvPr id="6" name="Inhaltsplatzhalter 58">
            <a:extLst>
              <a:ext uri="{FF2B5EF4-FFF2-40B4-BE49-F238E27FC236}">
                <a16:creationId xmlns:a16="http://schemas.microsoft.com/office/drawing/2014/main" id="{08ED256D-4157-A40F-67F0-B29F71C167A0}"/>
              </a:ext>
            </a:extLst>
          </p:cNvPr>
          <p:cNvPicPr>
            <a:picLocks noGrp="1" noChangeAspect="1"/>
          </p:cNvPicPr>
          <p:nvPr>
            <p:ph sz="quarter" idx="13"/>
          </p:nvPr>
        </p:nvPicPr>
        <p:blipFill>
          <a:blip r:embed="rId2"/>
          <a:stretch>
            <a:fillRect/>
          </a:stretch>
        </p:blipFill>
        <p:spPr>
          <a:xfrm>
            <a:off x="687301" y="503238"/>
            <a:ext cx="389110" cy="900112"/>
          </a:xfrm>
          <a:prstGeom prst="rect">
            <a:avLst/>
          </a:prstGeom>
        </p:spPr>
      </p:pic>
    </p:spTree>
    <p:extLst>
      <p:ext uri="{BB962C8B-B14F-4D97-AF65-F5344CB8AC3E}">
        <p14:creationId xmlns:p14="http://schemas.microsoft.com/office/powerpoint/2010/main" val="393013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sollte bleiben:</a:t>
            </a:r>
          </a:p>
        </p:txBody>
      </p:sp>
      <p:sp>
        <p:nvSpPr>
          <p:cNvPr id="3" name="Inhaltsplatzhalter 2"/>
          <p:cNvSpPr>
            <a:spLocks noGrp="1"/>
          </p:cNvSpPr>
          <p:nvPr>
            <p:ph idx="1"/>
          </p:nvPr>
        </p:nvSpPr>
        <p:spPr/>
        <p:txBody>
          <a:bodyPr/>
          <a:lstStyle/>
          <a:p>
            <a:pPr marL="457200" indent="-457200">
              <a:buFont typeface="+mj-lt"/>
              <a:buAutoNum type="arabicPeriod"/>
            </a:pPr>
            <a:r>
              <a:rPr lang="de-DE" dirty="0"/>
              <a:t>Forscher stellen </a:t>
            </a:r>
            <a:r>
              <a:rPr lang="de-DE" dirty="0">
                <a:solidFill>
                  <a:schemeClr val="accent3">
                    <a:lumMod val="75000"/>
                  </a:schemeClr>
                </a:solidFill>
              </a:rPr>
              <a:t>Regeln</a:t>
            </a:r>
            <a:r>
              <a:rPr lang="de-DE" dirty="0"/>
              <a:t> auf, indem sie einem bestimmten Ablauf folgen. Der </a:t>
            </a:r>
            <a:r>
              <a:rPr lang="de-DE" dirty="0">
                <a:solidFill>
                  <a:schemeClr val="accent3">
                    <a:lumMod val="75000"/>
                  </a:schemeClr>
                </a:solidFill>
              </a:rPr>
              <a:t>Forschungsplan</a:t>
            </a:r>
            <a:r>
              <a:rPr lang="de-DE" dirty="0"/>
              <a:t> beinhaltet dabei alle wichtigen </a:t>
            </a:r>
            <a:r>
              <a:rPr lang="de-DE" dirty="0">
                <a:solidFill>
                  <a:schemeClr val="accent3">
                    <a:lumMod val="75000"/>
                  </a:schemeClr>
                </a:solidFill>
              </a:rPr>
              <a:t>Schritte wissenschaftlichen Arbeitens</a:t>
            </a:r>
            <a:r>
              <a:rPr lang="de-DE" dirty="0"/>
              <a:t>.</a:t>
            </a:r>
          </a:p>
          <a:p>
            <a:pPr marL="457200" indent="-457200">
              <a:buFont typeface="+mj-lt"/>
              <a:buAutoNum type="arabicPeriod"/>
            </a:pPr>
            <a:endParaRPr lang="de-DE" dirty="0">
              <a:cs typeface="Arial" panose="020B0604020202020204" pitchFamily="34" charset="0"/>
            </a:endParaRPr>
          </a:p>
          <a:p>
            <a:pPr marL="457200" indent="-457200">
              <a:buFont typeface="+mj-lt"/>
              <a:buAutoNum type="arabicPeriod"/>
            </a:pPr>
            <a:r>
              <a:rPr lang="de-DE" dirty="0">
                <a:cs typeface="Arial" panose="020B0604020202020204" pitchFamily="34" charset="0"/>
              </a:rPr>
              <a:t>Es gibt Stoffe, die sich auf die </a:t>
            </a:r>
            <a:r>
              <a:rPr lang="de-DE" dirty="0">
                <a:solidFill>
                  <a:schemeClr val="accent3">
                    <a:lumMod val="75000"/>
                  </a:schemeClr>
                </a:solidFill>
              </a:rPr>
              <a:t>Aktivierungsenergie</a:t>
            </a:r>
            <a:r>
              <a:rPr lang="de-DE" dirty="0">
                <a:cs typeface="Arial" panose="020B0604020202020204" pitchFamily="34" charset="0"/>
              </a:rPr>
              <a:t> </a:t>
            </a:r>
            <a:r>
              <a:rPr lang="de-DE" dirty="0" smtClean="0">
                <a:cs typeface="Arial" panose="020B0604020202020204" pitchFamily="34" charset="0"/>
              </a:rPr>
              <a:t>auswirken, als ob man </a:t>
            </a:r>
            <a:r>
              <a:rPr lang="de-DE" dirty="0" smtClean="0">
                <a:solidFill>
                  <a:schemeClr val="accent3">
                    <a:lumMod val="75000"/>
                  </a:schemeClr>
                </a:solidFill>
              </a:rPr>
              <a:t>von Außen Energie </a:t>
            </a:r>
            <a:r>
              <a:rPr lang="de-DE" dirty="0" smtClean="0">
                <a:cs typeface="Arial" panose="020B0604020202020204" pitchFamily="34" charset="0"/>
              </a:rPr>
              <a:t>zuführen würde. </a:t>
            </a:r>
            <a:r>
              <a:rPr lang="de-DE" dirty="0">
                <a:cs typeface="Arial" panose="020B0604020202020204" pitchFamily="34" charset="0"/>
              </a:rPr>
              <a:t>Diese nennt man </a:t>
            </a:r>
            <a:r>
              <a:rPr lang="de-DE" dirty="0">
                <a:solidFill>
                  <a:schemeClr val="accent3">
                    <a:lumMod val="75000"/>
                  </a:schemeClr>
                </a:solidFill>
              </a:rPr>
              <a:t>Katalysatoren</a:t>
            </a:r>
            <a:r>
              <a:rPr lang="de-DE" dirty="0">
                <a:cs typeface="Arial" panose="020B0604020202020204" pitchFamily="34" charset="0"/>
              </a:rPr>
              <a:t>.</a:t>
            </a:r>
          </a:p>
          <a:p>
            <a:pPr marL="457200" indent="-457200">
              <a:buFont typeface="+mj-lt"/>
              <a:buAutoNum type="arabicPeriod"/>
            </a:pPr>
            <a:endParaRPr lang="de-DE" dirty="0"/>
          </a:p>
          <a:p>
            <a:pPr marL="457200" indent="-457200">
              <a:buFont typeface="+mj-lt"/>
              <a:buAutoNum type="arabicPeriod"/>
            </a:pPr>
            <a:r>
              <a:rPr lang="de-DE" dirty="0">
                <a:solidFill>
                  <a:schemeClr val="accent3">
                    <a:lumMod val="75000"/>
                  </a:schemeClr>
                </a:solidFill>
              </a:rPr>
              <a:t>Katalysatoren</a:t>
            </a:r>
            <a:r>
              <a:rPr lang="de-DE" dirty="0"/>
              <a:t> können die </a:t>
            </a:r>
            <a:r>
              <a:rPr lang="de-DE" dirty="0">
                <a:solidFill>
                  <a:schemeClr val="accent3">
                    <a:lumMod val="75000"/>
                  </a:schemeClr>
                </a:solidFill>
              </a:rPr>
              <a:t>Aktivierungsenergie herabsetzen</a:t>
            </a:r>
            <a:r>
              <a:rPr lang="de-DE" dirty="0"/>
              <a:t> und die </a:t>
            </a:r>
            <a:r>
              <a:rPr lang="de-DE" dirty="0">
                <a:solidFill>
                  <a:schemeClr val="accent3">
                    <a:lumMod val="75000"/>
                  </a:schemeClr>
                </a:solidFill>
              </a:rPr>
              <a:t>Reaktionsgeschwindigkeit </a:t>
            </a:r>
            <a:r>
              <a:rPr lang="de-DE" dirty="0" smtClean="0">
                <a:solidFill>
                  <a:schemeClr val="accent3">
                    <a:lumMod val="75000"/>
                  </a:schemeClr>
                </a:solidFill>
              </a:rPr>
              <a:t>erhöhen</a:t>
            </a:r>
            <a:r>
              <a:rPr lang="de-DE" dirty="0" smtClean="0"/>
              <a:t>. </a:t>
            </a:r>
            <a:r>
              <a:rPr lang="de-DE" dirty="0"/>
              <a:t>Die Katalysatoren werden dabei </a:t>
            </a:r>
            <a:r>
              <a:rPr lang="de-DE" dirty="0" smtClean="0">
                <a:solidFill>
                  <a:schemeClr val="accent3">
                    <a:lumMod val="75000"/>
                  </a:schemeClr>
                </a:solidFill>
              </a:rPr>
              <a:t>nicht </a:t>
            </a:r>
            <a:r>
              <a:rPr lang="de-DE" dirty="0">
                <a:solidFill>
                  <a:schemeClr val="accent3">
                    <a:lumMod val="75000"/>
                  </a:schemeClr>
                </a:solidFill>
              </a:rPr>
              <a:t>verbraucht.</a:t>
            </a:r>
          </a:p>
          <a:p>
            <a:r>
              <a:rPr lang="de-DE" dirty="0">
                <a:solidFill>
                  <a:schemeClr val="accent3">
                    <a:lumMod val="75000"/>
                  </a:schemeClr>
                </a:solidFill>
              </a:rPr>
              <a:t> </a:t>
            </a:r>
          </a:p>
        </p:txBody>
      </p:sp>
      <p:sp>
        <p:nvSpPr>
          <p:cNvPr id="4" name="Foliennummernplatzhalter 3"/>
          <p:cNvSpPr>
            <a:spLocks noGrp="1"/>
          </p:cNvSpPr>
          <p:nvPr>
            <p:ph type="sldNum" sz="quarter" idx="12"/>
          </p:nvPr>
        </p:nvSpPr>
        <p:spPr/>
        <p:txBody>
          <a:bodyPr/>
          <a:lstStyle/>
          <a:p>
            <a:fld id="{649AAC7D-4B30-4604-BD35-0C4E56313D0D}" type="slidenum">
              <a:rPr lang="de-DE" smtClean="0"/>
              <a:t>56</a:t>
            </a:fld>
            <a:endParaRPr lang="de-DE"/>
          </a:p>
        </p:txBody>
      </p:sp>
      <p:pic>
        <p:nvPicPr>
          <p:cNvPr id="9" name="Inhaltsplatzhalter 23">
            <a:extLst>
              <a:ext uri="{FF2B5EF4-FFF2-40B4-BE49-F238E27FC236}">
                <a16:creationId xmlns:a16="http://schemas.microsoft.com/office/drawing/2014/main" id="{50CC7309-5379-5910-4A20-53772D8744B2}"/>
              </a:ext>
            </a:extLst>
          </p:cNvPr>
          <p:cNvPicPr>
            <a:picLocks noGrp="1" noChangeAspect="1"/>
          </p:cNvPicPr>
          <p:nvPr>
            <p:ph sz="quarter" idx="13"/>
          </p:nvPr>
        </p:nvPicPr>
        <p:blipFill>
          <a:blip r:embed="rId2"/>
          <a:stretch>
            <a:fillRect/>
          </a:stretch>
        </p:blipFill>
        <p:spPr>
          <a:xfrm>
            <a:off x="613924" y="503238"/>
            <a:ext cx="535864" cy="900112"/>
          </a:xfrm>
          <a:prstGeom prst="rect">
            <a:avLst/>
          </a:prstGeom>
        </p:spPr>
      </p:pic>
    </p:spTree>
    <p:extLst>
      <p:ext uri="{BB962C8B-B14F-4D97-AF65-F5344CB8AC3E}">
        <p14:creationId xmlns:p14="http://schemas.microsoft.com/office/powerpoint/2010/main" val="235077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C2E61-5D4D-DE49-1F23-2AAF6F474248}"/>
              </a:ext>
            </a:extLst>
          </p:cNvPr>
          <p:cNvSpPr>
            <a:spLocks noGrp="1"/>
          </p:cNvSpPr>
          <p:nvPr>
            <p:ph type="title"/>
          </p:nvPr>
        </p:nvSpPr>
        <p:spPr/>
        <p:txBody>
          <a:bodyPr/>
          <a:lstStyle/>
          <a:p>
            <a:r>
              <a:rPr lang="de-DE" dirty="0"/>
              <a:t>Forscher folgen einem Plan, um Gesetzmäßig-</a:t>
            </a:r>
            <a:r>
              <a:rPr lang="de-DE" dirty="0" err="1"/>
              <a:t>keiten</a:t>
            </a:r>
            <a:r>
              <a:rPr lang="de-DE" dirty="0"/>
              <a:t> zu entdecken und Regeln aufzustellen</a:t>
            </a:r>
          </a:p>
        </p:txBody>
      </p:sp>
      <p:sp>
        <p:nvSpPr>
          <p:cNvPr id="3" name="Inhaltsplatzhalter 2">
            <a:extLst>
              <a:ext uri="{FF2B5EF4-FFF2-40B4-BE49-F238E27FC236}">
                <a16:creationId xmlns:a16="http://schemas.microsoft.com/office/drawing/2014/main" id="{04D405E9-5235-32D6-82C6-D3D7772FB8E9}"/>
              </a:ext>
            </a:extLst>
          </p:cNvPr>
          <p:cNvSpPr>
            <a:spLocks noGrp="1"/>
          </p:cNvSpPr>
          <p:nvPr>
            <p:ph idx="1"/>
          </p:nvPr>
        </p:nvSpPr>
        <p:spPr/>
        <p:txBody>
          <a:bodyPr/>
          <a:lstStyle/>
          <a:p>
            <a:r>
              <a:rPr lang="de-DE" dirty="0"/>
              <a:t>Forscher finden Gesetzmäßigkeiten nicht nur zufällig. Es ist möglich zu beobachten was passiert, wenn man wiederholt zwei verschiedene Stoffe zusammengibt. Dies führt aber nur selten zum Ziel. Deswegen wird vorher überlegt, was man haben möchte und gezielt nach einem Stoff gesucht, der das gewünschte Produkt enthält. </a:t>
            </a:r>
          </a:p>
          <a:p>
            <a:endParaRPr lang="de-DE" dirty="0"/>
          </a:p>
          <a:p>
            <a:r>
              <a:rPr lang="de-DE" dirty="0"/>
              <a:t>Das Aufstellen von Regeln erfolgt nicht willkürlich, sondern nach einem Forschungsplan. Dies ist wichtig, damit andere Forscher den Ablauf nachvollziehen und ggf. die Experimente selbst </a:t>
            </a:r>
            <a:r>
              <a:rPr lang="de-DE" dirty="0" smtClean="0"/>
              <a:t>auch durchführen </a:t>
            </a:r>
            <a:r>
              <a:rPr lang="de-DE" dirty="0"/>
              <a:t>können.</a:t>
            </a:r>
          </a:p>
          <a:p>
            <a:endParaRPr lang="de-DE" dirty="0"/>
          </a:p>
        </p:txBody>
      </p:sp>
      <p:sp>
        <p:nvSpPr>
          <p:cNvPr id="4" name="Foliennummernplatzhalter 3">
            <a:extLst>
              <a:ext uri="{FF2B5EF4-FFF2-40B4-BE49-F238E27FC236}">
                <a16:creationId xmlns:a16="http://schemas.microsoft.com/office/drawing/2014/main" id="{97E98117-4FB8-7177-D41B-5F25C4771834}"/>
              </a:ext>
            </a:extLst>
          </p:cNvPr>
          <p:cNvSpPr>
            <a:spLocks noGrp="1"/>
          </p:cNvSpPr>
          <p:nvPr>
            <p:ph type="sldNum" sz="quarter" idx="12"/>
          </p:nvPr>
        </p:nvSpPr>
        <p:spPr/>
        <p:txBody>
          <a:bodyPr/>
          <a:lstStyle/>
          <a:p>
            <a:fld id="{649AAC7D-4B30-4604-BD35-0C4E56313D0D}" type="slidenum">
              <a:rPr lang="de-DE" smtClean="0"/>
              <a:pPr/>
              <a:t>57</a:t>
            </a:fld>
            <a:endParaRPr lang="de-DE"/>
          </a:p>
        </p:txBody>
      </p:sp>
      <p:pic>
        <p:nvPicPr>
          <p:cNvPr id="10" name="Inhaltsplatzhalter 23">
            <a:extLst>
              <a:ext uri="{FF2B5EF4-FFF2-40B4-BE49-F238E27FC236}">
                <a16:creationId xmlns:a16="http://schemas.microsoft.com/office/drawing/2014/main" id="{CBE399AB-E557-75FA-8D51-59339066E785}"/>
              </a:ext>
            </a:extLst>
          </p:cNvPr>
          <p:cNvPicPr>
            <a:picLocks noGrp="1" noChangeAspect="1"/>
          </p:cNvPicPr>
          <p:nvPr>
            <p:ph sz="quarter" idx="13"/>
          </p:nvPr>
        </p:nvPicPr>
        <p:blipFill>
          <a:blip r:embed="rId2"/>
          <a:stretch>
            <a:fillRect/>
          </a:stretch>
        </p:blipFill>
        <p:spPr>
          <a:xfrm>
            <a:off x="613924" y="503238"/>
            <a:ext cx="535864" cy="900112"/>
          </a:xfrm>
          <a:prstGeom prst="rect">
            <a:avLst/>
          </a:prstGeom>
        </p:spPr>
      </p:pic>
    </p:spTree>
    <p:extLst>
      <p:ext uri="{BB962C8B-B14F-4D97-AF65-F5344CB8AC3E}">
        <p14:creationId xmlns:p14="http://schemas.microsoft.com/office/powerpoint/2010/main" val="493438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4555C-22AB-49B4-94EF-922CB3D57283}"/>
              </a:ext>
            </a:extLst>
          </p:cNvPr>
          <p:cNvSpPr>
            <a:spLocks noGrp="1"/>
          </p:cNvSpPr>
          <p:nvPr>
            <p:ph type="title"/>
          </p:nvPr>
        </p:nvSpPr>
        <p:spPr/>
        <p:txBody>
          <a:bodyPr/>
          <a:lstStyle/>
          <a:p>
            <a:r>
              <a:rPr lang="de-DE" dirty="0"/>
              <a:t>Teste dich selbst (1 von 2)</a:t>
            </a:r>
          </a:p>
        </p:txBody>
      </p:sp>
      <p:sp>
        <p:nvSpPr>
          <p:cNvPr id="4" name="Foliennummernplatzhalter 3">
            <a:extLst>
              <a:ext uri="{FF2B5EF4-FFF2-40B4-BE49-F238E27FC236}">
                <a16:creationId xmlns:a16="http://schemas.microsoft.com/office/drawing/2014/main" id="{C6B90DB7-F273-469A-B031-66DC7E06704C}"/>
              </a:ext>
            </a:extLst>
          </p:cNvPr>
          <p:cNvSpPr>
            <a:spLocks noGrp="1"/>
          </p:cNvSpPr>
          <p:nvPr>
            <p:ph type="sldNum" sz="quarter" idx="12"/>
          </p:nvPr>
        </p:nvSpPr>
        <p:spPr/>
        <p:txBody>
          <a:bodyPr/>
          <a:lstStyle/>
          <a:p>
            <a:fld id="{649AAC7D-4B30-4604-BD35-0C4E56313D0D}" type="slidenum">
              <a:rPr lang="de-DE" smtClean="0"/>
              <a:t>58</a:t>
            </a:fld>
            <a:endParaRPr lang="de-DE"/>
          </a:p>
        </p:txBody>
      </p:sp>
      <p:pic>
        <p:nvPicPr>
          <p:cNvPr id="6" name="Inhaltsplatzhalter 59">
            <a:extLst>
              <a:ext uri="{FF2B5EF4-FFF2-40B4-BE49-F238E27FC236}">
                <a16:creationId xmlns:a16="http://schemas.microsoft.com/office/drawing/2014/main" id="{5622068B-AAD2-4859-A785-14460E549BDA}"/>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36803" y="503239"/>
            <a:ext cx="490113" cy="900111"/>
          </a:xfrm>
          <a:prstGeom prst="rect">
            <a:avLst/>
          </a:prstGeom>
        </p:spPr>
      </p:pic>
      <p:sp>
        <p:nvSpPr>
          <p:cNvPr id="9" name="Inhaltsplatzhalter 2">
            <a:extLst>
              <a:ext uri="{FF2B5EF4-FFF2-40B4-BE49-F238E27FC236}">
                <a16:creationId xmlns:a16="http://schemas.microsoft.com/office/drawing/2014/main" id="{FB7D2493-9626-C713-75B3-5856E5741B74}"/>
              </a:ext>
            </a:extLst>
          </p:cNvPr>
          <p:cNvSpPr>
            <a:spLocks noGrp="1"/>
          </p:cNvSpPr>
          <p:nvPr>
            <p:ph idx="1"/>
          </p:nvPr>
        </p:nvSpPr>
        <p:spPr>
          <a:xfrm>
            <a:off x="1368003" y="1440000"/>
            <a:ext cx="7199999" cy="4320000"/>
          </a:xfrm>
        </p:spPr>
        <p:txBody>
          <a:bodyPr/>
          <a:lstStyle/>
          <a:p>
            <a:r>
              <a:rPr lang="de-DE" b="1" dirty="0"/>
              <a:t>Klicke auf den Button links zum Beantworten. Mehrere Antworten können </a:t>
            </a:r>
            <a:r>
              <a:rPr lang="de-DE" b="1" dirty="0">
                <a:solidFill>
                  <a:srgbClr val="006600"/>
                </a:solidFill>
              </a:rPr>
              <a:t>richtig</a:t>
            </a:r>
            <a:r>
              <a:rPr lang="de-DE" b="1" dirty="0"/>
              <a:t> sein. </a:t>
            </a:r>
          </a:p>
          <a:p>
            <a:endParaRPr lang="de-DE" dirty="0"/>
          </a:p>
          <a:p>
            <a:r>
              <a:rPr lang="de-DE" dirty="0"/>
              <a:t>Ein Forschungsplan beim Aufstellen von Gesetzmäßigkeiten nach einem bestimmten Muster ist wichtig, damit:</a:t>
            </a:r>
          </a:p>
          <a:p>
            <a:pPr marL="342900" indent="-342900">
              <a:lnSpc>
                <a:spcPct val="150000"/>
              </a:lnSpc>
              <a:buFont typeface="Arial" panose="020B0604020202020204" pitchFamily="34" charset="0"/>
              <a:buAutoNum type="alphaLcParenR"/>
            </a:pPr>
            <a:r>
              <a:rPr lang="de-DE" dirty="0"/>
              <a:t>andere die Gesetzmäßigkeiten verstehen und überprüfen können.</a:t>
            </a:r>
          </a:p>
          <a:p>
            <a:pPr marL="342900" indent="-342900">
              <a:lnSpc>
                <a:spcPct val="150000"/>
              </a:lnSpc>
              <a:buFont typeface="Arial" panose="020B0604020202020204" pitchFamily="34" charset="0"/>
              <a:buAutoNum type="alphaLcParenR"/>
            </a:pPr>
            <a:r>
              <a:rPr lang="de-DE" dirty="0"/>
              <a:t>nur der Forscher die Gesetzmäßigkeiten verstehen und überprüfen kann.</a:t>
            </a:r>
          </a:p>
          <a:p>
            <a:pPr marL="342900" indent="-342900">
              <a:lnSpc>
                <a:spcPct val="150000"/>
              </a:lnSpc>
              <a:buFont typeface="Arial" panose="020B0604020202020204" pitchFamily="34" charset="0"/>
              <a:buAutoNum type="alphaLcParenR"/>
            </a:pPr>
            <a:r>
              <a:rPr lang="de-DE" dirty="0"/>
              <a:t>Regeln nicht willkürlich aufgestellt werden.</a:t>
            </a:r>
          </a:p>
          <a:p>
            <a:pPr marL="342900" indent="-342900">
              <a:buFont typeface="Arial" panose="020B0604020202020204" pitchFamily="34" charset="0"/>
              <a:buAutoNum type="alphaLcParenR"/>
            </a:pPr>
            <a:endParaRPr lang="de-DE" sz="1400" dirty="0"/>
          </a:p>
          <a:p>
            <a:pPr marL="457200" indent="-457200">
              <a:buAutoNum type="alphaLcParenR"/>
            </a:pPr>
            <a:endParaRPr lang="de-DE" dirty="0"/>
          </a:p>
        </p:txBody>
      </p:sp>
      <p:sp>
        <p:nvSpPr>
          <p:cNvPr id="8" name="Textfeld 7">
            <a:extLst>
              <a:ext uri="{FF2B5EF4-FFF2-40B4-BE49-F238E27FC236}">
                <a16:creationId xmlns:a16="http://schemas.microsoft.com/office/drawing/2014/main" id="{FD1497A2-6000-AC93-4F1B-970B2CC2D135}"/>
              </a:ext>
            </a:extLst>
          </p:cNvPr>
          <p:cNvSpPr txBox="1"/>
          <p:nvPr/>
        </p:nvSpPr>
        <p:spPr>
          <a:xfrm>
            <a:off x="978616" y="3125842"/>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0" name="Textfeld 9">
            <a:extLst>
              <a:ext uri="{FF2B5EF4-FFF2-40B4-BE49-F238E27FC236}">
                <a16:creationId xmlns:a16="http://schemas.microsoft.com/office/drawing/2014/main" id="{142FFCAF-7533-ED9F-A7A6-8B9B57C2D09F}"/>
              </a:ext>
            </a:extLst>
          </p:cNvPr>
          <p:cNvSpPr txBox="1"/>
          <p:nvPr/>
        </p:nvSpPr>
        <p:spPr>
          <a:xfrm>
            <a:off x="978616" y="4018823"/>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1" name="Textfeld 10">
            <a:extLst>
              <a:ext uri="{FF2B5EF4-FFF2-40B4-BE49-F238E27FC236}">
                <a16:creationId xmlns:a16="http://schemas.microsoft.com/office/drawing/2014/main" id="{13EB04B3-1DFD-FFC3-AC94-B08B2882EB4E}"/>
              </a:ext>
            </a:extLst>
          </p:cNvPr>
          <p:cNvSpPr txBox="1"/>
          <p:nvPr/>
        </p:nvSpPr>
        <p:spPr>
          <a:xfrm>
            <a:off x="982916" y="4986648"/>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Tree>
    <p:extLst>
      <p:ext uri="{BB962C8B-B14F-4D97-AF65-F5344CB8AC3E}">
        <p14:creationId xmlns:p14="http://schemas.microsoft.com/office/powerpoint/2010/main" val="118193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left)">
                                      <p:cBhvr>
                                        <p:cTn id="10" dur="500"/>
                                        <p:tgtEl>
                                          <p:spTgt spid="9">
                                            <p:txEl>
                                              <p:pRg st="2" end="2"/>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wipe(left)">
                                      <p:cBhvr>
                                        <p:cTn id="13" dur="500"/>
                                        <p:tgtEl>
                                          <p:spTgt spid="9">
                                            <p:txEl>
                                              <p:pRg st="3" end="3"/>
                                            </p:txEl>
                                          </p:spTgt>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wipe(left)">
                                      <p:cBhvr>
                                        <p:cTn id="16" dur="500"/>
                                        <p:tgtEl>
                                          <p:spTgt spid="9">
                                            <p:txEl>
                                              <p:pRg st="4" end="4"/>
                                            </p:txEl>
                                          </p:spTgt>
                                        </p:tgtEl>
                                      </p:cBhvr>
                                    </p:animEffect>
                                  </p:childTnLst>
                                </p:cTn>
                              </p:par>
                              <p:par>
                                <p:cTn id="17" presetID="22" presetClass="entr" presetSubtype="8" fill="hold" nodeType="withEffect">
                                  <p:stCondLst>
                                    <p:cond delay="50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wipe(left)">
                                      <p:cBhvr>
                                        <p:cTn id="1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fill="hold" nodeType="withEffect">
                                  <p:stCondLst>
                                    <p:cond delay="0"/>
                                  </p:stCondLst>
                                  <p:childTnLst>
                                    <p:animClr clrSpc="rgb" dir="cw">
                                      <p:cBhvr override="childStyle">
                                        <p:cTn id="24" dur="500" fill="hold"/>
                                        <p:tgtEl>
                                          <p:spTgt spid="9">
                                            <p:txEl>
                                              <p:pRg st="3" end="3"/>
                                            </p:txEl>
                                          </p:spTgt>
                                        </p:tgtEl>
                                        <p:attrNameLst>
                                          <p:attrName>style.color</p:attrName>
                                        </p:attrNameLst>
                                      </p:cBhvr>
                                      <p:to>
                                        <a:srgbClr val="008000"/>
                                      </p:to>
                                    </p:animClr>
                                    <p:animClr clrSpc="rgb" dir="cw">
                                      <p:cBhvr>
                                        <p:cTn id="25" dur="500" fill="hold"/>
                                        <p:tgtEl>
                                          <p:spTgt spid="9">
                                            <p:txEl>
                                              <p:pRg st="3" end="3"/>
                                            </p:txEl>
                                          </p:spTgt>
                                        </p:tgtEl>
                                        <p:attrNameLst>
                                          <p:attrName>fillcolor</p:attrName>
                                        </p:attrNameLst>
                                      </p:cBhvr>
                                      <p:to>
                                        <a:srgbClr val="008000"/>
                                      </p:to>
                                    </p:animClr>
                                    <p:set>
                                      <p:cBhvr>
                                        <p:cTn id="26" dur="500" fill="hold"/>
                                        <p:tgtEl>
                                          <p:spTgt spid="9">
                                            <p:txEl>
                                              <p:pRg st="3" end="3"/>
                                            </p:txEl>
                                          </p:spTgt>
                                        </p:tgtEl>
                                        <p:attrNameLst>
                                          <p:attrName>fill.type</p:attrName>
                                        </p:attrNameLst>
                                      </p:cBhvr>
                                      <p:to>
                                        <p:strVal val="solid"/>
                                      </p:to>
                                    </p:set>
                                    <p:set>
                                      <p:cBhvr>
                                        <p:cTn id="27" dur="500" fill="hold"/>
                                        <p:tgtEl>
                                          <p:spTgt spid="9">
                                            <p:txEl>
                                              <p:pRg st="3" end="3"/>
                                            </p:txEl>
                                          </p:spTgt>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nodeType="withEffect">
                                  <p:stCondLst>
                                    <p:cond delay="0"/>
                                  </p:stCondLst>
                                  <p:childTnLst>
                                    <p:animClr clrSpc="rgb" dir="cw">
                                      <p:cBhvr override="childStyle">
                                        <p:cTn id="32" dur="500" fill="hold"/>
                                        <p:tgtEl>
                                          <p:spTgt spid="9">
                                            <p:txEl>
                                              <p:pRg st="4" end="4"/>
                                            </p:txEl>
                                          </p:spTgt>
                                        </p:tgtEl>
                                        <p:attrNameLst>
                                          <p:attrName>style.color</p:attrName>
                                        </p:attrNameLst>
                                      </p:cBhvr>
                                      <p:to>
                                        <a:schemeClr val="accent2"/>
                                      </p:to>
                                    </p:animClr>
                                    <p:animClr clrSpc="rgb" dir="cw">
                                      <p:cBhvr>
                                        <p:cTn id="33" dur="500" fill="hold"/>
                                        <p:tgtEl>
                                          <p:spTgt spid="9">
                                            <p:txEl>
                                              <p:pRg st="4" end="4"/>
                                            </p:txEl>
                                          </p:spTgt>
                                        </p:tgtEl>
                                        <p:attrNameLst>
                                          <p:attrName>fillcolor</p:attrName>
                                        </p:attrNameLst>
                                      </p:cBhvr>
                                      <p:to>
                                        <a:schemeClr val="accent2"/>
                                      </p:to>
                                    </p:animClr>
                                    <p:set>
                                      <p:cBhvr>
                                        <p:cTn id="34" dur="500" fill="hold"/>
                                        <p:tgtEl>
                                          <p:spTgt spid="9">
                                            <p:txEl>
                                              <p:pRg st="4" end="4"/>
                                            </p:txEl>
                                          </p:spTgt>
                                        </p:tgtEl>
                                        <p:attrNameLst>
                                          <p:attrName>fill.type</p:attrName>
                                        </p:attrNameLst>
                                      </p:cBhvr>
                                      <p:to>
                                        <p:strVal val="solid"/>
                                      </p:to>
                                    </p:set>
                                    <p:set>
                                      <p:cBhvr>
                                        <p:cTn id="35" dur="500" fill="hold"/>
                                        <p:tgtEl>
                                          <p:spTgt spid="9">
                                            <p:txEl>
                                              <p:pRg st="4" end="4"/>
                                            </p:txEl>
                                          </p:spTgt>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nodeType="withEffect">
                                  <p:stCondLst>
                                    <p:cond delay="0"/>
                                  </p:stCondLst>
                                  <p:childTnLst>
                                    <p:animClr clrSpc="rgb" dir="cw">
                                      <p:cBhvr override="childStyle">
                                        <p:cTn id="40" dur="500" fill="hold"/>
                                        <p:tgtEl>
                                          <p:spTgt spid="9">
                                            <p:txEl>
                                              <p:pRg st="5" end="5"/>
                                            </p:txEl>
                                          </p:spTgt>
                                        </p:tgtEl>
                                        <p:attrNameLst>
                                          <p:attrName>style.color</p:attrName>
                                        </p:attrNameLst>
                                      </p:cBhvr>
                                      <p:to>
                                        <a:srgbClr val="008000"/>
                                      </p:to>
                                    </p:animClr>
                                    <p:animClr clrSpc="rgb" dir="cw">
                                      <p:cBhvr>
                                        <p:cTn id="41" dur="500" fill="hold"/>
                                        <p:tgtEl>
                                          <p:spTgt spid="9">
                                            <p:txEl>
                                              <p:pRg st="5" end="5"/>
                                            </p:txEl>
                                          </p:spTgt>
                                        </p:tgtEl>
                                        <p:attrNameLst>
                                          <p:attrName>fillcolor</p:attrName>
                                        </p:attrNameLst>
                                      </p:cBhvr>
                                      <p:to>
                                        <a:srgbClr val="008000"/>
                                      </p:to>
                                    </p:animClr>
                                    <p:set>
                                      <p:cBhvr>
                                        <p:cTn id="42" dur="500" fill="hold"/>
                                        <p:tgtEl>
                                          <p:spTgt spid="9">
                                            <p:txEl>
                                              <p:pRg st="5" end="5"/>
                                            </p:txEl>
                                          </p:spTgt>
                                        </p:tgtEl>
                                        <p:attrNameLst>
                                          <p:attrName>fill.type</p:attrName>
                                        </p:attrNameLst>
                                      </p:cBhvr>
                                      <p:to>
                                        <p:strVal val="solid"/>
                                      </p:to>
                                    </p:set>
                                    <p:set>
                                      <p:cBhvr>
                                        <p:cTn id="43" dur="500" fill="hold"/>
                                        <p:tgtEl>
                                          <p:spTgt spid="9">
                                            <p:txEl>
                                              <p:pRg st="5" end="5"/>
                                            </p:txEl>
                                          </p:spTgt>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4555C-22AB-49B4-94EF-922CB3D57283}"/>
              </a:ext>
            </a:extLst>
          </p:cNvPr>
          <p:cNvSpPr>
            <a:spLocks noGrp="1"/>
          </p:cNvSpPr>
          <p:nvPr>
            <p:ph type="title"/>
          </p:nvPr>
        </p:nvSpPr>
        <p:spPr/>
        <p:txBody>
          <a:bodyPr/>
          <a:lstStyle/>
          <a:p>
            <a:r>
              <a:rPr lang="de-DE" dirty="0"/>
              <a:t>Teste dich selbst (1 von 2)</a:t>
            </a:r>
          </a:p>
        </p:txBody>
      </p:sp>
      <p:sp>
        <p:nvSpPr>
          <p:cNvPr id="4" name="Foliennummernplatzhalter 3">
            <a:extLst>
              <a:ext uri="{FF2B5EF4-FFF2-40B4-BE49-F238E27FC236}">
                <a16:creationId xmlns:a16="http://schemas.microsoft.com/office/drawing/2014/main" id="{C6B90DB7-F273-469A-B031-66DC7E06704C}"/>
              </a:ext>
            </a:extLst>
          </p:cNvPr>
          <p:cNvSpPr>
            <a:spLocks noGrp="1"/>
          </p:cNvSpPr>
          <p:nvPr>
            <p:ph type="sldNum" sz="quarter" idx="12"/>
          </p:nvPr>
        </p:nvSpPr>
        <p:spPr/>
        <p:txBody>
          <a:bodyPr/>
          <a:lstStyle/>
          <a:p>
            <a:fld id="{649AAC7D-4B30-4604-BD35-0C4E56313D0D}" type="slidenum">
              <a:rPr lang="de-DE" smtClean="0"/>
              <a:t>59</a:t>
            </a:fld>
            <a:endParaRPr lang="de-DE"/>
          </a:p>
        </p:txBody>
      </p:sp>
      <p:pic>
        <p:nvPicPr>
          <p:cNvPr id="6" name="Inhaltsplatzhalter 59">
            <a:extLst>
              <a:ext uri="{FF2B5EF4-FFF2-40B4-BE49-F238E27FC236}">
                <a16:creationId xmlns:a16="http://schemas.microsoft.com/office/drawing/2014/main" id="{5622068B-AAD2-4859-A785-14460E549BDA}"/>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36803" y="503239"/>
            <a:ext cx="490113" cy="900111"/>
          </a:xfrm>
          <a:prstGeom prst="rect">
            <a:avLst/>
          </a:prstGeom>
        </p:spPr>
      </p:pic>
      <p:sp>
        <p:nvSpPr>
          <p:cNvPr id="9" name="Inhaltsplatzhalter 2">
            <a:extLst>
              <a:ext uri="{FF2B5EF4-FFF2-40B4-BE49-F238E27FC236}">
                <a16:creationId xmlns:a16="http://schemas.microsoft.com/office/drawing/2014/main" id="{FB7D2493-9626-C713-75B3-5856E5741B74}"/>
              </a:ext>
            </a:extLst>
          </p:cNvPr>
          <p:cNvSpPr>
            <a:spLocks noGrp="1"/>
          </p:cNvSpPr>
          <p:nvPr>
            <p:ph idx="1"/>
          </p:nvPr>
        </p:nvSpPr>
        <p:spPr>
          <a:xfrm>
            <a:off x="1368003" y="1440000"/>
            <a:ext cx="7199999" cy="4320000"/>
          </a:xfrm>
        </p:spPr>
        <p:txBody>
          <a:bodyPr/>
          <a:lstStyle/>
          <a:p>
            <a:r>
              <a:rPr lang="de-DE" b="1" dirty="0"/>
              <a:t>Bearbeite die folgende Aufgabe. Mehrere Behauptungen können </a:t>
            </a:r>
            <a:r>
              <a:rPr lang="de-DE" b="1" dirty="0">
                <a:solidFill>
                  <a:srgbClr val="006600"/>
                </a:solidFill>
              </a:rPr>
              <a:t>richtig</a:t>
            </a:r>
            <a:r>
              <a:rPr lang="de-DE" b="1" dirty="0"/>
              <a:t> sein.</a:t>
            </a:r>
          </a:p>
          <a:p>
            <a:endParaRPr lang="de-DE" dirty="0"/>
          </a:p>
          <a:p>
            <a:r>
              <a:rPr lang="de-DE" dirty="0"/>
              <a:t>In einem Forschungsplan enthalten ist:</a:t>
            </a:r>
          </a:p>
          <a:p>
            <a:pPr marL="342900" indent="-342900">
              <a:lnSpc>
                <a:spcPct val="150000"/>
              </a:lnSpc>
              <a:buAutoNum type="alphaLcParenR"/>
            </a:pPr>
            <a:r>
              <a:rPr lang="de-DE" dirty="0"/>
              <a:t>ein Experiment</a:t>
            </a:r>
          </a:p>
          <a:p>
            <a:pPr marL="342900" indent="-342900">
              <a:lnSpc>
                <a:spcPct val="150000"/>
              </a:lnSpc>
              <a:buAutoNum type="alphaLcParenR"/>
            </a:pPr>
            <a:r>
              <a:rPr lang="de-DE" dirty="0"/>
              <a:t>eine Beobachtung</a:t>
            </a:r>
          </a:p>
          <a:p>
            <a:pPr marL="342900" indent="-342900">
              <a:lnSpc>
                <a:spcPct val="150000"/>
              </a:lnSpc>
              <a:buAutoNum type="alphaLcParenR"/>
            </a:pPr>
            <a:r>
              <a:rPr lang="de-DE" dirty="0"/>
              <a:t>eine Analyse</a:t>
            </a:r>
          </a:p>
          <a:p>
            <a:pPr marL="342900" indent="-342900">
              <a:buFont typeface="Arial" panose="020B0604020202020204" pitchFamily="34" charset="0"/>
              <a:buAutoNum type="alphaLcParenR"/>
            </a:pPr>
            <a:endParaRPr lang="de-DE" sz="1400" dirty="0"/>
          </a:p>
          <a:p>
            <a:pPr marL="457200" indent="-457200">
              <a:buAutoNum type="alphaLcParenR"/>
            </a:pPr>
            <a:endParaRPr lang="de-DE" dirty="0"/>
          </a:p>
        </p:txBody>
      </p:sp>
      <p:sp>
        <p:nvSpPr>
          <p:cNvPr id="8" name="Textfeld 7">
            <a:extLst>
              <a:ext uri="{FF2B5EF4-FFF2-40B4-BE49-F238E27FC236}">
                <a16:creationId xmlns:a16="http://schemas.microsoft.com/office/drawing/2014/main" id="{FD1497A2-6000-AC93-4F1B-970B2CC2D135}"/>
              </a:ext>
            </a:extLst>
          </p:cNvPr>
          <p:cNvSpPr txBox="1"/>
          <p:nvPr/>
        </p:nvSpPr>
        <p:spPr>
          <a:xfrm>
            <a:off x="982916" y="2798993"/>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0" name="Textfeld 9">
            <a:extLst>
              <a:ext uri="{FF2B5EF4-FFF2-40B4-BE49-F238E27FC236}">
                <a16:creationId xmlns:a16="http://schemas.microsoft.com/office/drawing/2014/main" id="{142FFCAF-7533-ED9F-A7A6-8B9B57C2D09F}"/>
              </a:ext>
            </a:extLst>
          </p:cNvPr>
          <p:cNvSpPr txBox="1"/>
          <p:nvPr/>
        </p:nvSpPr>
        <p:spPr>
          <a:xfrm>
            <a:off x="982916" y="3285000"/>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1" name="Textfeld 10">
            <a:extLst>
              <a:ext uri="{FF2B5EF4-FFF2-40B4-BE49-F238E27FC236}">
                <a16:creationId xmlns:a16="http://schemas.microsoft.com/office/drawing/2014/main" id="{13EB04B3-1DFD-FFC3-AC94-B08B2882EB4E}"/>
              </a:ext>
            </a:extLst>
          </p:cNvPr>
          <p:cNvSpPr txBox="1"/>
          <p:nvPr/>
        </p:nvSpPr>
        <p:spPr>
          <a:xfrm>
            <a:off x="982916" y="3771007"/>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Tree>
    <p:extLst>
      <p:ext uri="{BB962C8B-B14F-4D97-AF65-F5344CB8AC3E}">
        <p14:creationId xmlns:p14="http://schemas.microsoft.com/office/powerpoint/2010/main" val="121676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left)">
                                      <p:cBhvr>
                                        <p:cTn id="10" dur="500"/>
                                        <p:tgtEl>
                                          <p:spTgt spid="9">
                                            <p:txEl>
                                              <p:pRg st="2" end="2"/>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wipe(left)">
                                      <p:cBhvr>
                                        <p:cTn id="13" dur="500"/>
                                        <p:tgtEl>
                                          <p:spTgt spid="9">
                                            <p:txEl>
                                              <p:pRg st="3" end="3"/>
                                            </p:txEl>
                                          </p:spTgt>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wipe(left)">
                                      <p:cBhvr>
                                        <p:cTn id="16" dur="500"/>
                                        <p:tgtEl>
                                          <p:spTgt spid="9">
                                            <p:txEl>
                                              <p:pRg st="4" end="4"/>
                                            </p:txEl>
                                          </p:spTgt>
                                        </p:tgtEl>
                                      </p:cBhvr>
                                    </p:animEffect>
                                  </p:childTnLst>
                                </p:cTn>
                              </p:par>
                              <p:par>
                                <p:cTn id="17" presetID="22" presetClass="entr" presetSubtype="8" fill="hold" nodeType="withEffect">
                                  <p:stCondLst>
                                    <p:cond delay="50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wipe(left)">
                                      <p:cBhvr>
                                        <p:cTn id="19"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fill="hold" nodeType="clickEffect">
                                  <p:stCondLst>
                                    <p:cond delay="0"/>
                                  </p:stCondLst>
                                  <p:childTnLst>
                                    <p:animClr clrSpc="rgb" dir="cw">
                                      <p:cBhvr override="childStyle">
                                        <p:cTn id="24" dur="500" fill="hold"/>
                                        <p:tgtEl>
                                          <p:spTgt spid="9">
                                            <p:txEl>
                                              <p:pRg st="3" end="3"/>
                                            </p:txEl>
                                          </p:spTgt>
                                        </p:tgtEl>
                                        <p:attrNameLst>
                                          <p:attrName>style.color</p:attrName>
                                        </p:attrNameLst>
                                      </p:cBhvr>
                                      <p:to>
                                        <a:srgbClr val="008000"/>
                                      </p:to>
                                    </p:animClr>
                                    <p:animClr clrSpc="rgb" dir="cw">
                                      <p:cBhvr>
                                        <p:cTn id="25" dur="500" fill="hold"/>
                                        <p:tgtEl>
                                          <p:spTgt spid="9">
                                            <p:txEl>
                                              <p:pRg st="3" end="3"/>
                                            </p:txEl>
                                          </p:spTgt>
                                        </p:tgtEl>
                                        <p:attrNameLst>
                                          <p:attrName>fillcolor</p:attrName>
                                        </p:attrNameLst>
                                      </p:cBhvr>
                                      <p:to>
                                        <a:srgbClr val="008000"/>
                                      </p:to>
                                    </p:animClr>
                                    <p:set>
                                      <p:cBhvr>
                                        <p:cTn id="26" dur="500" fill="hold"/>
                                        <p:tgtEl>
                                          <p:spTgt spid="9">
                                            <p:txEl>
                                              <p:pRg st="3" end="3"/>
                                            </p:txEl>
                                          </p:spTgt>
                                        </p:tgtEl>
                                        <p:attrNameLst>
                                          <p:attrName>fill.type</p:attrName>
                                        </p:attrNameLst>
                                      </p:cBhvr>
                                      <p:to>
                                        <p:strVal val="solid"/>
                                      </p:to>
                                    </p:set>
                                    <p:set>
                                      <p:cBhvr>
                                        <p:cTn id="27" dur="500" fill="hold"/>
                                        <p:tgtEl>
                                          <p:spTgt spid="9">
                                            <p:txEl>
                                              <p:pRg st="3" end="3"/>
                                            </p:txEl>
                                          </p:spTgt>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9">
                                            <p:txEl>
                                              <p:pRg st="4" end="4"/>
                                            </p:txEl>
                                          </p:spTgt>
                                        </p:tgtEl>
                                        <p:attrNameLst>
                                          <p:attrName>style.color</p:attrName>
                                        </p:attrNameLst>
                                      </p:cBhvr>
                                      <p:to>
                                        <a:srgbClr val="008000"/>
                                      </p:to>
                                    </p:animClr>
                                    <p:animClr clrSpc="rgb" dir="cw">
                                      <p:cBhvr>
                                        <p:cTn id="33" dur="500" fill="hold"/>
                                        <p:tgtEl>
                                          <p:spTgt spid="9">
                                            <p:txEl>
                                              <p:pRg st="4" end="4"/>
                                            </p:txEl>
                                          </p:spTgt>
                                        </p:tgtEl>
                                        <p:attrNameLst>
                                          <p:attrName>fillcolor</p:attrName>
                                        </p:attrNameLst>
                                      </p:cBhvr>
                                      <p:to>
                                        <a:srgbClr val="008000"/>
                                      </p:to>
                                    </p:animClr>
                                    <p:set>
                                      <p:cBhvr>
                                        <p:cTn id="34" dur="500" fill="hold"/>
                                        <p:tgtEl>
                                          <p:spTgt spid="9">
                                            <p:txEl>
                                              <p:pRg st="4" end="4"/>
                                            </p:txEl>
                                          </p:spTgt>
                                        </p:tgtEl>
                                        <p:attrNameLst>
                                          <p:attrName>fill.type</p:attrName>
                                        </p:attrNameLst>
                                      </p:cBhvr>
                                      <p:to>
                                        <p:strVal val="solid"/>
                                      </p:to>
                                    </p:set>
                                    <p:set>
                                      <p:cBhvr>
                                        <p:cTn id="35" dur="500" fill="hold"/>
                                        <p:tgtEl>
                                          <p:spTgt spid="9">
                                            <p:txEl>
                                              <p:pRg st="4" end="4"/>
                                            </p:txEl>
                                          </p:spTgt>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nodeType="clickEffect">
                                  <p:stCondLst>
                                    <p:cond delay="0"/>
                                  </p:stCondLst>
                                  <p:childTnLst>
                                    <p:animClr clrSpc="rgb" dir="cw">
                                      <p:cBhvr override="childStyle">
                                        <p:cTn id="40" dur="500" fill="hold"/>
                                        <p:tgtEl>
                                          <p:spTgt spid="9">
                                            <p:txEl>
                                              <p:pRg st="5" end="5"/>
                                            </p:txEl>
                                          </p:spTgt>
                                        </p:tgtEl>
                                        <p:attrNameLst>
                                          <p:attrName>style.color</p:attrName>
                                        </p:attrNameLst>
                                      </p:cBhvr>
                                      <p:to>
                                        <a:schemeClr val="accent2"/>
                                      </p:to>
                                    </p:animClr>
                                    <p:animClr clrSpc="rgb" dir="cw">
                                      <p:cBhvr>
                                        <p:cTn id="41" dur="500" fill="hold"/>
                                        <p:tgtEl>
                                          <p:spTgt spid="9">
                                            <p:txEl>
                                              <p:pRg st="5" end="5"/>
                                            </p:txEl>
                                          </p:spTgt>
                                        </p:tgtEl>
                                        <p:attrNameLst>
                                          <p:attrName>fillcolor</p:attrName>
                                        </p:attrNameLst>
                                      </p:cBhvr>
                                      <p:to>
                                        <a:schemeClr val="accent2"/>
                                      </p:to>
                                    </p:animClr>
                                    <p:set>
                                      <p:cBhvr>
                                        <p:cTn id="42" dur="500" fill="hold"/>
                                        <p:tgtEl>
                                          <p:spTgt spid="9">
                                            <p:txEl>
                                              <p:pRg st="5" end="5"/>
                                            </p:txEl>
                                          </p:spTgt>
                                        </p:tgtEl>
                                        <p:attrNameLst>
                                          <p:attrName>fill.type</p:attrName>
                                        </p:attrNameLst>
                                      </p:cBhvr>
                                      <p:to>
                                        <p:strVal val="solid"/>
                                      </p:to>
                                    </p:set>
                                    <p:set>
                                      <p:cBhvr>
                                        <p:cTn id="43" dur="500" fill="hold"/>
                                        <p:tgtEl>
                                          <p:spTgt spid="9">
                                            <p:txEl>
                                              <p:pRg st="5" end="5"/>
                                            </p:txEl>
                                          </p:spTgt>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 1 von 2</a:t>
            </a:r>
          </a:p>
        </p:txBody>
      </p:sp>
      <p:sp>
        <p:nvSpPr>
          <p:cNvPr id="3" name="Inhaltsplatzhalter 2"/>
          <p:cNvSpPr>
            <a:spLocks noGrp="1"/>
          </p:cNvSpPr>
          <p:nvPr>
            <p:ph idx="1"/>
          </p:nvPr>
        </p:nvSpPr>
        <p:spPr/>
        <p:txBody>
          <a:bodyPr/>
          <a:lstStyle/>
          <a:p>
            <a:r>
              <a:rPr lang="de-DE" dirty="0"/>
              <a:t>Professor Schlau möchte Sauerstoff herstellen und sucht nach einer Verbindung, die Sauerstoff enthält. Er findet in seinem Vorratsschrank eine Wasserstoffperoxid-Lösung (H</a:t>
            </a:r>
            <a:r>
              <a:rPr lang="de-DE" baseline="-25000" dirty="0"/>
              <a:t>2</a:t>
            </a:r>
            <a:r>
              <a:rPr lang="de-DE" dirty="0"/>
              <a:t>O</a:t>
            </a:r>
            <a:r>
              <a:rPr lang="de-DE" baseline="-25000" dirty="0"/>
              <a:t>2</a:t>
            </a:r>
            <a:r>
              <a:rPr lang="de-DE" dirty="0"/>
              <a:t>, w = 3 %). Diese gibt er in ein Reagenzglas und beobachtet, was passiert, wenn er einen glimmenden Span in das Reagenzglas hält.</a:t>
            </a:r>
          </a:p>
          <a:p>
            <a:endParaRPr lang="de-DE" dirty="0"/>
          </a:p>
        </p:txBody>
      </p:sp>
      <p:sp>
        <p:nvSpPr>
          <p:cNvPr id="4" name="Foliennummernplatzhalter 3"/>
          <p:cNvSpPr>
            <a:spLocks noGrp="1"/>
          </p:cNvSpPr>
          <p:nvPr>
            <p:ph type="sldNum" sz="quarter" idx="12"/>
          </p:nvPr>
        </p:nvSpPr>
        <p:spPr/>
        <p:txBody>
          <a:bodyPr/>
          <a:lstStyle/>
          <a:p>
            <a:fld id="{649AAC7D-4B30-4604-BD35-0C4E56313D0D}" type="slidenum">
              <a:rPr lang="de-DE" smtClean="0"/>
              <a:t>6</a:t>
            </a:fld>
            <a:endParaRPr lang="de-DE"/>
          </a:p>
        </p:txBody>
      </p:sp>
      <p:sp>
        <p:nvSpPr>
          <p:cNvPr id="7" name="Textplatzhalter 6"/>
          <p:cNvSpPr>
            <a:spLocks noGrp="1"/>
          </p:cNvSpPr>
          <p:nvPr>
            <p:ph type="body" sz="quarter" idx="15"/>
          </p:nvPr>
        </p:nvSpPr>
        <p:spPr/>
        <p:txBody>
          <a:bodyPr/>
          <a:lstStyle/>
          <a:p>
            <a:r>
              <a:rPr lang="de-DE" dirty="0"/>
              <a:t>Was könnte Professor Schlau beobachtet haben? </a:t>
            </a:r>
            <a:r>
              <a:rPr lang="de-DE" b="1" dirty="0"/>
              <a:t>Notiere</a:t>
            </a:r>
            <a:r>
              <a:rPr lang="de-DE" dirty="0"/>
              <a:t> eine mögliche Beobachtung und eine Erklärung dazu. </a:t>
            </a:r>
          </a:p>
        </p:txBody>
      </p:sp>
      <p:pic>
        <p:nvPicPr>
          <p:cNvPr id="56" name="Inhaltsplatzhalter 28"/>
          <p:cNvPicPr>
            <a:picLocks noGrp="1" noChangeAspect="1"/>
          </p:cNvPicPr>
          <p:nvPr>
            <p:ph sz="quarter" idx="14"/>
          </p:nvPr>
        </p:nvPicPr>
        <p:blipFill>
          <a:blip r:embed="rId2"/>
          <a:stretch>
            <a:fillRect/>
          </a:stretch>
        </p:blipFill>
        <p:spPr>
          <a:xfrm>
            <a:off x="777131" y="5219700"/>
            <a:ext cx="785712" cy="900113"/>
          </a:xfrm>
          <a:prstGeom prst="rect">
            <a:avLst/>
          </a:prstGeom>
        </p:spPr>
      </p:pic>
      <p:grpSp>
        <p:nvGrpSpPr>
          <p:cNvPr id="63" name="Gruppieren 62">
            <a:extLst>
              <a:ext uri="{FF2B5EF4-FFF2-40B4-BE49-F238E27FC236}">
                <a16:creationId xmlns:a16="http://schemas.microsoft.com/office/drawing/2014/main" id="{E14E883A-1550-754E-53EF-FEA56255181E}"/>
              </a:ext>
            </a:extLst>
          </p:cNvPr>
          <p:cNvGrpSpPr/>
          <p:nvPr/>
        </p:nvGrpSpPr>
        <p:grpSpPr>
          <a:xfrm>
            <a:off x="3436742" y="3477135"/>
            <a:ext cx="3032516" cy="1754295"/>
            <a:chOff x="3175824" y="3295670"/>
            <a:chExt cx="3032516" cy="1754295"/>
          </a:xfrm>
        </p:grpSpPr>
        <p:grpSp>
          <p:nvGrpSpPr>
            <p:cNvPr id="61" name="Gruppieren 60">
              <a:extLst>
                <a:ext uri="{FF2B5EF4-FFF2-40B4-BE49-F238E27FC236}">
                  <a16:creationId xmlns:a16="http://schemas.microsoft.com/office/drawing/2014/main" id="{FDD5BAE8-5D45-3C62-19C8-D9CCC10E4515}"/>
                </a:ext>
              </a:extLst>
            </p:cNvPr>
            <p:cNvGrpSpPr/>
            <p:nvPr/>
          </p:nvGrpSpPr>
          <p:grpSpPr>
            <a:xfrm>
              <a:off x="4227993" y="3519001"/>
              <a:ext cx="1980347" cy="571847"/>
              <a:chOff x="4351644" y="3424175"/>
              <a:chExt cx="1980347" cy="571847"/>
            </a:xfrm>
          </p:grpSpPr>
          <p:grpSp>
            <p:nvGrpSpPr>
              <p:cNvPr id="11" name="Gruppieren 10">
                <a:extLst>
                  <a:ext uri="{FF2B5EF4-FFF2-40B4-BE49-F238E27FC236}">
                    <a16:creationId xmlns:a16="http://schemas.microsoft.com/office/drawing/2014/main" id="{90AED1D3-DB8D-5D0B-5D4F-A6B793E35ECE}"/>
                  </a:ext>
                </a:extLst>
              </p:cNvPr>
              <p:cNvGrpSpPr>
                <a:grpSpLocks noChangeAspect="1"/>
              </p:cNvGrpSpPr>
              <p:nvPr/>
            </p:nvGrpSpPr>
            <p:grpSpPr>
              <a:xfrm rot="18695519" flipH="1">
                <a:off x="5055894" y="2719925"/>
                <a:ext cx="571847" cy="1980347"/>
                <a:chOff x="2051060" y="1761337"/>
                <a:chExt cx="1104900" cy="3886200"/>
              </a:xfrm>
              <a:noFill/>
            </p:grpSpPr>
            <p:sp>
              <p:nvSpPr>
                <p:cNvPr id="12" name="Freihandform 27">
                  <a:extLst>
                    <a:ext uri="{FF2B5EF4-FFF2-40B4-BE49-F238E27FC236}">
                      <a16:creationId xmlns:a16="http://schemas.microsoft.com/office/drawing/2014/main" id="{2F7EDFB3-95E7-00A7-4964-ED2991DDF626}"/>
                    </a:ext>
                  </a:extLst>
                </p:cNvPr>
                <p:cNvSpPr/>
                <p:nvPr/>
              </p:nvSpPr>
              <p:spPr>
                <a:xfrm>
                  <a:off x="2051060" y="1761337"/>
                  <a:ext cx="1104900" cy="3886200"/>
                </a:xfrm>
                <a:custGeom>
                  <a:avLst/>
                  <a:gdLst>
                    <a:gd name="connsiteX0" fmla="*/ 76199 w 1104900"/>
                    <a:gd name="connsiteY0" fmla="*/ 0 h 3886200"/>
                    <a:gd name="connsiteX1" fmla="*/ 839449 w 1104900"/>
                    <a:gd name="connsiteY1" fmla="*/ 0 h 3886200"/>
                    <a:gd name="connsiteX2" fmla="*/ 1028699 w 1104900"/>
                    <a:gd name="connsiteY2" fmla="*/ 0 h 3886200"/>
                    <a:gd name="connsiteX3" fmla="*/ 1085940 w 1104900"/>
                    <a:gd name="connsiteY3" fmla="*/ 0 h 3886200"/>
                    <a:gd name="connsiteX4" fmla="*/ 1085940 w 1104900"/>
                    <a:gd name="connsiteY4" fmla="*/ 60708 h 3886200"/>
                    <a:gd name="connsiteX5" fmla="*/ 1028699 w 1104900"/>
                    <a:gd name="connsiteY5" fmla="*/ 117949 h 3886200"/>
                    <a:gd name="connsiteX6" fmla="*/ 1028699 w 1104900"/>
                    <a:gd name="connsiteY6" fmla="*/ 3752850 h 3886200"/>
                    <a:gd name="connsiteX7" fmla="*/ 1038225 w 1104900"/>
                    <a:gd name="connsiteY7" fmla="*/ 3752850 h 3886200"/>
                    <a:gd name="connsiteX8" fmla="*/ 1104900 w 1104900"/>
                    <a:gd name="connsiteY8" fmla="*/ 3819525 h 3886200"/>
                    <a:gd name="connsiteX9" fmla="*/ 1104900 w 1104900"/>
                    <a:gd name="connsiteY9" fmla="*/ 3886200 h 3886200"/>
                    <a:gd name="connsiteX10" fmla="*/ 0 w 1104900"/>
                    <a:gd name="connsiteY10" fmla="*/ 3886200 h 3886200"/>
                    <a:gd name="connsiteX11" fmla="*/ 0 w 1104900"/>
                    <a:gd name="connsiteY11" fmla="*/ 3819525 h 3886200"/>
                    <a:gd name="connsiteX12" fmla="*/ 66675 w 1104900"/>
                    <a:gd name="connsiteY12" fmla="*/ 3752850 h 3886200"/>
                    <a:gd name="connsiteX13" fmla="*/ 76199 w 1104900"/>
                    <a:gd name="connsiteY13" fmla="*/ 3752850 h 3886200"/>
                    <a:gd name="connsiteX0" fmla="*/ 839449 w 1104900"/>
                    <a:gd name="connsiteY0" fmla="*/ 0 h 3886200"/>
                    <a:gd name="connsiteX1" fmla="*/ 1028699 w 1104900"/>
                    <a:gd name="connsiteY1" fmla="*/ 0 h 3886200"/>
                    <a:gd name="connsiteX2" fmla="*/ 1085940 w 1104900"/>
                    <a:gd name="connsiteY2" fmla="*/ 0 h 3886200"/>
                    <a:gd name="connsiteX3" fmla="*/ 1085940 w 1104900"/>
                    <a:gd name="connsiteY3" fmla="*/ 60708 h 3886200"/>
                    <a:gd name="connsiteX4" fmla="*/ 1028699 w 1104900"/>
                    <a:gd name="connsiteY4" fmla="*/ 117949 h 3886200"/>
                    <a:gd name="connsiteX5" fmla="*/ 1028699 w 1104900"/>
                    <a:gd name="connsiteY5" fmla="*/ 3752850 h 3886200"/>
                    <a:gd name="connsiteX6" fmla="*/ 1038225 w 1104900"/>
                    <a:gd name="connsiteY6" fmla="*/ 3752850 h 3886200"/>
                    <a:gd name="connsiteX7" fmla="*/ 1104900 w 1104900"/>
                    <a:gd name="connsiteY7" fmla="*/ 3819525 h 3886200"/>
                    <a:gd name="connsiteX8" fmla="*/ 1104900 w 1104900"/>
                    <a:gd name="connsiteY8" fmla="*/ 3886200 h 3886200"/>
                    <a:gd name="connsiteX9" fmla="*/ 0 w 1104900"/>
                    <a:gd name="connsiteY9" fmla="*/ 3886200 h 3886200"/>
                    <a:gd name="connsiteX10" fmla="*/ 0 w 1104900"/>
                    <a:gd name="connsiteY10" fmla="*/ 3819525 h 3886200"/>
                    <a:gd name="connsiteX11" fmla="*/ 66675 w 1104900"/>
                    <a:gd name="connsiteY11" fmla="*/ 3752850 h 3886200"/>
                    <a:gd name="connsiteX12" fmla="*/ 76199 w 1104900"/>
                    <a:gd name="connsiteY12" fmla="*/ 3752850 h 3886200"/>
                    <a:gd name="connsiteX13" fmla="*/ 76199 w 1104900"/>
                    <a:gd name="connsiteY13" fmla="*/ 0 h 3886200"/>
                    <a:gd name="connsiteX14" fmla="*/ 930889 w 1104900"/>
                    <a:gd name="connsiteY14" fmla="*/ 91440 h 3886200"/>
                    <a:gd name="connsiteX0" fmla="*/ 839449 w 1104900"/>
                    <a:gd name="connsiteY0" fmla="*/ 0 h 3886200"/>
                    <a:gd name="connsiteX1" fmla="*/ 1028699 w 1104900"/>
                    <a:gd name="connsiteY1" fmla="*/ 0 h 3886200"/>
                    <a:gd name="connsiteX2" fmla="*/ 1085940 w 1104900"/>
                    <a:gd name="connsiteY2" fmla="*/ 0 h 3886200"/>
                    <a:gd name="connsiteX3" fmla="*/ 1085940 w 1104900"/>
                    <a:gd name="connsiteY3" fmla="*/ 60708 h 3886200"/>
                    <a:gd name="connsiteX4" fmla="*/ 1028699 w 1104900"/>
                    <a:gd name="connsiteY4" fmla="*/ 117949 h 3886200"/>
                    <a:gd name="connsiteX5" fmla="*/ 1028699 w 1104900"/>
                    <a:gd name="connsiteY5" fmla="*/ 3752850 h 3886200"/>
                    <a:gd name="connsiteX6" fmla="*/ 1038225 w 1104900"/>
                    <a:gd name="connsiteY6" fmla="*/ 3752850 h 3886200"/>
                    <a:gd name="connsiteX7" fmla="*/ 1104900 w 1104900"/>
                    <a:gd name="connsiteY7" fmla="*/ 3819525 h 3886200"/>
                    <a:gd name="connsiteX8" fmla="*/ 1104900 w 1104900"/>
                    <a:gd name="connsiteY8" fmla="*/ 3886200 h 3886200"/>
                    <a:gd name="connsiteX9" fmla="*/ 0 w 1104900"/>
                    <a:gd name="connsiteY9" fmla="*/ 3886200 h 3886200"/>
                    <a:gd name="connsiteX10" fmla="*/ 0 w 1104900"/>
                    <a:gd name="connsiteY10" fmla="*/ 3819525 h 3886200"/>
                    <a:gd name="connsiteX11" fmla="*/ 66675 w 1104900"/>
                    <a:gd name="connsiteY11" fmla="*/ 3752850 h 3886200"/>
                    <a:gd name="connsiteX12" fmla="*/ 76199 w 1104900"/>
                    <a:gd name="connsiteY12" fmla="*/ 3752850 h 3886200"/>
                    <a:gd name="connsiteX13" fmla="*/ 76199 w 1104900"/>
                    <a:gd name="connsiteY13" fmla="*/ 0 h 3886200"/>
                    <a:gd name="connsiteX0" fmla="*/ 1028699 w 1104900"/>
                    <a:gd name="connsiteY0" fmla="*/ 0 h 3886200"/>
                    <a:gd name="connsiteX1" fmla="*/ 1085940 w 1104900"/>
                    <a:gd name="connsiteY1" fmla="*/ 0 h 3886200"/>
                    <a:gd name="connsiteX2" fmla="*/ 1085940 w 1104900"/>
                    <a:gd name="connsiteY2" fmla="*/ 60708 h 3886200"/>
                    <a:gd name="connsiteX3" fmla="*/ 1028699 w 1104900"/>
                    <a:gd name="connsiteY3" fmla="*/ 117949 h 3886200"/>
                    <a:gd name="connsiteX4" fmla="*/ 1028699 w 1104900"/>
                    <a:gd name="connsiteY4" fmla="*/ 3752850 h 3886200"/>
                    <a:gd name="connsiteX5" fmla="*/ 1038225 w 1104900"/>
                    <a:gd name="connsiteY5" fmla="*/ 3752850 h 3886200"/>
                    <a:gd name="connsiteX6" fmla="*/ 1104900 w 1104900"/>
                    <a:gd name="connsiteY6" fmla="*/ 3819525 h 3886200"/>
                    <a:gd name="connsiteX7" fmla="*/ 1104900 w 1104900"/>
                    <a:gd name="connsiteY7" fmla="*/ 3886200 h 3886200"/>
                    <a:gd name="connsiteX8" fmla="*/ 0 w 1104900"/>
                    <a:gd name="connsiteY8" fmla="*/ 3886200 h 3886200"/>
                    <a:gd name="connsiteX9" fmla="*/ 0 w 1104900"/>
                    <a:gd name="connsiteY9" fmla="*/ 3819525 h 3886200"/>
                    <a:gd name="connsiteX10" fmla="*/ 66675 w 1104900"/>
                    <a:gd name="connsiteY10" fmla="*/ 3752850 h 3886200"/>
                    <a:gd name="connsiteX11" fmla="*/ 76199 w 1104900"/>
                    <a:gd name="connsiteY11" fmla="*/ 3752850 h 3886200"/>
                    <a:gd name="connsiteX12" fmla="*/ 76199 w 1104900"/>
                    <a:gd name="connsiteY12" fmla="*/ 0 h 3886200"/>
                    <a:gd name="connsiteX0" fmla="*/ 1085940 w 1104900"/>
                    <a:gd name="connsiteY0" fmla="*/ 0 h 3886200"/>
                    <a:gd name="connsiteX1" fmla="*/ 1085940 w 1104900"/>
                    <a:gd name="connsiteY1" fmla="*/ 60708 h 3886200"/>
                    <a:gd name="connsiteX2" fmla="*/ 1028699 w 1104900"/>
                    <a:gd name="connsiteY2" fmla="*/ 117949 h 3886200"/>
                    <a:gd name="connsiteX3" fmla="*/ 1028699 w 1104900"/>
                    <a:gd name="connsiteY3" fmla="*/ 3752850 h 3886200"/>
                    <a:gd name="connsiteX4" fmla="*/ 1038225 w 1104900"/>
                    <a:gd name="connsiteY4" fmla="*/ 3752850 h 3886200"/>
                    <a:gd name="connsiteX5" fmla="*/ 1104900 w 1104900"/>
                    <a:gd name="connsiteY5" fmla="*/ 3819525 h 3886200"/>
                    <a:gd name="connsiteX6" fmla="*/ 1104900 w 1104900"/>
                    <a:gd name="connsiteY6" fmla="*/ 3886200 h 3886200"/>
                    <a:gd name="connsiteX7" fmla="*/ 0 w 1104900"/>
                    <a:gd name="connsiteY7" fmla="*/ 3886200 h 3886200"/>
                    <a:gd name="connsiteX8" fmla="*/ 0 w 1104900"/>
                    <a:gd name="connsiteY8" fmla="*/ 3819525 h 3886200"/>
                    <a:gd name="connsiteX9" fmla="*/ 66675 w 1104900"/>
                    <a:gd name="connsiteY9" fmla="*/ 3752850 h 3886200"/>
                    <a:gd name="connsiteX10" fmla="*/ 76199 w 1104900"/>
                    <a:gd name="connsiteY10" fmla="*/ 3752850 h 3886200"/>
                    <a:gd name="connsiteX11" fmla="*/ 76199 w 1104900"/>
                    <a:gd name="connsiteY11" fmla="*/ 0 h 3886200"/>
                    <a:gd name="connsiteX0" fmla="*/ 1085940 w 1104900"/>
                    <a:gd name="connsiteY0" fmla="*/ 0 h 3886200"/>
                    <a:gd name="connsiteX1" fmla="*/ 1028699 w 1104900"/>
                    <a:gd name="connsiteY1" fmla="*/ 117949 h 3886200"/>
                    <a:gd name="connsiteX2" fmla="*/ 1028699 w 1104900"/>
                    <a:gd name="connsiteY2" fmla="*/ 3752850 h 3886200"/>
                    <a:gd name="connsiteX3" fmla="*/ 1038225 w 1104900"/>
                    <a:gd name="connsiteY3" fmla="*/ 3752850 h 3886200"/>
                    <a:gd name="connsiteX4" fmla="*/ 1104900 w 1104900"/>
                    <a:gd name="connsiteY4" fmla="*/ 3819525 h 3886200"/>
                    <a:gd name="connsiteX5" fmla="*/ 1104900 w 1104900"/>
                    <a:gd name="connsiteY5" fmla="*/ 3886200 h 3886200"/>
                    <a:gd name="connsiteX6" fmla="*/ 0 w 1104900"/>
                    <a:gd name="connsiteY6" fmla="*/ 3886200 h 3886200"/>
                    <a:gd name="connsiteX7" fmla="*/ 0 w 1104900"/>
                    <a:gd name="connsiteY7" fmla="*/ 3819525 h 3886200"/>
                    <a:gd name="connsiteX8" fmla="*/ 66675 w 1104900"/>
                    <a:gd name="connsiteY8" fmla="*/ 3752850 h 3886200"/>
                    <a:gd name="connsiteX9" fmla="*/ 76199 w 1104900"/>
                    <a:gd name="connsiteY9" fmla="*/ 3752850 h 3886200"/>
                    <a:gd name="connsiteX10" fmla="*/ 76199 w 1104900"/>
                    <a:gd name="connsiteY10" fmla="*/ 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900" h="3886200">
                      <a:moveTo>
                        <a:pt x="1085940" y="0"/>
                      </a:moveTo>
                      <a:lnTo>
                        <a:pt x="1028699" y="117949"/>
                      </a:lnTo>
                      <a:lnTo>
                        <a:pt x="1028699" y="3752850"/>
                      </a:lnTo>
                      <a:lnTo>
                        <a:pt x="1038225" y="3752850"/>
                      </a:lnTo>
                      <a:lnTo>
                        <a:pt x="1104900" y="3819525"/>
                      </a:lnTo>
                      <a:lnTo>
                        <a:pt x="1104900" y="3886200"/>
                      </a:lnTo>
                      <a:lnTo>
                        <a:pt x="0" y="3886200"/>
                      </a:lnTo>
                      <a:lnTo>
                        <a:pt x="0" y="3819525"/>
                      </a:lnTo>
                      <a:lnTo>
                        <a:pt x="66675" y="3752850"/>
                      </a:lnTo>
                      <a:lnTo>
                        <a:pt x="76199" y="3752850"/>
                      </a:lnTo>
                      <a:lnTo>
                        <a:pt x="76199" y="0"/>
                      </a:lnTo>
                    </a:path>
                  </a:pathLst>
                </a:custGeom>
                <a:grp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190B703B-451B-19A5-D1CE-0C4E8290E986}"/>
                    </a:ext>
                  </a:extLst>
                </p:cNvPr>
                <p:cNvGrpSpPr/>
                <p:nvPr/>
              </p:nvGrpSpPr>
              <p:grpSpPr>
                <a:xfrm>
                  <a:off x="2259433" y="2131603"/>
                  <a:ext cx="108536" cy="3251528"/>
                  <a:chOff x="798924" y="2132390"/>
                  <a:chExt cx="108536" cy="3251528"/>
                </a:xfrm>
                <a:grpFill/>
              </p:grpSpPr>
              <p:cxnSp>
                <p:nvCxnSpPr>
                  <p:cNvPr id="14" name="Gerade Verbindung 269">
                    <a:extLst>
                      <a:ext uri="{FF2B5EF4-FFF2-40B4-BE49-F238E27FC236}">
                        <a16:creationId xmlns:a16="http://schemas.microsoft.com/office/drawing/2014/main" id="{9920F703-D2E1-0020-928D-A833F338B7A8}"/>
                      </a:ext>
                    </a:extLst>
                  </p:cNvPr>
                  <p:cNvCxnSpPr/>
                  <p:nvPr/>
                </p:nvCxnSpPr>
                <p:spPr>
                  <a:xfrm>
                    <a:off x="798924" y="2798072"/>
                    <a:ext cx="0" cy="863997"/>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270">
                    <a:extLst>
                      <a:ext uri="{FF2B5EF4-FFF2-40B4-BE49-F238E27FC236}">
                        <a16:creationId xmlns:a16="http://schemas.microsoft.com/office/drawing/2014/main" id="{EF005871-D5F6-073B-D533-F58DD132A71B}"/>
                      </a:ext>
                    </a:extLst>
                  </p:cNvPr>
                  <p:cNvCxnSpPr/>
                  <p:nvPr/>
                </p:nvCxnSpPr>
                <p:spPr>
                  <a:xfrm>
                    <a:off x="798924" y="2798072"/>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271">
                    <a:extLst>
                      <a:ext uri="{FF2B5EF4-FFF2-40B4-BE49-F238E27FC236}">
                        <a16:creationId xmlns:a16="http://schemas.microsoft.com/office/drawing/2014/main" id="{011AEDE3-B323-8D2E-0299-5D6239876E0E}"/>
                      </a:ext>
                    </a:extLst>
                  </p:cNvPr>
                  <p:cNvCxnSpPr/>
                  <p:nvPr/>
                </p:nvCxnSpPr>
                <p:spPr>
                  <a:xfrm>
                    <a:off x="798924" y="3659496"/>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Gerade Verbindung 272">
                    <a:extLst>
                      <a:ext uri="{FF2B5EF4-FFF2-40B4-BE49-F238E27FC236}">
                        <a16:creationId xmlns:a16="http://schemas.microsoft.com/office/drawing/2014/main" id="{BA163D30-B046-0338-FD0B-2C5D07E0BDFC}"/>
                      </a:ext>
                    </a:extLst>
                  </p:cNvPr>
                  <p:cNvCxnSpPr/>
                  <p:nvPr/>
                </p:nvCxnSpPr>
                <p:spPr>
                  <a:xfrm>
                    <a:off x="798924" y="2891904"/>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273">
                    <a:extLst>
                      <a:ext uri="{FF2B5EF4-FFF2-40B4-BE49-F238E27FC236}">
                        <a16:creationId xmlns:a16="http://schemas.microsoft.com/office/drawing/2014/main" id="{7E07CD81-99AF-6A36-FB16-4E6ACBBE2A03}"/>
                      </a:ext>
                    </a:extLst>
                  </p:cNvPr>
                  <p:cNvCxnSpPr/>
                  <p:nvPr/>
                </p:nvCxnSpPr>
                <p:spPr>
                  <a:xfrm>
                    <a:off x="798924" y="2987715"/>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Gerade Verbindung 274">
                    <a:extLst>
                      <a:ext uri="{FF2B5EF4-FFF2-40B4-BE49-F238E27FC236}">
                        <a16:creationId xmlns:a16="http://schemas.microsoft.com/office/drawing/2014/main" id="{CD3CA02D-05EF-FAEA-8C46-491FE35EC62D}"/>
                      </a:ext>
                    </a:extLst>
                  </p:cNvPr>
                  <p:cNvCxnSpPr/>
                  <p:nvPr/>
                </p:nvCxnSpPr>
                <p:spPr>
                  <a:xfrm>
                    <a:off x="798924" y="3082327"/>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Gerade Verbindung 275">
                    <a:extLst>
                      <a:ext uri="{FF2B5EF4-FFF2-40B4-BE49-F238E27FC236}">
                        <a16:creationId xmlns:a16="http://schemas.microsoft.com/office/drawing/2014/main" id="{21E4F77C-5C77-7645-3577-41178FFFD867}"/>
                      </a:ext>
                    </a:extLst>
                  </p:cNvPr>
                  <p:cNvCxnSpPr/>
                  <p:nvPr/>
                </p:nvCxnSpPr>
                <p:spPr>
                  <a:xfrm>
                    <a:off x="798924" y="3174468"/>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76">
                    <a:extLst>
                      <a:ext uri="{FF2B5EF4-FFF2-40B4-BE49-F238E27FC236}">
                        <a16:creationId xmlns:a16="http://schemas.microsoft.com/office/drawing/2014/main" id="{578E9671-B316-E723-29E0-CFF69EA16DCC}"/>
                      </a:ext>
                    </a:extLst>
                  </p:cNvPr>
                  <p:cNvCxnSpPr/>
                  <p:nvPr/>
                </p:nvCxnSpPr>
                <p:spPr>
                  <a:xfrm>
                    <a:off x="798924" y="3267719"/>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Gerade Verbindung 277">
                    <a:extLst>
                      <a:ext uri="{FF2B5EF4-FFF2-40B4-BE49-F238E27FC236}">
                        <a16:creationId xmlns:a16="http://schemas.microsoft.com/office/drawing/2014/main" id="{D68D7893-55B3-724E-DF5E-DFF82AA247C6}"/>
                      </a:ext>
                    </a:extLst>
                  </p:cNvPr>
                  <p:cNvCxnSpPr/>
                  <p:nvPr/>
                </p:nvCxnSpPr>
                <p:spPr>
                  <a:xfrm>
                    <a:off x="798924" y="3364448"/>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Gerade Verbindung 278">
                    <a:extLst>
                      <a:ext uri="{FF2B5EF4-FFF2-40B4-BE49-F238E27FC236}">
                        <a16:creationId xmlns:a16="http://schemas.microsoft.com/office/drawing/2014/main" id="{52A8AA2E-90F1-DBA3-6050-88243393DF8D}"/>
                      </a:ext>
                    </a:extLst>
                  </p:cNvPr>
                  <p:cNvCxnSpPr/>
                  <p:nvPr/>
                </p:nvCxnSpPr>
                <p:spPr>
                  <a:xfrm>
                    <a:off x="798924" y="3464656"/>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Gerade Verbindung 279">
                    <a:extLst>
                      <a:ext uri="{FF2B5EF4-FFF2-40B4-BE49-F238E27FC236}">
                        <a16:creationId xmlns:a16="http://schemas.microsoft.com/office/drawing/2014/main" id="{1B4DBC53-98EF-B9B9-9D4E-6D231954E0CE}"/>
                      </a:ext>
                    </a:extLst>
                  </p:cNvPr>
                  <p:cNvCxnSpPr/>
                  <p:nvPr/>
                </p:nvCxnSpPr>
                <p:spPr>
                  <a:xfrm>
                    <a:off x="798924" y="3564864"/>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Gerade Verbindung 280">
                    <a:extLst>
                      <a:ext uri="{FF2B5EF4-FFF2-40B4-BE49-F238E27FC236}">
                        <a16:creationId xmlns:a16="http://schemas.microsoft.com/office/drawing/2014/main" id="{F5145761-4570-D2DC-762E-4EEF7553345F}"/>
                      </a:ext>
                    </a:extLst>
                  </p:cNvPr>
                  <p:cNvCxnSpPr/>
                  <p:nvPr/>
                </p:nvCxnSpPr>
                <p:spPr>
                  <a:xfrm>
                    <a:off x="798924" y="3659496"/>
                    <a:ext cx="0" cy="863997"/>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Gerade Verbindung 281">
                    <a:extLst>
                      <a:ext uri="{FF2B5EF4-FFF2-40B4-BE49-F238E27FC236}">
                        <a16:creationId xmlns:a16="http://schemas.microsoft.com/office/drawing/2014/main" id="{72AAB600-DD63-E67B-3B3F-09000951AD0E}"/>
                      </a:ext>
                    </a:extLst>
                  </p:cNvPr>
                  <p:cNvCxnSpPr/>
                  <p:nvPr/>
                </p:nvCxnSpPr>
                <p:spPr>
                  <a:xfrm>
                    <a:off x="798924" y="3659496"/>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Gerade Verbindung 282">
                    <a:extLst>
                      <a:ext uri="{FF2B5EF4-FFF2-40B4-BE49-F238E27FC236}">
                        <a16:creationId xmlns:a16="http://schemas.microsoft.com/office/drawing/2014/main" id="{E434BA7D-EF62-8519-17A4-EC457A38994E}"/>
                      </a:ext>
                    </a:extLst>
                  </p:cNvPr>
                  <p:cNvCxnSpPr/>
                  <p:nvPr/>
                </p:nvCxnSpPr>
                <p:spPr>
                  <a:xfrm>
                    <a:off x="798924" y="4520920"/>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Gerade Verbindung 283">
                    <a:extLst>
                      <a:ext uri="{FF2B5EF4-FFF2-40B4-BE49-F238E27FC236}">
                        <a16:creationId xmlns:a16="http://schemas.microsoft.com/office/drawing/2014/main" id="{1F97128E-EE30-A5C3-4FA0-AACD7479AAD0}"/>
                      </a:ext>
                    </a:extLst>
                  </p:cNvPr>
                  <p:cNvCxnSpPr/>
                  <p:nvPr/>
                </p:nvCxnSpPr>
                <p:spPr>
                  <a:xfrm>
                    <a:off x="798924" y="3753328"/>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284">
                    <a:extLst>
                      <a:ext uri="{FF2B5EF4-FFF2-40B4-BE49-F238E27FC236}">
                        <a16:creationId xmlns:a16="http://schemas.microsoft.com/office/drawing/2014/main" id="{33B9C0C8-6886-C06F-2180-AFABF6B02626}"/>
                      </a:ext>
                    </a:extLst>
                  </p:cNvPr>
                  <p:cNvCxnSpPr/>
                  <p:nvPr/>
                </p:nvCxnSpPr>
                <p:spPr>
                  <a:xfrm>
                    <a:off x="798924" y="3849139"/>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285">
                    <a:extLst>
                      <a:ext uri="{FF2B5EF4-FFF2-40B4-BE49-F238E27FC236}">
                        <a16:creationId xmlns:a16="http://schemas.microsoft.com/office/drawing/2014/main" id="{8581991A-0A17-005C-CBDF-932DC2DE5C77}"/>
                      </a:ext>
                    </a:extLst>
                  </p:cNvPr>
                  <p:cNvCxnSpPr/>
                  <p:nvPr/>
                </p:nvCxnSpPr>
                <p:spPr>
                  <a:xfrm>
                    <a:off x="798924" y="3943751"/>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286">
                    <a:extLst>
                      <a:ext uri="{FF2B5EF4-FFF2-40B4-BE49-F238E27FC236}">
                        <a16:creationId xmlns:a16="http://schemas.microsoft.com/office/drawing/2014/main" id="{460D2B16-BE4A-6CCA-4E4F-B30092F7F977}"/>
                      </a:ext>
                    </a:extLst>
                  </p:cNvPr>
                  <p:cNvCxnSpPr/>
                  <p:nvPr/>
                </p:nvCxnSpPr>
                <p:spPr>
                  <a:xfrm>
                    <a:off x="798924" y="4035892"/>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Gerade Verbindung 287">
                    <a:extLst>
                      <a:ext uri="{FF2B5EF4-FFF2-40B4-BE49-F238E27FC236}">
                        <a16:creationId xmlns:a16="http://schemas.microsoft.com/office/drawing/2014/main" id="{3E185A64-EA5D-0A61-22E1-3EDA7A0431F3}"/>
                      </a:ext>
                    </a:extLst>
                  </p:cNvPr>
                  <p:cNvCxnSpPr/>
                  <p:nvPr/>
                </p:nvCxnSpPr>
                <p:spPr>
                  <a:xfrm>
                    <a:off x="798924" y="4129143"/>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Gerade Verbindung 288">
                    <a:extLst>
                      <a:ext uri="{FF2B5EF4-FFF2-40B4-BE49-F238E27FC236}">
                        <a16:creationId xmlns:a16="http://schemas.microsoft.com/office/drawing/2014/main" id="{92B9C312-D970-5447-89B4-D06F97CD1299}"/>
                      </a:ext>
                    </a:extLst>
                  </p:cNvPr>
                  <p:cNvCxnSpPr/>
                  <p:nvPr/>
                </p:nvCxnSpPr>
                <p:spPr>
                  <a:xfrm>
                    <a:off x="798924" y="4225872"/>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Gerade Verbindung 289">
                    <a:extLst>
                      <a:ext uri="{FF2B5EF4-FFF2-40B4-BE49-F238E27FC236}">
                        <a16:creationId xmlns:a16="http://schemas.microsoft.com/office/drawing/2014/main" id="{D9726A92-DCB7-F346-3E5B-B496FCCCF0DB}"/>
                      </a:ext>
                    </a:extLst>
                  </p:cNvPr>
                  <p:cNvCxnSpPr/>
                  <p:nvPr/>
                </p:nvCxnSpPr>
                <p:spPr>
                  <a:xfrm>
                    <a:off x="798924" y="4326080"/>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290">
                    <a:extLst>
                      <a:ext uri="{FF2B5EF4-FFF2-40B4-BE49-F238E27FC236}">
                        <a16:creationId xmlns:a16="http://schemas.microsoft.com/office/drawing/2014/main" id="{6A7C26A7-75E6-4B34-3769-9EBF43E99A5E}"/>
                      </a:ext>
                    </a:extLst>
                  </p:cNvPr>
                  <p:cNvCxnSpPr/>
                  <p:nvPr/>
                </p:nvCxnSpPr>
                <p:spPr>
                  <a:xfrm>
                    <a:off x="798924" y="4426288"/>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Gerade Verbindung 291">
                    <a:extLst>
                      <a:ext uri="{FF2B5EF4-FFF2-40B4-BE49-F238E27FC236}">
                        <a16:creationId xmlns:a16="http://schemas.microsoft.com/office/drawing/2014/main" id="{02F42D9F-6131-E7BD-D7E7-6C7741EB54B5}"/>
                      </a:ext>
                    </a:extLst>
                  </p:cNvPr>
                  <p:cNvCxnSpPr/>
                  <p:nvPr/>
                </p:nvCxnSpPr>
                <p:spPr>
                  <a:xfrm>
                    <a:off x="798924" y="4519921"/>
                    <a:ext cx="0" cy="863997"/>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Gerade Verbindung 292">
                    <a:extLst>
                      <a:ext uri="{FF2B5EF4-FFF2-40B4-BE49-F238E27FC236}">
                        <a16:creationId xmlns:a16="http://schemas.microsoft.com/office/drawing/2014/main" id="{F298141A-A3A3-21DA-036D-773D6698764A}"/>
                      </a:ext>
                    </a:extLst>
                  </p:cNvPr>
                  <p:cNvCxnSpPr/>
                  <p:nvPr/>
                </p:nvCxnSpPr>
                <p:spPr>
                  <a:xfrm>
                    <a:off x="798924" y="4519921"/>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Gerade Verbindung 293">
                    <a:extLst>
                      <a:ext uri="{FF2B5EF4-FFF2-40B4-BE49-F238E27FC236}">
                        <a16:creationId xmlns:a16="http://schemas.microsoft.com/office/drawing/2014/main" id="{8F9AB5EE-C8FF-1161-D30D-EE9674525E72}"/>
                      </a:ext>
                    </a:extLst>
                  </p:cNvPr>
                  <p:cNvCxnSpPr/>
                  <p:nvPr/>
                </p:nvCxnSpPr>
                <p:spPr>
                  <a:xfrm>
                    <a:off x="798924" y="5381345"/>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Gerade Verbindung 294">
                    <a:extLst>
                      <a:ext uri="{FF2B5EF4-FFF2-40B4-BE49-F238E27FC236}">
                        <a16:creationId xmlns:a16="http://schemas.microsoft.com/office/drawing/2014/main" id="{64E003E4-F1F3-1EB8-A671-B82CD43132B8}"/>
                      </a:ext>
                    </a:extLst>
                  </p:cNvPr>
                  <p:cNvCxnSpPr/>
                  <p:nvPr/>
                </p:nvCxnSpPr>
                <p:spPr>
                  <a:xfrm>
                    <a:off x="798924" y="4613753"/>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Gerade Verbindung 295">
                    <a:extLst>
                      <a:ext uri="{FF2B5EF4-FFF2-40B4-BE49-F238E27FC236}">
                        <a16:creationId xmlns:a16="http://schemas.microsoft.com/office/drawing/2014/main" id="{3EA4FF7B-A239-BB7D-8FCC-E8962F21C15A}"/>
                      </a:ext>
                    </a:extLst>
                  </p:cNvPr>
                  <p:cNvCxnSpPr/>
                  <p:nvPr/>
                </p:nvCxnSpPr>
                <p:spPr>
                  <a:xfrm>
                    <a:off x="798924" y="4709564"/>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Gerade Verbindung 296">
                    <a:extLst>
                      <a:ext uri="{FF2B5EF4-FFF2-40B4-BE49-F238E27FC236}">
                        <a16:creationId xmlns:a16="http://schemas.microsoft.com/office/drawing/2014/main" id="{1809581B-B1BE-1A5C-30A4-54B213482155}"/>
                      </a:ext>
                    </a:extLst>
                  </p:cNvPr>
                  <p:cNvCxnSpPr/>
                  <p:nvPr/>
                </p:nvCxnSpPr>
                <p:spPr>
                  <a:xfrm>
                    <a:off x="798924" y="4804176"/>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Gerade Verbindung 297">
                    <a:extLst>
                      <a:ext uri="{FF2B5EF4-FFF2-40B4-BE49-F238E27FC236}">
                        <a16:creationId xmlns:a16="http://schemas.microsoft.com/office/drawing/2014/main" id="{8C9BE76E-B2F2-25B6-BC6D-A29870F87626}"/>
                      </a:ext>
                    </a:extLst>
                  </p:cNvPr>
                  <p:cNvCxnSpPr/>
                  <p:nvPr/>
                </p:nvCxnSpPr>
                <p:spPr>
                  <a:xfrm>
                    <a:off x="798924" y="4896317"/>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Gerade Verbindung 298">
                    <a:extLst>
                      <a:ext uri="{FF2B5EF4-FFF2-40B4-BE49-F238E27FC236}">
                        <a16:creationId xmlns:a16="http://schemas.microsoft.com/office/drawing/2014/main" id="{E90E17B0-E8FD-1389-53CB-E09D52FD9929}"/>
                      </a:ext>
                    </a:extLst>
                  </p:cNvPr>
                  <p:cNvCxnSpPr/>
                  <p:nvPr/>
                </p:nvCxnSpPr>
                <p:spPr>
                  <a:xfrm>
                    <a:off x="798924" y="4989568"/>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Gerade Verbindung 299">
                    <a:extLst>
                      <a:ext uri="{FF2B5EF4-FFF2-40B4-BE49-F238E27FC236}">
                        <a16:creationId xmlns:a16="http://schemas.microsoft.com/office/drawing/2014/main" id="{CD349064-F281-A996-6D4C-01F30010F6E8}"/>
                      </a:ext>
                    </a:extLst>
                  </p:cNvPr>
                  <p:cNvCxnSpPr/>
                  <p:nvPr/>
                </p:nvCxnSpPr>
                <p:spPr>
                  <a:xfrm>
                    <a:off x="798924" y="5086297"/>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Gerade Verbindung 300">
                    <a:extLst>
                      <a:ext uri="{FF2B5EF4-FFF2-40B4-BE49-F238E27FC236}">
                        <a16:creationId xmlns:a16="http://schemas.microsoft.com/office/drawing/2014/main" id="{3C45601B-19B0-6AAC-23FB-DD3D6336CE1B}"/>
                      </a:ext>
                    </a:extLst>
                  </p:cNvPr>
                  <p:cNvCxnSpPr/>
                  <p:nvPr/>
                </p:nvCxnSpPr>
                <p:spPr>
                  <a:xfrm>
                    <a:off x="798924" y="5186505"/>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Gerade Verbindung 301">
                    <a:extLst>
                      <a:ext uri="{FF2B5EF4-FFF2-40B4-BE49-F238E27FC236}">
                        <a16:creationId xmlns:a16="http://schemas.microsoft.com/office/drawing/2014/main" id="{A5869D9B-CD49-D680-324A-B1009A520E24}"/>
                      </a:ext>
                    </a:extLst>
                  </p:cNvPr>
                  <p:cNvCxnSpPr/>
                  <p:nvPr/>
                </p:nvCxnSpPr>
                <p:spPr>
                  <a:xfrm>
                    <a:off x="798924" y="5286713"/>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291">
                    <a:extLst>
                      <a:ext uri="{FF2B5EF4-FFF2-40B4-BE49-F238E27FC236}">
                        <a16:creationId xmlns:a16="http://schemas.microsoft.com/office/drawing/2014/main" id="{80A6120D-AF06-8255-B8E4-CE222B5BA287}"/>
                      </a:ext>
                    </a:extLst>
                  </p:cNvPr>
                  <p:cNvCxnSpPr/>
                  <p:nvPr/>
                </p:nvCxnSpPr>
                <p:spPr>
                  <a:xfrm>
                    <a:off x="798924" y="2132390"/>
                    <a:ext cx="0" cy="674354"/>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Gerade Verbindung 295">
                    <a:extLst>
                      <a:ext uri="{FF2B5EF4-FFF2-40B4-BE49-F238E27FC236}">
                        <a16:creationId xmlns:a16="http://schemas.microsoft.com/office/drawing/2014/main" id="{F2A0512D-54A9-D72F-45BA-1B639498BDFA}"/>
                      </a:ext>
                    </a:extLst>
                  </p:cNvPr>
                  <p:cNvCxnSpPr/>
                  <p:nvPr/>
                </p:nvCxnSpPr>
                <p:spPr>
                  <a:xfrm>
                    <a:off x="798924" y="2132390"/>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Gerade Verbindung 296">
                    <a:extLst>
                      <a:ext uri="{FF2B5EF4-FFF2-40B4-BE49-F238E27FC236}">
                        <a16:creationId xmlns:a16="http://schemas.microsoft.com/office/drawing/2014/main" id="{07E0F93E-1D7F-DA40-C489-2E494CC0ED0F}"/>
                      </a:ext>
                    </a:extLst>
                  </p:cNvPr>
                  <p:cNvCxnSpPr/>
                  <p:nvPr/>
                </p:nvCxnSpPr>
                <p:spPr>
                  <a:xfrm>
                    <a:off x="798924" y="2227002"/>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297">
                    <a:extLst>
                      <a:ext uri="{FF2B5EF4-FFF2-40B4-BE49-F238E27FC236}">
                        <a16:creationId xmlns:a16="http://schemas.microsoft.com/office/drawing/2014/main" id="{25BE0FF0-3D5D-124C-8941-B948B39984DF}"/>
                      </a:ext>
                    </a:extLst>
                  </p:cNvPr>
                  <p:cNvCxnSpPr/>
                  <p:nvPr/>
                </p:nvCxnSpPr>
                <p:spPr>
                  <a:xfrm>
                    <a:off x="798924" y="2319143"/>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298">
                    <a:extLst>
                      <a:ext uri="{FF2B5EF4-FFF2-40B4-BE49-F238E27FC236}">
                        <a16:creationId xmlns:a16="http://schemas.microsoft.com/office/drawing/2014/main" id="{0D939D80-65E8-E862-A476-0016FDC6A860}"/>
                      </a:ext>
                    </a:extLst>
                  </p:cNvPr>
                  <p:cNvCxnSpPr/>
                  <p:nvPr/>
                </p:nvCxnSpPr>
                <p:spPr>
                  <a:xfrm>
                    <a:off x="798924" y="2412394"/>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299">
                    <a:extLst>
                      <a:ext uri="{FF2B5EF4-FFF2-40B4-BE49-F238E27FC236}">
                        <a16:creationId xmlns:a16="http://schemas.microsoft.com/office/drawing/2014/main" id="{6F7ABE4A-A216-16D2-D13D-514992F693E9}"/>
                      </a:ext>
                    </a:extLst>
                  </p:cNvPr>
                  <p:cNvCxnSpPr/>
                  <p:nvPr/>
                </p:nvCxnSpPr>
                <p:spPr>
                  <a:xfrm>
                    <a:off x="798924" y="2509123"/>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300">
                    <a:extLst>
                      <a:ext uri="{FF2B5EF4-FFF2-40B4-BE49-F238E27FC236}">
                        <a16:creationId xmlns:a16="http://schemas.microsoft.com/office/drawing/2014/main" id="{3C4C3FA5-02EC-D50D-61C5-09357C0B86CB}"/>
                      </a:ext>
                    </a:extLst>
                  </p:cNvPr>
                  <p:cNvCxnSpPr/>
                  <p:nvPr/>
                </p:nvCxnSpPr>
                <p:spPr>
                  <a:xfrm>
                    <a:off x="798924" y="2609331"/>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301">
                    <a:extLst>
                      <a:ext uri="{FF2B5EF4-FFF2-40B4-BE49-F238E27FC236}">
                        <a16:creationId xmlns:a16="http://schemas.microsoft.com/office/drawing/2014/main" id="{71649084-6B32-ECAF-9D16-CE54BDD5C4B5}"/>
                      </a:ext>
                    </a:extLst>
                  </p:cNvPr>
                  <p:cNvCxnSpPr/>
                  <p:nvPr/>
                </p:nvCxnSpPr>
                <p:spPr>
                  <a:xfrm>
                    <a:off x="798924" y="2709539"/>
                    <a:ext cx="108536" cy="0"/>
                  </a:xfrm>
                  <a:prstGeom prst="line">
                    <a:avLst/>
                  </a:prstGeom>
                  <a:grp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cxnSp>
            <p:nvCxnSpPr>
              <p:cNvPr id="55" name="Gerader Verbinder 54">
                <a:extLst>
                  <a:ext uri="{FF2B5EF4-FFF2-40B4-BE49-F238E27FC236}">
                    <a16:creationId xmlns:a16="http://schemas.microsoft.com/office/drawing/2014/main" id="{0E848D79-E7B0-E6CE-3F1C-12413388CB84}"/>
                  </a:ext>
                </a:extLst>
              </p:cNvPr>
              <p:cNvCxnSpPr>
                <a:cxnSpLocks/>
              </p:cNvCxnSpPr>
              <p:nvPr/>
            </p:nvCxnSpPr>
            <p:spPr>
              <a:xfrm flipV="1">
                <a:off x="4953000" y="3672961"/>
                <a:ext cx="726681" cy="9913"/>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62" name="Gruppieren 61">
              <a:extLst>
                <a:ext uri="{FF2B5EF4-FFF2-40B4-BE49-F238E27FC236}">
                  <a16:creationId xmlns:a16="http://schemas.microsoft.com/office/drawing/2014/main" id="{87E482E3-933B-5F34-FF56-130F85F72A31}"/>
                </a:ext>
              </a:extLst>
            </p:cNvPr>
            <p:cNvGrpSpPr/>
            <p:nvPr/>
          </p:nvGrpSpPr>
          <p:grpSpPr>
            <a:xfrm>
              <a:off x="3175824" y="3295670"/>
              <a:ext cx="566837" cy="1754295"/>
              <a:chOff x="3242981" y="3392381"/>
              <a:chExt cx="566837" cy="1754295"/>
            </a:xfrm>
          </p:grpSpPr>
          <p:sp>
            <p:nvSpPr>
              <p:cNvPr id="59" name="Ecken des Rechtecks auf der gleichen Seite abrunden 163">
                <a:extLst>
                  <a:ext uri="{FF2B5EF4-FFF2-40B4-BE49-F238E27FC236}">
                    <a16:creationId xmlns:a16="http://schemas.microsoft.com/office/drawing/2014/main" id="{ECEA7317-3C4A-0631-24A4-AD9DBFFEFE5C}"/>
                  </a:ext>
                </a:extLst>
              </p:cNvPr>
              <p:cNvSpPr/>
              <p:nvPr/>
            </p:nvSpPr>
            <p:spPr>
              <a:xfrm rot="1800000" flipV="1">
                <a:off x="3505292" y="3392381"/>
                <a:ext cx="304526" cy="1754295"/>
              </a:xfrm>
              <a:prstGeom prst="round2SameRect">
                <a:avLst>
                  <a:gd name="adj1" fmla="val 50000"/>
                  <a:gd name="adj2" fmla="val 0"/>
                </a:avLst>
              </a:prstGeom>
              <a:no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60" name="Ecken des Rechtecks auf der gleichen Seite abrunden 169">
                <a:extLst>
                  <a:ext uri="{FF2B5EF4-FFF2-40B4-BE49-F238E27FC236}">
                    <a16:creationId xmlns:a16="http://schemas.microsoft.com/office/drawing/2014/main" id="{6E62D07A-4642-1CCE-6CE4-3415B97DE3BF}"/>
                  </a:ext>
                </a:extLst>
              </p:cNvPr>
              <p:cNvSpPr/>
              <p:nvPr/>
            </p:nvSpPr>
            <p:spPr>
              <a:xfrm rot="1800000" flipV="1">
                <a:off x="3242981" y="4375803"/>
                <a:ext cx="304526" cy="696528"/>
              </a:xfrm>
              <a:custGeom>
                <a:avLst/>
                <a:gdLst/>
                <a:ahLst/>
                <a:cxnLst/>
                <a:rect l="l" t="t" r="r" b="b"/>
                <a:pathLst>
                  <a:path w="252000" h="571740">
                    <a:moveTo>
                      <a:pt x="0" y="426248"/>
                    </a:moveTo>
                    <a:lnTo>
                      <a:pt x="252000" y="571740"/>
                    </a:lnTo>
                    <a:lnTo>
                      <a:pt x="252000" y="126000"/>
                    </a:lnTo>
                    <a:cubicBezTo>
                      <a:pt x="252000" y="56412"/>
                      <a:pt x="195588" y="0"/>
                      <a:pt x="126000" y="0"/>
                    </a:cubicBezTo>
                    <a:cubicBezTo>
                      <a:pt x="56412" y="0"/>
                      <a:pt x="0" y="56412"/>
                      <a:pt x="0" y="126000"/>
                    </a:cubicBezTo>
                    <a:close/>
                  </a:path>
                </a:pathLst>
              </a:custGeom>
              <a:solidFill>
                <a:schemeClr val="bg1"/>
              </a:solidFill>
              <a:ln>
                <a:solidFill>
                  <a:srgbClr val="0D0D0D"/>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a:p>
            </p:txBody>
          </p:sp>
        </p:grpSp>
      </p:grpSp>
      <p:pic>
        <p:nvPicPr>
          <p:cNvPr id="64" name="Inhaltsplatzhalter 22">
            <a:extLst>
              <a:ext uri="{FF2B5EF4-FFF2-40B4-BE49-F238E27FC236}">
                <a16:creationId xmlns:a16="http://schemas.microsoft.com/office/drawing/2014/main" id="{10F5447B-D093-A5F8-24AE-A010A0174FB7}"/>
              </a:ext>
            </a:extLst>
          </p:cNvPr>
          <p:cNvPicPr>
            <a:picLocks noGrp="1" noChangeAspect="1"/>
          </p:cNvPicPr>
          <p:nvPr>
            <p:ph sz="quarter" idx="13"/>
          </p:nvPr>
        </p:nvPicPr>
        <p:blipFill>
          <a:blip r:embed="rId3"/>
          <a:stretch>
            <a:fillRect/>
          </a:stretch>
        </p:blipFill>
        <p:spPr>
          <a:xfrm>
            <a:off x="636800" y="503238"/>
            <a:ext cx="490113" cy="900112"/>
          </a:xfrm>
          <a:prstGeom prst="rect">
            <a:avLst/>
          </a:prstGeom>
        </p:spPr>
      </p:pic>
    </p:spTree>
    <p:extLst>
      <p:ext uri="{BB962C8B-B14F-4D97-AF65-F5344CB8AC3E}">
        <p14:creationId xmlns:p14="http://schemas.microsoft.com/office/powerpoint/2010/main" val="39174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4555C-22AB-49B4-94EF-922CB3D57283}"/>
              </a:ext>
            </a:extLst>
          </p:cNvPr>
          <p:cNvSpPr>
            <a:spLocks noGrp="1"/>
          </p:cNvSpPr>
          <p:nvPr>
            <p:ph type="title"/>
          </p:nvPr>
        </p:nvSpPr>
        <p:spPr/>
        <p:txBody>
          <a:bodyPr/>
          <a:lstStyle/>
          <a:p>
            <a:r>
              <a:rPr lang="de-DE" dirty="0"/>
              <a:t>Teste dich selbst (1 von 2)</a:t>
            </a:r>
          </a:p>
        </p:txBody>
      </p:sp>
      <p:sp>
        <p:nvSpPr>
          <p:cNvPr id="4" name="Foliennummernplatzhalter 3">
            <a:extLst>
              <a:ext uri="{FF2B5EF4-FFF2-40B4-BE49-F238E27FC236}">
                <a16:creationId xmlns:a16="http://schemas.microsoft.com/office/drawing/2014/main" id="{C6B90DB7-F273-469A-B031-66DC7E06704C}"/>
              </a:ext>
            </a:extLst>
          </p:cNvPr>
          <p:cNvSpPr>
            <a:spLocks noGrp="1"/>
          </p:cNvSpPr>
          <p:nvPr>
            <p:ph type="sldNum" sz="quarter" idx="12"/>
          </p:nvPr>
        </p:nvSpPr>
        <p:spPr/>
        <p:txBody>
          <a:bodyPr/>
          <a:lstStyle/>
          <a:p>
            <a:fld id="{649AAC7D-4B30-4604-BD35-0C4E56313D0D}" type="slidenum">
              <a:rPr lang="de-DE" smtClean="0"/>
              <a:t>60</a:t>
            </a:fld>
            <a:endParaRPr lang="de-DE"/>
          </a:p>
        </p:txBody>
      </p:sp>
      <p:pic>
        <p:nvPicPr>
          <p:cNvPr id="6" name="Inhaltsplatzhalter 59">
            <a:extLst>
              <a:ext uri="{FF2B5EF4-FFF2-40B4-BE49-F238E27FC236}">
                <a16:creationId xmlns:a16="http://schemas.microsoft.com/office/drawing/2014/main" id="{5622068B-AAD2-4859-A785-14460E549BDA}"/>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36803" y="503239"/>
            <a:ext cx="490113" cy="900111"/>
          </a:xfrm>
          <a:prstGeom prst="rect">
            <a:avLst/>
          </a:prstGeom>
        </p:spPr>
      </p:pic>
      <p:sp>
        <p:nvSpPr>
          <p:cNvPr id="9" name="Inhaltsplatzhalter 2">
            <a:extLst>
              <a:ext uri="{FF2B5EF4-FFF2-40B4-BE49-F238E27FC236}">
                <a16:creationId xmlns:a16="http://schemas.microsoft.com/office/drawing/2014/main" id="{FB7D2493-9626-C713-75B3-5856E5741B74}"/>
              </a:ext>
            </a:extLst>
          </p:cNvPr>
          <p:cNvSpPr>
            <a:spLocks noGrp="1"/>
          </p:cNvSpPr>
          <p:nvPr>
            <p:ph idx="1"/>
          </p:nvPr>
        </p:nvSpPr>
        <p:spPr>
          <a:xfrm>
            <a:off x="1368003" y="1440000"/>
            <a:ext cx="7199999" cy="4320000"/>
          </a:xfrm>
        </p:spPr>
        <p:txBody>
          <a:bodyPr/>
          <a:lstStyle/>
          <a:p>
            <a:r>
              <a:rPr lang="de-DE" b="1" dirty="0"/>
              <a:t>Bearbeite die folgende Aufgabe. Mehrere Antworten können </a:t>
            </a:r>
            <a:r>
              <a:rPr lang="de-DE" b="1" dirty="0">
                <a:solidFill>
                  <a:srgbClr val="006600"/>
                </a:solidFill>
              </a:rPr>
              <a:t>richtig</a:t>
            </a:r>
            <a:r>
              <a:rPr lang="de-DE" b="1" dirty="0"/>
              <a:t> sein.</a:t>
            </a:r>
          </a:p>
          <a:p>
            <a:endParaRPr lang="de-DE" dirty="0"/>
          </a:p>
          <a:p>
            <a:r>
              <a:rPr lang="de-DE" dirty="0"/>
              <a:t>Der Katalysator:</a:t>
            </a:r>
          </a:p>
          <a:p>
            <a:pPr marL="342900" indent="-342900">
              <a:lnSpc>
                <a:spcPct val="150000"/>
              </a:lnSpc>
              <a:buFont typeface="Arial" panose="020B0604020202020204" pitchFamily="34" charset="0"/>
              <a:buAutoNum type="alphaLcParenR"/>
            </a:pPr>
            <a:r>
              <a:rPr lang="de-DE" dirty="0"/>
              <a:t>erhöht die Aktivierungsenergie.</a:t>
            </a:r>
          </a:p>
          <a:p>
            <a:pPr marL="342900" indent="-342900">
              <a:lnSpc>
                <a:spcPct val="150000"/>
              </a:lnSpc>
              <a:buFont typeface="Arial" panose="020B0604020202020204" pitchFamily="34" charset="0"/>
              <a:buAutoNum type="alphaLcParenR"/>
            </a:pPr>
            <a:r>
              <a:rPr lang="de-DE" dirty="0"/>
              <a:t>wird bei der Reaktion verbraucht.</a:t>
            </a:r>
          </a:p>
          <a:p>
            <a:pPr marL="342900" indent="-342900">
              <a:lnSpc>
                <a:spcPct val="150000"/>
              </a:lnSpc>
              <a:buFont typeface="Arial" panose="020B0604020202020204" pitchFamily="34" charset="0"/>
              <a:buAutoNum type="alphaLcParenR"/>
            </a:pPr>
            <a:r>
              <a:rPr lang="de-DE" dirty="0"/>
              <a:t>verringert die Aktivierungsenergie.</a:t>
            </a:r>
          </a:p>
          <a:p>
            <a:pPr marL="342900" indent="-342900">
              <a:lnSpc>
                <a:spcPct val="150000"/>
              </a:lnSpc>
              <a:buFont typeface="Arial" panose="020B0604020202020204" pitchFamily="34" charset="0"/>
              <a:buAutoNum type="alphaLcParenR"/>
            </a:pPr>
            <a:r>
              <a:rPr lang="de-DE" dirty="0"/>
              <a:t>führt in einer Wasserstoffperoxid-Lösung zur Bildung von Wasserstoff.</a:t>
            </a:r>
          </a:p>
          <a:p>
            <a:pPr marL="342900" indent="-342900">
              <a:lnSpc>
                <a:spcPct val="150000"/>
              </a:lnSpc>
              <a:buFont typeface="Arial" panose="020B0604020202020204" pitchFamily="34" charset="0"/>
              <a:buAutoNum type="alphaLcParenR"/>
            </a:pPr>
            <a:r>
              <a:rPr lang="de-DE" dirty="0"/>
              <a:t>führt in einer Wasserstoffperoxid-Lösung zur Bildung von Sauerstoff.</a:t>
            </a:r>
          </a:p>
          <a:p>
            <a:pPr marL="342900" indent="-342900">
              <a:buFont typeface="Arial" panose="020B0604020202020204" pitchFamily="34" charset="0"/>
              <a:buAutoNum type="alphaLcParenR"/>
            </a:pPr>
            <a:endParaRPr lang="de-DE" sz="1400" dirty="0"/>
          </a:p>
          <a:p>
            <a:pPr marL="457200" indent="-457200">
              <a:buAutoNum type="alphaLcParenR"/>
            </a:pPr>
            <a:endParaRPr lang="de-DE" dirty="0"/>
          </a:p>
        </p:txBody>
      </p:sp>
      <p:sp>
        <p:nvSpPr>
          <p:cNvPr id="8" name="Textfeld 7">
            <a:extLst>
              <a:ext uri="{FF2B5EF4-FFF2-40B4-BE49-F238E27FC236}">
                <a16:creationId xmlns:a16="http://schemas.microsoft.com/office/drawing/2014/main" id="{FD1497A2-6000-AC93-4F1B-970B2CC2D135}"/>
              </a:ext>
            </a:extLst>
          </p:cNvPr>
          <p:cNvSpPr txBox="1"/>
          <p:nvPr/>
        </p:nvSpPr>
        <p:spPr>
          <a:xfrm>
            <a:off x="982916" y="2798993"/>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0" name="Textfeld 9">
            <a:extLst>
              <a:ext uri="{FF2B5EF4-FFF2-40B4-BE49-F238E27FC236}">
                <a16:creationId xmlns:a16="http://schemas.microsoft.com/office/drawing/2014/main" id="{142FFCAF-7533-ED9F-A7A6-8B9B57C2D09F}"/>
              </a:ext>
            </a:extLst>
          </p:cNvPr>
          <p:cNvSpPr txBox="1"/>
          <p:nvPr/>
        </p:nvSpPr>
        <p:spPr>
          <a:xfrm>
            <a:off x="982916" y="3285000"/>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1" name="Textfeld 10">
            <a:extLst>
              <a:ext uri="{FF2B5EF4-FFF2-40B4-BE49-F238E27FC236}">
                <a16:creationId xmlns:a16="http://schemas.microsoft.com/office/drawing/2014/main" id="{13EB04B3-1DFD-FFC3-AC94-B08B2882EB4E}"/>
              </a:ext>
            </a:extLst>
          </p:cNvPr>
          <p:cNvSpPr txBox="1"/>
          <p:nvPr/>
        </p:nvSpPr>
        <p:spPr>
          <a:xfrm>
            <a:off x="982916" y="3771007"/>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2" name="Textfeld 11">
            <a:extLst>
              <a:ext uri="{FF2B5EF4-FFF2-40B4-BE49-F238E27FC236}">
                <a16:creationId xmlns:a16="http://schemas.microsoft.com/office/drawing/2014/main" id="{F09226B3-306B-0F21-51C5-32B32DCD2F48}"/>
              </a:ext>
            </a:extLst>
          </p:cNvPr>
          <p:cNvSpPr txBox="1"/>
          <p:nvPr/>
        </p:nvSpPr>
        <p:spPr>
          <a:xfrm>
            <a:off x="982916" y="4257014"/>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
        <p:nvSpPr>
          <p:cNvPr id="13" name="Textfeld 12">
            <a:extLst>
              <a:ext uri="{FF2B5EF4-FFF2-40B4-BE49-F238E27FC236}">
                <a16:creationId xmlns:a16="http://schemas.microsoft.com/office/drawing/2014/main" id="{BA4203F1-C30D-7517-1E40-5461C8D05715}"/>
              </a:ext>
            </a:extLst>
          </p:cNvPr>
          <p:cNvSpPr txBox="1"/>
          <p:nvPr/>
        </p:nvSpPr>
        <p:spPr>
          <a:xfrm>
            <a:off x="982916" y="5139019"/>
            <a:ext cx="288000" cy="288000"/>
          </a:xfrm>
          <a:prstGeom prst="rect">
            <a:avLst/>
          </a:prstGeom>
          <a:gradFill>
            <a:gsLst>
              <a:gs pos="0">
                <a:schemeClr val="tx1">
                  <a:lumMod val="95000"/>
                  <a:lumOff val="5000"/>
                </a:schemeClr>
              </a:gs>
              <a:gs pos="74000">
                <a:schemeClr val="bg2">
                  <a:lumMod val="75000"/>
                </a:schemeClr>
              </a:gs>
              <a:gs pos="83000">
                <a:schemeClr val="tx2">
                  <a:lumMod val="40000"/>
                  <a:lumOff val="60000"/>
                </a:schemeClr>
              </a:gs>
              <a:gs pos="100000">
                <a:schemeClr val="tx2">
                  <a:lumMod val="20000"/>
                  <a:lumOff val="80000"/>
                </a:schemeClr>
              </a:gs>
            </a:gsLst>
            <a:lin ang="5400000" scaled="1"/>
          </a:gradFill>
          <a:ln>
            <a:solidFill>
              <a:schemeClr val="tx1"/>
            </a:solidFill>
          </a:ln>
        </p:spPr>
        <p:txBody>
          <a:bodyPr wrap="square" rtlCol="0">
            <a:spAutoFit/>
          </a:bodyPr>
          <a:lstStyle/>
          <a:p>
            <a:endParaRPr lang="de-DE" dirty="0"/>
          </a:p>
        </p:txBody>
      </p:sp>
    </p:spTree>
    <p:extLst>
      <p:ext uri="{BB962C8B-B14F-4D97-AF65-F5344CB8AC3E}">
        <p14:creationId xmlns:p14="http://schemas.microsoft.com/office/powerpoint/2010/main" val="328695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left)">
                                      <p:cBhvr>
                                        <p:cTn id="10" dur="500"/>
                                        <p:tgtEl>
                                          <p:spTgt spid="9">
                                            <p:txEl>
                                              <p:pRg st="2" end="2"/>
                                            </p:txEl>
                                          </p:spTgt>
                                        </p:tgtEl>
                                      </p:cBhvr>
                                    </p:animEffect>
                                  </p:childTnLst>
                                </p:cTn>
                              </p:par>
                              <p:par>
                                <p:cTn id="11" presetID="22" presetClass="entr" presetSubtype="8" fill="hold" nodeType="withEffect">
                                  <p:stCondLst>
                                    <p:cond delay="50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wipe(left)">
                                      <p:cBhvr>
                                        <p:cTn id="13" dur="500"/>
                                        <p:tgtEl>
                                          <p:spTgt spid="9">
                                            <p:txEl>
                                              <p:pRg st="3" end="3"/>
                                            </p:txEl>
                                          </p:spTgt>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wipe(left)">
                                      <p:cBhvr>
                                        <p:cTn id="16" dur="500"/>
                                        <p:tgtEl>
                                          <p:spTgt spid="9">
                                            <p:txEl>
                                              <p:pRg st="4" end="4"/>
                                            </p:txEl>
                                          </p:spTgt>
                                        </p:tgtEl>
                                      </p:cBhvr>
                                    </p:animEffect>
                                  </p:childTnLst>
                                </p:cTn>
                              </p:par>
                              <p:par>
                                <p:cTn id="17" presetID="22" presetClass="entr" presetSubtype="8" fill="hold" nodeType="withEffect">
                                  <p:stCondLst>
                                    <p:cond delay="500"/>
                                  </p:stCondLst>
                                  <p:childTnLst>
                                    <p:set>
                                      <p:cBhvr>
                                        <p:cTn id="18" dur="1" fill="hold">
                                          <p:stCondLst>
                                            <p:cond delay="0"/>
                                          </p:stCondLst>
                                        </p:cTn>
                                        <p:tgtEl>
                                          <p:spTgt spid="9">
                                            <p:txEl>
                                              <p:pRg st="5" end="5"/>
                                            </p:txEl>
                                          </p:spTgt>
                                        </p:tgtEl>
                                        <p:attrNameLst>
                                          <p:attrName>style.visibility</p:attrName>
                                        </p:attrNameLst>
                                      </p:cBhvr>
                                      <p:to>
                                        <p:strVal val="visible"/>
                                      </p:to>
                                    </p:set>
                                    <p:animEffect transition="in" filter="wipe(left)">
                                      <p:cBhvr>
                                        <p:cTn id="19" dur="500"/>
                                        <p:tgtEl>
                                          <p:spTgt spid="9">
                                            <p:txEl>
                                              <p:pRg st="5" end="5"/>
                                            </p:txEl>
                                          </p:spTgt>
                                        </p:tgtEl>
                                      </p:cBhvr>
                                    </p:animEffect>
                                  </p:childTnLst>
                                </p:cTn>
                              </p:par>
                              <p:par>
                                <p:cTn id="20" presetID="22" presetClass="entr" presetSubtype="8" fill="hold" nodeType="withEffect">
                                  <p:stCondLst>
                                    <p:cond delay="50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wipe(left)">
                                      <p:cBhvr>
                                        <p:cTn id="22" dur="500"/>
                                        <p:tgtEl>
                                          <p:spTgt spid="9">
                                            <p:txEl>
                                              <p:pRg st="6" end="6"/>
                                            </p:txEl>
                                          </p:spTgt>
                                        </p:tgtEl>
                                      </p:cBhvr>
                                    </p:animEffect>
                                  </p:childTnLst>
                                </p:cTn>
                              </p:par>
                              <p:par>
                                <p:cTn id="23" presetID="22" presetClass="entr" presetSubtype="8" fill="hold" nodeType="withEffect">
                                  <p:stCondLst>
                                    <p:cond delay="500"/>
                                  </p:stCondLst>
                                  <p:childTnLst>
                                    <p:set>
                                      <p:cBhvr>
                                        <p:cTn id="24" dur="1" fill="hold">
                                          <p:stCondLst>
                                            <p:cond delay="0"/>
                                          </p:stCondLst>
                                        </p:cTn>
                                        <p:tgtEl>
                                          <p:spTgt spid="9">
                                            <p:txEl>
                                              <p:pRg st="7" end="7"/>
                                            </p:txEl>
                                          </p:spTgt>
                                        </p:tgtEl>
                                        <p:attrNameLst>
                                          <p:attrName>style.visibility</p:attrName>
                                        </p:attrNameLst>
                                      </p:cBhvr>
                                      <p:to>
                                        <p:strVal val="visible"/>
                                      </p:to>
                                    </p:set>
                                    <p:animEffect transition="in" filter="wipe(left)">
                                      <p:cBhvr>
                                        <p:cTn id="25"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nodeType="clickEffect">
                                  <p:stCondLst>
                                    <p:cond delay="0"/>
                                  </p:stCondLst>
                                  <p:childTnLst>
                                    <p:animClr clrSpc="rgb" dir="cw">
                                      <p:cBhvr override="childStyle">
                                        <p:cTn id="30" dur="500" fill="hold"/>
                                        <p:tgtEl>
                                          <p:spTgt spid="9">
                                            <p:txEl>
                                              <p:pRg st="3" end="3"/>
                                            </p:txEl>
                                          </p:spTgt>
                                        </p:tgtEl>
                                        <p:attrNameLst>
                                          <p:attrName>style.color</p:attrName>
                                        </p:attrNameLst>
                                      </p:cBhvr>
                                      <p:to>
                                        <a:schemeClr val="accent2"/>
                                      </p:to>
                                    </p:animClr>
                                    <p:animClr clrSpc="rgb" dir="cw">
                                      <p:cBhvr>
                                        <p:cTn id="31" dur="500" fill="hold"/>
                                        <p:tgtEl>
                                          <p:spTgt spid="9">
                                            <p:txEl>
                                              <p:pRg st="3" end="3"/>
                                            </p:txEl>
                                          </p:spTgt>
                                        </p:tgtEl>
                                        <p:attrNameLst>
                                          <p:attrName>fillcolor</p:attrName>
                                        </p:attrNameLst>
                                      </p:cBhvr>
                                      <p:to>
                                        <a:schemeClr val="accent2"/>
                                      </p:to>
                                    </p:animClr>
                                    <p:set>
                                      <p:cBhvr>
                                        <p:cTn id="32" dur="500" fill="hold"/>
                                        <p:tgtEl>
                                          <p:spTgt spid="9">
                                            <p:txEl>
                                              <p:pRg st="3" end="3"/>
                                            </p:txEl>
                                          </p:spTgt>
                                        </p:tgtEl>
                                        <p:attrNameLst>
                                          <p:attrName>fill.type</p:attrName>
                                        </p:attrNameLst>
                                      </p:cBhvr>
                                      <p:to>
                                        <p:strVal val="solid"/>
                                      </p:to>
                                    </p:set>
                                    <p:set>
                                      <p:cBhvr>
                                        <p:cTn id="33" dur="500" fill="hold"/>
                                        <p:tgtEl>
                                          <p:spTgt spid="9">
                                            <p:txEl>
                                              <p:pRg st="3" end="3"/>
                                            </p:txEl>
                                          </p:spTgt>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9" presetClass="emph" presetSubtype="0" fill="hold" nodeType="clickEffect">
                                  <p:stCondLst>
                                    <p:cond delay="0"/>
                                  </p:stCondLst>
                                  <p:childTnLst>
                                    <p:animClr clrSpc="rgb" dir="cw">
                                      <p:cBhvr override="childStyle">
                                        <p:cTn id="38" dur="500" fill="hold"/>
                                        <p:tgtEl>
                                          <p:spTgt spid="9">
                                            <p:txEl>
                                              <p:pRg st="4" end="4"/>
                                            </p:txEl>
                                          </p:spTgt>
                                        </p:tgtEl>
                                        <p:attrNameLst>
                                          <p:attrName>style.color</p:attrName>
                                        </p:attrNameLst>
                                      </p:cBhvr>
                                      <p:to>
                                        <a:schemeClr val="accent2"/>
                                      </p:to>
                                    </p:animClr>
                                    <p:animClr clrSpc="rgb" dir="cw">
                                      <p:cBhvr>
                                        <p:cTn id="39" dur="500" fill="hold"/>
                                        <p:tgtEl>
                                          <p:spTgt spid="9">
                                            <p:txEl>
                                              <p:pRg st="4" end="4"/>
                                            </p:txEl>
                                          </p:spTgt>
                                        </p:tgtEl>
                                        <p:attrNameLst>
                                          <p:attrName>fillcolor</p:attrName>
                                        </p:attrNameLst>
                                      </p:cBhvr>
                                      <p:to>
                                        <a:schemeClr val="accent2"/>
                                      </p:to>
                                    </p:animClr>
                                    <p:set>
                                      <p:cBhvr>
                                        <p:cTn id="40" dur="500" fill="hold"/>
                                        <p:tgtEl>
                                          <p:spTgt spid="9">
                                            <p:txEl>
                                              <p:pRg st="4" end="4"/>
                                            </p:txEl>
                                          </p:spTgt>
                                        </p:tgtEl>
                                        <p:attrNameLst>
                                          <p:attrName>fill.type</p:attrName>
                                        </p:attrNameLst>
                                      </p:cBhvr>
                                      <p:to>
                                        <p:strVal val="solid"/>
                                      </p:to>
                                    </p:set>
                                    <p:set>
                                      <p:cBhvr>
                                        <p:cTn id="41" dur="500" fill="hold"/>
                                        <p:tgtEl>
                                          <p:spTgt spid="9">
                                            <p:txEl>
                                              <p:pRg st="4" end="4"/>
                                            </p:txEl>
                                          </p:spTgt>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9" presetClass="emph" presetSubtype="0" fill="hold" nodeType="clickEffect">
                                  <p:stCondLst>
                                    <p:cond delay="0"/>
                                  </p:stCondLst>
                                  <p:childTnLst>
                                    <p:animClr clrSpc="rgb" dir="cw">
                                      <p:cBhvr override="childStyle">
                                        <p:cTn id="46" dur="500" fill="hold"/>
                                        <p:tgtEl>
                                          <p:spTgt spid="9">
                                            <p:txEl>
                                              <p:pRg st="5" end="5"/>
                                            </p:txEl>
                                          </p:spTgt>
                                        </p:tgtEl>
                                        <p:attrNameLst>
                                          <p:attrName>style.color</p:attrName>
                                        </p:attrNameLst>
                                      </p:cBhvr>
                                      <p:to>
                                        <a:srgbClr val="008000"/>
                                      </p:to>
                                    </p:animClr>
                                    <p:animClr clrSpc="rgb" dir="cw">
                                      <p:cBhvr>
                                        <p:cTn id="47" dur="500" fill="hold"/>
                                        <p:tgtEl>
                                          <p:spTgt spid="9">
                                            <p:txEl>
                                              <p:pRg st="5" end="5"/>
                                            </p:txEl>
                                          </p:spTgt>
                                        </p:tgtEl>
                                        <p:attrNameLst>
                                          <p:attrName>fillcolor</p:attrName>
                                        </p:attrNameLst>
                                      </p:cBhvr>
                                      <p:to>
                                        <a:srgbClr val="008000"/>
                                      </p:to>
                                    </p:animClr>
                                    <p:set>
                                      <p:cBhvr>
                                        <p:cTn id="48" dur="500" fill="hold"/>
                                        <p:tgtEl>
                                          <p:spTgt spid="9">
                                            <p:txEl>
                                              <p:pRg st="5" end="5"/>
                                            </p:txEl>
                                          </p:spTgt>
                                        </p:tgtEl>
                                        <p:attrNameLst>
                                          <p:attrName>fill.type</p:attrName>
                                        </p:attrNameLst>
                                      </p:cBhvr>
                                      <p:to>
                                        <p:strVal val="solid"/>
                                      </p:to>
                                    </p:set>
                                    <p:set>
                                      <p:cBhvr>
                                        <p:cTn id="49" dur="500" fill="hold"/>
                                        <p:tgtEl>
                                          <p:spTgt spid="9">
                                            <p:txEl>
                                              <p:pRg st="5" end="5"/>
                                            </p:txEl>
                                          </p:spTgt>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nodeType="clickEffect">
                                  <p:stCondLst>
                                    <p:cond delay="0"/>
                                  </p:stCondLst>
                                  <p:childTnLst>
                                    <p:animClr clrSpc="rgb" dir="cw">
                                      <p:cBhvr override="childStyle">
                                        <p:cTn id="54" dur="500" fill="hold"/>
                                        <p:tgtEl>
                                          <p:spTgt spid="9">
                                            <p:txEl>
                                              <p:pRg st="6" end="6"/>
                                            </p:txEl>
                                          </p:spTgt>
                                        </p:tgtEl>
                                        <p:attrNameLst>
                                          <p:attrName>style.color</p:attrName>
                                        </p:attrNameLst>
                                      </p:cBhvr>
                                      <p:to>
                                        <a:schemeClr val="accent2"/>
                                      </p:to>
                                    </p:animClr>
                                    <p:animClr clrSpc="rgb" dir="cw">
                                      <p:cBhvr>
                                        <p:cTn id="55" dur="500" fill="hold"/>
                                        <p:tgtEl>
                                          <p:spTgt spid="9">
                                            <p:txEl>
                                              <p:pRg st="6" end="6"/>
                                            </p:txEl>
                                          </p:spTgt>
                                        </p:tgtEl>
                                        <p:attrNameLst>
                                          <p:attrName>fillcolor</p:attrName>
                                        </p:attrNameLst>
                                      </p:cBhvr>
                                      <p:to>
                                        <a:schemeClr val="accent2"/>
                                      </p:to>
                                    </p:animClr>
                                    <p:set>
                                      <p:cBhvr>
                                        <p:cTn id="56" dur="500" fill="hold"/>
                                        <p:tgtEl>
                                          <p:spTgt spid="9">
                                            <p:txEl>
                                              <p:pRg st="6" end="6"/>
                                            </p:txEl>
                                          </p:spTgt>
                                        </p:tgtEl>
                                        <p:attrNameLst>
                                          <p:attrName>fill.type</p:attrName>
                                        </p:attrNameLst>
                                      </p:cBhvr>
                                      <p:to>
                                        <p:strVal val="solid"/>
                                      </p:to>
                                    </p:set>
                                    <p:set>
                                      <p:cBhvr>
                                        <p:cTn id="57" dur="500" fill="hold"/>
                                        <p:tgtEl>
                                          <p:spTgt spid="9">
                                            <p:txEl>
                                              <p:pRg st="6" end="6"/>
                                            </p:txEl>
                                          </p:spTgt>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9">
                                            <p:txEl>
                                              <p:pRg st="7" end="7"/>
                                            </p:txEl>
                                          </p:spTgt>
                                        </p:tgtEl>
                                        <p:attrNameLst>
                                          <p:attrName>style.color</p:attrName>
                                        </p:attrNameLst>
                                      </p:cBhvr>
                                      <p:to>
                                        <a:srgbClr val="008000"/>
                                      </p:to>
                                    </p:animClr>
                                    <p:animClr clrSpc="rgb" dir="cw">
                                      <p:cBhvr>
                                        <p:cTn id="63" dur="500" fill="hold"/>
                                        <p:tgtEl>
                                          <p:spTgt spid="9">
                                            <p:txEl>
                                              <p:pRg st="7" end="7"/>
                                            </p:txEl>
                                          </p:spTgt>
                                        </p:tgtEl>
                                        <p:attrNameLst>
                                          <p:attrName>fillcolor</p:attrName>
                                        </p:attrNameLst>
                                      </p:cBhvr>
                                      <p:to>
                                        <a:srgbClr val="008000"/>
                                      </p:to>
                                    </p:animClr>
                                    <p:set>
                                      <p:cBhvr>
                                        <p:cTn id="64" dur="500" fill="hold"/>
                                        <p:tgtEl>
                                          <p:spTgt spid="9">
                                            <p:txEl>
                                              <p:pRg st="7" end="7"/>
                                            </p:txEl>
                                          </p:spTgt>
                                        </p:tgtEl>
                                        <p:attrNameLst>
                                          <p:attrName>fill.type</p:attrName>
                                        </p:attrNameLst>
                                      </p:cBhvr>
                                      <p:to>
                                        <p:strVal val="solid"/>
                                      </p:to>
                                    </p:set>
                                    <p:set>
                                      <p:cBhvr>
                                        <p:cTn id="65" dur="500" fill="hold"/>
                                        <p:tgtEl>
                                          <p:spTgt spid="9">
                                            <p:txEl>
                                              <p:pRg st="7" end="7"/>
                                            </p:txEl>
                                          </p:spTgt>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33284-9647-B9C9-0F03-6A2D9B2469F4}"/>
              </a:ext>
            </a:extLst>
          </p:cNvPr>
          <p:cNvSpPr>
            <a:spLocks noGrp="1"/>
          </p:cNvSpPr>
          <p:nvPr>
            <p:ph type="title"/>
          </p:nvPr>
        </p:nvSpPr>
        <p:spPr/>
        <p:txBody>
          <a:bodyPr/>
          <a:lstStyle/>
          <a:p>
            <a:r>
              <a:rPr lang="de-DE" dirty="0"/>
              <a:t>Teste Dich selbst (2 von 2)</a:t>
            </a:r>
          </a:p>
        </p:txBody>
      </p:sp>
      <p:sp>
        <p:nvSpPr>
          <p:cNvPr id="3" name="Inhaltsplatzhalter 2">
            <a:extLst>
              <a:ext uri="{FF2B5EF4-FFF2-40B4-BE49-F238E27FC236}">
                <a16:creationId xmlns:a16="http://schemas.microsoft.com/office/drawing/2014/main" id="{E01C85F6-96D5-E4EB-AC64-F02EC265B980}"/>
              </a:ext>
            </a:extLst>
          </p:cNvPr>
          <p:cNvSpPr>
            <a:spLocks noGrp="1"/>
          </p:cNvSpPr>
          <p:nvPr>
            <p:ph idx="1"/>
          </p:nvPr>
        </p:nvSpPr>
        <p:spPr>
          <a:xfrm>
            <a:off x="1368003" y="1440000"/>
            <a:ext cx="7199999" cy="1390991"/>
          </a:xfrm>
        </p:spPr>
        <p:txBody>
          <a:bodyPr/>
          <a:lstStyle/>
          <a:p>
            <a:r>
              <a:rPr lang="de-DE" b="1" dirty="0"/>
              <a:t>Vergleiche</a:t>
            </a:r>
            <a:r>
              <a:rPr lang="de-DE" dirty="0"/>
              <a:t> beide Diagramme einer ablaufenden Reaktion und entscheide, bei welchem der beiden ein Katalysator verwendet wurde [2]. </a:t>
            </a:r>
            <a:r>
              <a:rPr lang="de-DE" b="1" dirty="0"/>
              <a:t>Erkläre</a:t>
            </a:r>
            <a:r>
              <a:rPr lang="de-DE" dirty="0"/>
              <a:t> woran du dies erkennst. </a:t>
            </a:r>
            <a:r>
              <a:rPr lang="de-DE" b="1" dirty="0"/>
              <a:t>Ergänze</a:t>
            </a:r>
            <a:r>
              <a:rPr lang="de-DE" dirty="0"/>
              <a:t> die drei Lücken. Die Lösung findest du auf der nächsten Folie. </a:t>
            </a:r>
          </a:p>
        </p:txBody>
      </p:sp>
      <p:sp>
        <p:nvSpPr>
          <p:cNvPr id="4" name="Foliennummernplatzhalter 3">
            <a:extLst>
              <a:ext uri="{FF2B5EF4-FFF2-40B4-BE49-F238E27FC236}">
                <a16:creationId xmlns:a16="http://schemas.microsoft.com/office/drawing/2014/main" id="{61CB89E1-11B1-9A17-9756-5F1ADAA900E3}"/>
              </a:ext>
            </a:extLst>
          </p:cNvPr>
          <p:cNvSpPr>
            <a:spLocks noGrp="1"/>
          </p:cNvSpPr>
          <p:nvPr>
            <p:ph type="sldNum" sz="quarter" idx="12"/>
          </p:nvPr>
        </p:nvSpPr>
        <p:spPr/>
        <p:txBody>
          <a:bodyPr/>
          <a:lstStyle/>
          <a:p>
            <a:fld id="{649AAC7D-4B30-4604-BD35-0C4E56313D0D}" type="slidenum">
              <a:rPr lang="de-DE" smtClean="0"/>
              <a:t>61</a:t>
            </a:fld>
            <a:endParaRPr lang="de-DE"/>
          </a:p>
        </p:txBody>
      </p:sp>
      <p:pic>
        <p:nvPicPr>
          <p:cNvPr id="6" name="Inhaltsplatzhalter 59">
            <a:extLst>
              <a:ext uri="{FF2B5EF4-FFF2-40B4-BE49-F238E27FC236}">
                <a16:creationId xmlns:a16="http://schemas.microsoft.com/office/drawing/2014/main" id="{273751C1-EE0C-1571-B515-7FAFD6FFA018}"/>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36800" y="503238"/>
            <a:ext cx="490113" cy="900112"/>
          </a:xfrm>
          <a:prstGeom prst="rect">
            <a:avLst/>
          </a:prstGeom>
        </p:spPr>
      </p:pic>
      <p:grpSp>
        <p:nvGrpSpPr>
          <p:cNvPr id="33" name="Gruppieren 32">
            <a:extLst>
              <a:ext uri="{FF2B5EF4-FFF2-40B4-BE49-F238E27FC236}">
                <a16:creationId xmlns:a16="http://schemas.microsoft.com/office/drawing/2014/main" id="{D9B51698-C72B-04B7-9D49-8A556669980A}"/>
              </a:ext>
            </a:extLst>
          </p:cNvPr>
          <p:cNvGrpSpPr/>
          <p:nvPr/>
        </p:nvGrpSpPr>
        <p:grpSpPr>
          <a:xfrm>
            <a:off x="1532962" y="3308940"/>
            <a:ext cx="2416146" cy="2302093"/>
            <a:chOff x="1441961" y="3068996"/>
            <a:chExt cx="2416146" cy="2302093"/>
          </a:xfrm>
        </p:grpSpPr>
        <p:sp>
          <p:nvSpPr>
            <p:cNvPr id="23" name="Textfeld 22">
              <a:extLst>
                <a:ext uri="{FF2B5EF4-FFF2-40B4-BE49-F238E27FC236}">
                  <a16:creationId xmlns:a16="http://schemas.microsoft.com/office/drawing/2014/main" id="{EDFF6024-1255-8076-87F2-225814009F98}"/>
                </a:ext>
              </a:extLst>
            </p:cNvPr>
            <p:cNvSpPr txBox="1"/>
            <p:nvPr/>
          </p:nvSpPr>
          <p:spPr>
            <a:xfrm>
              <a:off x="1517081" y="4239009"/>
              <a:ext cx="630007" cy="369332"/>
            </a:xfrm>
            <a:prstGeom prst="rect">
              <a:avLst/>
            </a:prstGeom>
            <a:noFill/>
            <a:ln w="12700">
              <a:solidFill>
                <a:schemeClr val="tx1"/>
              </a:solidFill>
            </a:ln>
          </p:spPr>
          <p:txBody>
            <a:bodyPr wrap="square" rtlCol="0">
              <a:spAutoFit/>
            </a:bodyPr>
            <a:lstStyle/>
            <a:p>
              <a:endParaRPr lang="de-DE" dirty="0"/>
            </a:p>
          </p:txBody>
        </p:sp>
        <p:sp>
          <p:nvSpPr>
            <p:cNvPr id="24" name="Textfeld 23">
              <a:extLst>
                <a:ext uri="{FF2B5EF4-FFF2-40B4-BE49-F238E27FC236}">
                  <a16:creationId xmlns:a16="http://schemas.microsoft.com/office/drawing/2014/main" id="{97E51E4F-C7CE-2715-65B6-D37C4DB52ED7}"/>
                </a:ext>
              </a:extLst>
            </p:cNvPr>
            <p:cNvSpPr txBox="1"/>
            <p:nvPr/>
          </p:nvSpPr>
          <p:spPr>
            <a:xfrm>
              <a:off x="2226606" y="3813818"/>
              <a:ext cx="236684" cy="220333"/>
            </a:xfrm>
            <a:prstGeom prst="rect">
              <a:avLst/>
            </a:prstGeom>
            <a:noFill/>
            <a:ln w="12700">
              <a:solidFill>
                <a:schemeClr val="tx1"/>
              </a:solidFill>
            </a:ln>
          </p:spPr>
          <p:txBody>
            <a:bodyPr wrap="square" rtlCol="0">
              <a:spAutoFit/>
            </a:bodyPr>
            <a:lstStyle/>
            <a:p>
              <a:endParaRPr lang="de-DE" dirty="0"/>
            </a:p>
          </p:txBody>
        </p:sp>
        <p:sp>
          <p:nvSpPr>
            <p:cNvPr id="25" name="Textfeld 24">
              <a:extLst>
                <a:ext uri="{FF2B5EF4-FFF2-40B4-BE49-F238E27FC236}">
                  <a16:creationId xmlns:a16="http://schemas.microsoft.com/office/drawing/2014/main" id="{2051D530-4110-4BE1-EE44-57A3642DF08A}"/>
                </a:ext>
              </a:extLst>
            </p:cNvPr>
            <p:cNvSpPr txBox="1"/>
            <p:nvPr/>
          </p:nvSpPr>
          <p:spPr>
            <a:xfrm>
              <a:off x="3039203" y="4817194"/>
              <a:ext cx="630007" cy="369332"/>
            </a:xfrm>
            <a:prstGeom prst="rect">
              <a:avLst/>
            </a:prstGeom>
            <a:noFill/>
            <a:ln w="12700">
              <a:solidFill>
                <a:schemeClr val="tx1"/>
              </a:solidFill>
            </a:ln>
          </p:spPr>
          <p:txBody>
            <a:bodyPr wrap="square" rtlCol="0">
              <a:spAutoFit/>
            </a:bodyPr>
            <a:lstStyle/>
            <a:p>
              <a:endParaRPr lang="de-DE" dirty="0"/>
            </a:p>
          </p:txBody>
        </p:sp>
        <p:grpSp>
          <p:nvGrpSpPr>
            <p:cNvPr id="29" name="Gruppieren 28">
              <a:extLst>
                <a:ext uri="{FF2B5EF4-FFF2-40B4-BE49-F238E27FC236}">
                  <a16:creationId xmlns:a16="http://schemas.microsoft.com/office/drawing/2014/main" id="{7C5D51A2-23FA-1970-9F0C-A2D2283E58E9}"/>
                </a:ext>
              </a:extLst>
            </p:cNvPr>
            <p:cNvGrpSpPr/>
            <p:nvPr/>
          </p:nvGrpSpPr>
          <p:grpSpPr>
            <a:xfrm>
              <a:off x="1441961" y="3068996"/>
              <a:ext cx="2416146" cy="2302093"/>
              <a:chOff x="1441961" y="3068996"/>
              <a:chExt cx="2416146" cy="2302093"/>
            </a:xfrm>
          </p:grpSpPr>
          <p:cxnSp>
            <p:nvCxnSpPr>
              <p:cNvPr id="30" name="Gerader Verbinder 29">
                <a:extLst>
                  <a:ext uri="{FF2B5EF4-FFF2-40B4-BE49-F238E27FC236}">
                    <a16:creationId xmlns:a16="http://schemas.microsoft.com/office/drawing/2014/main" id="{2A2676F0-6678-9904-3C04-1F7D4E53C683}"/>
                  </a:ext>
                </a:extLst>
              </p:cNvPr>
              <p:cNvCxnSpPr>
                <a:cxnSpLocks/>
              </p:cNvCxnSpPr>
              <p:nvPr/>
            </p:nvCxnSpPr>
            <p:spPr>
              <a:xfrm>
                <a:off x="2072968" y="4080294"/>
                <a:ext cx="828000" cy="0"/>
              </a:xfrm>
              <a:prstGeom prst="line">
                <a:avLst/>
              </a:prstGeom>
              <a:ln w="95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D61EC9FD-D081-2819-7BCE-7C61C2A53BD7}"/>
                  </a:ext>
                </a:extLst>
              </p:cNvPr>
              <p:cNvCxnSpPr>
                <a:cxnSpLocks/>
              </p:cNvCxnSpPr>
              <p:nvPr/>
            </p:nvCxnSpPr>
            <p:spPr>
              <a:xfrm flipV="1">
                <a:off x="2520000" y="3380400"/>
                <a:ext cx="0" cy="69840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uppieren 21">
                <a:extLst>
                  <a:ext uri="{FF2B5EF4-FFF2-40B4-BE49-F238E27FC236}">
                    <a16:creationId xmlns:a16="http://schemas.microsoft.com/office/drawing/2014/main" id="{6810C2C4-B2FF-55EC-BE55-29A2FE0F97D3}"/>
                  </a:ext>
                </a:extLst>
              </p:cNvPr>
              <p:cNvGrpSpPr/>
              <p:nvPr/>
            </p:nvGrpSpPr>
            <p:grpSpPr>
              <a:xfrm>
                <a:off x="1441961" y="3068996"/>
                <a:ext cx="2416146" cy="2302093"/>
                <a:chOff x="1441961" y="3068996"/>
                <a:chExt cx="2416146" cy="2302093"/>
              </a:xfrm>
            </p:grpSpPr>
            <p:grpSp>
              <p:nvGrpSpPr>
                <p:cNvPr id="18" name="Gruppieren 17">
                  <a:extLst>
                    <a:ext uri="{FF2B5EF4-FFF2-40B4-BE49-F238E27FC236}">
                      <a16:creationId xmlns:a16="http://schemas.microsoft.com/office/drawing/2014/main" id="{5B3CA971-CB2A-28D3-BF1A-289AC1320009}"/>
                    </a:ext>
                  </a:extLst>
                </p:cNvPr>
                <p:cNvGrpSpPr/>
                <p:nvPr/>
              </p:nvGrpSpPr>
              <p:grpSpPr>
                <a:xfrm>
                  <a:off x="1441961" y="3068996"/>
                  <a:ext cx="2416146" cy="2302093"/>
                  <a:chOff x="1366841" y="3457907"/>
                  <a:chExt cx="2416146" cy="2302093"/>
                </a:xfrm>
              </p:grpSpPr>
              <p:cxnSp>
                <p:nvCxnSpPr>
                  <p:cNvPr id="12" name="Gerade Verbindung mit Pfeil 11">
                    <a:extLst>
                      <a:ext uri="{FF2B5EF4-FFF2-40B4-BE49-F238E27FC236}">
                        <a16:creationId xmlns:a16="http://schemas.microsoft.com/office/drawing/2014/main" id="{ABFFFDAA-3754-8A79-4BE4-3914100EC668}"/>
                      </a:ext>
                    </a:extLst>
                  </p:cNvPr>
                  <p:cNvCxnSpPr>
                    <a:cxnSpLocks/>
                  </p:cNvCxnSpPr>
                  <p:nvPr/>
                </p:nvCxnSpPr>
                <p:spPr>
                  <a:xfrm flipV="1">
                    <a:off x="1366841" y="3457907"/>
                    <a:ext cx="0" cy="2302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D495B1D3-23C7-9E93-92D8-56FE62E3D5A4}"/>
                      </a:ext>
                    </a:extLst>
                  </p:cNvPr>
                  <p:cNvCxnSpPr/>
                  <p:nvPr/>
                </p:nvCxnSpPr>
                <p:spPr>
                  <a:xfrm>
                    <a:off x="1366841" y="5760000"/>
                    <a:ext cx="24161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Freihandform: Form 8">
                  <a:extLst>
                    <a:ext uri="{FF2B5EF4-FFF2-40B4-BE49-F238E27FC236}">
                      <a16:creationId xmlns:a16="http://schemas.microsoft.com/office/drawing/2014/main" id="{A46C39B2-B6F1-1DDA-3BD5-5F7579BDEC15}"/>
                    </a:ext>
                  </a:extLst>
                </p:cNvPr>
                <p:cNvSpPr/>
                <p:nvPr/>
              </p:nvSpPr>
              <p:spPr>
                <a:xfrm>
                  <a:off x="1841500" y="3374982"/>
                  <a:ext cx="1546225" cy="1311318"/>
                </a:xfrm>
                <a:custGeom>
                  <a:avLst/>
                  <a:gdLst>
                    <a:gd name="connsiteX0" fmla="*/ 0 w 1524000"/>
                    <a:gd name="connsiteY0" fmla="*/ 708316 h 1399237"/>
                    <a:gd name="connsiteX1" fmla="*/ 203200 w 1524000"/>
                    <a:gd name="connsiteY1" fmla="*/ 708316 h 1399237"/>
                    <a:gd name="connsiteX2" fmla="*/ 412750 w 1524000"/>
                    <a:gd name="connsiteY2" fmla="*/ 197141 h 1399237"/>
                    <a:gd name="connsiteX3" fmla="*/ 663575 w 1524000"/>
                    <a:gd name="connsiteY3" fmla="*/ 291 h 1399237"/>
                    <a:gd name="connsiteX4" fmla="*/ 850900 w 1524000"/>
                    <a:gd name="connsiteY4" fmla="*/ 168566 h 1399237"/>
                    <a:gd name="connsiteX5" fmla="*/ 1069975 w 1524000"/>
                    <a:gd name="connsiteY5" fmla="*/ 717841 h 1399237"/>
                    <a:gd name="connsiteX6" fmla="*/ 1273175 w 1524000"/>
                    <a:gd name="connsiteY6" fmla="*/ 1308391 h 1399237"/>
                    <a:gd name="connsiteX7" fmla="*/ 1524000 w 1524000"/>
                    <a:gd name="connsiteY7" fmla="*/ 1387766 h 1399237"/>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87518"/>
                    <a:gd name="connsiteX1" fmla="*/ 203200 w 1524000"/>
                    <a:gd name="connsiteY1" fmla="*/ 708068 h 1387518"/>
                    <a:gd name="connsiteX2" fmla="*/ 460375 w 1524000"/>
                    <a:gd name="connsiteY2" fmla="*/ 158793 h 1387518"/>
                    <a:gd name="connsiteX3" fmla="*/ 663575 w 1524000"/>
                    <a:gd name="connsiteY3" fmla="*/ 43 h 1387518"/>
                    <a:gd name="connsiteX4" fmla="*/ 850900 w 1524000"/>
                    <a:gd name="connsiteY4" fmla="*/ 168318 h 1387518"/>
                    <a:gd name="connsiteX5" fmla="*/ 1069975 w 1524000"/>
                    <a:gd name="connsiteY5" fmla="*/ 717593 h 1387518"/>
                    <a:gd name="connsiteX6" fmla="*/ 1273175 w 1524000"/>
                    <a:gd name="connsiteY6" fmla="*/ 1308143 h 1387518"/>
                    <a:gd name="connsiteX7" fmla="*/ 1524000 w 1524000"/>
                    <a:gd name="connsiteY7" fmla="*/ 1387518 h 1387518"/>
                    <a:gd name="connsiteX0" fmla="*/ 0 w 1527175"/>
                    <a:gd name="connsiteY0" fmla="*/ 708068 h 1311318"/>
                    <a:gd name="connsiteX1" fmla="*/ 203200 w 1527175"/>
                    <a:gd name="connsiteY1" fmla="*/ 708068 h 1311318"/>
                    <a:gd name="connsiteX2" fmla="*/ 460375 w 1527175"/>
                    <a:gd name="connsiteY2" fmla="*/ 158793 h 1311318"/>
                    <a:gd name="connsiteX3" fmla="*/ 663575 w 1527175"/>
                    <a:gd name="connsiteY3" fmla="*/ 43 h 1311318"/>
                    <a:gd name="connsiteX4" fmla="*/ 850900 w 1527175"/>
                    <a:gd name="connsiteY4" fmla="*/ 168318 h 1311318"/>
                    <a:gd name="connsiteX5" fmla="*/ 1069975 w 1527175"/>
                    <a:gd name="connsiteY5" fmla="*/ 717593 h 1311318"/>
                    <a:gd name="connsiteX6" fmla="*/ 1273175 w 1527175"/>
                    <a:gd name="connsiteY6" fmla="*/ 1308143 h 1311318"/>
                    <a:gd name="connsiteX7" fmla="*/ 1527175 w 152717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267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92200 w 1546225"/>
                    <a:gd name="connsiteY5" fmla="*/ 790618 h 1311318"/>
                    <a:gd name="connsiteX6" fmla="*/ 1292225 w 1546225"/>
                    <a:gd name="connsiteY6" fmla="*/ 1308143 h 1311318"/>
                    <a:gd name="connsiteX7" fmla="*/ 1546225 w 1546225"/>
                    <a:gd name="connsiteY7" fmla="*/ 1311318 h 131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225" h="1311318">
                      <a:moveTo>
                        <a:pt x="0" y="708068"/>
                      </a:moveTo>
                      <a:lnTo>
                        <a:pt x="222250" y="708068"/>
                      </a:lnTo>
                      <a:cubicBezTo>
                        <a:pt x="302154" y="616522"/>
                        <a:pt x="402696" y="276797"/>
                        <a:pt x="479425" y="158793"/>
                      </a:cubicBezTo>
                      <a:cubicBezTo>
                        <a:pt x="556154" y="40789"/>
                        <a:pt x="617538" y="-1544"/>
                        <a:pt x="682625" y="43"/>
                      </a:cubicBezTo>
                      <a:cubicBezTo>
                        <a:pt x="747712" y="1630"/>
                        <a:pt x="801688" y="36556"/>
                        <a:pt x="869950" y="168318"/>
                      </a:cubicBezTo>
                      <a:cubicBezTo>
                        <a:pt x="938212" y="300080"/>
                        <a:pt x="1021821" y="600647"/>
                        <a:pt x="1092200" y="790618"/>
                      </a:cubicBezTo>
                      <a:cubicBezTo>
                        <a:pt x="1162579" y="980589"/>
                        <a:pt x="1216554" y="1196489"/>
                        <a:pt x="1292225" y="1308143"/>
                      </a:cubicBezTo>
                      <a:lnTo>
                        <a:pt x="1546225" y="131131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nvGrpSpPr>
          <p:cNvPr id="36" name="Gruppieren 35">
            <a:extLst>
              <a:ext uri="{FF2B5EF4-FFF2-40B4-BE49-F238E27FC236}">
                <a16:creationId xmlns:a16="http://schemas.microsoft.com/office/drawing/2014/main" id="{3D0D4874-8C08-CEB2-F148-7A9F0AA0E2F4}"/>
              </a:ext>
            </a:extLst>
          </p:cNvPr>
          <p:cNvGrpSpPr/>
          <p:nvPr/>
        </p:nvGrpSpPr>
        <p:grpSpPr>
          <a:xfrm>
            <a:off x="4966930" y="3308940"/>
            <a:ext cx="2416146" cy="2302093"/>
            <a:chOff x="4966930" y="3308940"/>
            <a:chExt cx="2416146" cy="2302093"/>
          </a:xfrm>
        </p:grpSpPr>
        <p:grpSp>
          <p:nvGrpSpPr>
            <p:cNvPr id="34" name="Gruppieren 33">
              <a:extLst>
                <a:ext uri="{FF2B5EF4-FFF2-40B4-BE49-F238E27FC236}">
                  <a16:creationId xmlns:a16="http://schemas.microsoft.com/office/drawing/2014/main" id="{9870B70A-BE6B-2C10-CA86-1C25F723C8F3}"/>
                </a:ext>
              </a:extLst>
            </p:cNvPr>
            <p:cNvGrpSpPr/>
            <p:nvPr/>
          </p:nvGrpSpPr>
          <p:grpSpPr>
            <a:xfrm>
              <a:off x="4966930" y="3308940"/>
              <a:ext cx="2416146" cy="2302093"/>
              <a:chOff x="4875929" y="3068996"/>
              <a:chExt cx="2416146" cy="2302093"/>
            </a:xfrm>
          </p:grpSpPr>
          <p:sp>
            <p:nvSpPr>
              <p:cNvPr id="26" name="Textfeld 25">
                <a:extLst>
                  <a:ext uri="{FF2B5EF4-FFF2-40B4-BE49-F238E27FC236}">
                    <a16:creationId xmlns:a16="http://schemas.microsoft.com/office/drawing/2014/main" id="{75600CDA-C02F-0AE2-06B3-01D871108048}"/>
                  </a:ext>
                </a:extLst>
              </p:cNvPr>
              <p:cNvSpPr txBox="1"/>
              <p:nvPr/>
            </p:nvSpPr>
            <p:spPr>
              <a:xfrm>
                <a:off x="4966840" y="4239009"/>
                <a:ext cx="630007" cy="369332"/>
              </a:xfrm>
              <a:prstGeom prst="rect">
                <a:avLst/>
              </a:prstGeom>
              <a:noFill/>
              <a:ln w="12700">
                <a:solidFill>
                  <a:schemeClr val="tx1"/>
                </a:solidFill>
              </a:ln>
            </p:spPr>
            <p:txBody>
              <a:bodyPr wrap="square" rtlCol="0">
                <a:spAutoFit/>
              </a:bodyPr>
              <a:lstStyle/>
              <a:p>
                <a:endParaRPr lang="de-DE" dirty="0"/>
              </a:p>
            </p:txBody>
          </p:sp>
          <p:sp>
            <p:nvSpPr>
              <p:cNvPr id="27" name="Textfeld 26">
                <a:extLst>
                  <a:ext uri="{FF2B5EF4-FFF2-40B4-BE49-F238E27FC236}">
                    <a16:creationId xmlns:a16="http://schemas.microsoft.com/office/drawing/2014/main" id="{23BFDA30-7BEF-6D24-17A0-FD72DFB962B5}"/>
                  </a:ext>
                </a:extLst>
              </p:cNvPr>
              <p:cNvSpPr txBox="1"/>
              <p:nvPr/>
            </p:nvSpPr>
            <p:spPr>
              <a:xfrm>
                <a:off x="6473170" y="4817194"/>
                <a:ext cx="630007" cy="369332"/>
              </a:xfrm>
              <a:prstGeom prst="rect">
                <a:avLst/>
              </a:prstGeom>
              <a:noFill/>
              <a:ln w="12700">
                <a:solidFill>
                  <a:schemeClr val="tx1"/>
                </a:solidFill>
              </a:ln>
            </p:spPr>
            <p:txBody>
              <a:bodyPr wrap="square" rtlCol="0">
                <a:spAutoFit/>
              </a:bodyPr>
              <a:lstStyle/>
              <a:p>
                <a:endParaRPr lang="de-DE" dirty="0"/>
              </a:p>
            </p:txBody>
          </p:sp>
          <p:grpSp>
            <p:nvGrpSpPr>
              <p:cNvPr id="31" name="Gruppieren 30">
                <a:extLst>
                  <a:ext uri="{FF2B5EF4-FFF2-40B4-BE49-F238E27FC236}">
                    <a16:creationId xmlns:a16="http://schemas.microsoft.com/office/drawing/2014/main" id="{46B27666-7802-DDB9-062C-8DBD8D16071A}"/>
                  </a:ext>
                </a:extLst>
              </p:cNvPr>
              <p:cNvGrpSpPr/>
              <p:nvPr/>
            </p:nvGrpSpPr>
            <p:grpSpPr>
              <a:xfrm>
                <a:off x="4875929" y="3068996"/>
                <a:ext cx="2416146" cy="2302093"/>
                <a:chOff x="4875929" y="3068996"/>
                <a:chExt cx="2416146" cy="2302093"/>
              </a:xfrm>
            </p:grpSpPr>
            <p:cxnSp>
              <p:nvCxnSpPr>
                <p:cNvPr id="41" name="Gerade Verbindung mit Pfeil 40">
                  <a:extLst>
                    <a:ext uri="{FF2B5EF4-FFF2-40B4-BE49-F238E27FC236}">
                      <a16:creationId xmlns:a16="http://schemas.microsoft.com/office/drawing/2014/main" id="{B1229C8B-36A0-E33E-E6D8-A1B57CC5925A}"/>
                    </a:ext>
                  </a:extLst>
                </p:cNvPr>
                <p:cNvCxnSpPr>
                  <a:cxnSpLocks/>
                </p:cNvCxnSpPr>
                <p:nvPr/>
              </p:nvCxnSpPr>
              <p:spPr>
                <a:xfrm flipV="1">
                  <a:off x="5921080" y="3074400"/>
                  <a:ext cx="0" cy="100440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uppieren 27">
                  <a:extLst>
                    <a:ext uri="{FF2B5EF4-FFF2-40B4-BE49-F238E27FC236}">
                      <a16:creationId xmlns:a16="http://schemas.microsoft.com/office/drawing/2014/main" id="{34E451EC-15B1-2CD6-BBC4-2677D536C53F}"/>
                    </a:ext>
                  </a:extLst>
                </p:cNvPr>
                <p:cNvGrpSpPr/>
                <p:nvPr/>
              </p:nvGrpSpPr>
              <p:grpSpPr>
                <a:xfrm>
                  <a:off x="4875929" y="3068996"/>
                  <a:ext cx="2416146" cy="2302093"/>
                  <a:chOff x="4875929" y="3068996"/>
                  <a:chExt cx="2416146" cy="2302093"/>
                </a:xfrm>
              </p:grpSpPr>
              <p:grpSp>
                <p:nvGrpSpPr>
                  <p:cNvPr id="19" name="Gruppieren 18">
                    <a:extLst>
                      <a:ext uri="{FF2B5EF4-FFF2-40B4-BE49-F238E27FC236}">
                        <a16:creationId xmlns:a16="http://schemas.microsoft.com/office/drawing/2014/main" id="{DF6D52FF-26C9-534B-8C16-BFA09798547B}"/>
                      </a:ext>
                    </a:extLst>
                  </p:cNvPr>
                  <p:cNvGrpSpPr/>
                  <p:nvPr/>
                </p:nvGrpSpPr>
                <p:grpSpPr>
                  <a:xfrm>
                    <a:off x="4875929" y="3068996"/>
                    <a:ext cx="2416146" cy="2302093"/>
                    <a:chOff x="1366841" y="3457907"/>
                    <a:chExt cx="2416146" cy="2302093"/>
                  </a:xfrm>
                </p:grpSpPr>
                <p:cxnSp>
                  <p:nvCxnSpPr>
                    <p:cNvPr id="20" name="Gerade Verbindung mit Pfeil 19">
                      <a:extLst>
                        <a:ext uri="{FF2B5EF4-FFF2-40B4-BE49-F238E27FC236}">
                          <a16:creationId xmlns:a16="http://schemas.microsoft.com/office/drawing/2014/main" id="{9AF5897D-42AB-2FD1-AF9C-B4F7086DFE6F}"/>
                        </a:ext>
                      </a:extLst>
                    </p:cNvPr>
                    <p:cNvCxnSpPr>
                      <a:cxnSpLocks/>
                    </p:cNvCxnSpPr>
                    <p:nvPr/>
                  </p:nvCxnSpPr>
                  <p:spPr>
                    <a:xfrm flipV="1">
                      <a:off x="1366841" y="3457907"/>
                      <a:ext cx="0" cy="2302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2E68643-FA80-50F3-65F3-A8591F62DF58}"/>
                        </a:ext>
                      </a:extLst>
                    </p:cNvPr>
                    <p:cNvCxnSpPr/>
                    <p:nvPr/>
                  </p:nvCxnSpPr>
                  <p:spPr>
                    <a:xfrm>
                      <a:off x="1366841" y="5760000"/>
                      <a:ext cx="24161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Freihandform: Form 9">
                    <a:extLst>
                      <a:ext uri="{FF2B5EF4-FFF2-40B4-BE49-F238E27FC236}">
                        <a16:creationId xmlns:a16="http://schemas.microsoft.com/office/drawing/2014/main" id="{91125700-A4D2-24E5-A6F5-008034720DE2}"/>
                      </a:ext>
                    </a:extLst>
                  </p:cNvPr>
                  <p:cNvSpPr/>
                  <p:nvPr/>
                </p:nvSpPr>
                <p:spPr>
                  <a:xfrm>
                    <a:off x="5256896" y="3070205"/>
                    <a:ext cx="1546225" cy="1616096"/>
                  </a:xfrm>
                  <a:custGeom>
                    <a:avLst/>
                    <a:gdLst>
                      <a:gd name="connsiteX0" fmla="*/ 0 w 1524000"/>
                      <a:gd name="connsiteY0" fmla="*/ 708316 h 1399237"/>
                      <a:gd name="connsiteX1" fmla="*/ 203200 w 1524000"/>
                      <a:gd name="connsiteY1" fmla="*/ 708316 h 1399237"/>
                      <a:gd name="connsiteX2" fmla="*/ 412750 w 1524000"/>
                      <a:gd name="connsiteY2" fmla="*/ 197141 h 1399237"/>
                      <a:gd name="connsiteX3" fmla="*/ 663575 w 1524000"/>
                      <a:gd name="connsiteY3" fmla="*/ 291 h 1399237"/>
                      <a:gd name="connsiteX4" fmla="*/ 850900 w 1524000"/>
                      <a:gd name="connsiteY4" fmla="*/ 168566 h 1399237"/>
                      <a:gd name="connsiteX5" fmla="*/ 1069975 w 1524000"/>
                      <a:gd name="connsiteY5" fmla="*/ 717841 h 1399237"/>
                      <a:gd name="connsiteX6" fmla="*/ 1273175 w 1524000"/>
                      <a:gd name="connsiteY6" fmla="*/ 1308391 h 1399237"/>
                      <a:gd name="connsiteX7" fmla="*/ 1524000 w 1524000"/>
                      <a:gd name="connsiteY7" fmla="*/ 1387766 h 1399237"/>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87518"/>
                      <a:gd name="connsiteX1" fmla="*/ 203200 w 1524000"/>
                      <a:gd name="connsiteY1" fmla="*/ 708068 h 1387518"/>
                      <a:gd name="connsiteX2" fmla="*/ 460375 w 1524000"/>
                      <a:gd name="connsiteY2" fmla="*/ 158793 h 1387518"/>
                      <a:gd name="connsiteX3" fmla="*/ 663575 w 1524000"/>
                      <a:gd name="connsiteY3" fmla="*/ 43 h 1387518"/>
                      <a:gd name="connsiteX4" fmla="*/ 850900 w 1524000"/>
                      <a:gd name="connsiteY4" fmla="*/ 168318 h 1387518"/>
                      <a:gd name="connsiteX5" fmla="*/ 1069975 w 1524000"/>
                      <a:gd name="connsiteY5" fmla="*/ 717593 h 1387518"/>
                      <a:gd name="connsiteX6" fmla="*/ 1273175 w 1524000"/>
                      <a:gd name="connsiteY6" fmla="*/ 1308143 h 1387518"/>
                      <a:gd name="connsiteX7" fmla="*/ 1524000 w 1524000"/>
                      <a:gd name="connsiteY7" fmla="*/ 1387518 h 1387518"/>
                      <a:gd name="connsiteX0" fmla="*/ 0 w 1527175"/>
                      <a:gd name="connsiteY0" fmla="*/ 708068 h 1311318"/>
                      <a:gd name="connsiteX1" fmla="*/ 203200 w 1527175"/>
                      <a:gd name="connsiteY1" fmla="*/ 708068 h 1311318"/>
                      <a:gd name="connsiteX2" fmla="*/ 460375 w 1527175"/>
                      <a:gd name="connsiteY2" fmla="*/ 158793 h 1311318"/>
                      <a:gd name="connsiteX3" fmla="*/ 663575 w 1527175"/>
                      <a:gd name="connsiteY3" fmla="*/ 43 h 1311318"/>
                      <a:gd name="connsiteX4" fmla="*/ 850900 w 1527175"/>
                      <a:gd name="connsiteY4" fmla="*/ 168318 h 1311318"/>
                      <a:gd name="connsiteX5" fmla="*/ 1069975 w 1527175"/>
                      <a:gd name="connsiteY5" fmla="*/ 717593 h 1311318"/>
                      <a:gd name="connsiteX6" fmla="*/ 1273175 w 1527175"/>
                      <a:gd name="connsiteY6" fmla="*/ 1308143 h 1311318"/>
                      <a:gd name="connsiteX7" fmla="*/ 1527175 w 152717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267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92200 w 1546225"/>
                      <a:gd name="connsiteY5" fmla="*/ 790618 h 1311318"/>
                      <a:gd name="connsiteX6" fmla="*/ 1292225 w 1546225"/>
                      <a:gd name="connsiteY6" fmla="*/ 1308143 h 1311318"/>
                      <a:gd name="connsiteX7" fmla="*/ 1546225 w 1546225"/>
                      <a:gd name="connsiteY7" fmla="*/ 1311318 h 1311318"/>
                      <a:gd name="connsiteX0" fmla="*/ 0 w 1546225"/>
                      <a:gd name="connsiteY0" fmla="*/ 1019181 h 1622431"/>
                      <a:gd name="connsiteX1" fmla="*/ 222250 w 1546225"/>
                      <a:gd name="connsiteY1" fmla="*/ 1019181 h 1622431"/>
                      <a:gd name="connsiteX2" fmla="*/ 479425 w 1546225"/>
                      <a:gd name="connsiteY2" fmla="*/ 469906 h 1622431"/>
                      <a:gd name="connsiteX3" fmla="*/ 682625 w 1546225"/>
                      <a:gd name="connsiteY3" fmla="*/ 6 h 1622431"/>
                      <a:gd name="connsiteX4" fmla="*/ 869950 w 1546225"/>
                      <a:gd name="connsiteY4" fmla="*/ 479431 h 1622431"/>
                      <a:gd name="connsiteX5" fmla="*/ 1092200 w 1546225"/>
                      <a:gd name="connsiteY5" fmla="*/ 1101731 h 1622431"/>
                      <a:gd name="connsiteX6" fmla="*/ 1292225 w 1546225"/>
                      <a:gd name="connsiteY6" fmla="*/ 1619256 h 1622431"/>
                      <a:gd name="connsiteX7" fmla="*/ 1546225 w 1546225"/>
                      <a:gd name="connsiteY7" fmla="*/ 1622431 h 1622431"/>
                      <a:gd name="connsiteX0" fmla="*/ 0 w 1546225"/>
                      <a:gd name="connsiteY0" fmla="*/ 1028260 h 1631510"/>
                      <a:gd name="connsiteX1" fmla="*/ 222250 w 1546225"/>
                      <a:gd name="connsiteY1" fmla="*/ 1028260 h 1631510"/>
                      <a:gd name="connsiteX2" fmla="*/ 485775 w 1546225"/>
                      <a:gd name="connsiteY2" fmla="*/ 240860 h 1631510"/>
                      <a:gd name="connsiteX3" fmla="*/ 682625 w 1546225"/>
                      <a:gd name="connsiteY3" fmla="*/ 9085 h 1631510"/>
                      <a:gd name="connsiteX4" fmla="*/ 869950 w 1546225"/>
                      <a:gd name="connsiteY4" fmla="*/ 488510 h 1631510"/>
                      <a:gd name="connsiteX5" fmla="*/ 1092200 w 1546225"/>
                      <a:gd name="connsiteY5" fmla="*/ 1110810 h 1631510"/>
                      <a:gd name="connsiteX6" fmla="*/ 1292225 w 1546225"/>
                      <a:gd name="connsiteY6" fmla="*/ 1628335 h 1631510"/>
                      <a:gd name="connsiteX7" fmla="*/ 1546225 w 1546225"/>
                      <a:gd name="connsiteY7" fmla="*/ 1631510 h 1631510"/>
                      <a:gd name="connsiteX0" fmla="*/ 0 w 1546225"/>
                      <a:gd name="connsiteY0" fmla="*/ 1019253 h 1622503"/>
                      <a:gd name="connsiteX1" fmla="*/ 222250 w 1546225"/>
                      <a:gd name="connsiteY1" fmla="*/ 1019253 h 1622503"/>
                      <a:gd name="connsiteX2" fmla="*/ 485775 w 1546225"/>
                      <a:gd name="connsiteY2" fmla="*/ 231853 h 1622503"/>
                      <a:gd name="connsiteX3" fmla="*/ 682625 w 1546225"/>
                      <a:gd name="connsiteY3" fmla="*/ 78 h 1622503"/>
                      <a:gd name="connsiteX4" fmla="*/ 844550 w 1546225"/>
                      <a:gd name="connsiteY4" fmla="*/ 247728 h 1622503"/>
                      <a:gd name="connsiteX5" fmla="*/ 1092200 w 1546225"/>
                      <a:gd name="connsiteY5" fmla="*/ 1101803 h 1622503"/>
                      <a:gd name="connsiteX6" fmla="*/ 1292225 w 1546225"/>
                      <a:gd name="connsiteY6" fmla="*/ 1619328 h 1622503"/>
                      <a:gd name="connsiteX7" fmla="*/ 1546225 w 1546225"/>
                      <a:gd name="connsiteY7" fmla="*/ 1622503 h 1622503"/>
                      <a:gd name="connsiteX0" fmla="*/ 0 w 1546225"/>
                      <a:gd name="connsiteY0" fmla="*/ 1019194 h 1622444"/>
                      <a:gd name="connsiteX1" fmla="*/ 222250 w 1546225"/>
                      <a:gd name="connsiteY1" fmla="*/ 1019194 h 1622444"/>
                      <a:gd name="connsiteX2" fmla="*/ 485775 w 1546225"/>
                      <a:gd name="connsiteY2" fmla="*/ 231794 h 1622444"/>
                      <a:gd name="connsiteX3" fmla="*/ 682625 w 1546225"/>
                      <a:gd name="connsiteY3" fmla="*/ 19 h 1622444"/>
                      <a:gd name="connsiteX4" fmla="*/ 831850 w 1546225"/>
                      <a:gd name="connsiteY4" fmla="*/ 225444 h 1622444"/>
                      <a:gd name="connsiteX5" fmla="*/ 1092200 w 1546225"/>
                      <a:gd name="connsiteY5" fmla="*/ 1101744 h 1622444"/>
                      <a:gd name="connsiteX6" fmla="*/ 1292225 w 1546225"/>
                      <a:gd name="connsiteY6" fmla="*/ 1619269 h 1622444"/>
                      <a:gd name="connsiteX7" fmla="*/ 1546225 w 1546225"/>
                      <a:gd name="connsiteY7" fmla="*/ 1622444 h 1622444"/>
                      <a:gd name="connsiteX0" fmla="*/ 0 w 1546225"/>
                      <a:gd name="connsiteY0" fmla="*/ 1012847 h 1616097"/>
                      <a:gd name="connsiteX1" fmla="*/ 222250 w 1546225"/>
                      <a:gd name="connsiteY1" fmla="*/ 1012847 h 1616097"/>
                      <a:gd name="connsiteX2" fmla="*/ 485775 w 1546225"/>
                      <a:gd name="connsiteY2" fmla="*/ 225447 h 1616097"/>
                      <a:gd name="connsiteX3" fmla="*/ 663575 w 1546225"/>
                      <a:gd name="connsiteY3" fmla="*/ 22 h 1616097"/>
                      <a:gd name="connsiteX4" fmla="*/ 831850 w 1546225"/>
                      <a:gd name="connsiteY4" fmla="*/ 219097 h 1616097"/>
                      <a:gd name="connsiteX5" fmla="*/ 1092200 w 1546225"/>
                      <a:gd name="connsiteY5" fmla="*/ 1095397 h 1616097"/>
                      <a:gd name="connsiteX6" fmla="*/ 1292225 w 1546225"/>
                      <a:gd name="connsiteY6" fmla="*/ 1612922 h 1616097"/>
                      <a:gd name="connsiteX7" fmla="*/ 1546225 w 1546225"/>
                      <a:gd name="connsiteY7" fmla="*/ 1616097 h 1616097"/>
                      <a:gd name="connsiteX0" fmla="*/ 0 w 1546225"/>
                      <a:gd name="connsiteY0" fmla="*/ 1012847 h 1616097"/>
                      <a:gd name="connsiteX1" fmla="*/ 222250 w 1546225"/>
                      <a:gd name="connsiteY1" fmla="*/ 1012847 h 1616097"/>
                      <a:gd name="connsiteX2" fmla="*/ 485775 w 1546225"/>
                      <a:gd name="connsiteY2" fmla="*/ 225447 h 1616097"/>
                      <a:gd name="connsiteX3" fmla="*/ 663575 w 1546225"/>
                      <a:gd name="connsiteY3" fmla="*/ 22 h 1616097"/>
                      <a:gd name="connsiteX4" fmla="*/ 831850 w 1546225"/>
                      <a:gd name="connsiteY4" fmla="*/ 219097 h 1616097"/>
                      <a:gd name="connsiteX5" fmla="*/ 1092200 w 1546225"/>
                      <a:gd name="connsiteY5" fmla="*/ 1095397 h 1616097"/>
                      <a:gd name="connsiteX6" fmla="*/ 1292225 w 1546225"/>
                      <a:gd name="connsiteY6" fmla="*/ 1612922 h 1616097"/>
                      <a:gd name="connsiteX7" fmla="*/ 1546225 w 1546225"/>
                      <a:gd name="connsiteY7" fmla="*/ 1616097 h 1616097"/>
                      <a:gd name="connsiteX0" fmla="*/ 0 w 1546225"/>
                      <a:gd name="connsiteY0" fmla="*/ 1012846 h 1616096"/>
                      <a:gd name="connsiteX1" fmla="*/ 222250 w 1546225"/>
                      <a:gd name="connsiteY1" fmla="*/ 1012846 h 1616096"/>
                      <a:gd name="connsiteX2" fmla="*/ 485775 w 1546225"/>
                      <a:gd name="connsiteY2" fmla="*/ 225446 h 1616096"/>
                      <a:gd name="connsiteX3" fmla="*/ 663575 w 1546225"/>
                      <a:gd name="connsiteY3" fmla="*/ 21 h 1616096"/>
                      <a:gd name="connsiteX4" fmla="*/ 831850 w 1546225"/>
                      <a:gd name="connsiteY4" fmla="*/ 219096 h 1616096"/>
                      <a:gd name="connsiteX5" fmla="*/ 1104900 w 1546225"/>
                      <a:gd name="connsiteY5" fmla="*/ 1082696 h 1616096"/>
                      <a:gd name="connsiteX6" fmla="*/ 1292225 w 1546225"/>
                      <a:gd name="connsiteY6" fmla="*/ 1612921 h 1616096"/>
                      <a:gd name="connsiteX7" fmla="*/ 1546225 w 1546225"/>
                      <a:gd name="connsiteY7" fmla="*/ 1616096 h 1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225" h="1616096">
                        <a:moveTo>
                          <a:pt x="0" y="1012846"/>
                        </a:moveTo>
                        <a:lnTo>
                          <a:pt x="222250" y="1012846"/>
                        </a:lnTo>
                        <a:cubicBezTo>
                          <a:pt x="303212" y="881613"/>
                          <a:pt x="412221" y="394250"/>
                          <a:pt x="485775" y="225446"/>
                        </a:cubicBezTo>
                        <a:cubicBezTo>
                          <a:pt x="559329" y="56642"/>
                          <a:pt x="605896" y="1079"/>
                          <a:pt x="663575" y="21"/>
                        </a:cubicBezTo>
                        <a:cubicBezTo>
                          <a:pt x="721254" y="-1037"/>
                          <a:pt x="758296" y="38650"/>
                          <a:pt x="831850" y="219096"/>
                        </a:cubicBezTo>
                        <a:cubicBezTo>
                          <a:pt x="905404" y="399542"/>
                          <a:pt x="1028171" y="850392"/>
                          <a:pt x="1104900" y="1082696"/>
                        </a:cubicBezTo>
                        <a:cubicBezTo>
                          <a:pt x="1181629" y="1315000"/>
                          <a:pt x="1216554" y="1501267"/>
                          <a:pt x="1292225" y="1612921"/>
                        </a:cubicBezTo>
                        <a:lnTo>
                          <a:pt x="1546225" y="161609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1" name="Gerader Verbinder 10">
                  <a:extLst>
                    <a:ext uri="{FF2B5EF4-FFF2-40B4-BE49-F238E27FC236}">
                      <a16:creationId xmlns:a16="http://schemas.microsoft.com/office/drawing/2014/main" id="{1268C667-F60D-A0C7-D588-80A812C2BA57}"/>
                    </a:ext>
                  </a:extLst>
                </p:cNvPr>
                <p:cNvCxnSpPr>
                  <a:cxnSpLocks/>
                </p:cNvCxnSpPr>
                <p:nvPr/>
              </p:nvCxnSpPr>
              <p:spPr>
                <a:xfrm>
                  <a:off x="5494974" y="4086000"/>
                  <a:ext cx="828000" cy="0"/>
                </a:xfrm>
                <a:prstGeom prst="line">
                  <a:avLst/>
                </a:prstGeom>
                <a:ln w="95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5" name="Textfeld 34">
              <a:extLst>
                <a:ext uri="{FF2B5EF4-FFF2-40B4-BE49-F238E27FC236}">
                  <a16:creationId xmlns:a16="http://schemas.microsoft.com/office/drawing/2014/main" id="{F8EBB773-289D-558A-9C15-89E726D47124}"/>
                </a:ext>
              </a:extLst>
            </p:cNvPr>
            <p:cNvSpPr txBox="1"/>
            <p:nvPr/>
          </p:nvSpPr>
          <p:spPr>
            <a:xfrm>
              <a:off x="5716312" y="4053761"/>
              <a:ext cx="236684" cy="220333"/>
            </a:xfrm>
            <a:prstGeom prst="rect">
              <a:avLst/>
            </a:prstGeom>
            <a:noFill/>
            <a:ln w="12700">
              <a:solidFill>
                <a:schemeClr val="tx1"/>
              </a:solidFill>
            </a:ln>
          </p:spPr>
          <p:txBody>
            <a:bodyPr wrap="square" rtlCol="0">
              <a:spAutoFit/>
            </a:bodyPr>
            <a:lstStyle/>
            <a:p>
              <a:endParaRPr lang="de-DE" dirty="0"/>
            </a:p>
          </p:txBody>
        </p:sp>
      </p:grpSp>
    </p:spTree>
    <p:extLst>
      <p:ext uri="{BB962C8B-B14F-4D97-AF65-F5344CB8AC3E}">
        <p14:creationId xmlns:p14="http://schemas.microsoft.com/office/powerpoint/2010/main" val="4203935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FEB2FB9-A154-4DDB-9A34-1B68B5D0A79F}"/>
              </a:ext>
            </a:extLst>
          </p:cNvPr>
          <p:cNvSpPr>
            <a:spLocks noGrp="1"/>
          </p:cNvSpPr>
          <p:nvPr>
            <p:ph type="sldNum" sz="quarter" idx="12"/>
          </p:nvPr>
        </p:nvSpPr>
        <p:spPr/>
        <p:txBody>
          <a:bodyPr/>
          <a:lstStyle/>
          <a:p>
            <a:fld id="{512B0DB9-0322-4ED9-940E-5222A7C612BE}" type="slidenum">
              <a:rPr lang="de-DE" smtClean="0"/>
              <a:t>62</a:t>
            </a:fld>
            <a:endParaRPr lang="de-DE"/>
          </a:p>
        </p:txBody>
      </p:sp>
    </p:spTree>
    <p:extLst>
      <p:ext uri="{BB962C8B-B14F-4D97-AF65-F5344CB8AC3E}">
        <p14:creationId xmlns:p14="http://schemas.microsoft.com/office/powerpoint/2010/main" val="1251395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4C4A22-DA62-881E-8821-18B91F996E12}"/>
              </a:ext>
            </a:extLst>
          </p:cNvPr>
          <p:cNvSpPr>
            <a:spLocks noGrp="1"/>
          </p:cNvSpPr>
          <p:nvPr>
            <p:ph idx="1"/>
          </p:nvPr>
        </p:nvSpPr>
        <p:spPr>
          <a:xfrm>
            <a:off x="1366841" y="1440000"/>
            <a:ext cx="7199999" cy="2268335"/>
          </a:xfrm>
        </p:spPr>
        <p:txBody>
          <a:bodyPr/>
          <a:lstStyle/>
          <a:p>
            <a:r>
              <a:rPr lang="de-DE" dirty="0"/>
              <a:t>Bei dem linken Diagramm ist die Aktivierungs-energie E</a:t>
            </a:r>
            <a:r>
              <a:rPr lang="de-DE" baseline="-25000" dirty="0"/>
              <a:t>A</a:t>
            </a:r>
            <a:r>
              <a:rPr lang="de-DE" dirty="0"/>
              <a:t> niedriger. Hier kam ein Katalysator zum Einsatz. Es muss weniger Energie z.B. in Form von Wärme zugeführt werden, damit die Reaktion ablaufen kann. Dadurch wird die Reaktionsgeschwindigkeit erhöht. [2]</a:t>
            </a:r>
          </a:p>
        </p:txBody>
      </p:sp>
      <p:sp>
        <p:nvSpPr>
          <p:cNvPr id="3" name="Foliennummernplatzhalter 2">
            <a:extLst>
              <a:ext uri="{FF2B5EF4-FFF2-40B4-BE49-F238E27FC236}">
                <a16:creationId xmlns:a16="http://schemas.microsoft.com/office/drawing/2014/main" id="{30E66A37-B1DA-FC21-4933-86D38CA0FFED}"/>
              </a:ext>
            </a:extLst>
          </p:cNvPr>
          <p:cNvSpPr>
            <a:spLocks noGrp="1"/>
          </p:cNvSpPr>
          <p:nvPr>
            <p:ph type="sldNum" sz="quarter" idx="12"/>
          </p:nvPr>
        </p:nvSpPr>
        <p:spPr/>
        <p:txBody>
          <a:bodyPr/>
          <a:lstStyle/>
          <a:p>
            <a:fld id="{649AAC7D-4B30-4604-BD35-0C4E56313D0D}" type="slidenum">
              <a:rPr lang="de-DE" smtClean="0"/>
              <a:t>63</a:t>
            </a:fld>
            <a:endParaRPr lang="de-DE"/>
          </a:p>
        </p:txBody>
      </p:sp>
      <p:grpSp>
        <p:nvGrpSpPr>
          <p:cNvPr id="44" name="Gruppieren 43">
            <a:extLst>
              <a:ext uri="{FF2B5EF4-FFF2-40B4-BE49-F238E27FC236}">
                <a16:creationId xmlns:a16="http://schemas.microsoft.com/office/drawing/2014/main" id="{C3D2FE82-6E05-8B87-449A-CDE22680F103}"/>
              </a:ext>
            </a:extLst>
          </p:cNvPr>
          <p:cNvGrpSpPr/>
          <p:nvPr/>
        </p:nvGrpSpPr>
        <p:grpSpPr>
          <a:xfrm>
            <a:off x="1532962" y="3789004"/>
            <a:ext cx="2416146" cy="2302093"/>
            <a:chOff x="1366841" y="3560842"/>
            <a:chExt cx="2416146" cy="2302093"/>
          </a:xfrm>
        </p:grpSpPr>
        <p:sp>
          <p:nvSpPr>
            <p:cNvPr id="9" name="Textfeld 8">
              <a:extLst>
                <a:ext uri="{FF2B5EF4-FFF2-40B4-BE49-F238E27FC236}">
                  <a16:creationId xmlns:a16="http://schemas.microsoft.com/office/drawing/2014/main" id="{9BB6894A-0077-118C-AA56-9A74A9230F1B}"/>
                </a:ext>
              </a:extLst>
            </p:cNvPr>
            <p:cNvSpPr txBox="1"/>
            <p:nvPr/>
          </p:nvSpPr>
          <p:spPr>
            <a:xfrm>
              <a:off x="1424761" y="4596574"/>
              <a:ext cx="683236" cy="258023"/>
            </a:xfrm>
            <a:prstGeom prst="rect">
              <a:avLst/>
            </a:prstGeom>
            <a:noFill/>
          </p:spPr>
          <p:txBody>
            <a:bodyPr wrap="none" rtlCol="0">
              <a:spAutoFit/>
            </a:bodyPr>
            <a:lstStyle/>
            <a:p>
              <a:r>
                <a:rPr lang="de-DE" sz="1600" dirty="0"/>
                <a:t>Edukte</a:t>
              </a:r>
            </a:p>
          </p:txBody>
        </p:sp>
        <p:sp>
          <p:nvSpPr>
            <p:cNvPr id="10" name="Textfeld 9">
              <a:extLst>
                <a:ext uri="{FF2B5EF4-FFF2-40B4-BE49-F238E27FC236}">
                  <a16:creationId xmlns:a16="http://schemas.microsoft.com/office/drawing/2014/main" id="{0D49931D-B47A-26F4-AFE9-754C3848E4DF}"/>
                </a:ext>
              </a:extLst>
            </p:cNvPr>
            <p:cNvSpPr txBox="1"/>
            <p:nvPr/>
          </p:nvSpPr>
          <p:spPr>
            <a:xfrm>
              <a:off x="2801590" y="5195672"/>
              <a:ext cx="835007" cy="258023"/>
            </a:xfrm>
            <a:prstGeom prst="rect">
              <a:avLst/>
            </a:prstGeom>
            <a:noFill/>
          </p:spPr>
          <p:txBody>
            <a:bodyPr wrap="none" rtlCol="0">
              <a:spAutoFit/>
            </a:bodyPr>
            <a:lstStyle/>
            <a:p>
              <a:r>
                <a:rPr lang="de-DE" sz="1600" dirty="0"/>
                <a:t>Produkte</a:t>
              </a:r>
            </a:p>
          </p:txBody>
        </p:sp>
        <p:sp>
          <p:nvSpPr>
            <p:cNvPr id="12" name="Textfeld 11">
              <a:extLst>
                <a:ext uri="{FF2B5EF4-FFF2-40B4-BE49-F238E27FC236}">
                  <a16:creationId xmlns:a16="http://schemas.microsoft.com/office/drawing/2014/main" id="{9555B31F-37E1-715B-BEDC-93CB394D6591}"/>
                </a:ext>
              </a:extLst>
            </p:cNvPr>
            <p:cNvSpPr txBox="1"/>
            <p:nvPr/>
          </p:nvSpPr>
          <p:spPr>
            <a:xfrm>
              <a:off x="2086635" y="4219245"/>
              <a:ext cx="448485" cy="258023"/>
            </a:xfrm>
            <a:prstGeom prst="rect">
              <a:avLst/>
            </a:prstGeom>
            <a:noFill/>
            <a:ln w="12700">
              <a:noFill/>
            </a:ln>
          </p:spPr>
          <p:txBody>
            <a:bodyPr wrap="square" rtlCol="0">
              <a:spAutoFit/>
            </a:bodyPr>
            <a:lstStyle/>
            <a:p>
              <a:r>
                <a:rPr lang="de-DE" sz="1600" dirty="0">
                  <a:solidFill>
                    <a:srgbClr val="FF0000"/>
                  </a:solidFill>
                </a:rPr>
                <a:t>E</a:t>
              </a:r>
              <a:r>
                <a:rPr lang="de-DE" sz="1600" baseline="-25000" dirty="0">
                  <a:solidFill>
                    <a:srgbClr val="FF0000"/>
                  </a:solidFill>
                </a:rPr>
                <a:t>A</a:t>
              </a:r>
            </a:p>
          </p:txBody>
        </p:sp>
        <p:grpSp>
          <p:nvGrpSpPr>
            <p:cNvPr id="28" name="Gruppieren 27">
              <a:extLst>
                <a:ext uri="{FF2B5EF4-FFF2-40B4-BE49-F238E27FC236}">
                  <a16:creationId xmlns:a16="http://schemas.microsoft.com/office/drawing/2014/main" id="{8669F050-E9F2-2475-D5BD-EB4DD0E808E6}"/>
                </a:ext>
              </a:extLst>
            </p:cNvPr>
            <p:cNvGrpSpPr/>
            <p:nvPr/>
          </p:nvGrpSpPr>
          <p:grpSpPr>
            <a:xfrm>
              <a:off x="1366841" y="3560842"/>
              <a:ext cx="2416146" cy="2302093"/>
              <a:chOff x="1441961" y="3068996"/>
              <a:chExt cx="2416146" cy="2302093"/>
            </a:xfrm>
          </p:grpSpPr>
          <p:cxnSp>
            <p:nvCxnSpPr>
              <p:cNvPr id="29" name="Gerader Verbinder 28">
                <a:extLst>
                  <a:ext uri="{FF2B5EF4-FFF2-40B4-BE49-F238E27FC236}">
                    <a16:creationId xmlns:a16="http://schemas.microsoft.com/office/drawing/2014/main" id="{4E33BF05-1E67-0AB5-3B3C-B0A02922590C}"/>
                  </a:ext>
                </a:extLst>
              </p:cNvPr>
              <p:cNvCxnSpPr>
                <a:cxnSpLocks/>
              </p:cNvCxnSpPr>
              <p:nvPr/>
            </p:nvCxnSpPr>
            <p:spPr>
              <a:xfrm>
                <a:off x="2072968" y="4080294"/>
                <a:ext cx="828000" cy="0"/>
              </a:xfrm>
              <a:prstGeom prst="line">
                <a:avLst/>
              </a:prstGeom>
              <a:ln w="95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11DF0DBB-E609-6FA6-9953-E84EA5A6E5EC}"/>
                  </a:ext>
                </a:extLst>
              </p:cNvPr>
              <p:cNvCxnSpPr>
                <a:cxnSpLocks/>
              </p:cNvCxnSpPr>
              <p:nvPr/>
            </p:nvCxnSpPr>
            <p:spPr>
              <a:xfrm flipV="1">
                <a:off x="2520000" y="3380400"/>
                <a:ext cx="0" cy="69840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4BED586A-2E66-D42F-6C50-A4CE1C092F1D}"/>
                  </a:ext>
                </a:extLst>
              </p:cNvPr>
              <p:cNvGrpSpPr/>
              <p:nvPr/>
            </p:nvGrpSpPr>
            <p:grpSpPr>
              <a:xfrm>
                <a:off x="1441961" y="3068996"/>
                <a:ext cx="2416146" cy="2302093"/>
                <a:chOff x="1441961" y="3068996"/>
                <a:chExt cx="2416146" cy="2302093"/>
              </a:xfrm>
            </p:grpSpPr>
            <p:grpSp>
              <p:nvGrpSpPr>
                <p:cNvPr id="32" name="Gruppieren 31">
                  <a:extLst>
                    <a:ext uri="{FF2B5EF4-FFF2-40B4-BE49-F238E27FC236}">
                      <a16:creationId xmlns:a16="http://schemas.microsoft.com/office/drawing/2014/main" id="{6B4377A6-F21A-A80E-689D-9B6078C6BC23}"/>
                    </a:ext>
                  </a:extLst>
                </p:cNvPr>
                <p:cNvGrpSpPr/>
                <p:nvPr/>
              </p:nvGrpSpPr>
              <p:grpSpPr>
                <a:xfrm>
                  <a:off x="1441961" y="3068996"/>
                  <a:ext cx="2416146" cy="2302093"/>
                  <a:chOff x="1366841" y="3457907"/>
                  <a:chExt cx="2416146" cy="2302093"/>
                </a:xfrm>
              </p:grpSpPr>
              <p:cxnSp>
                <p:nvCxnSpPr>
                  <p:cNvPr id="34" name="Gerade Verbindung mit Pfeil 33">
                    <a:extLst>
                      <a:ext uri="{FF2B5EF4-FFF2-40B4-BE49-F238E27FC236}">
                        <a16:creationId xmlns:a16="http://schemas.microsoft.com/office/drawing/2014/main" id="{339B95D7-17CE-75AB-2AFA-E00622D57934}"/>
                      </a:ext>
                    </a:extLst>
                  </p:cNvPr>
                  <p:cNvCxnSpPr>
                    <a:cxnSpLocks/>
                  </p:cNvCxnSpPr>
                  <p:nvPr/>
                </p:nvCxnSpPr>
                <p:spPr>
                  <a:xfrm flipV="1">
                    <a:off x="1366841" y="3457907"/>
                    <a:ext cx="0" cy="2302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C997370F-9261-04EC-2B68-226D75EC38C2}"/>
                      </a:ext>
                    </a:extLst>
                  </p:cNvPr>
                  <p:cNvCxnSpPr/>
                  <p:nvPr/>
                </p:nvCxnSpPr>
                <p:spPr>
                  <a:xfrm>
                    <a:off x="1366841" y="5760000"/>
                    <a:ext cx="24161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Freihandform: Form 32">
                  <a:extLst>
                    <a:ext uri="{FF2B5EF4-FFF2-40B4-BE49-F238E27FC236}">
                      <a16:creationId xmlns:a16="http://schemas.microsoft.com/office/drawing/2014/main" id="{5226A759-8835-4129-6B96-F3A90F5878B4}"/>
                    </a:ext>
                  </a:extLst>
                </p:cNvPr>
                <p:cNvSpPr/>
                <p:nvPr/>
              </p:nvSpPr>
              <p:spPr>
                <a:xfrm>
                  <a:off x="1841500" y="3374982"/>
                  <a:ext cx="1546225" cy="1311318"/>
                </a:xfrm>
                <a:custGeom>
                  <a:avLst/>
                  <a:gdLst>
                    <a:gd name="connsiteX0" fmla="*/ 0 w 1524000"/>
                    <a:gd name="connsiteY0" fmla="*/ 708316 h 1399237"/>
                    <a:gd name="connsiteX1" fmla="*/ 203200 w 1524000"/>
                    <a:gd name="connsiteY1" fmla="*/ 708316 h 1399237"/>
                    <a:gd name="connsiteX2" fmla="*/ 412750 w 1524000"/>
                    <a:gd name="connsiteY2" fmla="*/ 197141 h 1399237"/>
                    <a:gd name="connsiteX3" fmla="*/ 663575 w 1524000"/>
                    <a:gd name="connsiteY3" fmla="*/ 291 h 1399237"/>
                    <a:gd name="connsiteX4" fmla="*/ 850900 w 1524000"/>
                    <a:gd name="connsiteY4" fmla="*/ 168566 h 1399237"/>
                    <a:gd name="connsiteX5" fmla="*/ 1069975 w 1524000"/>
                    <a:gd name="connsiteY5" fmla="*/ 717841 h 1399237"/>
                    <a:gd name="connsiteX6" fmla="*/ 1273175 w 1524000"/>
                    <a:gd name="connsiteY6" fmla="*/ 1308391 h 1399237"/>
                    <a:gd name="connsiteX7" fmla="*/ 1524000 w 1524000"/>
                    <a:gd name="connsiteY7" fmla="*/ 1387766 h 1399237"/>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87518"/>
                    <a:gd name="connsiteX1" fmla="*/ 203200 w 1524000"/>
                    <a:gd name="connsiteY1" fmla="*/ 708068 h 1387518"/>
                    <a:gd name="connsiteX2" fmla="*/ 460375 w 1524000"/>
                    <a:gd name="connsiteY2" fmla="*/ 158793 h 1387518"/>
                    <a:gd name="connsiteX3" fmla="*/ 663575 w 1524000"/>
                    <a:gd name="connsiteY3" fmla="*/ 43 h 1387518"/>
                    <a:gd name="connsiteX4" fmla="*/ 850900 w 1524000"/>
                    <a:gd name="connsiteY4" fmla="*/ 168318 h 1387518"/>
                    <a:gd name="connsiteX5" fmla="*/ 1069975 w 1524000"/>
                    <a:gd name="connsiteY5" fmla="*/ 717593 h 1387518"/>
                    <a:gd name="connsiteX6" fmla="*/ 1273175 w 1524000"/>
                    <a:gd name="connsiteY6" fmla="*/ 1308143 h 1387518"/>
                    <a:gd name="connsiteX7" fmla="*/ 1524000 w 1524000"/>
                    <a:gd name="connsiteY7" fmla="*/ 1387518 h 1387518"/>
                    <a:gd name="connsiteX0" fmla="*/ 0 w 1527175"/>
                    <a:gd name="connsiteY0" fmla="*/ 708068 h 1311318"/>
                    <a:gd name="connsiteX1" fmla="*/ 203200 w 1527175"/>
                    <a:gd name="connsiteY1" fmla="*/ 708068 h 1311318"/>
                    <a:gd name="connsiteX2" fmla="*/ 460375 w 1527175"/>
                    <a:gd name="connsiteY2" fmla="*/ 158793 h 1311318"/>
                    <a:gd name="connsiteX3" fmla="*/ 663575 w 1527175"/>
                    <a:gd name="connsiteY3" fmla="*/ 43 h 1311318"/>
                    <a:gd name="connsiteX4" fmla="*/ 850900 w 1527175"/>
                    <a:gd name="connsiteY4" fmla="*/ 168318 h 1311318"/>
                    <a:gd name="connsiteX5" fmla="*/ 1069975 w 1527175"/>
                    <a:gd name="connsiteY5" fmla="*/ 717593 h 1311318"/>
                    <a:gd name="connsiteX6" fmla="*/ 1273175 w 1527175"/>
                    <a:gd name="connsiteY6" fmla="*/ 1308143 h 1311318"/>
                    <a:gd name="connsiteX7" fmla="*/ 1527175 w 152717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267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92200 w 1546225"/>
                    <a:gd name="connsiteY5" fmla="*/ 790618 h 1311318"/>
                    <a:gd name="connsiteX6" fmla="*/ 1292225 w 1546225"/>
                    <a:gd name="connsiteY6" fmla="*/ 1308143 h 1311318"/>
                    <a:gd name="connsiteX7" fmla="*/ 1546225 w 1546225"/>
                    <a:gd name="connsiteY7" fmla="*/ 1311318 h 131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225" h="1311318">
                      <a:moveTo>
                        <a:pt x="0" y="708068"/>
                      </a:moveTo>
                      <a:lnTo>
                        <a:pt x="222250" y="708068"/>
                      </a:lnTo>
                      <a:cubicBezTo>
                        <a:pt x="302154" y="616522"/>
                        <a:pt x="402696" y="276797"/>
                        <a:pt x="479425" y="158793"/>
                      </a:cubicBezTo>
                      <a:cubicBezTo>
                        <a:pt x="556154" y="40789"/>
                        <a:pt x="617538" y="-1544"/>
                        <a:pt x="682625" y="43"/>
                      </a:cubicBezTo>
                      <a:cubicBezTo>
                        <a:pt x="747712" y="1630"/>
                        <a:pt x="801688" y="36556"/>
                        <a:pt x="869950" y="168318"/>
                      </a:cubicBezTo>
                      <a:cubicBezTo>
                        <a:pt x="938212" y="300080"/>
                        <a:pt x="1021821" y="600647"/>
                        <a:pt x="1092200" y="790618"/>
                      </a:cubicBezTo>
                      <a:cubicBezTo>
                        <a:pt x="1162579" y="980589"/>
                        <a:pt x="1216554" y="1196489"/>
                        <a:pt x="1292225" y="1308143"/>
                      </a:cubicBezTo>
                      <a:lnTo>
                        <a:pt x="1546225" y="131131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grpSp>
        <p:nvGrpSpPr>
          <p:cNvPr id="45" name="Gruppieren 44">
            <a:extLst>
              <a:ext uri="{FF2B5EF4-FFF2-40B4-BE49-F238E27FC236}">
                <a16:creationId xmlns:a16="http://schemas.microsoft.com/office/drawing/2014/main" id="{7CB962BE-A245-6CE9-1BD7-A4C84275373A}"/>
              </a:ext>
            </a:extLst>
          </p:cNvPr>
          <p:cNvGrpSpPr/>
          <p:nvPr/>
        </p:nvGrpSpPr>
        <p:grpSpPr>
          <a:xfrm>
            <a:off x="4966930" y="3789004"/>
            <a:ext cx="2416146" cy="2302093"/>
            <a:chOff x="4800809" y="3560842"/>
            <a:chExt cx="2416146" cy="2302093"/>
          </a:xfrm>
        </p:grpSpPr>
        <p:sp>
          <p:nvSpPr>
            <p:cNvPr id="16" name="Textfeld 15">
              <a:extLst>
                <a:ext uri="{FF2B5EF4-FFF2-40B4-BE49-F238E27FC236}">
                  <a16:creationId xmlns:a16="http://schemas.microsoft.com/office/drawing/2014/main" id="{90D04D2C-D614-B3D1-6213-ED2BF14B5AA7}"/>
                </a:ext>
              </a:extLst>
            </p:cNvPr>
            <p:cNvSpPr txBox="1"/>
            <p:nvPr/>
          </p:nvSpPr>
          <p:spPr>
            <a:xfrm>
              <a:off x="4847514" y="4570646"/>
              <a:ext cx="694450" cy="225831"/>
            </a:xfrm>
            <a:prstGeom prst="rect">
              <a:avLst/>
            </a:prstGeom>
            <a:noFill/>
          </p:spPr>
          <p:txBody>
            <a:bodyPr wrap="none" rtlCol="0">
              <a:spAutoFit/>
            </a:bodyPr>
            <a:lstStyle/>
            <a:p>
              <a:r>
                <a:rPr lang="de-DE" sz="1600" dirty="0"/>
                <a:t>Edukte</a:t>
              </a:r>
            </a:p>
          </p:txBody>
        </p:sp>
        <p:sp>
          <p:nvSpPr>
            <p:cNvPr id="17" name="Textfeld 16">
              <a:extLst>
                <a:ext uri="{FF2B5EF4-FFF2-40B4-BE49-F238E27FC236}">
                  <a16:creationId xmlns:a16="http://schemas.microsoft.com/office/drawing/2014/main" id="{9BB0C8A2-0107-FFCD-FEEA-463BCA69BE04}"/>
                </a:ext>
              </a:extLst>
            </p:cNvPr>
            <p:cNvSpPr txBox="1"/>
            <p:nvPr/>
          </p:nvSpPr>
          <p:spPr>
            <a:xfrm>
              <a:off x="6084002" y="5174951"/>
              <a:ext cx="848711" cy="225831"/>
            </a:xfrm>
            <a:prstGeom prst="rect">
              <a:avLst/>
            </a:prstGeom>
            <a:noFill/>
          </p:spPr>
          <p:txBody>
            <a:bodyPr wrap="none" rtlCol="0">
              <a:spAutoFit/>
            </a:bodyPr>
            <a:lstStyle/>
            <a:p>
              <a:r>
                <a:rPr lang="de-DE" sz="1600" dirty="0"/>
                <a:t>Produkte</a:t>
              </a:r>
            </a:p>
          </p:txBody>
        </p:sp>
        <p:sp>
          <p:nvSpPr>
            <p:cNvPr id="19" name="Textfeld 18">
              <a:extLst>
                <a:ext uri="{FF2B5EF4-FFF2-40B4-BE49-F238E27FC236}">
                  <a16:creationId xmlns:a16="http://schemas.microsoft.com/office/drawing/2014/main" id="{313CA192-11F6-5242-CCB4-82A1277CAE60}"/>
                </a:ext>
              </a:extLst>
            </p:cNvPr>
            <p:cNvSpPr txBox="1"/>
            <p:nvPr/>
          </p:nvSpPr>
          <p:spPr>
            <a:xfrm>
              <a:off x="5492307" y="4186322"/>
              <a:ext cx="455845" cy="225831"/>
            </a:xfrm>
            <a:prstGeom prst="rect">
              <a:avLst/>
            </a:prstGeom>
            <a:noFill/>
            <a:ln w="12700">
              <a:noFill/>
            </a:ln>
          </p:spPr>
          <p:txBody>
            <a:bodyPr wrap="square" rtlCol="0">
              <a:spAutoFit/>
            </a:bodyPr>
            <a:lstStyle/>
            <a:p>
              <a:r>
                <a:rPr lang="de-DE" sz="1600" dirty="0">
                  <a:solidFill>
                    <a:srgbClr val="FF0000"/>
                  </a:solidFill>
                </a:rPr>
                <a:t>E</a:t>
              </a:r>
              <a:r>
                <a:rPr lang="de-DE" sz="1600" baseline="-25000" dirty="0">
                  <a:solidFill>
                    <a:srgbClr val="FF0000"/>
                  </a:solidFill>
                </a:rPr>
                <a:t>A</a:t>
              </a:r>
            </a:p>
          </p:txBody>
        </p:sp>
        <p:grpSp>
          <p:nvGrpSpPr>
            <p:cNvPr id="36" name="Gruppieren 35">
              <a:extLst>
                <a:ext uri="{FF2B5EF4-FFF2-40B4-BE49-F238E27FC236}">
                  <a16:creationId xmlns:a16="http://schemas.microsoft.com/office/drawing/2014/main" id="{612DEB7B-CC20-AB96-019E-A01CEEFC545D}"/>
                </a:ext>
              </a:extLst>
            </p:cNvPr>
            <p:cNvGrpSpPr/>
            <p:nvPr/>
          </p:nvGrpSpPr>
          <p:grpSpPr>
            <a:xfrm>
              <a:off x="4800809" y="3560842"/>
              <a:ext cx="2416146" cy="2302093"/>
              <a:chOff x="4875929" y="3068996"/>
              <a:chExt cx="2416146" cy="2302093"/>
            </a:xfrm>
          </p:grpSpPr>
          <p:cxnSp>
            <p:nvCxnSpPr>
              <p:cNvPr id="37" name="Gerade Verbindung mit Pfeil 36">
                <a:extLst>
                  <a:ext uri="{FF2B5EF4-FFF2-40B4-BE49-F238E27FC236}">
                    <a16:creationId xmlns:a16="http://schemas.microsoft.com/office/drawing/2014/main" id="{DD704F55-EACA-3980-5ECD-69CDB3032FDE}"/>
                  </a:ext>
                </a:extLst>
              </p:cNvPr>
              <p:cNvCxnSpPr>
                <a:cxnSpLocks/>
              </p:cNvCxnSpPr>
              <p:nvPr/>
            </p:nvCxnSpPr>
            <p:spPr>
              <a:xfrm flipV="1">
                <a:off x="5921080" y="3074400"/>
                <a:ext cx="0" cy="100440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uppieren 37">
                <a:extLst>
                  <a:ext uri="{FF2B5EF4-FFF2-40B4-BE49-F238E27FC236}">
                    <a16:creationId xmlns:a16="http://schemas.microsoft.com/office/drawing/2014/main" id="{32801806-C13C-9DC3-091E-B7351BF46EB6}"/>
                  </a:ext>
                </a:extLst>
              </p:cNvPr>
              <p:cNvGrpSpPr/>
              <p:nvPr/>
            </p:nvGrpSpPr>
            <p:grpSpPr>
              <a:xfrm>
                <a:off x="4875929" y="3068996"/>
                <a:ext cx="2416146" cy="2302093"/>
                <a:chOff x="4875929" y="3068996"/>
                <a:chExt cx="2416146" cy="2302093"/>
              </a:xfrm>
            </p:grpSpPr>
            <p:grpSp>
              <p:nvGrpSpPr>
                <p:cNvPr id="40" name="Gruppieren 39">
                  <a:extLst>
                    <a:ext uri="{FF2B5EF4-FFF2-40B4-BE49-F238E27FC236}">
                      <a16:creationId xmlns:a16="http://schemas.microsoft.com/office/drawing/2014/main" id="{0CFD41DB-D70B-9890-5D8D-B21365598288}"/>
                    </a:ext>
                  </a:extLst>
                </p:cNvPr>
                <p:cNvGrpSpPr/>
                <p:nvPr/>
              </p:nvGrpSpPr>
              <p:grpSpPr>
                <a:xfrm>
                  <a:off x="4875929" y="3068996"/>
                  <a:ext cx="2416146" cy="2302093"/>
                  <a:chOff x="1366841" y="3457907"/>
                  <a:chExt cx="2416146" cy="2302093"/>
                </a:xfrm>
              </p:grpSpPr>
              <p:cxnSp>
                <p:nvCxnSpPr>
                  <p:cNvPr id="42" name="Gerade Verbindung mit Pfeil 41">
                    <a:extLst>
                      <a:ext uri="{FF2B5EF4-FFF2-40B4-BE49-F238E27FC236}">
                        <a16:creationId xmlns:a16="http://schemas.microsoft.com/office/drawing/2014/main" id="{2A0ED145-EE1F-02CF-4CDB-049A60F8DC5D}"/>
                      </a:ext>
                    </a:extLst>
                  </p:cNvPr>
                  <p:cNvCxnSpPr>
                    <a:cxnSpLocks/>
                  </p:cNvCxnSpPr>
                  <p:nvPr/>
                </p:nvCxnSpPr>
                <p:spPr>
                  <a:xfrm flipV="1">
                    <a:off x="1366841" y="3457907"/>
                    <a:ext cx="0" cy="2302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CEE2F04D-DD62-53B0-853C-32700B205EBC}"/>
                      </a:ext>
                    </a:extLst>
                  </p:cNvPr>
                  <p:cNvCxnSpPr/>
                  <p:nvPr/>
                </p:nvCxnSpPr>
                <p:spPr>
                  <a:xfrm>
                    <a:off x="1366841" y="5760000"/>
                    <a:ext cx="24161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Freihandform: Form 40">
                  <a:extLst>
                    <a:ext uri="{FF2B5EF4-FFF2-40B4-BE49-F238E27FC236}">
                      <a16:creationId xmlns:a16="http://schemas.microsoft.com/office/drawing/2014/main" id="{901D575B-A801-839F-9A99-67C92F1E6EEA}"/>
                    </a:ext>
                  </a:extLst>
                </p:cNvPr>
                <p:cNvSpPr/>
                <p:nvPr/>
              </p:nvSpPr>
              <p:spPr>
                <a:xfrm>
                  <a:off x="5256896" y="3070205"/>
                  <a:ext cx="1546225" cy="1616096"/>
                </a:xfrm>
                <a:custGeom>
                  <a:avLst/>
                  <a:gdLst>
                    <a:gd name="connsiteX0" fmla="*/ 0 w 1524000"/>
                    <a:gd name="connsiteY0" fmla="*/ 708316 h 1399237"/>
                    <a:gd name="connsiteX1" fmla="*/ 203200 w 1524000"/>
                    <a:gd name="connsiteY1" fmla="*/ 708316 h 1399237"/>
                    <a:gd name="connsiteX2" fmla="*/ 412750 w 1524000"/>
                    <a:gd name="connsiteY2" fmla="*/ 197141 h 1399237"/>
                    <a:gd name="connsiteX3" fmla="*/ 663575 w 1524000"/>
                    <a:gd name="connsiteY3" fmla="*/ 291 h 1399237"/>
                    <a:gd name="connsiteX4" fmla="*/ 850900 w 1524000"/>
                    <a:gd name="connsiteY4" fmla="*/ 168566 h 1399237"/>
                    <a:gd name="connsiteX5" fmla="*/ 1069975 w 1524000"/>
                    <a:gd name="connsiteY5" fmla="*/ 717841 h 1399237"/>
                    <a:gd name="connsiteX6" fmla="*/ 1273175 w 1524000"/>
                    <a:gd name="connsiteY6" fmla="*/ 1308391 h 1399237"/>
                    <a:gd name="connsiteX7" fmla="*/ 1524000 w 1524000"/>
                    <a:gd name="connsiteY7" fmla="*/ 1387766 h 1399237"/>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98989"/>
                    <a:gd name="connsiteX1" fmla="*/ 203200 w 1524000"/>
                    <a:gd name="connsiteY1" fmla="*/ 708068 h 1398989"/>
                    <a:gd name="connsiteX2" fmla="*/ 460375 w 1524000"/>
                    <a:gd name="connsiteY2" fmla="*/ 158793 h 1398989"/>
                    <a:gd name="connsiteX3" fmla="*/ 663575 w 1524000"/>
                    <a:gd name="connsiteY3" fmla="*/ 43 h 1398989"/>
                    <a:gd name="connsiteX4" fmla="*/ 850900 w 1524000"/>
                    <a:gd name="connsiteY4" fmla="*/ 168318 h 1398989"/>
                    <a:gd name="connsiteX5" fmla="*/ 1069975 w 1524000"/>
                    <a:gd name="connsiteY5" fmla="*/ 717593 h 1398989"/>
                    <a:gd name="connsiteX6" fmla="*/ 1273175 w 1524000"/>
                    <a:gd name="connsiteY6" fmla="*/ 1308143 h 1398989"/>
                    <a:gd name="connsiteX7" fmla="*/ 1524000 w 1524000"/>
                    <a:gd name="connsiteY7" fmla="*/ 1387518 h 1398989"/>
                    <a:gd name="connsiteX0" fmla="*/ 0 w 1524000"/>
                    <a:gd name="connsiteY0" fmla="*/ 708068 h 1387518"/>
                    <a:gd name="connsiteX1" fmla="*/ 203200 w 1524000"/>
                    <a:gd name="connsiteY1" fmla="*/ 708068 h 1387518"/>
                    <a:gd name="connsiteX2" fmla="*/ 460375 w 1524000"/>
                    <a:gd name="connsiteY2" fmla="*/ 158793 h 1387518"/>
                    <a:gd name="connsiteX3" fmla="*/ 663575 w 1524000"/>
                    <a:gd name="connsiteY3" fmla="*/ 43 h 1387518"/>
                    <a:gd name="connsiteX4" fmla="*/ 850900 w 1524000"/>
                    <a:gd name="connsiteY4" fmla="*/ 168318 h 1387518"/>
                    <a:gd name="connsiteX5" fmla="*/ 1069975 w 1524000"/>
                    <a:gd name="connsiteY5" fmla="*/ 717593 h 1387518"/>
                    <a:gd name="connsiteX6" fmla="*/ 1273175 w 1524000"/>
                    <a:gd name="connsiteY6" fmla="*/ 1308143 h 1387518"/>
                    <a:gd name="connsiteX7" fmla="*/ 1524000 w 1524000"/>
                    <a:gd name="connsiteY7" fmla="*/ 1387518 h 1387518"/>
                    <a:gd name="connsiteX0" fmla="*/ 0 w 1527175"/>
                    <a:gd name="connsiteY0" fmla="*/ 708068 h 1311318"/>
                    <a:gd name="connsiteX1" fmla="*/ 203200 w 1527175"/>
                    <a:gd name="connsiteY1" fmla="*/ 708068 h 1311318"/>
                    <a:gd name="connsiteX2" fmla="*/ 460375 w 1527175"/>
                    <a:gd name="connsiteY2" fmla="*/ 158793 h 1311318"/>
                    <a:gd name="connsiteX3" fmla="*/ 663575 w 1527175"/>
                    <a:gd name="connsiteY3" fmla="*/ 43 h 1311318"/>
                    <a:gd name="connsiteX4" fmla="*/ 850900 w 1527175"/>
                    <a:gd name="connsiteY4" fmla="*/ 168318 h 1311318"/>
                    <a:gd name="connsiteX5" fmla="*/ 1069975 w 1527175"/>
                    <a:gd name="connsiteY5" fmla="*/ 717593 h 1311318"/>
                    <a:gd name="connsiteX6" fmla="*/ 1273175 w 1527175"/>
                    <a:gd name="connsiteY6" fmla="*/ 1308143 h 1311318"/>
                    <a:gd name="connsiteX7" fmla="*/ 1527175 w 152717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902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82675 w 1546225"/>
                    <a:gd name="connsiteY5" fmla="*/ 717593 h 1311318"/>
                    <a:gd name="connsiteX6" fmla="*/ 1292225 w 1546225"/>
                    <a:gd name="connsiteY6" fmla="*/ 1308143 h 1311318"/>
                    <a:gd name="connsiteX7" fmla="*/ 1546225 w 1546225"/>
                    <a:gd name="connsiteY7" fmla="*/ 1311318 h 1311318"/>
                    <a:gd name="connsiteX0" fmla="*/ 0 w 1546225"/>
                    <a:gd name="connsiteY0" fmla="*/ 708068 h 1311318"/>
                    <a:gd name="connsiteX1" fmla="*/ 222250 w 1546225"/>
                    <a:gd name="connsiteY1" fmla="*/ 708068 h 1311318"/>
                    <a:gd name="connsiteX2" fmla="*/ 479425 w 1546225"/>
                    <a:gd name="connsiteY2" fmla="*/ 158793 h 1311318"/>
                    <a:gd name="connsiteX3" fmla="*/ 682625 w 1546225"/>
                    <a:gd name="connsiteY3" fmla="*/ 43 h 1311318"/>
                    <a:gd name="connsiteX4" fmla="*/ 869950 w 1546225"/>
                    <a:gd name="connsiteY4" fmla="*/ 168318 h 1311318"/>
                    <a:gd name="connsiteX5" fmla="*/ 1092200 w 1546225"/>
                    <a:gd name="connsiteY5" fmla="*/ 790618 h 1311318"/>
                    <a:gd name="connsiteX6" fmla="*/ 1292225 w 1546225"/>
                    <a:gd name="connsiteY6" fmla="*/ 1308143 h 1311318"/>
                    <a:gd name="connsiteX7" fmla="*/ 1546225 w 1546225"/>
                    <a:gd name="connsiteY7" fmla="*/ 1311318 h 1311318"/>
                    <a:gd name="connsiteX0" fmla="*/ 0 w 1546225"/>
                    <a:gd name="connsiteY0" fmla="*/ 1019181 h 1622431"/>
                    <a:gd name="connsiteX1" fmla="*/ 222250 w 1546225"/>
                    <a:gd name="connsiteY1" fmla="*/ 1019181 h 1622431"/>
                    <a:gd name="connsiteX2" fmla="*/ 479425 w 1546225"/>
                    <a:gd name="connsiteY2" fmla="*/ 469906 h 1622431"/>
                    <a:gd name="connsiteX3" fmla="*/ 682625 w 1546225"/>
                    <a:gd name="connsiteY3" fmla="*/ 6 h 1622431"/>
                    <a:gd name="connsiteX4" fmla="*/ 869950 w 1546225"/>
                    <a:gd name="connsiteY4" fmla="*/ 479431 h 1622431"/>
                    <a:gd name="connsiteX5" fmla="*/ 1092200 w 1546225"/>
                    <a:gd name="connsiteY5" fmla="*/ 1101731 h 1622431"/>
                    <a:gd name="connsiteX6" fmla="*/ 1292225 w 1546225"/>
                    <a:gd name="connsiteY6" fmla="*/ 1619256 h 1622431"/>
                    <a:gd name="connsiteX7" fmla="*/ 1546225 w 1546225"/>
                    <a:gd name="connsiteY7" fmla="*/ 1622431 h 1622431"/>
                    <a:gd name="connsiteX0" fmla="*/ 0 w 1546225"/>
                    <a:gd name="connsiteY0" fmla="*/ 1028260 h 1631510"/>
                    <a:gd name="connsiteX1" fmla="*/ 222250 w 1546225"/>
                    <a:gd name="connsiteY1" fmla="*/ 1028260 h 1631510"/>
                    <a:gd name="connsiteX2" fmla="*/ 485775 w 1546225"/>
                    <a:gd name="connsiteY2" fmla="*/ 240860 h 1631510"/>
                    <a:gd name="connsiteX3" fmla="*/ 682625 w 1546225"/>
                    <a:gd name="connsiteY3" fmla="*/ 9085 h 1631510"/>
                    <a:gd name="connsiteX4" fmla="*/ 869950 w 1546225"/>
                    <a:gd name="connsiteY4" fmla="*/ 488510 h 1631510"/>
                    <a:gd name="connsiteX5" fmla="*/ 1092200 w 1546225"/>
                    <a:gd name="connsiteY5" fmla="*/ 1110810 h 1631510"/>
                    <a:gd name="connsiteX6" fmla="*/ 1292225 w 1546225"/>
                    <a:gd name="connsiteY6" fmla="*/ 1628335 h 1631510"/>
                    <a:gd name="connsiteX7" fmla="*/ 1546225 w 1546225"/>
                    <a:gd name="connsiteY7" fmla="*/ 1631510 h 1631510"/>
                    <a:gd name="connsiteX0" fmla="*/ 0 w 1546225"/>
                    <a:gd name="connsiteY0" fmla="*/ 1019253 h 1622503"/>
                    <a:gd name="connsiteX1" fmla="*/ 222250 w 1546225"/>
                    <a:gd name="connsiteY1" fmla="*/ 1019253 h 1622503"/>
                    <a:gd name="connsiteX2" fmla="*/ 485775 w 1546225"/>
                    <a:gd name="connsiteY2" fmla="*/ 231853 h 1622503"/>
                    <a:gd name="connsiteX3" fmla="*/ 682625 w 1546225"/>
                    <a:gd name="connsiteY3" fmla="*/ 78 h 1622503"/>
                    <a:gd name="connsiteX4" fmla="*/ 844550 w 1546225"/>
                    <a:gd name="connsiteY4" fmla="*/ 247728 h 1622503"/>
                    <a:gd name="connsiteX5" fmla="*/ 1092200 w 1546225"/>
                    <a:gd name="connsiteY5" fmla="*/ 1101803 h 1622503"/>
                    <a:gd name="connsiteX6" fmla="*/ 1292225 w 1546225"/>
                    <a:gd name="connsiteY6" fmla="*/ 1619328 h 1622503"/>
                    <a:gd name="connsiteX7" fmla="*/ 1546225 w 1546225"/>
                    <a:gd name="connsiteY7" fmla="*/ 1622503 h 1622503"/>
                    <a:gd name="connsiteX0" fmla="*/ 0 w 1546225"/>
                    <a:gd name="connsiteY0" fmla="*/ 1019194 h 1622444"/>
                    <a:gd name="connsiteX1" fmla="*/ 222250 w 1546225"/>
                    <a:gd name="connsiteY1" fmla="*/ 1019194 h 1622444"/>
                    <a:gd name="connsiteX2" fmla="*/ 485775 w 1546225"/>
                    <a:gd name="connsiteY2" fmla="*/ 231794 h 1622444"/>
                    <a:gd name="connsiteX3" fmla="*/ 682625 w 1546225"/>
                    <a:gd name="connsiteY3" fmla="*/ 19 h 1622444"/>
                    <a:gd name="connsiteX4" fmla="*/ 831850 w 1546225"/>
                    <a:gd name="connsiteY4" fmla="*/ 225444 h 1622444"/>
                    <a:gd name="connsiteX5" fmla="*/ 1092200 w 1546225"/>
                    <a:gd name="connsiteY5" fmla="*/ 1101744 h 1622444"/>
                    <a:gd name="connsiteX6" fmla="*/ 1292225 w 1546225"/>
                    <a:gd name="connsiteY6" fmla="*/ 1619269 h 1622444"/>
                    <a:gd name="connsiteX7" fmla="*/ 1546225 w 1546225"/>
                    <a:gd name="connsiteY7" fmla="*/ 1622444 h 1622444"/>
                    <a:gd name="connsiteX0" fmla="*/ 0 w 1546225"/>
                    <a:gd name="connsiteY0" fmla="*/ 1012847 h 1616097"/>
                    <a:gd name="connsiteX1" fmla="*/ 222250 w 1546225"/>
                    <a:gd name="connsiteY1" fmla="*/ 1012847 h 1616097"/>
                    <a:gd name="connsiteX2" fmla="*/ 485775 w 1546225"/>
                    <a:gd name="connsiteY2" fmla="*/ 225447 h 1616097"/>
                    <a:gd name="connsiteX3" fmla="*/ 663575 w 1546225"/>
                    <a:gd name="connsiteY3" fmla="*/ 22 h 1616097"/>
                    <a:gd name="connsiteX4" fmla="*/ 831850 w 1546225"/>
                    <a:gd name="connsiteY4" fmla="*/ 219097 h 1616097"/>
                    <a:gd name="connsiteX5" fmla="*/ 1092200 w 1546225"/>
                    <a:gd name="connsiteY5" fmla="*/ 1095397 h 1616097"/>
                    <a:gd name="connsiteX6" fmla="*/ 1292225 w 1546225"/>
                    <a:gd name="connsiteY6" fmla="*/ 1612922 h 1616097"/>
                    <a:gd name="connsiteX7" fmla="*/ 1546225 w 1546225"/>
                    <a:gd name="connsiteY7" fmla="*/ 1616097 h 1616097"/>
                    <a:gd name="connsiteX0" fmla="*/ 0 w 1546225"/>
                    <a:gd name="connsiteY0" fmla="*/ 1012847 h 1616097"/>
                    <a:gd name="connsiteX1" fmla="*/ 222250 w 1546225"/>
                    <a:gd name="connsiteY1" fmla="*/ 1012847 h 1616097"/>
                    <a:gd name="connsiteX2" fmla="*/ 485775 w 1546225"/>
                    <a:gd name="connsiteY2" fmla="*/ 225447 h 1616097"/>
                    <a:gd name="connsiteX3" fmla="*/ 663575 w 1546225"/>
                    <a:gd name="connsiteY3" fmla="*/ 22 h 1616097"/>
                    <a:gd name="connsiteX4" fmla="*/ 831850 w 1546225"/>
                    <a:gd name="connsiteY4" fmla="*/ 219097 h 1616097"/>
                    <a:gd name="connsiteX5" fmla="*/ 1092200 w 1546225"/>
                    <a:gd name="connsiteY5" fmla="*/ 1095397 h 1616097"/>
                    <a:gd name="connsiteX6" fmla="*/ 1292225 w 1546225"/>
                    <a:gd name="connsiteY6" fmla="*/ 1612922 h 1616097"/>
                    <a:gd name="connsiteX7" fmla="*/ 1546225 w 1546225"/>
                    <a:gd name="connsiteY7" fmla="*/ 1616097 h 1616097"/>
                    <a:gd name="connsiteX0" fmla="*/ 0 w 1546225"/>
                    <a:gd name="connsiteY0" fmla="*/ 1012846 h 1616096"/>
                    <a:gd name="connsiteX1" fmla="*/ 222250 w 1546225"/>
                    <a:gd name="connsiteY1" fmla="*/ 1012846 h 1616096"/>
                    <a:gd name="connsiteX2" fmla="*/ 485775 w 1546225"/>
                    <a:gd name="connsiteY2" fmla="*/ 225446 h 1616096"/>
                    <a:gd name="connsiteX3" fmla="*/ 663575 w 1546225"/>
                    <a:gd name="connsiteY3" fmla="*/ 21 h 1616096"/>
                    <a:gd name="connsiteX4" fmla="*/ 831850 w 1546225"/>
                    <a:gd name="connsiteY4" fmla="*/ 219096 h 1616096"/>
                    <a:gd name="connsiteX5" fmla="*/ 1104900 w 1546225"/>
                    <a:gd name="connsiteY5" fmla="*/ 1082696 h 1616096"/>
                    <a:gd name="connsiteX6" fmla="*/ 1292225 w 1546225"/>
                    <a:gd name="connsiteY6" fmla="*/ 1612921 h 1616096"/>
                    <a:gd name="connsiteX7" fmla="*/ 1546225 w 1546225"/>
                    <a:gd name="connsiteY7" fmla="*/ 1616096 h 16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225" h="1616096">
                      <a:moveTo>
                        <a:pt x="0" y="1012846"/>
                      </a:moveTo>
                      <a:lnTo>
                        <a:pt x="222250" y="1012846"/>
                      </a:lnTo>
                      <a:cubicBezTo>
                        <a:pt x="303212" y="881613"/>
                        <a:pt x="412221" y="394250"/>
                        <a:pt x="485775" y="225446"/>
                      </a:cubicBezTo>
                      <a:cubicBezTo>
                        <a:pt x="559329" y="56642"/>
                        <a:pt x="605896" y="1079"/>
                        <a:pt x="663575" y="21"/>
                      </a:cubicBezTo>
                      <a:cubicBezTo>
                        <a:pt x="721254" y="-1037"/>
                        <a:pt x="758296" y="38650"/>
                        <a:pt x="831850" y="219096"/>
                      </a:cubicBezTo>
                      <a:cubicBezTo>
                        <a:pt x="905404" y="399542"/>
                        <a:pt x="1028171" y="850392"/>
                        <a:pt x="1104900" y="1082696"/>
                      </a:cubicBezTo>
                      <a:cubicBezTo>
                        <a:pt x="1181629" y="1315000"/>
                        <a:pt x="1216554" y="1501267"/>
                        <a:pt x="1292225" y="1612921"/>
                      </a:cubicBezTo>
                      <a:lnTo>
                        <a:pt x="1546225" y="1616096"/>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9" name="Gerader Verbinder 38">
                <a:extLst>
                  <a:ext uri="{FF2B5EF4-FFF2-40B4-BE49-F238E27FC236}">
                    <a16:creationId xmlns:a16="http://schemas.microsoft.com/office/drawing/2014/main" id="{5E929027-B564-7276-F0FD-8916730BE523}"/>
                  </a:ext>
                </a:extLst>
              </p:cNvPr>
              <p:cNvCxnSpPr>
                <a:cxnSpLocks/>
              </p:cNvCxnSpPr>
              <p:nvPr/>
            </p:nvCxnSpPr>
            <p:spPr>
              <a:xfrm>
                <a:off x="5494974" y="4086000"/>
                <a:ext cx="828000" cy="0"/>
              </a:xfrm>
              <a:prstGeom prst="line">
                <a:avLst/>
              </a:prstGeom>
              <a:ln w="95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14746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AA57EE3-4BBA-BB64-8231-571474FF51C2}"/>
              </a:ext>
            </a:extLst>
          </p:cNvPr>
          <p:cNvSpPr>
            <a:spLocks noGrp="1"/>
          </p:cNvSpPr>
          <p:nvPr>
            <p:ph type="sldNum" sz="quarter" idx="10"/>
          </p:nvPr>
        </p:nvSpPr>
        <p:spPr/>
        <p:txBody>
          <a:bodyPr/>
          <a:lstStyle/>
          <a:p>
            <a:fld id="{649AAC7D-4B30-4604-BD35-0C4E56313D0D}" type="slidenum">
              <a:rPr lang="de-DE" smtClean="0"/>
              <a:pPr/>
              <a:t>64</a:t>
            </a:fld>
            <a:endParaRPr lang="de-DE"/>
          </a:p>
        </p:txBody>
      </p:sp>
      <p:sp>
        <p:nvSpPr>
          <p:cNvPr id="3" name="Textplatzhalter 2">
            <a:extLst>
              <a:ext uri="{FF2B5EF4-FFF2-40B4-BE49-F238E27FC236}">
                <a16:creationId xmlns:a16="http://schemas.microsoft.com/office/drawing/2014/main" id="{6F8DBCE8-B7FC-703A-69FD-12BE8475DC33}"/>
              </a:ext>
            </a:extLst>
          </p:cNvPr>
          <p:cNvSpPr>
            <a:spLocks noGrp="1"/>
          </p:cNvSpPr>
          <p:nvPr>
            <p:ph type="body" sz="quarter" idx="11"/>
          </p:nvPr>
        </p:nvSpPr>
        <p:spPr/>
        <p:txBody>
          <a:bodyPr/>
          <a:lstStyle/>
          <a:p>
            <a:pPr eaLnBrk="1" hangingPunct="1">
              <a:spcBef>
                <a:spcPct val="50000"/>
              </a:spcBef>
            </a:pPr>
            <a:r>
              <a:rPr lang="de-DE" dirty="0"/>
              <a:t>Wie sicher könntest du einen weiteren Forschungsplan aufstellen und die </a:t>
            </a:r>
            <a:r>
              <a:rPr lang="de-DE" altLang="de-DE" sz="2000" dirty="0"/>
              <a:t>Eigenschaften von Katalysatoren mithilfe eines Versuchs oder Diagramms darstellen?</a:t>
            </a:r>
            <a:endParaRPr lang="de-DE" altLang="de-DE" sz="2000" b="1" dirty="0"/>
          </a:p>
          <a:p>
            <a:pPr eaLnBrk="1" hangingPunct="1">
              <a:spcBef>
                <a:spcPts val="0"/>
              </a:spcBef>
            </a:pPr>
            <a:endParaRPr lang="de-DE" altLang="de-DE" sz="2000" dirty="0"/>
          </a:p>
          <a:p>
            <a:endParaRPr lang="de-DE" dirty="0"/>
          </a:p>
        </p:txBody>
      </p:sp>
      <p:sp>
        <p:nvSpPr>
          <p:cNvPr id="4" name="Textplatzhalter 3">
            <a:extLst>
              <a:ext uri="{FF2B5EF4-FFF2-40B4-BE49-F238E27FC236}">
                <a16:creationId xmlns:a16="http://schemas.microsoft.com/office/drawing/2014/main" id="{E0057F0D-D9F7-4757-1326-E4187BA2829B}"/>
              </a:ext>
            </a:extLst>
          </p:cNvPr>
          <p:cNvSpPr>
            <a:spLocks noGrp="1"/>
          </p:cNvSpPr>
          <p:nvPr>
            <p:ph type="body" sz="quarter" idx="12"/>
          </p:nvPr>
        </p:nvSpPr>
        <p:spPr/>
        <p:txBody>
          <a:bodyPr/>
          <a:lstStyle/>
          <a:p>
            <a:r>
              <a:rPr lang="de-DE" dirty="0"/>
              <a:t>Hast Du den grünen Smiley gewählt, freu Dich, Du hast das Thema verstanden.</a:t>
            </a:r>
          </a:p>
          <a:p>
            <a:r>
              <a:rPr lang="de-DE" dirty="0"/>
              <a:t>Hast Du den gelben oder den roten Smiley gewählt, dann schreibe genau auf , was für Dich noch unklar ist, und schicke eine Nachricht an deinen Betreuer.</a:t>
            </a:r>
          </a:p>
          <a:p>
            <a:endParaRPr lang="de-DE" dirty="0"/>
          </a:p>
        </p:txBody>
      </p:sp>
    </p:spTree>
    <p:extLst>
      <p:ext uri="{BB962C8B-B14F-4D97-AF65-F5344CB8AC3E}">
        <p14:creationId xmlns:p14="http://schemas.microsoft.com/office/powerpoint/2010/main" val="668649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5964212-4B7F-52AB-500D-222C4352E051}"/>
              </a:ext>
            </a:extLst>
          </p:cNvPr>
          <p:cNvSpPr>
            <a:spLocks noGrp="1"/>
          </p:cNvSpPr>
          <p:nvPr>
            <p:ph idx="1"/>
          </p:nvPr>
        </p:nvSpPr>
        <p:spPr/>
        <p:txBody>
          <a:bodyPr/>
          <a:lstStyle/>
          <a:p>
            <a:r>
              <a:rPr lang="de-DE" u="sng" dirty="0"/>
              <a:t>Bildquellen</a:t>
            </a:r>
            <a:r>
              <a:rPr lang="de-DE" dirty="0"/>
              <a:t>:</a:t>
            </a:r>
          </a:p>
          <a:p>
            <a:r>
              <a:rPr lang="de-DE" dirty="0"/>
              <a:t>Alle Bilder und Graphiken wurden in der Abteilung Didaktik der Chemie, Universität Bayreuth erstellt.</a:t>
            </a:r>
          </a:p>
          <a:p>
            <a:endParaRPr lang="de-DE" dirty="0"/>
          </a:p>
          <a:p>
            <a:r>
              <a:rPr lang="de-DE" dirty="0"/>
              <a:t>[1] </a:t>
            </a:r>
            <a:r>
              <a:rPr lang="de-DE" dirty="0">
                <a:hlinkClick r:id="rId2"/>
              </a:rPr>
              <a:t>http://www.unterrichtsmaterialien-chemie.uni-goettingen.de/material/7-8/V7-434.pdf</a:t>
            </a:r>
            <a:endParaRPr lang="de-DE" dirty="0"/>
          </a:p>
          <a:p>
            <a:r>
              <a:rPr lang="de-DE" dirty="0"/>
              <a:t>[2] </a:t>
            </a:r>
            <a:r>
              <a:rPr lang="de-DE" dirty="0">
                <a:hlinkClick r:id="rId3"/>
              </a:rPr>
              <a:t>https://www.schule-bw.de/faecher-und-schularten/berufliche-bildung/ernaehrungslehre/unterrichtsmaterialien/handreichungen/handreichung_ernaehrung_und_chemie/eingangsklasse/lpe6/lpe_0603</a:t>
            </a:r>
            <a:r>
              <a:rPr lang="de-DE" dirty="0"/>
              <a:t> </a:t>
            </a:r>
          </a:p>
        </p:txBody>
      </p:sp>
      <p:sp>
        <p:nvSpPr>
          <p:cNvPr id="3" name="Foliennummernplatzhalter 2">
            <a:extLst>
              <a:ext uri="{FF2B5EF4-FFF2-40B4-BE49-F238E27FC236}">
                <a16:creationId xmlns:a16="http://schemas.microsoft.com/office/drawing/2014/main" id="{720577D1-93AD-D338-2C0C-BAB1A38B8D5D}"/>
              </a:ext>
            </a:extLst>
          </p:cNvPr>
          <p:cNvSpPr>
            <a:spLocks noGrp="1"/>
          </p:cNvSpPr>
          <p:nvPr>
            <p:ph type="sldNum" sz="quarter" idx="12"/>
          </p:nvPr>
        </p:nvSpPr>
        <p:spPr/>
        <p:txBody>
          <a:bodyPr/>
          <a:lstStyle/>
          <a:p>
            <a:fld id="{512B0DB9-0322-4ED9-940E-5222A7C612BE}" type="slidenum">
              <a:rPr lang="de-DE" smtClean="0"/>
              <a:pPr/>
              <a:t>65</a:t>
            </a:fld>
            <a:endParaRPr lang="de-DE"/>
          </a:p>
        </p:txBody>
      </p:sp>
      <p:sp>
        <p:nvSpPr>
          <p:cNvPr id="4" name="Inhaltsplatzhalter 3">
            <a:extLst>
              <a:ext uri="{FF2B5EF4-FFF2-40B4-BE49-F238E27FC236}">
                <a16:creationId xmlns:a16="http://schemas.microsoft.com/office/drawing/2014/main" id="{900FD6FA-DB33-6C13-E673-D00BE396604D}"/>
              </a:ext>
            </a:extLst>
          </p:cNvPr>
          <p:cNvSpPr>
            <a:spLocks noGrp="1"/>
          </p:cNvSpPr>
          <p:nvPr>
            <p:ph idx="13"/>
          </p:nvPr>
        </p:nvSpPr>
        <p:spPr/>
        <p:txBody>
          <a:bodyPr/>
          <a:lstStyle/>
          <a:p>
            <a:r>
              <a:rPr lang="de-DE" dirty="0"/>
              <a:t>Diese Anleitung wurde gefertigt von</a:t>
            </a:r>
          </a:p>
          <a:p>
            <a:r>
              <a:rPr lang="de-DE" dirty="0"/>
              <a:t>Patrick Lorenz.</a:t>
            </a:r>
          </a:p>
          <a:p>
            <a:r>
              <a:rPr lang="de-DE" dirty="0"/>
              <a:t>Im Rahmen der Zulassungsarbeit „Methodenbausteine für SOL im </a:t>
            </a:r>
          </a:p>
          <a:p>
            <a:r>
              <a:rPr lang="de-DE"/>
              <a:t>Online-Unterricht Chemie“ </a:t>
            </a:r>
            <a:endParaRPr lang="de-DE" dirty="0"/>
          </a:p>
          <a:p>
            <a:r>
              <a:rPr lang="de-DE" dirty="0"/>
              <a:t>in der Abteilung für Didaktik der Chemie an der Universität Bayreuth.</a:t>
            </a:r>
          </a:p>
        </p:txBody>
      </p:sp>
    </p:spTree>
    <p:extLst>
      <p:ext uri="{BB962C8B-B14F-4D97-AF65-F5344CB8AC3E}">
        <p14:creationId xmlns:p14="http://schemas.microsoft.com/office/powerpoint/2010/main" val="2759349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B792B8E-7C42-D57B-81F4-E384F891CA1F}"/>
              </a:ext>
            </a:extLst>
          </p:cNvPr>
          <p:cNvSpPr>
            <a:spLocks noGrp="1"/>
          </p:cNvSpPr>
          <p:nvPr>
            <p:ph type="sldNum" sz="quarter" idx="12"/>
          </p:nvPr>
        </p:nvSpPr>
        <p:spPr/>
        <p:txBody>
          <a:bodyPr/>
          <a:lstStyle/>
          <a:p>
            <a:fld id="{512B0DB9-0322-4ED9-940E-5222A7C612BE}" type="slidenum">
              <a:rPr lang="de-DE" smtClean="0"/>
              <a:t>7</a:t>
            </a:fld>
            <a:endParaRPr lang="de-DE"/>
          </a:p>
        </p:txBody>
      </p:sp>
    </p:spTree>
    <p:extLst>
      <p:ext uri="{BB962C8B-B14F-4D97-AF65-F5344CB8AC3E}">
        <p14:creationId xmlns:p14="http://schemas.microsoft.com/office/powerpoint/2010/main" val="2930533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4BC0408-73DF-8154-6FEF-7C1AC0057C45}"/>
              </a:ext>
            </a:extLst>
          </p:cNvPr>
          <p:cNvSpPr>
            <a:spLocks noGrp="1"/>
          </p:cNvSpPr>
          <p:nvPr>
            <p:ph idx="1"/>
          </p:nvPr>
        </p:nvSpPr>
        <p:spPr/>
        <p:txBody>
          <a:bodyPr/>
          <a:lstStyle/>
          <a:p>
            <a:r>
              <a:rPr lang="de-DE" sz="2400" b="1" dirty="0">
                <a:latin typeface="Arial" panose="020B0604020202020204" pitchFamily="34" charset="0"/>
                <a:cs typeface="Arial" panose="020B0604020202020204" pitchFamily="34" charset="0"/>
              </a:rPr>
              <a:t>Beobachtung</a:t>
            </a:r>
            <a:r>
              <a:rPr lang="de-DE" sz="2400" dirty="0">
                <a:latin typeface="Arial" panose="020B0604020202020204" pitchFamily="34" charset="0"/>
                <a:cs typeface="Arial" panose="020B0604020202020204" pitchFamily="34" charset="0"/>
              </a:rPr>
              <a:t>: Nachdem die Wasserstoffperoxid-Lösung in das Reagenzglas gegeben wurde, konnte keine Beobachtung gemacht werden. Auch beim Hineinhalten des Glimmspans ist nichts sichtbares passiert.</a:t>
            </a:r>
          </a:p>
          <a:p>
            <a:endParaRPr lang="de-DE" sz="2400"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Erklärung</a:t>
            </a:r>
            <a:r>
              <a:rPr lang="de-DE" sz="2400" dirty="0">
                <a:latin typeface="Arial" panose="020B0604020202020204" pitchFamily="34" charset="0"/>
                <a:cs typeface="Arial" panose="020B0604020202020204" pitchFamily="34" charset="0"/>
              </a:rPr>
              <a:t>: Da die Glimmspanprobe negativ war, konnte kein Sauerstoff nachgewiesen werden.</a:t>
            </a:r>
            <a:endParaRPr lang="de-DE" sz="2400" dirty="0"/>
          </a:p>
          <a:p>
            <a:endParaRPr lang="de-DE" dirty="0"/>
          </a:p>
        </p:txBody>
      </p:sp>
      <p:sp>
        <p:nvSpPr>
          <p:cNvPr id="3" name="Foliennummernplatzhalter 2">
            <a:extLst>
              <a:ext uri="{FF2B5EF4-FFF2-40B4-BE49-F238E27FC236}">
                <a16:creationId xmlns:a16="http://schemas.microsoft.com/office/drawing/2014/main" id="{BFBDBB4E-2CCE-8E69-165F-E07837AC6300}"/>
              </a:ext>
            </a:extLst>
          </p:cNvPr>
          <p:cNvSpPr>
            <a:spLocks noGrp="1"/>
          </p:cNvSpPr>
          <p:nvPr>
            <p:ph type="sldNum" sz="quarter" idx="12"/>
          </p:nvPr>
        </p:nvSpPr>
        <p:spPr/>
        <p:txBody>
          <a:bodyPr/>
          <a:lstStyle/>
          <a:p>
            <a:fld id="{649AAC7D-4B30-4604-BD35-0C4E56313D0D}" type="slidenum">
              <a:rPr lang="de-DE" smtClean="0"/>
              <a:t>8</a:t>
            </a:fld>
            <a:endParaRPr lang="de-DE"/>
          </a:p>
        </p:txBody>
      </p:sp>
    </p:spTree>
    <p:extLst>
      <p:ext uri="{BB962C8B-B14F-4D97-AF65-F5344CB8AC3E}">
        <p14:creationId xmlns:p14="http://schemas.microsoft.com/office/powerpoint/2010/main" val="67935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Aufgabe 1 von 2</a:t>
            </a:r>
          </a:p>
        </p:txBody>
      </p:sp>
      <p:sp>
        <p:nvSpPr>
          <p:cNvPr id="3" name="Inhaltsplatzhalter 2"/>
          <p:cNvSpPr>
            <a:spLocks noGrp="1"/>
          </p:cNvSpPr>
          <p:nvPr>
            <p:ph idx="1"/>
          </p:nvPr>
        </p:nvSpPr>
        <p:spPr/>
        <p:txBody>
          <a:bodyPr/>
          <a:lstStyle/>
          <a:p>
            <a:r>
              <a:rPr lang="de-DE" sz="2000" dirty="0"/>
              <a:t>Da die Glimmspanprobe negativ war, muss Professor Schlau einen neuen Ansatz finden. Er könnte z.B. einen Stoff dazugeben oder die Wasserstoffperoxid-Lösung erhitzen.</a:t>
            </a:r>
          </a:p>
          <a:p>
            <a:endParaRPr lang="de-DE" dirty="0"/>
          </a:p>
          <a:p>
            <a:endParaRPr lang="de-DE" sz="2000" dirty="0"/>
          </a:p>
          <a:p>
            <a:endParaRPr lang="de-DE" dirty="0"/>
          </a:p>
          <a:p>
            <a:endParaRPr lang="de-DE" sz="2000" dirty="0"/>
          </a:p>
          <a:p>
            <a:endParaRPr lang="de-DE" dirty="0"/>
          </a:p>
          <a:p>
            <a:endParaRPr lang="de-DE" sz="2000" dirty="0"/>
          </a:p>
          <a:p>
            <a:endParaRPr lang="de-DE" dirty="0"/>
          </a:p>
          <a:p>
            <a:endParaRPr lang="de-DE" sz="2000" dirty="0"/>
          </a:p>
          <a:p>
            <a:endParaRPr lang="de-DE" dirty="0"/>
          </a:p>
          <a:p>
            <a:r>
              <a:rPr lang="de-DE" sz="2000" dirty="0"/>
              <a:t>Auf der nächsten Seite wird im Video gezeigt was passiert, </a:t>
            </a:r>
            <a:r>
              <a:rPr lang="de-DE" dirty="0"/>
              <a:t>wenn die Wasserstoffperoxid-Lösung erhitzt wird.</a:t>
            </a:r>
            <a:endParaRPr lang="de-DE" sz="2000" dirty="0"/>
          </a:p>
          <a:p>
            <a:endParaRPr lang="de-DE" dirty="0"/>
          </a:p>
        </p:txBody>
      </p:sp>
      <p:sp>
        <p:nvSpPr>
          <p:cNvPr id="4" name="Foliennummernplatzhalter 3"/>
          <p:cNvSpPr>
            <a:spLocks noGrp="1"/>
          </p:cNvSpPr>
          <p:nvPr>
            <p:ph type="sldNum" sz="quarter" idx="12"/>
          </p:nvPr>
        </p:nvSpPr>
        <p:spPr/>
        <p:txBody>
          <a:bodyPr/>
          <a:lstStyle/>
          <a:p>
            <a:fld id="{649AAC7D-4B30-4604-BD35-0C4E56313D0D}" type="slidenum">
              <a:rPr lang="de-DE" smtClean="0"/>
              <a:t>9</a:t>
            </a:fld>
            <a:endParaRPr lang="de-DE"/>
          </a:p>
        </p:txBody>
      </p:sp>
      <p:pic>
        <p:nvPicPr>
          <p:cNvPr id="6" name="Inhaltsplatzhalter 22">
            <a:extLst>
              <a:ext uri="{FF2B5EF4-FFF2-40B4-BE49-F238E27FC236}">
                <a16:creationId xmlns:a16="http://schemas.microsoft.com/office/drawing/2014/main" id="{625582CB-DCA5-BEB4-CEDE-C3015D351AF4}"/>
              </a:ext>
            </a:extLst>
          </p:cNvPr>
          <p:cNvPicPr>
            <a:picLocks noGrp="1" noChangeAspect="1"/>
          </p:cNvPicPr>
          <p:nvPr>
            <p:ph sz="quarter" idx="13"/>
          </p:nvPr>
        </p:nvPicPr>
        <p:blipFill>
          <a:blip r:embed="rId2"/>
          <a:stretch>
            <a:fillRect/>
          </a:stretch>
        </p:blipFill>
        <p:spPr>
          <a:xfrm>
            <a:off x="636800" y="503238"/>
            <a:ext cx="490113" cy="900112"/>
          </a:xfrm>
          <a:prstGeom prst="rect">
            <a:avLst/>
          </a:prstGeom>
        </p:spPr>
      </p:pic>
      <p:grpSp>
        <p:nvGrpSpPr>
          <p:cNvPr id="8" name="Gruppieren 7">
            <a:extLst>
              <a:ext uri="{FF2B5EF4-FFF2-40B4-BE49-F238E27FC236}">
                <a16:creationId xmlns:a16="http://schemas.microsoft.com/office/drawing/2014/main" id="{E879A224-16CB-5D64-BD1A-9BBEFC4CF036}"/>
              </a:ext>
            </a:extLst>
          </p:cNvPr>
          <p:cNvGrpSpPr/>
          <p:nvPr/>
        </p:nvGrpSpPr>
        <p:grpSpPr>
          <a:xfrm>
            <a:off x="4052990" y="2528990"/>
            <a:ext cx="1440016" cy="2159540"/>
            <a:chOff x="4052990" y="2563278"/>
            <a:chExt cx="1170013" cy="2576356"/>
          </a:xfrm>
        </p:grpSpPr>
        <p:grpSp>
          <p:nvGrpSpPr>
            <p:cNvPr id="9" name="Gruppieren 8">
              <a:extLst>
                <a:ext uri="{FF2B5EF4-FFF2-40B4-BE49-F238E27FC236}">
                  <a16:creationId xmlns:a16="http://schemas.microsoft.com/office/drawing/2014/main" id="{D083FADD-0305-D581-858F-A641F2D0BBA2}"/>
                </a:ext>
              </a:extLst>
            </p:cNvPr>
            <p:cNvGrpSpPr>
              <a:grpSpLocks noChangeAspect="1"/>
            </p:cNvGrpSpPr>
            <p:nvPr/>
          </p:nvGrpSpPr>
          <p:grpSpPr>
            <a:xfrm>
              <a:off x="4052990" y="3221169"/>
              <a:ext cx="1170013" cy="1918465"/>
              <a:chOff x="6049484" y="1595171"/>
              <a:chExt cx="2520000" cy="4980255"/>
            </a:xfrm>
          </p:grpSpPr>
          <p:grpSp>
            <p:nvGrpSpPr>
              <p:cNvPr id="64" name="Gruppieren 63">
                <a:extLst>
                  <a:ext uri="{FF2B5EF4-FFF2-40B4-BE49-F238E27FC236}">
                    <a16:creationId xmlns:a16="http://schemas.microsoft.com/office/drawing/2014/main" id="{8D2B02F3-2BDE-16EA-4CFB-EA5ED3E2007B}"/>
                  </a:ext>
                </a:extLst>
              </p:cNvPr>
              <p:cNvGrpSpPr/>
              <p:nvPr/>
            </p:nvGrpSpPr>
            <p:grpSpPr>
              <a:xfrm>
                <a:off x="6049484" y="3606724"/>
                <a:ext cx="2520000" cy="2967037"/>
                <a:chOff x="731838" y="3663951"/>
                <a:chExt cx="3468687" cy="2967037"/>
              </a:xfrm>
            </p:grpSpPr>
            <p:sp>
              <p:nvSpPr>
                <p:cNvPr id="93" name="Rectangle 5">
                  <a:extLst>
                    <a:ext uri="{FF2B5EF4-FFF2-40B4-BE49-F238E27FC236}">
                      <a16:creationId xmlns:a16="http://schemas.microsoft.com/office/drawing/2014/main" id="{75CAF744-039E-CAF5-47A5-114BDDF13E95}"/>
                    </a:ext>
                  </a:extLst>
                </p:cNvPr>
                <p:cNvSpPr>
                  <a:spLocks noChangeArrowheads="1"/>
                </p:cNvSpPr>
                <p:nvPr/>
              </p:nvSpPr>
              <p:spPr bwMode="auto">
                <a:xfrm>
                  <a:off x="949325" y="3663951"/>
                  <a:ext cx="3067050" cy="77788"/>
                </a:xfrm>
                <a:prstGeom prst="rect">
                  <a:avLst/>
                </a:prstGeom>
                <a:solidFill>
                  <a:srgbClr val="ED7D31"/>
                </a:solidFill>
                <a:ln w="12700">
                  <a:solidFill>
                    <a:schemeClr val="tx1"/>
                  </a:solidFill>
                  <a:miter lim="800000"/>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4" name="Rectangle 6">
                  <a:extLst>
                    <a:ext uri="{FF2B5EF4-FFF2-40B4-BE49-F238E27FC236}">
                      <a16:creationId xmlns:a16="http://schemas.microsoft.com/office/drawing/2014/main" id="{FBEB996B-FD1C-BE53-C68A-BADB93E11E57}"/>
                    </a:ext>
                  </a:extLst>
                </p:cNvPr>
                <p:cNvSpPr>
                  <a:spLocks noChangeArrowheads="1"/>
                </p:cNvSpPr>
                <p:nvPr/>
              </p:nvSpPr>
              <p:spPr bwMode="auto">
                <a:xfrm>
                  <a:off x="949325" y="3663951"/>
                  <a:ext cx="3067050" cy="77788"/>
                </a:xfrm>
                <a:prstGeom prst="rect">
                  <a:avLst/>
                </a:prstGeom>
                <a:solidFill>
                  <a:srgbClr val="FFFFFF"/>
                </a:solidFill>
                <a:ln w="12700">
                  <a:solidFill>
                    <a:schemeClr val="tx1"/>
                  </a:solidFill>
                  <a:prstDash val="solid"/>
                  <a:miter lim="800000"/>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5" name="Freeform 7">
                  <a:extLst>
                    <a:ext uri="{FF2B5EF4-FFF2-40B4-BE49-F238E27FC236}">
                      <a16:creationId xmlns:a16="http://schemas.microsoft.com/office/drawing/2014/main" id="{258011CB-F2F3-1A24-D4BC-4854CE542506}"/>
                    </a:ext>
                  </a:extLst>
                </p:cNvPr>
                <p:cNvSpPr>
                  <a:spLocks/>
                </p:cNvSpPr>
                <p:nvPr/>
              </p:nvSpPr>
              <p:spPr bwMode="auto">
                <a:xfrm>
                  <a:off x="731838" y="3849688"/>
                  <a:ext cx="725487" cy="2781300"/>
                </a:xfrm>
                <a:custGeom>
                  <a:avLst/>
                  <a:gdLst>
                    <a:gd name="T0" fmla="*/ 341 w 457"/>
                    <a:gd name="T1" fmla="*/ 0 h 1752"/>
                    <a:gd name="T2" fmla="*/ 457 w 457"/>
                    <a:gd name="T3" fmla="*/ 0 h 1752"/>
                    <a:gd name="T4" fmla="*/ 457 w 457"/>
                    <a:gd name="T5" fmla="*/ 904 h 1752"/>
                    <a:gd name="T6" fmla="*/ 453 w 457"/>
                    <a:gd name="T7" fmla="*/ 904 h 1752"/>
                    <a:gd name="T8" fmla="*/ 110 w 457"/>
                    <a:gd name="T9" fmla="*/ 1752 h 1752"/>
                    <a:gd name="T10" fmla="*/ 0 w 457"/>
                    <a:gd name="T11" fmla="*/ 1715 h 1752"/>
                    <a:gd name="T12" fmla="*/ 341 w 457"/>
                    <a:gd name="T13" fmla="*/ 878 h 1752"/>
                    <a:gd name="T14" fmla="*/ 341 w 457"/>
                    <a:gd name="T15" fmla="*/ 0 h 1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1752">
                      <a:moveTo>
                        <a:pt x="341" y="0"/>
                      </a:moveTo>
                      <a:lnTo>
                        <a:pt x="457" y="0"/>
                      </a:lnTo>
                      <a:lnTo>
                        <a:pt x="457" y="904"/>
                      </a:lnTo>
                      <a:lnTo>
                        <a:pt x="453" y="904"/>
                      </a:lnTo>
                      <a:lnTo>
                        <a:pt x="110" y="1752"/>
                      </a:lnTo>
                      <a:lnTo>
                        <a:pt x="0" y="1715"/>
                      </a:lnTo>
                      <a:lnTo>
                        <a:pt x="341" y="878"/>
                      </a:lnTo>
                      <a:lnTo>
                        <a:pt x="341" y="0"/>
                      </a:lnTo>
                      <a:close/>
                    </a:path>
                  </a:pathLst>
                </a:custGeom>
                <a:solidFill>
                  <a:srgbClr val="FFFFFF"/>
                </a:solidFill>
                <a:ln w="12700">
                  <a:solidFill>
                    <a:schemeClr val="tx1"/>
                  </a:solidFill>
                  <a:round/>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6" name="Freeform 8">
                  <a:extLst>
                    <a:ext uri="{FF2B5EF4-FFF2-40B4-BE49-F238E27FC236}">
                      <a16:creationId xmlns:a16="http://schemas.microsoft.com/office/drawing/2014/main" id="{0A0F2E13-52C7-F0D5-22CE-8CF5DE3FE7C1}"/>
                    </a:ext>
                  </a:extLst>
                </p:cNvPr>
                <p:cNvSpPr>
                  <a:spLocks/>
                </p:cNvSpPr>
                <p:nvPr/>
              </p:nvSpPr>
              <p:spPr bwMode="auto">
                <a:xfrm>
                  <a:off x="731838" y="3849688"/>
                  <a:ext cx="725487" cy="2781300"/>
                </a:xfrm>
                <a:custGeom>
                  <a:avLst/>
                  <a:gdLst>
                    <a:gd name="T0" fmla="*/ 341 w 457"/>
                    <a:gd name="T1" fmla="*/ 0 h 1752"/>
                    <a:gd name="T2" fmla="*/ 457 w 457"/>
                    <a:gd name="T3" fmla="*/ 0 h 1752"/>
                    <a:gd name="T4" fmla="*/ 457 w 457"/>
                    <a:gd name="T5" fmla="*/ 904 h 1752"/>
                    <a:gd name="T6" fmla="*/ 453 w 457"/>
                    <a:gd name="T7" fmla="*/ 904 h 1752"/>
                    <a:gd name="T8" fmla="*/ 110 w 457"/>
                    <a:gd name="T9" fmla="*/ 1752 h 1752"/>
                    <a:gd name="T10" fmla="*/ 0 w 457"/>
                    <a:gd name="T11" fmla="*/ 1715 h 1752"/>
                    <a:gd name="T12" fmla="*/ 341 w 457"/>
                    <a:gd name="T13" fmla="*/ 878 h 1752"/>
                    <a:gd name="T14" fmla="*/ 341 w 457"/>
                    <a:gd name="T15" fmla="*/ 0 h 1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1752">
                      <a:moveTo>
                        <a:pt x="341" y="0"/>
                      </a:moveTo>
                      <a:lnTo>
                        <a:pt x="457" y="0"/>
                      </a:lnTo>
                      <a:lnTo>
                        <a:pt x="457" y="904"/>
                      </a:lnTo>
                      <a:lnTo>
                        <a:pt x="453" y="904"/>
                      </a:lnTo>
                      <a:lnTo>
                        <a:pt x="110" y="1752"/>
                      </a:lnTo>
                      <a:lnTo>
                        <a:pt x="0" y="1715"/>
                      </a:lnTo>
                      <a:lnTo>
                        <a:pt x="341" y="878"/>
                      </a:lnTo>
                      <a:lnTo>
                        <a:pt x="341" y="0"/>
                      </a:lnTo>
                      <a:close/>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7" name="Freeform 9">
                  <a:extLst>
                    <a:ext uri="{FF2B5EF4-FFF2-40B4-BE49-F238E27FC236}">
                      <a16:creationId xmlns:a16="http://schemas.microsoft.com/office/drawing/2014/main" id="{BA483C65-77BB-88E8-F0D2-5500C8832DF6}"/>
                    </a:ext>
                  </a:extLst>
                </p:cNvPr>
                <p:cNvSpPr>
                  <a:spLocks/>
                </p:cNvSpPr>
                <p:nvPr/>
              </p:nvSpPr>
              <p:spPr bwMode="auto">
                <a:xfrm>
                  <a:off x="3475038" y="3849688"/>
                  <a:ext cx="725487" cy="2781300"/>
                </a:xfrm>
                <a:custGeom>
                  <a:avLst/>
                  <a:gdLst>
                    <a:gd name="T0" fmla="*/ 116 w 457"/>
                    <a:gd name="T1" fmla="*/ 0 h 1752"/>
                    <a:gd name="T2" fmla="*/ 0 w 457"/>
                    <a:gd name="T3" fmla="*/ 0 h 1752"/>
                    <a:gd name="T4" fmla="*/ 0 w 457"/>
                    <a:gd name="T5" fmla="*/ 904 h 1752"/>
                    <a:gd name="T6" fmla="*/ 4 w 457"/>
                    <a:gd name="T7" fmla="*/ 904 h 1752"/>
                    <a:gd name="T8" fmla="*/ 347 w 457"/>
                    <a:gd name="T9" fmla="*/ 1752 h 1752"/>
                    <a:gd name="T10" fmla="*/ 457 w 457"/>
                    <a:gd name="T11" fmla="*/ 1715 h 1752"/>
                    <a:gd name="T12" fmla="*/ 116 w 457"/>
                    <a:gd name="T13" fmla="*/ 878 h 1752"/>
                    <a:gd name="T14" fmla="*/ 116 w 457"/>
                    <a:gd name="T15" fmla="*/ 0 h 1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1752">
                      <a:moveTo>
                        <a:pt x="116" y="0"/>
                      </a:moveTo>
                      <a:lnTo>
                        <a:pt x="0" y="0"/>
                      </a:lnTo>
                      <a:lnTo>
                        <a:pt x="0" y="904"/>
                      </a:lnTo>
                      <a:lnTo>
                        <a:pt x="4" y="904"/>
                      </a:lnTo>
                      <a:lnTo>
                        <a:pt x="347" y="1752"/>
                      </a:lnTo>
                      <a:lnTo>
                        <a:pt x="457" y="1715"/>
                      </a:lnTo>
                      <a:lnTo>
                        <a:pt x="116" y="878"/>
                      </a:lnTo>
                      <a:lnTo>
                        <a:pt x="116" y="0"/>
                      </a:lnTo>
                      <a:close/>
                    </a:path>
                  </a:pathLst>
                </a:custGeom>
                <a:solidFill>
                  <a:srgbClr val="FFFFFF"/>
                </a:solidFill>
                <a:ln w="12700">
                  <a:solidFill>
                    <a:schemeClr val="tx1"/>
                  </a:solidFill>
                  <a:round/>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8" name="Freeform 10">
                  <a:extLst>
                    <a:ext uri="{FF2B5EF4-FFF2-40B4-BE49-F238E27FC236}">
                      <a16:creationId xmlns:a16="http://schemas.microsoft.com/office/drawing/2014/main" id="{E6923AD5-ED63-500C-A4F3-165F5553B3E5}"/>
                    </a:ext>
                  </a:extLst>
                </p:cNvPr>
                <p:cNvSpPr>
                  <a:spLocks/>
                </p:cNvSpPr>
                <p:nvPr/>
              </p:nvSpPr>
              <p:spPr bwMode="auto">
                <a:xfrm>
                  <a:off x="3475038" y="3849688"/>
                  <a:ext cx="725487" cy="2781300"/>
                </a:xfrm>
                <a:custGeom>
                  <a:avLst/>
                  <a:gdLst>
                    <a:gd name="T0" fmla="*/ 116 w 457"/>
                    <a:gd name="T1" fmla="*/ 0 h 1752"/>
                    <a:gd name="T2" fmla="*/ 0 w 457"/>
                    <a:gd name="T3" fmla="*/ 0 h 1752"/>
                    <a:gd name="T4" fmla="*/ 0 w 457"/>
                    <a:gd name="T5" fmla="*/ 904 h 1752"/>
                    <a:gd name="T6" fmla="*/ 4 w 457"/>
                    <a:gd name="T7" fmla="*/ 904 h 1752"/>
                    <a:gd name="T8" fmla="*/ 347 w 457"/>
                    <a:gd name="T9" fmla="*/ 1752 h 1752"/>
                    <a:gd name="T10" fmla="*/ 457 w 457"/>
                    <a:gd name="T11" fmla="*/ 1715 h 1752"/>
                    <a:gd name="T12" fmla="*/ 116 w 457"/>
                    <a:gd name="T13" fmla="*/ 878 h 1752"/>
                    <a:gd name="T14" fmla="*/ 116 w 457"/>
                    <a:gd name="T15" fmla="*/ 0 h 1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1752">
                      <a:moveTo>
                        <a:pt x="116" y="0"/>
                      </a:moveTo>
                      <a:lnTo>
                        <a:pt x="0" y="0"/>
                      </a:lnTo>
                      <a:lnTo>
                        <a:pt x="0" y="904"/>
                      </a:lnTo>
                      <a:lnTo>
                        <a:pt x="4" y="904"/>
                      </a:lnTo>
                      <a:lnTo>
                        <a:pt x="347" y="1752"/>
                      </a:lnTo>
                      <a:lnTo>
                        <a:pt x="457" y="1715"/>
                      </a:lnTo>
                      <a:lnTo>
                        <a:pt x="116" y="878"/>
                      </a:lnTo>
                      <a:lnTo>
                        <a:pt x="116" y="0"/>
                      </a:lnTo>
                      <a:close/>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9" name="Freeform 11">
                  <a:extLst>
                    <a:ext uri="{FF2B5EF4-FFF2-40B4-BE49-F238E27FC236}">
                      <a16:creationId xmlns:a16="http://schemas.microsoft.com/office/drawing/2014/main" id="{1D7DC6BB-6143-C37D-2348-379A213F1D64}"/>
                    </a:ext>
                  </a:extLst>
                </p:cNvPr>
                <p:cNvSpPr>
                  <a:spLocks/>
                </p:cNvSpPr>
                <p:nvPr/>
              </p:nvSpPr>
              <p:spPr bwMode="auto">
                <a:xfrm>
                  <a:off x="1055688" y="3735388"/>
                  <a:ext cx="2824162" cy="123825"/>
                </a:xfrm>
                <a:custGeom>
                  <a:avLst/>
                  <a:gdLst>
                    <a:gd name="T0" fmla="*/ 0 w 1779"/>
                    <a:gd name="T1" fmla="*/ 39 h 78"/>
                    <a:gd name="T2" fmla="*/ 4 w 1779"/>
                    <a:gd name="T3" fmla="*/ 25 h 78"/>
                    <a:gd name="T4" fmla="*/ 12 w 1779"/>
                    <a:gd name="T5" fmla="*/ 12 h 78"/>
                    <a:gd name="T6" fmla="*/ 25 w 1779"/>
                    <a:gd name="T7" fmla="*/ 4 h 78"/>
                    <a:gd name="T8" fmla="*/ 39 w 1779"/>
                    <a:gd name="T9" fmla="*/ 0 h 78"/>
                    <a:gd name="T10" fmla="*/ 1740 w 1779"/>
                    <a:gd name="T11" fmla="*/ 0 h 78"/>
                    <a:gd name="T12" fmla="*/ 1754 w 1779"/>
                    <a:gd name="T13" fmla="*/ 4 h 78"/>
                    <a:gd name="T14" fmla="*/ 1767 w 1779"/>
                    <a:gd name="T15" fmla="*/ 12 h 78"/>
                    <a:gd name="T16" fmla="*/ 1777 w 1779"/>
                    <a:gd name="T17" fmla="*/ 25 h 78"/>
                    <a:gd name="T18" fmla="*/ 1779 w 1779"/>
                    <a:gd name="T19" fmla="*/ 39 h 78"/>
                    <a:gd name="T20" fmla="*/ 1779 w 1779"/>
                    <a:gd name="T21" fmla="*/ 39 h 78"/>
                    <a:gd name="T22" fmla="*/ 1777 w 1779"/>
                    <a:gd name="T23" fmla="*/ 53 h 78"/>
                    <a:gd name="T24" fmla="*/ 1767 w 1779"/>
                    <a:gd name="T25" fmla="*/ 65 h 78"/>
                    <a:gd name="T26" fmla="*/ 1754 w 1779"/>
                    <a:gd name="T27" fmla="*/ 76 h 78"/>
                    <a:gd name="T28" fmla="*/ 1740 w 1779"/>
                    <a:gd name="T29" fmla="*/ 78 h 78"/>
                    <a:gd name="T30" fmla="*/ 39 w 1779"/>
                    <a:gd name="T31" fmla="*/ 78 h 78"/>
                    <a:gd name="T32" fmla="*/ 25 w 1779"/>
                    <a:gd name="T33" fmla="*/ 76 h 78"/>
                    <a:gd name="T34" fmla="*/ 12 w 1779"/>
                    <a:gd name="T35" fmla="*/ 65 h 78"/>
                    <a:gd name="T36" fmla="*/ 4 w 1779"/>
                    <a:gd name="T37" fmla="*/ 53 h 78"/>
                    <a:gd name="T38" fmla="*/ 0 w 1779"/>
                    <a:gd name="T39" fmla="*/ 39 h 78"/>
                    <a:gd name="T40" fmla="*/ 0 w 1779"/>
                    <a:gd name="T4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9" h="78">
                      <a:moveTo>
                        <a:pt x="0" y="39"/>
                      </a:moveTo>
                      <a:lnTo>
                        <a:pt x="4" y="25"/>
                      </a:lnTo>
                      <a:lnTo>
                        <a:pt x="12" y="12"/>
                      </a:lnTo>
                      <a:lnTo>
                        <a:pt x="25" y="4"/>
                      </a:lnTo>
                      <a:lnTo>
                        <a:pt x="39" y="0"/>
                      </a:lnTo>
                      <a:lnTo>
                        <a:pt x="1740" y="0"/>
                      </a:lnTo>
                      <a:lnTo>
                        <a:pt x="1754" y="4"/>
                      </a:lnTo>
                      <a:lnTo>
                        <a:pt x="1767" y="12"/>
                      </a:lnTo>
                      <a:lnTo>
                        <a:pt x="1777" y="25"/>
                      </a:lnTo>
                      <a:lnTo>
                        <a:pt x="1779" y="39"/>
                      </a:lnTo>
                      <a:lnTo>
                        <a:pt x="1779" y="39"/>
                      </a:lnTo>
                      <a:lnTo>
                        <a:pt x="1777" y="53"/>
                      </a:lnTo>
                      <a:lnTo>
                        <a:pt x="1767" y="65"/>
                      </a:lnTo>
                      <a:lnTo>
                        <a:pt x="1754" y="76"/>
                      </a:lnTo>
                      <a:lnTo>
                        <a:pt x="1740" y="78"/>
                      </a:lnTo>
                      <a:lnTo>
                        <a:pt x="39" y="78"/>
                      </a:lnTo>
                      <a:lnTo>
                        <a:pt x="25" y="76"/>
                      </a:lnTo>
                      <a:lnTo>
                        <a:pt x="12" y="65"/>
                      </a:lnTo>
                      <a:lnTo>
                        <a:pt x="4" y="53"/>
                      </a:lnTo>
                      <a:lnTo>
                        <a:pt x="0" y="39"/>
                      </a:lnTo>
                      <a:lnTo>
                        <a:pt x="0" y="39"/>
                      </a:lnTo>
                      <a:close/>
                    </a:path>
                  </a:pathLst>
                </a:custGeom>
                <a:solidFill>
                  <a:srgbClr val="FFFFFF"/>
                </a:solidFill>
                <a:ln w="12700">
                  <a:solidFill>
                    <a:schemeClr val="tx1"/>
                  </a:solidFill>
                  <a:round/>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100" name="Freeform 12">
                  <a:extLst>
                    <a:ext uri="{FF2B5EF4-FFF2-40B4-BE49-F238E27FC236}">
                      <a16:creationId xmlns:a16="http://schemas.microsoft.com/office/drawing/2014/main" id="{BECC6629-8708-4E06-24CC-8C31EBA29AD8}"/>
                    </a:ext>
                  </a:extLst>
                </p:cNvPr>
                <p:cNvSpPr>
                  <a:spLocks/>
                </p:cNvSpPr>
                <p:nvPr/>
              </p:nvSpPr>
              <p:spPr bwMode="auto">
                <a:xfrm>
                  <a:off x="1055688" y="3735388"/>
                  <a:ext cx="2824162" cy="123825"/>
                </a:xfrm>
                <a:custGeom>
                  <a:avLst/>
                  <a:gdLst>
                    <a:gd name="T0" fmla="*/ 0 w 1779"/>
                    <a:gd name="T1" fmla="*/ 39 h 78"/>
                    <a:gd name="T2" fmla="*/ 4 w 1779"/>
                    <a:gd name="T3" fmla="*/ 25 h 78"/>
                    <a:gd name="T4" fmla="*/ 12 w 1779"/>
                    <a:gd name="T5" fmla="*/ 12 h 78"/>
                    <a:gd name="T6" fmla="*/ 25 w 1779"/>
                    <a:gd name="T7" fmla="*/ 4 h 78"/>
                    <a:gd name="T8" fmla="*/ 39 w 1779"/>
                    <a:gd name="T9" fmla="*/ 0 h 78"/>
                    <a:gd name="T10" fmla="*/ 1740 w 1779"/>
                    <a:gd name="T11" fmla="*/ 0 h 78"/>
                    <a:gd name="T12" fmla="*/ 1754 w 1779"/>
                    <a:gd name="T13" fmla="*/ 4 h 78"/>
                    <a:gd name="T14" fmla="*/ 1767 w 1779"/>
                    <a:gd name="T15" fmla="*/ 12 h 78"/>
                    <a:gd name="T16" fmla="*/ 1777 w 1779"/>
                    <a:gd name="T17" fmla="*/ 25 h 78"/>
                    <a:gd name="T18" fmla="*/ 1779 w 1779"/>
                    <a:gd name="T19" fmla="*/ 39 h 78"/>
                    <a:gd name="T20" fmla="*/ 1779 w 1779"/>
                    <a:gd name="T21" fmla="*/ 39 h 78"/>
                    <a:gd name="T22" fmla="*/ 1777 w 1779"/>
                    <a:gd name="T23" fmla="*/ 53 h 78"/>
                    <a:gd name="T24" fmla="*/ 1767 w 1779"/>
                    <a:gd name="T25" fmla="*/ 65 h 78"/>
                    <a:gd name="T26" fmla="*/ 1754 w 1779"/>
                    <a:gd name="T27" fmla="*/ 76 h 78"/>
                    <a:gd name="T28" fmla="*/ 1740 w 1779"/>
                    <a:gd name="T29" fmla="*/ 78 h 78"/>
                    <a:gd name="T30" fmla="*/ 39 w 1779"/>
                    <a:gd name="T31" fmla="*/ 78 h 78"/>
                    <a:gd name="T32" fmla="*/ 25 w 1779"/>
                    <a:gd name="T33" fmla="*/ 76 h 78"/>
                    <a:gd name="T34" fmla="*/ 12 w 1779"/>
                    <a:gd name="T35" fmla="*/ 65 h 78"/>
                    <a:gd name="T36" fmla="*/ 4 w 1779"/>
                    <a:gd name="T37" fmla="*/ 53 h 78"/>
                    <a:gd name="T38" fmla="*/ 0 w 1779"/>
                    <a:gd name="T39" fmla="*/ 39 h 78"/>
                    <a:gd name="T40" fmla="*/ 0 w 1779"/>
                    <a:gd name="T4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79" h="78">
                      <a:moveTo>
                        <a:pt x="0" y="39"/>
                      </a:moveTo>
                      <a:lnTo>
                        <a:pt x="4" y="25"/>
                      </a:lnTo>
                      <a:lnTo>
                        <a:pt x="12" y="12"/>
                      </a:lnTo>
                      <a:lnTo>
                        <a:pt x="25" y="4"/>
                      </a:lnTo>
                      <a:lnTo>
                        <a:pt x="39" y="0"/>
                      </a:lnTo>
                      <a:lnTo>
                        <a:pt x="1740" y="0"/>
                      </a:lnTo>
                      <a:lnTo>
                        <a:pt x="1754" y="4"/>
                      </a:lnTo>
                      <a:lnTo>
                        <a:pt x="1767" y="12"/>
                      </a:lnTo>
                      <a:lnTo>
                        <a:pt x="1777" y="25"/>
                      </a:lnTo>
                      <a:lnTo>
                        <a:pt x="1779" y="39"/>
                      </a:lnTo>
                      <a:lnTo>
                        <a:pt x="1779" y="39"/>
                      </a:lnTo>
                      <a:lnTo>
                        <a:pt x="1777" y="53"/>
                      </a:lnTo>
                      <a:lnTo>
                        <a:pt x="1767" y="65"/>
                      </a:lnTo>
                      <a:lnTo>
                        <a:pt x="1754" y="76"/>
                      </a:lnTo>
                      <a:lnTo>
                        <a:pt x="1740" y="78"/>
                      </a:lnTo>
                      <a:lnTo>
                        <a:pt x="39" y="78"/>
                      </a:lnTo>
                      <a:lnTo>
                        <a:pt x="25" y="76"/>
                      </a:lnTo>
                      <a:lnTo>
                        <a:pt x="12" y="65"/>
                      </a:lnTo>
                      <a:lnTo>
                        <a:pt x="4" y="53"/>
                      </a:lnTo>
                      <a:lnTo>
                        <a:pt x="0" y="39"/>
                      </a:lnTo>
                      <a:lnTo>
                        <a:pt x="0" y="39"/>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101" name="Freeform 13">
                  <a:extLst>
                    <a:ext uri="{FF2B5EF4-FFF2-40B4-BE49-F238E27FC236}">
                      <a16:creationId xmlns:a16="http://schemas.microsoft.com/office/drawing/2014/main" id="{0BC6D303-5BFE-FD38-2CAD-1B77AE18B49B}"/>
                    </a:ext>
                  </a:extLst>
                </p:cNvPr>
                <p:cNvSpPr>
                  <a:spLocks/>
                </p:cNvSpPr>
                <p:nvPr/>
              </p:nvSpPr>
              <p:spPr bwMode="auto">
                <a:xfrm>
                  <a:off x="1511300" y="3859213"/>
                  <a:ext cx="388938" cy="2573338"/>
                </a:xfrm>
                <a:custGeom>
                  <a:avLst/>
                  <a:gdLst>
                    <a:gd name="T0" fmla="*/ 182 w 245"/>
                    <a:gd name="T1" fmla="*/ 0 h 1621"/>
                    <a:gd name="T2" fmla="*/ 245 w 245"/>
                    <a:gd name="T3" fmla="*/ 0 h 1621"/>
                    <a:gd name="T4" fmla="*/ 245 w 245"/>
                    <a:gd name="T5" fmla="*/ 837 h 1621"/>
                    <a:gd name="T6" fmla="*/ 243 w 245"/>
                    <a:gd name="T7" fmla="*/ 837 h 1621"/>
                    <a:gd name="T8" fmla="*/ 59 w 245"/>
                    <a:gd name="T9" fmla="*/ 1621 h 1621"/>
                    <a:gd name="T10" fmla="*/ 0 w 245"/>
                    <a:gd name="T11" fmla="*/ 1589 h 1621"/>
                    <a:gd name="T12" fmla="*/ 182 w 245"/>
                    <a:gd name="T13" fmla="*/ 812 h 1621"/>
                    <a:gd name="T14" fmla="*/ 182 w 245"/>
                    <a:gd name="T15" fmla="*/ 0 h 16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621">
                      <a:moveTo>
                        <a:pt x="182" y="0"/>
                      </a:moveTo>
                      <a:lnTo>
                        <a:pt x="245" y="0"/>
                      </a:lnTo>
                      <a:lnTo>
                        <a:pt x="245" y="837"/>
                      </a:lnTo>
                      <a:lnTo>
                        <a:pt x="243" y="837"/>
                      </a:lnTo>
                      <a:lnTo>
                        <a:pt x="59" y="1621"/>
                      </a:lnTo>
                      <a:lnTo>
                        <a:pt x="0" y="1589"/>
                      </a:lnTo>
                      <a:lnTo>
                        <a:pt x="182" y="812"/>
                      </a:lnTo>
                      <a:lnTo>
                        <a:pt x="182" y="0"/>
                      </a:lnTo>
                      <a:close/>
                    </a:path>
                  </a:pathLst>
                </a:custGeom>
                <a:solidFill>
                  <a:srgbClr val="FFFFFF"/>
                </a:solidFill>
                <a:ln w="12700">
                  <a:solidFill>
                    <a:schemeClr val="tx1"/>
                  </a:solidFill>
                  <a:round/>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grpSp>
          <p:grpSp>
            <p:nvGrpSpPr>
              <p:cNvPr id="65" name="Gruppieren 64">
                <a:extLst>
                  <a:ext uri="{FF2B5EF4-FFF2-40B4-BE49-F238E27FC236}">
                    <a16:creationId xmlns:a16="http://schemas.microsoft.com/office/drawing/2014/main" id="{C8BE183D-9644-1F96-6D46-17487964EDE8}"/>
                  </a:ext>
                </a:extLst>
              </p:cNvPr>
              <p:cNvGrpSpPr/>
              <p:nvPr/>
            </p:nvGrpSpPr>
            <p:grpSpPr>
              <a:xfrm>
                <a:off x="6678348" y="1595171"/>
                <a:ext cx="1487487" cy="2001838"/>
                <a:chOff x="1816100" y="1643063"/>
                <a:chExt cx="1487487" cy="2001838"/>
              </a:xfrm>
            </p:grpSpPr>
            <p:sp>
              <p:nvSpPr>
                <p:cNvPr id="85" name="Freeform 16">
                  <a:extLst>
                    <a:ext uri="{FF2B5EF4-FFF2-40B4-BE49-F238E27FC236}">
                      <a16:creationId xmlns:a16="http://schemas.microsoft.com/office/drawing/2014/main" id="{C2214F85-B6A5-A773-B729-9AAB08D31A50}"/>
                    </a:ext>
                  </a:extLst>
                </p:cNvPr>
                <p:cNvSpPr>
                  <a:spLocks/>
                </p:cNvSpPr>
                <p:nvPr/>
              </p:nvSpPr>
              <p:spPr bwMode="auto">
                <a:xfrm>
                  <a:off x="1816100" y="1643063"/>
                  <a:ext cx="1487487" cy="2001838"/>
                </a:xfrm>
                <a:custGeom>
                  <a:avLst/>
                  <a:gdLst>
                    <a:gd name="T0" fmla="*/ 937 w 937"/>
                    <a:gd name="T1" fmla="*/ 4 h 1261"/>
                    <a:gd name="T2" fmla="*/ 884 w 937"/>
                    <a:gd name="T3" fmla="*/ 84 h 1261"/>
                    <a:gd name="T4" fmla="*/ 884 w 937"/>
                    <a:gd name="T5" fmla="*/ 1147 h 1261"/>
                    <a:gd name="T6" fmla="*/ 882 w 937"/>
                    <a:gd name="T7" fmla="*/ 1170 h 1261"/>
                    <a:gd name="T8" fmla="*/ 876 w 937"/>
                    <a:gd name="T9" fmla="*/ 1192 h 1261"/>
                    <a:gd name="T10" fmla="*/ 868 w 937"/>
                    <a:gd name="T11" fmla="*/ 1210 h 1261"/>
                    <a:gd name="T12" fmla="*/ 854 w 937"/>
                    <a:gd name="T13" fmla="*/ 1229 h 1261"/>
                    <a:gd name="T14" fmla="*/ 839 w 937"/>
                    <a:gd name="T15" fmla="*/ 1241 h 1261"/>
                    <a:gd name="T16" fmla="*/ 821 w 937"/>
                    <a:gd name="T17" fmla="*/ 1253 h 1261"/>
                    <a:gd name="T18" fmla="*/ 801 w 937"/>
                    <a:gd name="T19" fmla="*/ 1259 h 1261"/>
                    <a:gd name="T20" fmla="*/ 780 w 937"/>
                    <a:gd name="T21" fmla="*/ 1261 h 1261"/>
                    <a:gd name="T22" fmla="*/ 106 w 937"/>
                    <a:gd name="T23" fmla="*/ 1261 h 1261"/>
                    <a:gd name="T24" fmla="*/ 83 w 937"/>
                    <a:gd name="T25" fmla="*/ 1259 h 1261"/>
                    <a:gd name="T26" fmla="*/ 63 w 937"/>
                    <a:gd name="T27" fmla="*/ 1253 h 1261"/>
                    <a:gd name="T28" fmla="*/ 47 w 937"/>
                    <a:gd name="T29" fmla="*/ 1241 h 1261"/>
                    <a:gd name="T30" fmla="*/ 31 w 937"/>
                    <a:gd name="T31" fmla="*/ 1229 h 1261"/>
                    <a:gd name="T32" fmla="*/ 18 w 937"/>
                    <a:gd name="T33" fmla="*/ 1210 h 1261"/>
                    <a:gd name="T34" fmla="*/ 8 w 937"/>
                    <a:gd name="T35" fmla="*/ 1192 h 1261"/>
                    <a:gd name="T36" fmla="*/ 2 w 937"/>
                    <a:gd name="T37" fmla="*/ 1170 h 1261"/>
                    <a:gd name="T38" fmla="*/ 0 w 937"/>
                    <a:gd name="T39" fmla="*/ 1147 h 1261"/>
                    <a:gd name="T40" fmla="*/ 0 w 937"/>
                    <a:gd name="T41" fmla="*/ 0 h 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7" h="1261">
                      <a:moveTo>
                        <a:pt x="937" y="4"/>
                      </a:moveTo>
                      <a:lnTo>
                        <a:pt x="884" y="84"/>
                      </a:lnTo>
                      <a:lnTo>
                        <a:pt x="884" y="1147"/>
                      </a:lnTo>
                      <a:lnTo>
                        <a:pt x="882" y="1170"/>
                      </a:lnTo>
                      <a:lnTo>
                        <a:pt x="876" y="1192"/>
                      </a:lnTo>
                      <a:lnTo>
                        <a:pt x="868" y="1210"/>
                      </a:lnTo>
                      <a:lnTo>
                        <a:pt x="854" y="1229"/>
                      </a:lnTo>
                      <a:lnTo>
                        <a:pt x="839" y="1241"/>
                      </a:lnTo>
                      <a:lnTo>
                        <a:pt x="821" y="1253"/>
                      </a:lnTo>
                      <a:lnTo>
                        <a:pt x="801" y="1259"/>
                      </a:lnTo>
                      <a:lnTo>
                        <a:pt x="780" y="1261"/>
                      </a:lnTo>
                      <a:lnTo>
                        <a:pt x="106" y="1261"/>
                      </a:lnTo>
                      <a:lnTo>
                        <a:pt x="83" y="1259"/>
                      </a:lnTo>
                      <a:lnTo>
                        <a:pt x="63" y="1253"/>
                      </a:lnTo>
                      <a:lnTo>
                        <a:pt x="47" y="1241"/>
                      </a:lnTo>
                      <a:lnTo>
                        <a:pt x="31" y="1229"/>
                      </a:lnTo>
                      <a:lnTo>
                        <a:pt x="18" y="1210"/>
                      </a:lnTo>
                      <a:lnTo>
                        <a:pt x="8" y="1192"/>
                      </a:lnTo>
                      <a:lnTo>
                        <a:pt x="2" y="1170"/>
                      </a:lnTo>
                      <a:lnTo>
                        <a:pt x="0" y="1147"/>
                      </a:lnTo>
                      <a:lnTo>
                        <a:pt x="0" y="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86" name="Line 17">
                  <a:extLst>
                    <a:ext uri="{FF2B5EF4-FFF2-40B4-BE49-F238E27FC236}">
                      <a16:creationId xmlns:a16="http://schemas.microsoft.com/office/drawing/2014/main" id="{52D9A657-1DF3-3DE5-8DC3-2CF58F0BA44A}"/>
                    </a:ext>
                  </a:extLst>
                </p:cNvPr>
                <p:cNvSpPr>
                  <a:spLocks noChangeShapeType="1"/>
                </p:cNvSpPr>
                <p:nvPr/>
              </p:nvSpPr>
              <p:spPr bwMode="auto">
                <a:xfrm>
                  <a:off x="1831975" y="2606676"/>
                  <a:ext cx="1374775" cy="0"/>
                </a:xfrm>
                <a:prstGeom prst="line">
                  <a:avLst/>
                </a:prstGeom>
                <a:noFill/>
                <a:ln w="12700">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87" name="Freeform 39">
                  <a:extLst>
                    <a:ext uri="{FF2B5EF4-FFF2-40B4-BE49-F238E27FC236}">
                      <a16:creationId xmlns:a16="http://schemas.microsoft.com/office/drawing/2014/main" id="{EA03C8D3-7873-AD1E-BFEC-96DAB12721F9}"/>
                    </a:ext>
                  </a:extLst>
                </p:cNvPr>
                <p:cNvSpPr>
                  <a:spLocks/>
                </p:cNvSpPr>
                <p:nvPr/>
              </p:nvSpPr>
              <p:spPr bwMode="auto">
                <a:xfrm>
                  <a:off x="2327275" y="3594101"/>
                  <a:ext cx="41275" cy="34925"/>
                </a:xfrm>
                <a:custGeom>
                  <a:avLst/>
                  <a:gdLst>
                    <a:gd name="T0" fmla="*/ 0 w 26"/>
                    <a:gd name="T1" fmla="*/ 10 h 22"/>
                    <a:gd name="T2" fmla="*/ 0 w 26"/>
                    <a:gd name="T3" fmla="*/ 6 h 22"/>
                    <a:gd name="T4" fmla="*/ 2 w 26"/>
                    <a:gd name="T5" fmla="*/ 2 h 22"/>
                    <a:gd name="T6" fmla="*/ 12 w 26"/>
                    <a:gd name="T7" fmla="*/ 0 h 22"/>
                    <a:gd name="T8" fmla="*/ 22 w 26"/>
                    <a:gd name="T9" fmla="*/ 2 h 22"/>
                    <a:gd name="T10" fmla="*/ 24 w 26"/>
                    <a:gd name="T11" fmla="*/ 6 h 22"/>
                    <a:gd name="T12" fmla="*/ 26 w 26"/>
                    <a:gd name="T13" fmla="*/ 10 h 22"/>
                    <a:gd name="T14" fmla="*/ 24 w 26"/>
                    <a:gd name="T15" fmla="*/ 14 h 22"/>
                    <a:gd name="T16" fmla="*/ 22 w 26"/>
                    <a:gd name="T17" fmla="*/ 18 h 22"/>
                    <a:gd name="T18" fmla="*/ 12 w 26"/>
                    <a:gd name="T19" fmla="*/ 22 h 22"/>
                    <a:gd name="T20" fmla="*/ 2 w 26"/>
                    <a:gd name="T21" fmla="*/ 18 h 22"/>
                    <a:gd name="T22" fmla="*/ 0 w 26"/>
                    <a:gd name="T23" fmla="*/ 14 h 22"/>
                    <a:gd name="T24" fmla="*/ 0 w 26"/>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2">
                      <a:moveTo>
                        <a:pt x="0" y="10"/>
                      </a:moveTo>
                      <a:lnTo>
                        <a:pt x="0" y="6"/>
                      </a:lnTo>
                      <a:lnTo>
                        <a:pt x="2" y="2"/>
                      </a:lnTo>
                      <a:lnTo>
                        <a:pt x="12" y="0"/>
                      </a:lnTo>
                      <a:lnTo>
                        <a:pt x="22" y="2"/>
                      </a:lnTo>
                      <a:lnTo>
                        <a:pt x="24" y="6"/>
                      </a:lnTo>
                      <a:lnTo>
                        <a:pt x="26" y="10"/>
                      </a:lnTo>
                      <a:lnTo>
                        <a:pt x="24" y="14"/>
                      </a:lnTo>
                      <a:lnTo>
                        <a:pt x="22" y="18"/>
                      </a:lnTo>
                      <a:lnTo>
                        <a:pt x="12" y="22"/>
                      </a:lnTo>
                      <a:lnTo>
                        <a:pt x="2" y="18"/>
                      </a:lnTo>
                      <a:lnTo>
                        <a:pt x="0" y="14"/>
                      </a:lnTo>
                      <a:lnTo>
                        <a:pt x="0" y="10"/>
                      </a:lnTo>
                      <a:close/>
                    </a:path>
                  </a:pathLst>
                </a:custGeom>
                <a:solidFill>
                  <a:srgbClr val="FFFFFF"/>
                </a:solidFill>
                <a:ln w="12700">
                  <a:solidFill>
                    <a:schemeClr val="tx1"/>
                  </a:solidFill>
                  <a:round/>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88" name="Freeform 40">
                  <a:extLst>
                    <a:ext uri="{FF2B5EF4-FFF2-40B4-BE49-F238E27FC236}">
                      <a16:creationId xmlns:a16="http://schemas.microsoft.com/office/drawing/2014/main" id="{EA26C0FB-A302-DDC4-CC1F-5B6FAFA3495C}"/>
                    </a:ext>
                  </a:extLst>
                </p:cNvPr>
                <p:cNvSpPr>
                  <a:spLocks/>
                </p:cNvSpPr>
                <p:nvPr/>
              </p:nvSpPr>
              <p:spPr bwMode="auto">
                <a:xfrm>
                  <a:off x="2327275" y="3594101"/>
                  <a:ext cx="41275" cy="34925"/>
                </a:xfrm>
                <a:custGeom>
                  <a:avLst/>
                  <a:gdLst>
                    <a:gd name="T0" fmla="*/ 0 w 26"/>
                    <a:gd name="T1" fmla="*/ 10 h 22"/>
                    <a:gd name="T2" fmla="*/ 0 w 26"/>
                    <a:gd name="T3" fmla="*/ 6 h 22"/>
                    <a:gd name="T4" fmla="*/ 2 w 26"/>
                    <a:gd name="T5" fmla="*/ 2 h 22"/>
                    <a:gd name="T6" fmla="*/ 12 w 26"/>
                    <a:gd name="T7" fmla="*/ 0 h 22"/>
                    <a:gd name="T8" fmla="*/ 22 w 26"/>
                    <a:gd name="T9" fmla="*/ 2 h 22"/>
                    <a:gd name="T10" fmla="*/ 24 w 26"/>
                    <a:gd name="T11" fmla="*/ 6 h 22"/>
                    <a:gd name="T12" fmla="*/ 26 w 26"/>
                    <a:gd name="T13" fmla="*/ 10 h 22"/>
                    <a:gd name="T14" fmla="*/ 24 w 26"/>
                    <a:gd name="T15" fmla="*/ 14 h 22"/>
                    <a:gd name="T16" fmla="*/ 22 w 26"/>
                    <a:gd name="T17" fmla="*/ 18 h 22"/>
                    <a:gd name="T18" fmla="*/ 12 w 26"/>
                    <a:gd name="T19" fmla="*/ 22 h 22"/>
                    <a:gd name="T20" fmla="*/ 2 w 26"/>
                    <a:gd name="T21" fmla="*/ 18 h 22"/>
                    <a:gd name="T22" fmla="*/ 0 w 26"/>
                    <a:gd name="T23" fmla="*/ 14 h 22"/>
                    <a:gd name="T24" fmla="*/ 0 w 26"/>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2">
                      <a:moveTo>
                        <a:pt x="0" y="10"/>
                      </a:moveTo>
                      <a:lnTo>
                        <a:pt x="0" y="6"/>
                      </a:lnTo>
                      <a:lnTo>
                        <a:pt x="2" y="2"/>
                      </a:lnTo>
                      <a:lnTo>
                        <a:pt x="12" y="0"/>
                      </a:lnTo>
                      <a:lnTo>
                        <a:pt x="22" y="2"/>
                      </a:lnTo>
                      <a:lnTo>
                        <a:pt x="24" y="6"/>
                      </a:lnTo>
                      <a:lnTo>
                        <a:pt x="26" y="10"/>
                      </a:lnTo>
                      <a:lnTo>
                        <a:pt x="24" y="14"/>
                      </a:lnTo>
                      <a:lnTo>
                        <a:pt x="22" y="18"/>
                      </a:lnTo>
                      <a:lnTo>
                        <a:pt x="12" y="22"/>
                      </a:lnTo>
                      <a:lnTo>
                        <a:pt x="2" y="18"/>
                      </a:lnTo>
                      <a:lnTo>
                        <a:pt x="0" y="14"/>
                      </a:lnTo>
                      <a:lnTo>
                        <a:pt x="0" y="1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89" name="Freeform 41">
                  <a:extLst>
                    <a:ext uri="{FF2B5EF4-FFF2-40B4-BE49-F238E27FC236}">
                      <a16:creationId xmlns:a16="http://schemas.microsoft.com/office/drawing/2014/main" id="{B40B6224-51A1-1B6B-74A0-D526D305776B}"/>
                    </a:ext>
                  </a:extLst>
                </p:cNvPr>
                <p:cNvSpPr>
                  <a:spLocks/>
                </p:cNvSpPr>
                <p:nvPr/>
              </p:nvSpPr>
              <p:spPr bwMode="auto">
                <a:xfrm>
                  <a:off x="2459038" y="3594101"/>
                  <a:ext cx="42862" cy="34925"/>
                </a:xfrm>
                <a:custGeom>
                  <a:avLst/>
                  <a:gdLst>
                    <a:gd name="T0" fmla="*/ 0 w 27"/>
                    <a:gd name="T1" fmla="*/ 10 h 22"/>
                    <a:gd name="T2" fmla="*/ 0 w 27"/>
                    <a:gd name="T3" fmla="*/ 6 h 22"/>
                    <a:gd name="T4" fmla="*/ 2 w 27"/>
                    <a:gd name="T5" fmla="*/ 2 h 22"/>
                    <a:gd name="T6" fmla="*/ 13 w 27"/>
                    <a:gd name="T7" fmla="*/ 0 h 22"/>
                    <a:gd name="T8" fmla="*/ 23 w 27"/>
                    <a:gd name="T9" fmla="*/ 2 h 22"/>
                    <a:gd name="T10" fmla="*/ 25 w 27"/>
                    <a:gd name="T11" fmla="*/ 6 h 22"/>
                    <a:gd name="T12" fmla="*/ 27 w 27"/>
                    <a:gd name="T13" fmla="*/ 10 h 22"/>
                    <a:gd name="T14" fmla="*/ 25 w 27"/>
                    <a:gd name="T15" fmla="*/ 14 h 22"/>
                    <a:gd name="T16" fmla="*/ 23 w 27"/>
                    <a:gd name="T17" fmla="*/ 18 h 22"/>
                    <a:gd name="T18" fmla="*/ 13 w 27"/>
                    <a:gd name="T19" fmla="*/ 22 h 22"/>
                    <a:gd name="T20" fmla="*/ 2 w 27"/>
                    <a:gd name="T21" fmla="*/ 18 h 22"/>
                    <a:gd name="T22" fmla="*/ 0 w 27"/>
                    <a:gd name="T23" fmla="*/ 14 h 22"/>
                    <a:gd name="T24" fmla="*/ 0 w 27"/>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2">
                      <a:moveTo>
                        <a:pt x="0" y="10"/>
                      </a:moveTo>
                      <a:lnTo>
                        <a:pt x="0" y="6"/>
                      </a:lnTo>
                      <a:lnTo>
                        <a:pt x="2" y="2"/>
                      </a:lnTo>
                      <a:lnTo>
                        <a:pt x="13" y="0"/>
                      </a:lnTo>
                      <a:lnTo>
                        <a:pt x="23" y="2"/>
                      </a:lnTo>
                      <a:lnTo>
                        <a:pt x="25" y="6"/>
                      </a:lnTo>
                      <a:lnTo>
                        <a:pt x="27" y="10"/>
                      </a:lnTo>
                      <a:lnTo>
                        <a:pt x="25" y="14"/>
                      </a:lnTo>
                      <a:lnTo>
                        <a:pt x="23" y="18"/>
                      </a:lnTo>
                      <a:lnTo>
                        <a:pt x="13" y="22"/>
                      </a:lnTo>
                      <a:lnTo>
                        <a:pt x="2" y="18"/>
                      </a:lnTo>
                      <a:lnTo>
                        <a:pt x="0" y="14"/>
                      </a:lnTo>
                      <a:lnTo>
                        <a:pt x="0" y="10"/>
                      </a:lnTo>
                      <a:close/>
                    </a:path>
                  </a:pathLst>
                </a:custGeom>
                <a:solidFill>
                  <a:srgbClr val="FFFFFF"/>
                </a:solidFill>
                <a:ln w="12700">
                  <a:solidFill>
                    <a:schemeClr val="tx1"/>
                  </a:solidFill>
                  <a:round/>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0" name="Freeform 42">
                  <a:extLst>
                    <a:ext uri="{FF2B5EF4-FFF2-40B4-BE49-F238E27FC236}">
                      <a16:creationId xmlns:a16="http://schemas.microsoft.com/office/drawing/2014/main" id="{C611C9E7-C7AD-BB70-54E5-D30B369E9869}"/>
                    </a:ext>
                  </a:extLst>
                </p:cNvPr>
                <p:cNvSpPr>
                  <a:spLocks/>
                </p:cNvSpPr>
                <p:nvPr/>
              </p:nvSpPr>
              <p:spPr bwMode="auto">
                <a:xfrm>
                  <a:off x="2459038" y="3594101"/>
                  <a:ext cx="42862" cy="34925"/>
                </a:xfrm>
                <a:custGeom>
                  <a:avLst/>
                  <a:gdLst>
                    <a:gd name="T0" fmla="*/ 0 w 27"/>
                    <a:gd name="T1" fmla="*/ 10 h 22"/>
                    <a:gd name="T2" fmla="*/ 0 w 27"/>
                    <a:gd name="T3" fmla="*/ 6 h 22"/>
                    <a:gd name="T4" fmla="*/ 2 w 27"/>
                    <a:gd name="T5" fmla="*/ 2 h 22"/>
                    <a:gd name="T6" fmla="*/ 13 w 27"/>
                    <a:gd name="T7" fmla="*/ 0 h 22"/>
                    <a:gd name="T8" fmla="*/ 23 w 27"/>
                    <a:gd name="T9" fmla="*/ 2 h 22"/>
                    <a:gd name="T10" fmla="*/ 25 w 27"/>
                    <a:gd name="T11" fmla="*/ 6 h 22"/>
                    <a:gd name="T12" fmla="*/ 27 w 27"/>
                    <a:gd name="T13" fmla="*/ 10 h 22"/>
                    <a:gd name="T14" fmla="*/ 25 w 27"/>
                    <a:gd name="T15" fmla="*/ 14 h 22"/>
                    <a:gd name="T16" fmla="*/ 23 w 27"/>
                    <a:gd name="T17" fmla="*/ 18 h 22"/>
                    <a:gd name="T18" fmla="*/ 13 w 27"/>
                    <a:gd name="T19" fmla="*/ 22 h 22"/>
                    <a:gd name="T20" fmla="*/ 2 w 27"/>
                    <a:gd name="T21" fmla="*/ 18 h 22"/>
                    <a:gd name="T22" fmla="*/ 0 w 27"/>
                    <a:gd name="T23" fmla="*/ 14 h 22"/>
                    <a:gd name="T24" fmla="*/ 0 w 27"/>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2">
                      <a:moveTo>
                        <a:pt x="0" y="10"/>
                      </a:moveTo>
                      <a:lnTo>
                        <a:pt x="0" y="6"/>
                      </a:lnTo>
                      <a:lnTo>
                        <a:pt x="2" y="2"/>
                      </a:lnTo>
                      <a:lnTo>
                        <a:pt x="13" y="0"/>
                      </a:lnTo>
                      <a:lnTo>
                        <a:pt x="23" y="2"/>
                      </a:lnTo>
                      <a:lnTo>
                        <a:pt x="25" y="6"/>
                      </a:lnTo>
                      <a:lnTo>
                        <a:pt x="27" y="10"/>
                      </a:lnTo>
                      <a:lnTo>
                        <a:pt x="25" y="14"/>
                      </a:lnTo>
                      <a:lnTo>
                        <a:pt x="23" y="18"/>
                      </a:lnTo>
                      <a:lnTo>
                        <a:pt x="13" y="22"/>
                      </a:lnTo>
                      <a:lnTo>
                        <a:pt x="2" y="18"/>
                      </a:lnTo>
                      <a:lnTo>
                        <a:pt x="0" y="14"/>
                      </a:lnTo>
                      <a:lnTo>
                        <a:pt x="0" y="1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1" name="Freeform 43">
                  <a:extLst>
                    <a:ext uri="{FF2B5EF4-FFF2-40B4-BE49-F238E27FC236}">
                      <a16:creationId xmlns:a16="http://schemas.microsoft.com/office/drawing/2014/main" id="{12552E1F-2C13-4A9F-8EA4-E94821FB48A6}"/>
                    </a:ext>
                  </a:extLst>
                </p:cNvPr>
                <p:cNvSpPr>
                  <a:spLocks/>
                </p:cNvSpPr>
                <p:nvPr/>
              </p:nvSpPr>
              <p:spPr bwMode="auto">
                <a:xfrm>
                  <a:off x="2576513" y="3594101"/>
                  <a:ext cx="41275" cy="34925"/>
                </a:xfrm>
                <a:custGeom>
                  <a:avLst/>
                  <a:gdLst>
                    <a:gd name="T0" fmla="*/ 0 w 26"/>
                    <a:gd name="T1" fmla="*/ 10 h 22"/>
                    <a:gd name="T2" fmla="*/ 0 w 26"/>
                    <a:gd name="T3" fmla="*/ 6 h 22"/>
                    <a:gd name="T4" fmla="*/ 2 w 26"/>
                    <a:gd name="T5" fmla="*/ 2 h 22"/>
                    <a:gd name="T6" fmla="*/ 12 w 26"/>
                    <a:gd name="T7" fmla="*/ 0 h 22"/>
                    <a:gd name="T8" fmla="*/ 22 w 26"/>
                    <a:gd name="T9" fmla="*/ 2 h 22"/>
                    <a:gd name="T10" fmla="*/ 24 w 26"/>
                    <a:gd name="T11" fmla="*/ 6 h 22"/>
                    <a:gd name="T12" fmla="*/ 26 w 26"/>
                    <a:gd name="T13" fmla="*/ 10 h 22"/>
                    <a:gd name="T14" fmla="*/ 24 w 26"/>
                    <a:gd name="T15" fmla="*/ 14 h 22"/>
                    <a:gd name="T16" fmla="*/ 22 w 26"/>
                    <a:gd name="T17" fmla="*/ 18 h 22"/>
                    <a:gd name="T18" fmla="*/ 12 w 26"/>
                    <a:gd name="T19" fmla="*/ 22 h 22"/>
                    <a:gd name="T20" fmla="*/ 2 w 26"/>
                    <a:gd name="T21" fmla="*/ 18 h 22"/>
                    <a:gd name="T22" fmla="*/ 0 w 26"/>
                    <a:gd name="T23" fmla="*/ 14 h 22"/>
                    <a:gd name="T24" fmla="*/ 0 w 26"/>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2">
                      <a:moveTo>
                        <a:pt x="0" y="10"/>
                      </a:moveTo>
                      <a:lnTo>
                        <a:pt x="0" y="6"/>
                      </a:lnTo>
                      <a:lnTo>
                        <a:pt x="2" y="2"/>
                      </a:lnTo>
                      <a:lnTo>
                        <a:pt x="12" y="0"/>
                      </a:lnTo>
                      <a:lnTo>
                        <a:pt x="22" y="2"/>
                      </a:lnTo>
                      <a:lnTo>
                        <a:pt x="24" y="6"/>
                      </a:lnTo>
                      <a:lnTo>
                        <a:pt x="26" y="10"/>
                      </a:lnTo>
                      <a:lnTo>
                        <a:pt x="24" y="14"/>
                      </a:lnTo>
                      <a:lnTo>
                        <a:pt x="22" y="18"/>
                      </a:lnTo>
                      <a:lnTo>
                        <a:pt x="12" y="22"/>
                      </a:lnTo>
                      <a:lnTo>
                        <a:pt x="2" y="18"/>
                      </a:lnTo>
                      <a:lnTo>
                        <a:pt x="0" y="14"/>
                      </a:lnTo>
                      <a:lnTo>
                        <a:pt x="0" y="10"/>
                      </a:lnTo>
                      <a:close/>
                    </a:path>
                  </a:pathLst>
                </a:custGeom>
                <a:solidFill>
                  <a:srgbClr val="FFFFFF"/>
                </a:solidFill>
                <a:ln w="12700">
                  <a:solidFill>
                    <a:schemeClr val="tx1"/>
                  </a:solidFill>
                  <a:round/>
                  <a:headEnd/>
                  <a:tailEnd/>
                </a:ln>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sp>
              <p:nvSpPr>
                <p:cNvPr id="92" name="Freeform 44">
                  <a:extLst>
                    <a:ext uri="{FF2B5EF4-FFF2-40B4-BE49-F238E27FC236}">
                      <a16:creationId xmlns:a16="http://schemas.microsoft.com/office/drawing/2014/main" id="{B4BFC35F-F2DB-F705-0533-1E01FF0B994F}"/>
                    </a:ext>
                  </a:extLst>
                </p:cNvPr>
                <p:cNvSpPr>
                  <a:spLocks/>
                </p:cNvSpPr>
                <p:nvPr/>
              </p:nvSpPr>
              <p:spPr bwMode="auto">
                <a:xfrm>
                  <a:off x="2576513" y="3594101"/>
                  <a:ext cx="41275" cy="34925"/>
                </a:xfrm>
                <a:custGeom>
                  <a:avLst/>
                  <a:gdLst>
                    <a:gd name="T0" fmla="*/ 0 w 26"/>
                    <a:gd name="T1" fmla="*/ 10 h 22"/>
                    <a:gd name="T2" fmla="*/ 0 w 26"/>
                    <a:gd name="T3" fmla="*/ 6 h 22"/>
                    <a:gd name="T4" fmla="*/ 2 w 26"/>
                    <a:gd name="T5" fmla="*/ 2 h 22"/>
                    <a:gd name="T6" fmla="*/ 12 w 26"/>
                    <a:gd name="T7" fmla="*/ 0 h 22"/>
                    <a:gd name="T8" fmla="*/ 22 w 26"/>
                    <a:gd name="T9" fmla="*/ 2 h 22"/>
                    <a:gd name="T10" fmla="*/ 24 w 26"/>
                    <a:gd name="T11" fmla="*/ 6 h 22"/>
                    <a:gd name="T12" fmla="*/ 26 w 26"/>
                    <a:gd name="T13" fmla="*/ 10 h 22"/>
                    <a:gd name="T14" fmla="*/ 24 w 26"/>
                    <a:gd name="T15" fmla="*/ 14 h 22"/>
                    <a:gd name="T16" fmla="*/ 22 w 26"/>
                    <a:gd name="T17" fmla="*/ 18 h 22"/>
                    <a:gd name="T18" fmla="*/ 12 w 26"/>
                    <a:gd name="T19" fmla="*/ 22 h 22"/>
                    <a:gd name="T20" fmla="*/ 2 w 26"/>
                    <a:gd name="T21" fmla="*/ 18 h 22"/>
                    <a:gd name="T22" fmla="*/ 0 w 26"/>
                    <a:gd name="T23" fmla="*/ 14 h 22"/>
                    <a:gd name="T24" fmla="*/ 0 w 26"/>
                    <a:gd name="T25"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2">
                      <a:moveTo>
                        <a:pt x="0" y="10"/>
                      </a:moveTo>
                      <a:lnTo>
                        <a:pt x="0" y="6"/>
                      </a:lnTo>
                      <a:lnTo>
                        <a:pt x="2" y="2"/>
                      </a:lnTo>
                      <a:lnTo>
                        <a:pt x="12" y="0"/>
                      </a:lnTo>
                      <a:lnTo>
                        <a:pt x="22" y="2"/>
                      </a:lnTo>
                      <a:lnTo>
                        <a:pt x="24" y="6"/>
                      </a:lnTo>
                      <a:lnTo>
                        <a:pt x="26" y="10"/>
                      </a:lnTo>
                      <a:lnTo>
                        <a:pt x="24" y="14"/>
                      </a:lnTo>
                      <a:lnTo>
                        <a:pt x="22" y="18"/>
                      </a:lnTo>
                      <a:lnTo>
                        <a:pt x="12" y="22"/>
                      </a:lnTo>
                      <a:lnTo>
                        <a:pt x="2" y="18"/>
                      </a:lnTo>
                      <a:lnTo>
                        <a:pt x="0" y="14"/>
                      </a:lnTo>
                      <a:lnTo>
                        <a:pt x="0" y="10"/>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1" tIns="45720" rIns="91441" bIns="45720" numCol="1" anchor="t" anchorCtr="0" compatLnSpc="1">
                  <a:prstTxWarp prst="textNoShape">
                    <a:avLst/>
                  </a:prstTxWarp>
                </a:bodyPr>
                <a:lstStyle/>
                <a:p>
                  <a:pPr defTabSz="914324">
                    <a:defRPr/>
                  </a:pPr>
                  <a:endParaRPr lang="de-DE">
                    <a:solidFill>
                      <a:srgbClr val="000000"/>
                    </a:solidFill>
                    <a:latin typeface="Arial"/>
                  </a:endParaRPr>
                </a:p>
              </p:txBody>
            </p:sp>
          </p:grpSp>
          <p:grpSp>
            <p:nvGrpSpPr>
              <p:cNvPr id="66" name="Gruppieren 65">
                <a:extLst>
                  <a:ext uri="{FF2B5EF4-FFF2-40B4-BE49-F238E27FC236}">
                    <a16:creationId xmlns:a16="http://schemas.microsoft.com/office/drawing/2014/main" id="{15D5DC13-C445-8F19-A333-41E270ABE5F4}"/>
                  </a:ext>
                </a:extLst>
              </p:cNvPr>
              <p:cNvGrpSpPr/>
              <p:nvPr/>
            </p:nvGrpSpPr>
            <p:grpSpPr>
              <a:xfrm>
                <a:off x="6935623" y="3804534"/>
                <a:ext cx="1017619" cy="2770892"/>
                <a:chOff x="6611773" y="3162207"/>
                <a:chExt cx="1017619" cy="2770892"/>
              </a:xfrm>
            </p:grpSpPr>
            <p:grpSp>
              <p:nvGrpSpPr>
                <p:cNvPr id="67" name="Gruppieren 66">
                  <a:extLst>
                    <a:ext uri="{FF2B5EF4-FFF2-40B4-BE49-F238E27FC236}">
                      <a16:creationId xmlns:a16="http://schemas.microsoft.com/office/drawing/2014/main" id="{EF6BFC94-FF5D-ABAF-44A7-C8EC2B0F8CBE}"/>
                    </a:ext>
                  </a:extLst>
                </p:cNvPr>
                <p:cNvGrpSpPr>
                  <a:grpSpLocks noChangeAspect="1"/>
                </p:cNvGrpSpPr>
                <p:nvPr/>
              </p:nvGrpSpPr>
              <p:grpSpPr>
                <a:xfrm>
                  <a:off x="6611773" y="3628259"/>
                  <a:ext cx="1017619" cy="2304840"/>
                  <a:chOff x="3810223" y="291140"/>
                  <a:chExt cx="2781300" cy="6299461"/>
                </a:xfrm>
              </p:grpSpPr>
              <p:sp>
                <p:nvSpPr>
                  <p:cNvPr id="71" name="Abgerundetes Rechteck 32">
                    <a:extLst>
                      <a:ext uri="{FF2B5EF4-FFF2-40B4-BE49-F238E27FC236}">
                        <a16:creationId xmlns:a16="http://schemas.microsoft.com/office/drawing/2014/main" id="{84A383AC-8044-D235-4883-1E9AF423EF29}"/>
                      </a:ext>
                    </a:extLst>
                  </p:cNvPr>
                  <p:cNvSpPr/>
                  <p:nvPr/>
                </p:nvSpPr>
                <p:spPr>
                  <a:xfrm>
                    <a:off x="3810223" y="3511214"/>
                    <a:ext cx="2520950" cy="3079387"/>
                  </a:xfrm>
                  <a:custGeom>
                    <a:avLst/>
                    <a:gdLst>
                      <a:gd name="connsiteX0" fmla="*/ 0 w 2520000"/>
                      <a:gd name="connsiteY0" fmla="*/ 420008 h 2880000"/>
                      <a:gd name="connsiteX1" fmla="*/ 420008 w 2520000"/>
                      <a:gd name="connsiteY1" fmla="*/ 0 h 2880000"/>
                      <a:gd name="connsiteX2" fmla="*/ 2099992 w 2520000"/>
                      <a:gd name="connsiteY2" fmla="*/ 0 h 2880000"/>
                      <a:gd name="connsiteX3" fmla="*/ 2520000 w 2520000"/>
                      <a:gd name="connsiteY3" fmla="*/ 420008 h 2880000"/>
                      <a:gd name="connsiteX4" fmla="*/ 2520000 w 2520000"/>
                      <a:gd name="connsiteY4" fmla="*/ 2459992 h 2880000"/>
                      <a:gd name="connsiteX5" fmla="*/ 2099992 w 2520000"/>
                      <a:gd name="connsiteY5" fmla="*/ 2880000 h 2880000"/>
                      <a:gd name="connsiteX6" fmla="*/ 420008 w 2520000"/>
                      <a:gd name="connsiteY6" fmla="*/ 2880000 h 2880000"/>
                      <a:gd name="connsiteX7" fmla="*/ 0 w 2520000"/>
                      <a:gd name="connsiteY7" fmla="*/ 2459992 h 2880000"/>
                      <a:gd name="connsiteX8" fmla="*/ 0 w 2520000"/>
                      <a:gd name="connsiteY8" fmla="*/ 420008 h 2880000"/>
                      <a:gd name="connsiteX0" fmla="*/ 0 w 2520000"/>
                      <a:gd name="connsiteY0" fmla="*/ 420008 h 2880000"/>
                      <a:gd name="connsiteX1" fmla="*/ 420008 w 2520000"/>
                      <a:gd name="connsiteY1" fmla="*/ 0 h 2880000"/>
                      <a:gd name="connsiteX2" fmla="*/ 2520000 w 2520000"/>
                      <a:gd name="connsiteY2" fmla="*/ 420008 h 2880000"/>
                      <a:gd name="connsiteX3" fmla="*/ 2520000 w 2520000"/>
                      <a:gd name="connsiteY3" fmla="*/ 2459992 h 2880000"/>
                      <a:gd name="connsiteX4" fmla="*/ 2099992 w 2520000"/>
                      <a:gd name="connsiteY4" fmla="*/ 2880000 h 2880000"/>
                      <a:gd name="connsiteX5" fmla="*/ 420008 w 2520000"/>
                      <a:gd name="connsiteY5" fmla="*/ 2880000 h 2880000"/>
                      <a:gd name="connsiteX6" fmla="*/ 0 w 2520000"/>
                      <a:gd name="connsiteY6" fmla="*/ 2459992 h 2880000"/>
                      <a:gd name="connsiteX7" fmla="*/ 0 w 2520000"/>
                      <a:gd name="connsiteY7" fmla="*/ 420008 h 2880000"/>
                      <a:gd name="connsiteX0" fmla="*/ 0 w 2520000"/>
                      <a:gd name="connsiteY0" fmla="*/ 254998 h 2714990"/>
                      <a:gd name="connsiteX1" fmla="*/ 2520000 w 2520000"/>
                      <a:gd name="connsiteY1" fmla="*/ 254998 h 2714990"/>
                      <a:gd name="connsiteX2" fmla="*/ 2520000 w 2520000"/>
                      <a:gd name="connsiteY2" fmla="*/ 2294982 h 2714990"/>
                      <a:gd name="connsiteX3" fmla="*/ 2099992 w 2520000"/>
                      <a:gd name="connsiteY3" fmla="*/ 2714990 h 2714990"/>
                      <a:gd name="connsiteX4" fmla="*/ 420008 w 2520000"/>
                      <a:gd name="connsiteY4" fmla="*/ 2714990 h 2714990"/>
                      <a:gd name="connsiteX5" fmla="*/ 0 w 2520000"/>
                      <a:gd name="connsiteY5" fmla="*/ 2294982 h 2714990"/>
                      <a:gd name="connsiteX6" fmla="*/ 0 w 2520000"/>
                      <a:gd name="connsiteY6" fmla="*/ 254998 h 2714990"/>
                      <a:gd name="connsiteX0" fmla="*/ 2520000 w 2520000"/>
                      <a:gd name="connsiteY0" fmla="*/ 0 h 2459992"/>
                      <a:gd name="connsiteX1" fmla="*/ 2520000 w 2520000"/>
                      <a:gd name="connsiteY1" fmla="*/ 2039984 h 2459992"/>
                      <a:gd name="connsiteX2" fmla="*/ 2099992 w 2520000"/>
                      <a:gd name="connsiteY2" fmla="*/ 2459992 h 2459992"/>
                      <a:gd name="connsiteX3" fmla="*/ 420008 w 2520000"/>
                      <a:gd name="connsiteY3" fmla="*/ 2459992 h 2459992"/>
                      <a:gd name="connsiteX4" fmla="*/ 0 w 2520000"/>
                      <a:gd name="connsiteY4" fmla="*/ 2039984 h 2459992"/>
                      <a:gd name="connsiteX5" fmla="*/ 91440 w 2520000"/>
                      <a:gd name="connsiteY5" fmla="*/ 91440 h 2459992"/>
                      <a:gd name="connsiteX0" fmla="*/ 2524813 w 2524813"/>
                      <a:gd name="connsiteY0" fmla="*/ 0 h 2459992"/>
                      <a:gd name="connsiteX1" fmla="*/ 2524813 w 2524813"/>
                      <a:gd name="connsiteY1" fmla="*/ 2039984 h 2459992"/>
                      <a:gd name="connsiteX2" fmla="*/ 2104805 w 2524813"/>
                      <a:gd name="connsiteY2" fmla="*/ 2459992 h 2459992"/>
                      <a:gd name="connsiteX3" fmla="*/ 424821 w 2524813"/>
                      <a:gd name="connsiteY3" fmla="*/ 2459992 h 2459992"/>
                      <a:gd name="connsiteX4" fmla="*/ 4813 w 2524813"/>
                      <a:gd name="connsiteY4" fmla="*/ 2039984 h 2459992"/>
                      <a:gd name="connsiteX5" fmla="*/ 0 w 2524813"/>
                      <a:gd name="connsiteY5" fmla="*/ 91440 h 24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4813" h="2459992">
                        <a:moveTo>
                          <a:pt x="2524813" y="0"/>
                        </a:moveTo>
                        <a:lnTo>
                          <a:pt x="2524813" y="2039984"/>
                        </a:lnTo>
                        <a:cubicBezTo>
                          <a:pt x="2524813" y="2271948"/>
                          <a:pt x="2336769" y="2459992"/>
                          <a:pt x="2104805" y="2459992"/>
                        </a:cubicBezTo>
                        <a:lnTo>
                          <a:pt x="424821" y="2459992"/>
                        </a:lnTo>
                        <a:cubicBezTo>
                          <a:pt x="192857" y="2459992"/>
                          <a:pt x="4813" y="2271948"/>
                          <a:pt x="4813" y="2039984"/>
                        </a:cubicBezTo>
                        <a:cubicBezTo>
                          <a:pt x="4813" y="1359989"/>
                          <a:pt x="0" y="91440"/>
                          <a:pt x="0" y="9144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cxnSp>
                <p:nvCxnSpPr>
                  <p:cNvPr id="72" name="Gerader Verbinder 71">
                    <a:extLst>
                      <a:ext uri="{FF2B5EF4-FFF2-40B4-BE49-F238E27FC236}">
                        <a16:creationId xmlns:a16="http://schemas.microsoft.com/office/drawing/2014/main" id="{16DDEDF8-AC0C-524E-1FC8-81340C03042E}"/>
                      </a:ext>
                    </a:extLst>
                  </p:cNvPr>
                  <p:cNvCxnSpPr>
                    <a:stCxn id="71" idx="5"/>
                  </p:cNvCxnSpPr>
                  <p:nvPr/>
                </p:nvCxnSpPr>
                <p:spPr>
                  <a:xfrm flipV="1">
                    <a:off x="3810223" y="3237267"/>
                    <a:ext cx="686405" cy="388410"/>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4CCDCAA8-E9B2-92C2-06CC-2957E41F845D}"/>
                      </a:ext>
                    </a:extLst>
                  </p:cNvPr>
                  <p:cNvCxnSpPr>
                    <a:stCxn id="71" idx="0"/>
                  </p:cNvCxnSpPr>
                  <p:nvPr/>
                </p:nvCxnSpPr>
                <p:spPr>
                  <a:xfrm flipH="1" flipV="1">
                    <a:off x="5648629" y="3237268"/>
                    <a:ext cx="682544" cy="273946"/>
                  </a:xfrm>
                  <a:prstGeom prst="line">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Abgerundetes Rechteck 44">
                    <a:extLst>
                      <a:ext uri="{FF2B5EF4-FFF2-40B4-BE49-F238E27FC236}">
                        <a16:creationId xmlns:a16="http://schemas.microsoft.com/office/drawing/2014/main" id="{335178DA-90A9-C387-3618-6A338284FAE7}"/>
                      </a:ext>
                    </a:extLst>
                  </p:cNvPr>
                  <p:cNvSpPr/>
                  <p:nvPr/>
                </p:nvSpPr>
                <p:spPr>
                  <a:xfrm>
                    <a:off x="4483471" y="2726681"/>
                    <a:ext cx="1224000" cy="586338"/>
                  </a:xfrm>
                  <a:custGeom>
                    <a:avLst/>
                    <a:gdLst>
                      <a:gd name="connsiteX0" fmla="*/ 0 w 1224000"/>
                      <a:gd name="connsiteY0" fmla="*/ 85099 h 510586"/>
                      <a:gd name="connsiteX1" fmla="*/ 85099 w 1224000"/>
                      <a:gd name="connsiteY1" fmla="*/ 0 h 510586"/>
                      <a:gd name="connsiteX2" fmla="*/ 1138901 w 1224000"/>
                      <a:gd name="connsiteY2" fmla="*/ 0 h 510586"/>
                      <a:gd name="connsiteX3" fmla="*/ 1224000 w 1224000"/>
                      <a:gd name="connsiteY3" fmla="*/ 85099 h 510586"/>
                      <a:gd name="connsiteX4" fmla="*/ 1224000 w 1224000"/>
                      <a:gd name="connsiteY4" fmla="*/ 425487 h 510586"/>
                      <a:gd name="connsiteX5" fmla="*/ 1138901 w 1224000"/>
                      <a:gd name="connsiteY5" fmla="*/ 510586 h 510586"/>
                      <a:gd name="connsiteX6" fmla="*/ 85099 w 1224000"/>
                      <a:gd name="connsiteY6" fmla="*/ 510586 h 510586"/>
                      <a:gd name="connsiteX7" fmla="*/ 0 w 1224000"/>
                      <a:gd name="connsiteY7" fmla="*/ 425487 h 510586"/>
                      <a:gd name="connsiteX8" fmla="*/ 0 w 1224000"/>
                      <a:gd name="connsiteY8" fmla="*/ 85099 h 510586"/>
                      <a:gd name="connsiteX0" fmla="*/ 0 w 1224000"/>
                      <a:gd name="connsiteY0" fmla="*/ 85099 h 510586"/>
                      <a:gd name="connsiteX1" fmla="*/ 85099 w 1224000"/>
                      <a:gd name="connsiteY1" fmla="*/ 0 h 510586"/>
                      <a:gd name="connsiteX2" fmla="*/ 1138901 w 1224000"/>
                      <a:gd name="connsiteY2" fmla="*/ 0 h 510586"/>
                      <a:gd name="connsiteX3" fmla="*/ 1224000 w 1224000"/>
                      <a:gd name="connsiteY3" fmla="*/ 85099 h 510586"/>
                      <a:gd name="connsiteX4" fmla="*/ 1224000 w 1224000"/>
                      <a:gd name="connsiteY4" fmla="*/ 425487 h 510586"/>
                      <a:gd name="connsiteX5" fmla="*/ 1138901 w 1224000"/>
                      <a:gd name="connsiteY5" fmla="*/ 510586 h 510586"/>
                      <a:gd name="connsiteX6" fmla="*/ 439760 w 1224000"/>
                      <a:gd name="connsiteY6" fmla="*/ 508239 h 510586"/>
                      <a:gd name="connsiteX7" fmla="*/ 85099 w 1224000"/>
                      <a:gd name="connsiteY7" fmla="*/ 510586 h 510586"/>
                      <a:gd name="connsiteX8" fmla="*/ 0 w 1224000"/>
                      <a:gd name="connsiteY8" fmla="*/ 425487 h 510586"/>
                      <a:gd name="connsiteX9" fmla="*/ 0 w 1224000"/>
                      <a:gd name="connsiteY9" fmla="*/ 85099 h 510586"/>
                      <a:gd name="connsiteX0" fmla="*/ 0 w 1224000"/>
                      <a:gd name="connsiteY0" fmla="*/ 85099 h 510586"/>
                      <a:gd name="connsiteX1" fmla="*/ 85099 w 1224000"/>
                      <a:gd name="connsiteY1" fmla="*/ 0 h 510586"/>
                      <a:gd name="connsiteX2" fmla="*/ 1138901 w 1224000"/>
                      <a:gd name="connsiteY2" fmla="*/ 0 h 510586"/>
                      <a:gd name="connsiteX3" fmla="*/ 1224000 w 1224000"/>
                      <a:gd name="connsiteY3" fmla="*/ 85099 h 510586"/>
                      <a:gd name="connsiteX4" fmla="*/ 1224000 w 1224000"/>
                      <a:gd name="connsiteY4" fmla="*/ 425487 h 510586"/>
                      <a:gd name="connsiteX5" fmla="*/ 1138901 w 1224000"/>
                      <a:gd name="connsiteY5" fmla="*/ 510586 h 510586"/>
                      <a:gd name="connsiteX6" fmla="*/ 758813 w 1224000"/>
                      <a:gd name="connsiteY6" fmla="*/ 504950 h 510586"/>
                      <a:gd name="connsiteX7" fmla="*/ 439760 w 1224000"/>
                      <a:gd name="connsiteY7" fmla="*/ 508239 h 510586"/>
                      <a:gd name="connsiteX8" fmla="*/ 85099 w 1224000"/>
                      <a:gd name="connsiteY8" fmla="*/ 510586 h 510586"/>
                      <a:gd name="connsiteX9" fmla="*/ 0 w 1224000"/>
                      <a:gd name="connsiteY9" fmla="*/ 425487 h 510586"/>
                      <a:gd name="connsiteX10" fmla="*/ 0 w 1224000"/>
                      <a:gd name="connsiteY10" fmla="*/ 85099 h 510586"/>
                      <a:gd name="connsiteX0" fmla="*/ 439760 w 1224000"/>
                      <a:gd name="connsiteY0" fmla="*/ 508239 h 596390"/>
                      <a:gd name="connsiteX1" fmla="*/ 85099 w 1224000"/>
                      <a:gd name="connsiteY1" fmla="*/ 510586 h 596390"/>
                      <a:gd name="connsiteX2" fmla="*/ 0 w 1224000"/>
                      <a:gd name="connsiteY2" fmla="*/ 425487 h 596390"/>
                      <a:gd name="connsiteX3" fmla="*/ 0 w 1224000"/>
                      <a:gd name="connsiteY3" fmla="*/ 85099 h 596390"/>
                      <a:gd name="connsiteX4" fmla="*/ 85099 w 1224000"/>
                      <a:gd name="connsiteY4" fmla="*/ 0 h 596390"/>
                      <a:gd name="connsiteX5" fmla="*/ 1138901 w 1224000"/>
                      <a:gd name="connsiteY5" fmla="*/ 0 h 596390"/>
                      <a:gd name="connsiteX6" fmla="*/ 1224000 w 1224000"/>
                      <a:gd name="connsiteY6" fmla="*/ 85099 h 596390"/>
                      <a:gd name="connsiteX7" fmla="*/ 1224000 w 1224000"/>
                      <a:gd name="connsiteY7" fmla="*/ 425487 h 596390"/>
                      <a:gd name="connsiteX8" fmla="*/ 1138901 w 1224000"/>
                      <a:gd name="connsiteY8" fmla="*/ 510586 h 596390"/>
                      <a:gd name="connsiteX9" fmla="*/ 850253 w 1224000"/>
                      <a:gd name="connsiteY9" fmla="*/ 596390 h 596390"/>
                      <a:gd name="connsiteX0" fmla="*/ 439760 w 1224000"/>
                      <a:gd name="connsiteY0" fmla="*/ 508239 h 510586"/>
                      <a:gd name="connsiteX1" fmla="*/ 85099 w 1224000"/>
                      <a:gd name="connsiteY1" fmla="*/ 510586 h 510586"/>
                      <a:gd name="connsiteX2" fmla="*/ 0 w 1224000"/>
                      <a:gd name="connsiteY2" fmla="*/ 425487 h 510586"/>
                      <a:gd name="connsiteX3" fmla="*/ 0 w 1224000"/>
                      <a:gd name="connsiteY3" fmla="*/ 85099 h 510586"/>
                      <a:gd name="connsiteX4" fmla="*/ 85099 w 1224000"/>
                      <a:gd name="connsiteY4" fmla="*/ 0 h 510586"/>
                      <a:gd name="connsiteX5" fmla="*/ 1138901 w 1224000"/>
                      <a:gd name="connsiteY5" fmla="*/ 0 h 510586"/>
                      <a:gd name="connsiteX6" fmla="*/ 1224000 w 1224000"/>
                      <a:gd name="connsiteY6" fmla="*/ 85099 h 510586"/>
                      <a:gd name="connsiteX7" fmla="*/ 1224000 w 1224000"/>
                      <a:gd name="connsiteY7" fmla="*/ 425487 h 510586"/>
                      <a:gd name="connsiteX8" fmla="*/ 1138901 w 1224000"/>
                      <a:gd name="connsiteY8" fmla="*/ 510586 h 510586"/>
                      <a:gd name="connsiteX9" fmla="*/ 761445 w 1224000"/>
                      <a:gd name="connsiteY9" fmla="*/ 504292 h 510586"/>
                      <a:gd name="connsiteX0" fmla="*/ 439760 w 1224000"/>
                      <a:gd name="connsiteY0" fmla="*/ 508239 h 510586"/>
                      <a:gd name="connsiteX1" fmla="*/ 85099 w 1224000"/>
                      <a:gd name="connsiteY1" fmla="*/ 510586 h 510586"/>
                      <a:gd name="connsiteX2" fmla="*/ 0 w 1224000"/>
                      <a:gd name="connsiteY2" fmla="*/ 425487 h 510586"/>
                      <a:gd name="connsiteX3" fmla="*/ 0 w 1224000"/>
                      <a:gd name="connsiteY3" fmla="*/ 85099 h 510586"/>
                      <a:gd name="connsiteX4" fmla="*/ 85099 w 1224000"/>
                      <a:gd name="connsiteY4" fmla="*/ 0 h 510586"/>
                      <a:gd name="connsiteX5" fmla="*/ 1138901 w 1224000"/>
                      <a:gd name="connsiteY5" fmla="*/ 0 h 510586"/>
                      <a:gd name="connsiteX6" fmla="*/ 1224000 w 1224000"/>
                      <a:gd name="connsiteY6" fmla="*/ 85099 h 510586"/>
                      <a:gd name="connsiteX7" fmla="*/ 1224000 w 1224000"/>
                      <a:gd name="connsiteY7" fmla="*/ 425487 h 510586"/>
                      <a:gd name="connsiteX8" fmla="*/ 1138901 w 1224000"/>
                      <a:gd name="connsiteY8" fmla="*/ 510586 h 510586"/>
                      <a:gd name="connsiteX9" fmla="*/ 758156 w 1224000"/>
                      <a:gd name="connsiteY9" fmla="*/ 507581 h 510586"/>
                      <a:gd name="connsiteX0" fmla="*/ 439760 w 1224000"/>
                      <a:gd name="connsiteY0" fmla="*/ 508239 h 510586"/>
                      <a:gd name="connsiteX1" fmla="*/ 85099 w 1224000"/>
                      <a:gd name="connsiteY1" fmla="*/ 510586 h 510586"/>
                      <a:gd name="connsiteX2" fmla="*/ 0 w 1224000"/>
                      <a:gd name="connsiteY2" fmla="*/ 425487 h 510586"/>
                      <a:gd name="connsiteX3" fmla="*/ 0 w 1224000"/>
                      <a:gd name="connsiteY3" fmla="*/ 85099 h 510586"/>
                      <a:gd name="connsiteX4" fmla="*/ 85099 w 1224000"/>
                      <a:gd name="connsiteY4" fmla="*/ 0 h 510586"/>
                      <a:gd name="connsiteX5" fmla="*/ 1138901 w 1224000"/>
                      <a:gd name="connsiteY5" fmla="*/ 0 h 510586"/>
                      <a:gd name="connsiteX6" fmla="*/ 1224000 w 1224000"/>
                      <a:gd name="connsiteY6" fmla="*/ 85099 h 510586"/>
                      <a:gd name="connsiteX7" fmla="*/ 1224000 w 1224000"/>
                      <a:gd name="connsiteY7" fmla="*/ 425487 h 510586"/>
                      <a:gd name="connsiteX8" fmla="*/ 1138901 w 1224000"/>
                      <a:gd name="connsiteY8" fmla="*/ 510586 h 510586"/>
                      <a:gd name="connsiteX9" fmla="*/ 949587 w 1224000"/>
                      <a:gd name="connsiteY9" fmla="*/ 504950 h 510586"/>
                      <a:gd name="connsiteX10" fmla="*/ 758156 w 1224000"/>
                      <a:gd name="connsiteY10" fmla="*/ 507581 h 510586"/>
                      <a:gd name="connsiteX0" fmla="*/ 439760 w 1224000"/>
                      <a:gd name="connsiteY0" fmla="*/ 508239 h 576654"/>
                      <a:gd name="connsiteX1" fmla="*/ 85099 w 1224000"/>
                      <a:gd name="connsiteY1" fmla="*/ 510586 h 576654"/>
                      <a:gd name="connsiteX2" fmla="*/ 0 w 1224000"/>
                      <a:gd name="connsiteY2" fmla="*/ 425487 h 576654"/>
                      <a:gd name="connsiteX3" fmla="*/ 0 w 1224000"/>
                      <a:gd name="connsiteY3" fmla="*/ 85099 h 576654"/>
                      <a:gd name="connsiteX4" fmla="*/ 85099 w 1224000"/>
                      <a:gd name="connsiteY4" fmla="*/ 0 h 576654"/>
                      <a:gd name="connsiteX5" fmla="*/ 1138901 w 1224000"/>
                      <a:gd name="connsiteY5" fmla="*/ 0 h 576654"/>
                      <a:gd name="connsiteX6" fmla="*/ 1224000 w 1224000"/>
                      <a:gd name="connsiteY6" fmla="*/ 85099 h 576654"/>
                      <a:gd name="connsiteX7" fmla="*/ 1224000 w 1224000"/>
                      <a:gd name="connsiteY7" fmla="*/ 425487 h 576654"/>
                      <a:gd name="connsiteX8" fmla="*/ 1138901 w 1224000"/>
                      <a:gd name="connsiteY8" fmla="*/ 510586 h 576654"/>
                      <a:gd name="connsiteX9" fmla="*/ 949587 w 1224000"/>
                      <a:gd name="connsiteY9" fmla="*/ 504950 h 576654"/>
                      <a:gd name="connsiteX10" fmla="*/ 748289 w 1224000"/>
                      <a:gd name="connsiteY10" fmla="*/ 576654 h 576654"/>
                      <a:gd name="connsiteX0" fmla="*/ 439760 w 1224000"/>
                      <a:gd name="connsiteY0" fmla="*/ 508239 h 576654"/>
                      <a:gd name="connsiteX1" fmla="*/ 85099 w 1224000"/>
                      <a:gd name="connsiteY1" fmla="*/ 510586 h 576654"/>
                      <a:gd name="connsiteX2" fmla="*/ 0 w 1224000"/>
                      <a:gd name="connsiteY2" fmla="*/ 425487 h 576654"/>
                      <a:gd name="connsiteX3" fmla="*/ 0 w 1224000"/>
                      <a:gd name="connsiteY3" fmla="*/ 85099 h 576654"/>
                      <a:gd name="connsiteX4" fmla="*/ 85099 w 1224000"/>
                      <a:gd name="connsiteY4" fmla="*/ 0 h 576654"/>
                      <a:gd name="connsiteX5" fmla="*/ 1138901 w 1224000"/>
                      <a:gd name="connsiteY5" fmla="*/ 0 h 576654"/>
                      <a:gd name="connsiteX6" fmla="*/ 1224000 w 1224000"/>
                      <a:gd name="connsiteY6" fmla="*/ 85099 h 576654"/>
                      <a:gd name="connsiteX7" fmla="*/ 1224000 w 1224000"/>
                      <a:gd name="connsiteY7" fmla="*/ 425487 h 576654"/>
                      <a:gd name="connsiteX8" fmla="*/ 1138901 w 1224000"/>
                      <a:gd name="connsiteY8" fmla="*/ 510586 h 576654"/>
                      <a:gd name="connsiteX9" fmla="*/ 752235 w 1224000"/>
                      <a:gd name="connsiteY9" fmla="*/ 504950 h 576654"/>
                      <a:gd name="connsiteX10" fmla="*/ 748289 w 1224000"/>
                      <a:gd name="connsiteY10" fmla="*/ 576654 h 576654"/>
                      <a:gd name="connsiteX0" fmla="*/ 439760 w 1224000"/>
                      <a:gd name="connsiteY0" fmla="*/ 508239 h 576654"/>
                      <a:gd name="connsiteX1" fmla="*/ 85099 w 1224000"/>
                      <a:gd name="connsiteY1" fmla="*/ 510586 h 576654"/>
                      <a:gd name="connsiteX2" fmla="*/ 0 w 1224000"/>
                      <a:gd name="connsiteY2" fmla="*/ 425487 h 576654"/>
                      <a:gd name="connsiteX3" fmla="*/ 0 w 1224000"/>
                      <a:gd name="connsiteY3" fmla="*/ 85099 h 576654"/>
                      <a:gd name="connsiteX4" fmla="*/ 85099 w 1224000"/>
                      <a:gd name="connsiteY4" fmla="*/ 0 h 576654"/>
                      <a:gd name="connsiteX5" fmla="*/ 1138901 w 1224000"/>
                      <a:gd name="connsiteY5" fmla="*/ 0 h 576654"/>
                      <a:gd name="connsiteX6" fmla="*/ 1224000 w 1224000"/>
                      <a:gd name="connsiteY6" fmla="*/ 85099 h 576654"/>
                      <a:gd name="connsiteX7" fmla="*/ 1224000 w 1224000"/>
                      <a:gd name="connsiteY7" fmla="*/ 425487 h 576654"/>
                      <a:gd name="connsiteX8" fmla="*/ 1138901 w 1224000"/>
                      <a:gd name="connsiteY8" fmla="*/ 510586 h 576654"/>
                      <a:gd name="connsiteX9" fmla="*/ 748946 w 1224000"/>
                      <a:gd name="connsiteY9" fmla="*/ 508239 h 576654"/>
                      <a:gd name="connsiteX10" fmla="*/ 748289 w 1224000"/>
                      <a:gd name="connsiteY10" fmla="*/ 576654 h 576654"/>
                      <a:gd name="connsiteX0" fmla="*/ 439760 w 1224000"/>
                      <a:gd name="connsiteY0" fmla="*/ 508239 h 576654"/>
                      <a:gd name="connsiteX1" fmla="*/ 337794 w 1224000"/>
                      <a:gd name="connsiteY1" fmla="*/ 508239 h 576654"/>
                      <a:gd name="connsiteX2" fmla="*/ 85099 w 1224000"/>
                      <a:gd name="connsiteY2" fmla="*/ 510586 h 576654"/>
                      <a:gd name="connsiteX3" fmla="*/ 0 w 1224000"/>
                      <a:gd name="connsiteY3" fmla="*/ 425487 h 576654"/>
                      <a:gd name="connsiteX4" fmla="*/ 0 w 1224000"/>
                      <a:gd name="connsiteY4" fmla="*/ 85099 h 576654"/>
                      <a:gd name="connsiteX5" fmla="*/ 85099 w 1224000"/>
                      <a:gd name="connsiteY5" fmla="*/ 0 h 576654"/>
                      <a:gd name="connsiteX6" fmla="*/ 1138901 w 1224000"/>
                      <a:gd name="connsiteY6" fmla="*/ 0 h 576654"/>
                      <a:gd name="connsiteX7" fmla="*/ 1224000 w 1224000"/>
                      <a:gd name="connsiteY7" fmla="*/ 85099 h 576654"/>
                      <a:gd name="connsiteX8" fmla="*/ 1224000 w 1224000"/>
                      <a:gd name="connsiteY8" fmla="*/ 425487 h 576654"/>
                      <a:gd name="connsiteX9" fmla="*/ 1138901 w 1224000"/>
                      <a:gd name="connsiteY9" fmla="*/ 510586 h 576654"/>
                      <a:gd name="connsiteX10" fmla="*/ 748946 w 1224000"/>
                      <a:gd name="connsiteY10" fmla="*/ 508239 h 576654"/>
                      <a:gd name="connsiteX11" fmla="*/ 748289 w 1224000"/>
                      <a:gd name="connsiteY11" fmla="*/ 576654 h 576654"/>
                      <a:gd name="connsiteX0" fmla="*/ 452917 w 1224000"/>
                      <a:gd name="connsiteY0" fmla="*/ 574023 h 576654"/>
                      <a:gd name="connsiteX1" fmla="*/ 337794 w 1224000"/>
                      <a:gd name="connsiteY1" fmla="*/ 508239 h 576654"/>
                      <a:gd name="connsiteX2" fmla="*/ 85099 w 1224000"/>
                      <a:gd name="connsiteY2" fmla="*/ 510586 h 576654"/>
                      <a:gd name="connsiteX3" fmla="*/ 0 w 1224000"/>
                      <a:gd name="connsiteY3" fmla="*/ 425487 h 576654"/>
                      <a:gd name="connsiteX4" fmla="*/ 0 w 1224000"/>
                      <a:gd name="connsiteY4" fmla="*/ 85099 h 576654"/>
                      <a:gd name="connsiteX5" fmla="*/ 85099 w 1224000"/>
                      <a:gd name="connsiteY5" fmla="*/ 0 h 576654"/>
                      <a:gd name="connsiteX6" fmla="*/ 1138901 w 1224000"/>
                      <a:gd name="connsiteY6" fmla="*/ 0 h 576654"/>
                      <a:gd name="connsiteX7" fmla="*/ 1224000 w 1224000"/>
                      <a:gd name="connsiteY7" fmla="*/ 85099 h 576654"/>
                      <a:gd name="connsiteX8" fmla="*/ 1224000 w 1224000"/>
                      <a:gd name="connsiteY8" fmla="*/ 425487 h 576654"/>
                      <a:gd name="connsiteX9" fmla="*/ 1138901 w 1224000"/>
                      <a:gd name="connsiteY9" fmla="*/ 510586 h 576654"/>
                      <a:gd name="connsiteX10" fmla="*/ 748946 w 1224000"/>
                      <a:gd name="connsiteY10" fmla="*/ 508239 h 576654"/>
                      <a:gd name="connsiteX11" fmla="*/ 748289 w 1224000"/>
                      <a:gd name="connsiteY11" fmla="*/ 576654 h 576654"/>
                      <a:gd name="connsiteX0" fmla="*/ 452917 w 1224000"/>
                      <a:gd name="connsiteY0" fmla="*/ 574023 h 576654"/>
                      <a:gd name="connsiteX1" fmla="*/ 449627 w 1224000"/>
                      <a:gd name="connsiteY1" fmla="*/ 501661 h 576654"/>
                      <a:gd name="connsiteX2" fmla="*/ 85099 w 1224000"/>
                      <a:gd name="connsiteY2" fmla="*/ 510586 h 576654"/>
                      <a:gd name="connsiteX3" fmla="*/ 0 w 1224000"/>
                      <a:gd name="connsiteY3" fmla="*/ 425487 h 576654"/>
                      <a:gd name="connsiteX4" fmla="*/ 0 w 1224000"/>
                      <a:gd name="connsiteY4" fmla="*/ 85099 h 576654"/>
                      <a:gd name="connsiteX5" fmla="*/ 85099 w 1224000"/>
                      <a:gd name="connsiteY5" fmla="*/ 0 h 576654"/>
                      <a:gd name="connsiteX6" fmla="*/ 1138901 w 1224000"/>
                      <a:gd name="connsiteY6" fmla="*/ 0 h 576654"/>
                      <a:gd name="connsiteX7" fmla="*/ 1224000 w 1224000"/>
                      <a:gd name="connsiteY7" fmla="*/ 85099 h 576654"/>
                      <a:gd name="connsiteX8" fmla="*/ 1224000 w 1224000"/>
                      <a:gd name="connsiteY8" fmla="*/ 425487 h 576654"/>
                      <a:gd name="connsiteX9" fmla="*/ 1138901 w 1224000"/>
                      <a:gd name="connsiteY9" fmla="*/ 510586 h 576654"/>
                      <a:gd name="connsiteX10" fmla="*/ 748946 w 1224000"/>
                      <a:gd name="connsiteY10" fmla="*/ 508239 h 576654"/>
                      <a:gd name="connsiteX11" fmla="*/ 748289 w 1224000"/>
                      <a:gd name="connsiteY11" fmla="*/ 576654 h 576654"/>
                      <a:gd name="connsiteX0" fmla="*/ 452917 w 1224000"/>
                      <a:gd name="connsiteY0" fmla="*/ 574023 h 576654"/>
                      <a:gd name="connsiteX1" fmla="*/ 449627 w 1224000"/>
                      <a:gd name="connsiteY1" fmla="*/ 504950 h 576654"/>
                      <a:gd name="connsiteX2" fmla="*/ 85099 w 1224000"/>
                      <a:gd name="connsiteY2" fmla="*/ 510586 h 576654"/>
                      <a:gd name="connsiteX3" fmla="*/ 0 w 1224000"/>
                      <a:gd name="connsiteY3" fmla="*/ 425487 h 576654"/>
                      <a:gd name="connsiteX4" fmla="*/ 0 w 1224000"/>
                      <a:gd name="connsiteY4" fmla="*/ 85099 h 576654"/>
                      <a:gd name="connsiteX5" fmla="*/ 85099 w 1224000"/>
                      <a:gd name="connsiteY5" fmla="*/ 0 h 576654"/>
                      <a:gd name="connsiteX6" fmla="*/ 1138901 w 1224000"/>
                      <a:gd name="connsiteY6" fmla="*/ 0 h 576654"/>
                      <a:gd name="connsiteX7" fmla="*/ 1224000 w 1224000"/>
                      <a:gd name="connsiteY7" fmla="*/ 85099 h 576654"/>
                      <a:gd name="connsiteX8" fmla="*/ 1224000 w 1224000"/>
                      <a:gd name="connsiteY8" fmla="*/ 425487 h 576654"/>
                      <a:gd name="connsiteX9" fmla="*/ 1138901 w 1224000"/>
                      <a:gd name="connsiteY9" fmla="*/ 510586 h 576654"/>
                      <a:gd name="connsiteX10" fmla="*/ 748946 w 1224000"/>
                      <a:gd name="connsiteY10" fmla="*/ 508239 h 576654"/>
                      <a:gd name="connsiteX11" fmla="*/ 748289 w 1224000"/>
                      <a:gd name="connsiteY11" fmla="*/ 576654 h 576654"/>
                      <a:gd name="connsiteX0" fmla="*/ 452917 w 1224000"/>
                      <a:gd name="connsiteY0" fmla="*/ 574023 h 576654"/>
                      <a:gd name="connsiteX1" fmla="*/ 449627 w 1224000"/>
                      <a:gd name="connsiteY1" fmla="*/ 511529 h 576654"/>
                      <a:gd name="connsiteX2" fmla="*/ 85099 w 1224000"/>
                      <a:gd name="connsiteY2" fmla="*/ 510586 h 576654"/>
                      <a:gd name="connsiteX3" fmla="*/ 0 w 1224000"/>
                      <a:gd name="connsiteY3" fmla="*/ 425487 h 576654"/>
                      <a:gd name="connsiteX4" fmla="*/ 0 w 1224000"/>
                      <a:gd name="connsiteY4" fmla="*/ 85099 h 576654"/>
                      <a:gd name="connsiteX5" fmla="*/ 85099 w 1224000"/>
                      <a:gd name="connsiteY5" fmla="*/ 0 h 576654"/>
                      <a:gd name="connsiteX6" fmla="*/ 1138901 w 1224000"/>
                      <a:gd name="connsiteY6" fmla="*/ 0 h 576654"/>
                      <a:gd name="connsiteX7" fmla="*/ 1224000 w 1224000"/>
                      <a:gd name="connsiteY7" fmla="*/ 85099 h 576654"/>
                      <a:gd name="connsiteX8" fmla="*/ 1224000 w 1224000"/>
                      <a:gd name="connsiteY8" fmla="*/ 425487 h 576654"/>
                      <a:gd name="connsiteX9" fmla="*/ 1138901 w 1224000"/>
                      <a:gd name="connsiteY9" fmla="*/ 510586 h 576654"/>
                      <a:gd name="connsiteX10" fmla="*/ 748946 w 1224000"/>
                      <a:gd name="connsiteY10" fmla="*/ 508239 h 576654"/>
                      <a:gd name="connsiteX11" fmla="*/ 748289 w 1224000"/>
                      <a:gd name="connsiteY11" fmla="*/ 576654 h 576654"/>
                      <a:gd name="connsiteX0" fmla="*/ 452917 w 1224000"/>
                      <a:gd name="connsiteY0" fmla="*/ 574023 h 576654"/>
                      <a:gd name="connsiteX1" fmla="*/ 449627 w 1224000"/>
                      <a:gd name="connsiteY1" fmla="*/ 511529 h 576654"/>
                      <a:gd name="connsiteX2" fmla="*/ 85099 w 1224000"/>
                      <a:gd name="connsiteY2" fmla="*/ 510586 h 576654"/>
                      <a:gd name="connsiteX3" fmla="*/ 0 w 1224000"/>
                      <a:gd name="connsiteY3" fmla="*/ 425487 h 576654"/>
                      <a:gd name="connsiteX4" fmla="*/ 0 w 1224000"/>
                      <a:gd name="connsiteY4" fmla="*/ 85099 h 576654"/>
                      <a:gd name="connsiteX5" fmla="*/ 85099 w 1224000"/>
                      <a:gd name="connsiteY5" fmla="*/ 0 h 576654"/>
                      <a:gd name="connsiteX6" fmla="*/ 1138901 w 1224000"/>
                      <a:gd name="connsiteY6" fmla="*/ 0 h 576654"/>
                      <a:gd name="connsiteX7" fmla="*/ 1224000 w 1224000"/>
                      <a:gd name="connsiteY7" fmla="*/ 85099 h 576654"/>
                      <a:gd name="connsiteX8" fmla="*/ 1224000 w 1224000"/>
                      <a:gd name="connsiteY8" fmla="*/ 425487 h 576654"/>
                      <a:gd name="connsiteX9" fmla="*/ 1138901 w 1224000"/>
                      <a:gd name="connsiteY9" fmla="*/ 510586 h 576654"/>
                      <a:gd name="connsiteX10" fmla="*/ 748946 w 1224000"/>
                      <a:gd name="connsiteY10" fmla="*/ 508239 h 576654"/>
                      <a:gd name="connsiteX11" fmla="*/ 748289 w 1224000"/>
                      <a:gd name="connsiteY11" fmla="*/ 576654 h 576654"/>
                      <a:gd name="connsiteX0" fmla="*/ 449838 w 1224000"/>
                      <a:gd name="connsiteY0" fmla="*/ 586338 h 586338"/>
                      <a:gd name="connsiteX1" fmla="*/ 449627 w 1224000"/>
                      <a:gd name="connsiteY1" fmla="*/ 511529 h 586338"/>
                      <a:gd name="connsiteX2" fmla="*/ 85099 w 1224000"/>
                      <a:gd name="connsiteY2" fmla="*/ 510586 h 586338"/>
                      <a:gd name="connsiteX3" fmla="*/ 0 w 1224000"/>
                      <a:gd name="connsiteY3" fmla="*/ 425487 h 586338"/>
                      <a:gd name="connsiteX4" fmla="*/ 0 w 1224000"/>
                      <a:gd name="connsiteY4" fmla="*/ 85099 h 586338"/>
                      <a:gd name="connsiteX5" fmla="*/ 85099 w 1224000"/>
                      <a:gd name="connsiteY5" fmla="*/ 0 h 586338"/>
                      <a:gd name="connsiteX6" fmla="*/ 1138901 w 1224000"/>
                      <a:gd name="connsiteY6" fmla="*/ 0 h 586338"/>
                      <a:gd name="connsiteX7" fmla="*/ 1224000 w 1224000"/>
                      <a:gd name="connsiteY7" fmla="*/ 85099 h 586338"/>
                      <a:gd name="connsiteX8" fmla="*/ 1224000 w 1224000"/>
                      <a:gd name="connsiteY8" fmla="*/ 425487 h 586338"/>
                      <a:gd name="connsiteX9" fmla="*/ 1138901 w 1224000"/>
                      <a:gd name="connsiteY9" fmla="*/ 510586 h 586338"/>
                      <a:gd name="connsiteX10" fmla="*/ 748946 w 1224000"/>
                      <a:gd name="connsiteY10" fmla="*/ 508239 h 586338"/>
                      <a:gd name="connsiteX11" fmla="*/ 748289 w 1224000"/>
                      <a:gd name="connsiteY11" fmla="*/ 576654 h 586338"/>
                      <a:gd name="connsiteX0" fmla="*/ 449838 w 1224000"/>
                      <a:gd name="connsiteY0" fmla="*/ 586338 h 586338"/>
                      <a:gd name="connsiteX1" fmla="*/ 449627 w 1224000"/>
                      <a:gd name="connsiteY1" fmla="*/ 511529 h 586338"/>
                      <a:gd name="connsiteX2" fmla="*/ 85099 w 1224000"/>
                      <a:gd name="connsiteY2" fmla="*/ 510586 h 586338"/>
                      <a:gd name="connsiteX3" fmla="*/ 0 w 1224000"/>
                      <a:gd name="connsiteY3" fmla="*/ 425487 h 586338"/>
                      <a:gd name="connsiteX4" fmla="*/ 0 w 1224000"/>
                      <a:gd name="connsiteY4" fmla="*/ 85099 h 586338"/>
                      <a:gd name="connsiteX5" fmla="*/ 85099 w 1224000"/>
                      <a:gd name="connsiteY5" fmla="*/ 0 h 586338"/>
                      <a:gd name="connsiteX6" fmla="*/ 1138901 w 1224000"/>
                      <a:gd name="connsiteY6" fmla="*/ 0 h 586338"/>
                      <a:gd name="connsiteX7" fmla="*/ 1224000 w 1224000"/>
                      <a:gd name="connsiteY7" fmla="*/ 85099 h 586338"/>
                      <a:gd name="connsiteX8" fmla="*/ 1224000 w 1224000"/>
                      <a:gd name="connsiteY8" fmla="*/ 425487 h 586338"/>
                      <a:gd name="connsiteX9" fmla="*/ 1138901 w 1224000"/>
                      <a:gd name="connsiteY9" fmla="*/ 510586 h 586338"/>
                      <a:gd name="connsiteX10" fmla="*/ 748946 w 1224000"/>
                      <a:gd name="connsiteY10" fmla="*/ 508239 h 586338"/>
                      <a:gd name="connsiteX11" fmla="*/ 748289 w 1224000"/>
                      <a:gd name="connsiteY11" fmla="*/ 582812 h 58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4000" h="586338">
                        <a:moveTo>
                          <a:pt x="449838" y="586338"/>
                        </a:moveTo>
                        <a:cubicBezTo>
                          <a:pt x="449768" y="561402"/>
                          <a:pt x="449697" y="536465"/>
                          <a:pt x="449627" y="511529"/>
                        </a:cubicBezTo>
                        <a:lnTo>
                          <a:pt x="85099" y="510586"/>
                        </a:lnTo>
                        <a:cubicBezTo>
                          <a:pt x="38100" y="510586"/>
                          <a:pt x="0" y="472486"/>
                          <a:pt x="0" y="425487"/>
                        </a:cubicBezTo>
                        <a:lnTo>
                          <a:pt x="0" y="85099"/>
                        </a:lnTo>
                        <a:cubicBezTo>
                          <a:pt x="0" y="38100"/>
                          <a:pt x="38100" y="0"/>
                          <a:pt x="85099" y="0"/>
                        </a:cubicBezTo>
                        <a:lnTo>
                          <a:pt x="1138901" y="0"/>
                        </a:lnTo>
                        <a:cubicBezTo>
                          <a:pt x="1185900" y="0"/>
                          <a:pt x="1224000" y="38100"/>
                          <a:pt x="1224000" y="85099"/>
                        </a:cubicBezTo>
                        <a:lnTo>
                          <a:pt x="1224000" y="425487"/>
                        </a:lnTo>
                        <a:cubicBezTo>
                          <a:pt x="1224000" y="472486"/>
                          <a:pt x="1185900" y="510586"/>
                          <a:pt x="1138901" y="510586"/>
                        </a:cubicBezTo>
                        <a:lnTo>
                          <a:pt x="748946" y="508239"/>
                        </a:lnTo>
                        <a:lnTo>
                          <a:pt x="748289" y="582812"/>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75" name="Rechteck 74">
                    <a:extLst>
                      <a:ext uri="{FF2B5EF4-FFF2-40B4-BE49-F238E27FC236}">
                        <a16:creationId xmlns:a16="http://schemas.microsoft.com/office/drawing/2014/main" id="{87599BC1-B9E7-2EB5-E0C2-15F2E038FAC0}"/>
                      </a:ext>
                    </a:extLst>
                  </p:cNvPr>
                  <p:cNvSpPr/>
                  <p:nvPr/>
                </p:nvSpPr>
                <p:spPr>
                  <a:xfrm>
                    <a:off x="4954818" y="2675755"/>
                    <a:ext cx="271020" cy="85519"/>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76" name="Rechteck 75">
                    <a:extLst>
                      <a:ext uri="{FF2B5EF4-FFF2-40B4-BE49-F238E27FC236}">
                        <a16:creationId xmlns:a16="http://schemas.microsoft.com/office/drawing/2014/main" id="{A3E89C05-4A16-254D-EDDB-FBAA32872C5E}"/>
                      </a:ext>
                    </a:extLst>
                  </p:cNvPr>
                  <p:cNvSpPr/>
                  <p:nvPr/>
                </p:nvSpPr>
                <p:spPr>
                  <a:xfrm>
                    <a:off x="4813522" y="2286944"/>
                    <a:ext cx="1019175" cy="1714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77" name="Abgerundetes Rechteck 108">
                    <a:extLst>
                      <a:ext uri="{FF2B5EF4-FFF2-40B4-BE49-F238E27FC236}">
                        <a16:creationId xmlns:a16="http://schemas.microsoft.com/office/drawing/2014/main" id="{DAF78C6E-F335-9736-C6B7-99CFC8BB20A9}"/>
                      </a:ext>
                    </a:extLst>
                  </p:cNvPr>
                  <p:cNvSpPr/>
                  <p:nvPr/>
                </p:nvSpPr>
                <p:spPr>
                  <a:xfrm>
                    <a:off x="5832697" y="2086918"/>
                    <a:ext cx="752475" cy="58102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78" name="Freihandform 109">
                    <a:extLst>
                      <a:ext uri="{FF2B5EF4-FFF2-40B4-BE49-F238E27FC236}">
                        <a16:creationId xmlns:a16="http://schemas.microsoft.com/office/drawing/2014/main" id="{F2DC2B6F-B4CE-014D-4CF9-3C7A3081CA57}"/>
                      </a:ext>
                    </a:extLst>
                  </p:cNvPr>
                  <p:cNvSpPr/>
                  <p:nvPr/>
                </p:nvSpPr>
                <p:spPr>
                  <a:xfrm>
                    <a:off x="5240220" y="291140"/>
                    <a:ext cx="189594" cy="2423346"/>
                  </a:xfrm>
                  <a:custGeom>
                    <a:avLst/>
                    <a:gdLst>
                      <a:gd name="connsiteX0" fmla="*/ 174906 w 190311"/>
                      <a:gd name="connsiteY0" fmla="*/ 2423006 h 2423006"/>
                      <a:gd name="connsiteX1" fmla="*/ 174906 w 190311"/>
                      <a:gd name="connsiteY1" fmla="*/ 1788775 h 2423006"/>
                      <a:gd name="connsiteX2" fmla="*/ 14809 w 190311"/>
                      <a:gd name="connsiteY2" fmla="*/ 1788775 h 2423006"/>
                      <a:gd name="connsiteX3" fmla="*/ 17888 w 190311"/>
                      <a:gd name="connsiteY3" fmla="*/ 489527 h 2423006"/>
                      <a:gd name="connsiteX4" fmla="*/ 110252 w 190311"/>
                      <a:gd name="connsiteY4" fmla="*/ 434109 h 2423006"/>
                      <a:gd name="connsiteX5" fmla="*/ 107173 w 190311"/>
                      <a:gd name="connsiteY5" fmla="*/ 0 h 2423006"/>
                      <a:gd name="connsiteX0" fmla="*/ 178081 w 191828"/>
                      <a:gd name="connsiteY0" fmla="*/ 2416656 h 2416656"/>
                      <a:gd name="connsiteX1" fmla="*/ 174906 w 191828"/>
                      <a:gd name="connsiteY1" fmla="*/ 1788775 h 2416656"/>
                      <a:gd name="connsiteX2" fmla="*/ 14809 w 191828"/>
                      <a:gd name="connsiteY2" fmla="*/ 1788775 h 2416656"/>
                      <a:gd name="connsiteX3" fmla="*/ 17888 w 191828"/>
                      <a:gd name="connsiteY3" fmla="*/ 489527 h 2416656"/>
                      <a:gd name="connsiteX4" fmla="*/ 110252 w 191828"/>
                      <a:gd name="connsiteY4" fmla="*/ 434109 h 2416656"/>
                      <a:gd name="connsiteX5" fmla="*/ 107173 w 191828"/>
                      <a:gd name="connsiteY5" fmla="*/ 0 h 2416656"/>
                      <a:gd name="connsiteX0" fmla="*/ 178081 w 188043"/>
                      <a:gd name="connsiteY0" fmla="*/ 2416656 h 2416656"/>
                      <a:gd name="connsiteX1" fmla="*/ 174906 w 188043"/>
                      <a:gd name="connsiteY1" fmla="*/ 1788775 h 2416656"/>
                      <a:gd name="connsiteX2" fmla="*/ 14809 w 188043"/>
                      <a:gd name="connsiteY2" fmla="*/ 1788775 h 2416656"/>
                      <a:gd name="connsiteX3" fmla="*/ 17888 w 188043"/>
                      <a:gd name="connsiteY3" fmla="*/ 489527 h 2416656"/>
                      <a:gd name="connsiteX4" fmla="*/ 110252 w 188043"/>
                      <a:gd name="connsiteY4" fmla="*/ 434109 h 2416656"/>
                      <a:gd name="connsiteX5" fmla="*/ 107173 w 188043"/>
                      <a:gd name="connsiteY5" fmla="*/ 0 h 2416656"/>
                      <a:gd name="connsiteX0" fmla="*/ 178081 w 188043"/>
                      <a:gd name="connsiteY0" fmla="*/ 2416656 h 2416656"/>
                      <a:gd name="connsiteX1" fmla="*/ 174906 w 188043"/>
                      <a:gd name="connsiteY1" fmla="*/ 1788775 h 2416656"/>
                      <a:gd name="connsiteX2" fmla="*/ 14809 w 188043"/>
                      <a:gd name="connsiteY2" fmla="*/ 1788775 h 2416656"/>
                      <a:gd name="connsiteX3" fmla="*/ 17888 w 188043"/>
                      <a:gd name="connsiteY3" fmla="*/ 489527 h 2416656"/>
                      <a:gd name="connsiteX4" fmla="*/ 110252 w 188043"/>
                      <a:gd name="connsiteY4" fmla="*/ 434109 h 2416656"/>
                      <a:gd name="connsiteX5" fmla="*/ 107173 w 188043"/>
                      <a:gd name="connsiteY5" fmla="*/ 0 h 2416656"/>
                      <a:gd name="connsiteX0" fmla="*/ 178081 w 179808"/>
                      <a:gd name="connsiteY0" fmla="*/ 2416656 h 2416656"/>
                      <a:gd name="connsiteX1" fmla="*/ 174906 w 179808"/>
                      <a:gd name="connsiteY1" fmla="*/ 1788775 h 2416656"/>
                      <a:gd name="connsiteX2" fmla="*/ 14809 w 179808"/>
                      <a:gd name="connsiteY2" fmla="*/ 1788775 h 2416656"/>
                      <a:gd name="connsiteX3" fmla="*/ 17888 w 179808"/>
                      <a:gd name="connsiteY3" fmla="*/ 489527 h 2416656"/>
                      <a:gd name="connsiteX4" fmla="*/ 110252 w 179808"/>
                      <a:gd name="connsiteY4" fmla="*/ 434109 h 2416656"/>
                      <a:gd name="connsiteX5" fmla="*/ 107173 w 179808"/>
                      <a:gd name="connsiteY5" fmla="*/ 0 h 2416656"/>
                      <a:gd name="connsiteX0" fmla="*/ 178081 w 179808"/>
                      <a:gd name="connsiteY0" fmla="*/ 2416656 h 2416656"/>
                      <a:gd name="connsiteX1" fmla="*/ 174906 w 179808"/>
                      <a:gd name="connsiteY1" fmla="*/ 1817350 h 2416656"/>
                      <a:gd name="connsiteX2" fmla="*/ 14809 w 179808"/>
                      <a:gd name="connsiteY2" fmla="*/ 1788775 h 2416656"/>
                      <a:gd name="connsiteX3" fmla="*/ 17888 w 179808"/>
                      <a:gd name="connsiteY3" fmla="*/ 489527 h 2416656"/>
                      <a:gd name="connsiteX4" fmla="*/ 110252 w 179808"/>
                      <a:gd name="connsiteY4" fmla="*/ 434109 h 2416656"/>
                      <a:gd name="connsiteX5" fmla="*/ 107173 w 179808"/>
                      <a:gd name="connsiteY5" fmla="*/ 0 h 2416656"/>
                      <a:gd name="connsiteX0" fmla="*/ 178081 w 179808"/>
                      <a:gd name="connsiteY0" fmla="*/ 2416656 h 2416656"/>
                      <a:gd name="connsiteX1" fmla="*/ 174906 w 179808"/>
                      <a:gd name="connsiteY1" fmla="*/ 1817350 h 2416656"/>
                      <a:gd name="connsiteX2" fmla="*/ 14809 w 179808"/>
                      <a:gd name="connsiteY2" fmla="*/ 1788775 h 2416656"/>
                      <a:gd name="connsiteX3" fmla="*/ 17888 w 179808"/>
                      <a:gd name="connsiteY3" fmla="*/ 489527 h 2416656"/>
                      <a:gd name="connsiteX4" fmla="*/ 110252 w 179808"/>
                      <a:gd name="connsiteY4" fmla="*/ 434109 h 2416656"/>
                      <a:gd name="connsiteX5" fmla="*/ 107173 w 179808"/>
                      <a:gd name="connsiteY5" fmla="*/ 0 h 2416656"/>
                      <a:gd name="connsiteX0" fmla="*/ 178081 w 179808"/>
                      <a:gd name="connsiteY0" fmla="*/ 2416656 h 2416656"/>
                      <a:gd name="connsiteX1" fmla="*/ 174906 w 179808"/>
                      <a:gd name="connsiteY1" fmla="*/ 1817350 h 2416656"/>
                      <a:gd name="connsiteX2" fmla="*/ 14809 w 179808"/>
                      <a:gd name="connsiteY2" fmla="*/ 1788775 h 2416656"/>
                      <a:gd name="connsiteX3" fmla="*/ 17888 w 179808"/>
                      <a:gd name="connsiteY3" fmla="*/ 489527 h 2416656"/>
                      <a:gd name="connsiteX4" fmla="*/ 110252 w 179808"/>
                      <a:gd name="connsiteY4" fmla="*/ 434109 h 2416656"/>
                      <a:gd name="connsiteX5" fmla="*/ 107173 w 179808"/>
                      <a:gd name="connsiteY5" fmla="*/ 0 h 2416656"/>
                      <a:gd name="connsiteX0" fmla="*/ 178081 w 179808"/>
                      <a:gd name="connsiteY0" fmla="*/ 2416656 h 2416656"/>
                      <a:gd name="connsiteX1" fmla="*/ 174906 w 179808"/>
                      <a:gd name="connsiteY1" fmla="*/ 1817350 h 2416656"/>
                      <a:gd name="connsiteX2" fmla="*/ 14809 w 179808"/>
                      <a:gd name="connsiteY2" fmla="*/ 1788775 h 2416656"/>
                      <a:gd name="connsiteX3" fmla="*/ 17888 w 179808"/>
                      <a:gd name="connsiteY3" fmla="*/ 489527 h 2416656"/>
                      <a:gd name="connsiteX4" fmla="*/ 110252 w 179808"/>
                      <a:gd name="connsiteY4" fmla="*/ 434109 h 2416656"/>
                      <a:gd name="connsiteX5" fmla="*/ 107173 w 179808"/>
                      <a:gd name="connsiteY5" fmla="*/ 0 h 2416656"/>
                      <a:gd name="connsiteX0" fmla="*/ 182634 w 184361"/>
                      <a:gd name="connsiteY0" fmla="*/ 2416656 h 2416656"/>
                      <a:gd name="connsiteX1" fmla="*/ 179459 w 184361"/>
                      <a:gd name="connsiteY1" fmla="*/ 1817350 h 2416656"/>
                      <a:gd name="connsiteX2" fmla="*/ 13012 w 184361"/>
                      <a:gd name="connsiteY2" fmla="*/ 1814175 h 2416656"/>
                      <a:gd name="connsiteX3" fmla="*/ 22441 w 184361"/>
                      <a:gd name="connsiteY3" fmla="*/ 489527 h 2416656"/>
                      <a:gd name="connsiteX4" fmla="*/ 114805 w 184361"/>
                      <a:gd name="connsiteY4" fmla="*/ 434109 h 2416656"/>
                      <a:gd name="connsiteX5" fmla="*/ 111726 w 184361"/>
                      <a:gd name="connsiteY5" fmla="*/ 0 h 2416656"/>
                      <a:gd name="connsiteX0" fmla="*/ 182634 w 184361"/>
                      <a:gd name="connsiteY0" fmla="*/ 2416656 h 2416656"/>
                      <a:gd name="connsiteX1" fmla="*/ 179459 w 184361"/>
                      <a:gd name="connsiteY1" fmla="*/ 1817350 h 2416656"/>
                      <a:gd name="connsiteX2" fmla="*/ 13012 w 184361"/>
                      <a:gd name="connsiteY2" fmla="*/ 1814175 h 2416656"/>
                      <a:gd name="connsiteX3" fmla="*/ 22441 w 184361"/>
                      <a:gd name="connsiteY3" fmla="*/ 489527 h 2416656"/>
                      <a:gd name="connsiteX4" fmla="*/ 114805 w 184361"/>
                      <a:gd name="connsiteY4" fmla="*/ 434109 h 2416656"/>
                      <a:gd name="connsiteX5" fmla="*/ 111726 w 184361"/>
                      <a:gd name="connsiteY5" fmla="*/ 0 h 2416656"/>
                      <a:gd name="connsiteX0" fmla="*/ 177032 w 178759"/>
                      <a:gd name="connsiteY0" fmla="*/ 2416656 h 2416656"/>
                      <a:gd name="connsiteX1" fmla="*/ 173857 w 178759"/>
                      <a:gd name="connsiteY1" fmla="*/ 1817350 h 2416656"/>
                      <a:gd name="connsiteX2" fmla="*/ 7410 w 178759"/>
                      <a:gd name="connsiteY2" fmla="*/ 1814175 h 2416656"/>
                      <a:gd name="connsiteX3" fmla="*/ 16839 w 178759"/>
                      <a:gd name="connsiteY3" fmla="*/ 489527 h 2416656"/>
                      <a:gd name="connsiteX4" fmla="*/ 109203 w 178759"/>
                      <a:gd name="connsiteY4" fmla="*/ 434109 h 2416656"/>
                      <a:gd name="connsiteX5" fmla="*/ 106124 w 178759"/>
                      <a:gd name="connsiteY5" fmla="*/ 0 h 2416656"/>
                      <a:gd name="connsiteX0" fmla="*/ 184528 w 186255"/>
                      <a:gd name="connsiteY0" fmla="*/ 2416656 h 2416656"/>
                      <a:gd name="connsiteX1" fmla="*/ 181353 w 186255"/>
                      <a:gd name="connsiteY1" fmla="*/ 1817350 h 2416656"/>
                      <a:gd name="connsiteX2" fmla="*/ 5381 w 186255"/>
                      <a:gd name="connsiteY2" fmla="*/ 1811000 h 2416656"/>
                      <a:gd name="connsiteX3" fmla="*/ 24335 w 186255"/>
                      <a:gd name="connsiteY3" fmla="*/ 489527 h 2416656"/>
                      <a:gd name="connsiteX4" fmla="*/ 116699 w 186255"/>
                      <a:gd name="connsiteY4" fmla="*/ 434109 h 2416656"/>
                      <a:gd name="connsiteX5" fmla="*/ 113620 w 186255"/>
                      <a:gd name="connsiteY5" fmla="*/ 0 h 2416656"/>
                      <a:gd name="connsiteX0" fmla="*/ 179315 w 181042"/>
                      <a:gd name="connsiteY0" fmla="*/ 2416656 h 2416656"/>
                      <a:gd name="connsiteX1" fmla="*/ 176140 w 181042"/>
                      <a:gd name="connsiteY1" fmla="*/ 1817350 h 2416656"/>
                      <a:gd name="connsiteX2" fmla="*/ 168 w 181042"/>
                      <a:gd name="connsiteY2" fmla="*/ 1811000 h 2416656"/>
                      <a:gd name="connsiteX3" fmla="*/ 19122 w 181042"/>
                      <a:gd name="connsiteY3" fmla="*/ 489527 h 2416656"/>
                      <a:gd name="connsiteX4" fmla="*/ 111486 w 181042"/>
                      <a:gd name="connsiteY4" fmla="*/ 434109 h 2416656"/>
                      <a:gd name="connsiteX5" fmla="*/ 108407 w 181042"/>
                      <a:gd name="connsiteY5" fmla="*/ 0 h 2416656"/>
                      <a:gd name="connsiteX0" fmla="*/ 179315 w 181042"/>
                      <a:gd name="connsiteY0" fmla="*/ 2416656 h 2416656"/>
                      <a:gd name="connsiteX1" fmla="*/ 176140 w 181042"/>
                      <a:gd name="connsiteY1" fmla="*/ 1817350 h 2416656"/>
                      <a:gd name="connsiteX2" fmla="*/ 168 w 181042"/>
                      <a:gd name="connsiteY2" fmla="*/ 1811000 h 2416656"/>
                      <a:gd name="connsiteX3" fmla="*/ 19122 w 181042"/>
                      <a:gd name="connsiteY3" fmla="*/ 489527 h 2416656"/>
                      <a:gd name="connsiteX4" fmla="*/ 111486 w 181042"/>
                      <a:gd name="connsiteY4" fmla="*/ 434109 h 2416656"/>
                      <a:gd name="connsiteX5" fmla="*/ 108407 w 181042"/>
                      <a:gd name="connsiteY5" fmla="*/ 0 h 2416656"/>
                      <a:gd name="connsiteX0" fmla="*/ 190039 w 191766"/>
                      <a:gd name="connsiteY0" fmla="*/ 2416656 h 2416656"/>
                      <a:gd name="connsiteX1" fmla="*/ 186864 w 191766"/>
                      <a:gd name="connsiteY1" fmla="*/ 1817350 h 2416656"/>
                      <a:gd name="connsiteX2" fmla="*/ 10892 w 191766"/>
                      <a:gd name="connsiteY2" fmla="*/ 1811000 h 2416656"/>
                      <a:gd name="connsiteX3" fmla="*/ 7621 w 191766"/>
                      <a:gd name="connsiteY3" fmla="*/ 486352 h 2416656"/>
                      <a:gd name="connsiteX4" fmla="*/ 122210 w 191766"/>
                      <a:gd name="connsiteY4" fmla="*/ 434109 h 2416656"/>
                      <a:gd name="connsiteX5" fmla="*/ 119131 w 191766"/>
                      <a:gd name="connsiteY5" fmla="*/ 0 h 2416656"/>
                      <a:gd name="connsiteX0" fmla="*/ 182418 w 184145"/>
                      <a:gd name="connsiteY0" fmla="*/ 2416656 h 2416656"/>
                      <a:gd name="connsiteX1" fmla="*/ 179243 w 184145"/>
                      <a:gd name="connsiteY1" fmla="*/ 1817350 h 2416656"/>
                      <a:gd name="connsiteX2" fmla="*/ 3271 w 184145"/>
                      <a:gd name="connsiteY2" fmla="*/ 1811000 h 2416656"/>
                      <a:gd name="connsiteX3" fmla="*/ 0 w 184145"/>
                      <a:gd name="connsiteY3" fmla="*/ 486352 h 2416656"/>
                      <a:gd name="connsiteX4" fmla="*/ 114589 w 184145"/>
                      <a:gd name="connsiteY4" fmla="*/ 434109 h 2416656"/>
                      <a:gd name="connsiteX5" fmla="*/ 111510 w 184145"/>
                      <a:gd name="connsiteY5" fmla="*/ 0 h 2416656"/>
                      <a:gd name="connsiteX0" fmla="*/ 182418 w 184145"/>
                      <a:gd name="connsiteY0" fmla="*/ 2416656 h 2416656"/>
                      <a:gd name="connsiteX1" fmla="*/ 179243 w 184145"/>
                      <a:gd name="connsiteY1" fmla="*/ 1817350 h 2416656"/>
                      <a:gd name="connsiteX2" fmla="*/ 3271 w 184145"/>
                      <a:gd name="connsiteY2" fmla="*/ 1811000 h 2416656"/>
                      <a:gd name="connsiteX3" fmla="*/ 0 w 184145"/>
                      <a:gd name="connsiteY3" fmla="*/ 486352 h 2416656"/>
                      <a:gd name="connsiteX4" fmla="*/ 114589 w 184145"/>
                      <a:gd name="connsiteY4" fmla="*/ 434109 h 2416656"/>
                      <a:gd name="connsiteX5" fmla="*/ 111510 w 184145"/>
                      <a:gd name="connsiteY5" fmla="*/ 0 h 2416656"/>
                      <a:gd name="connsiteX0" fmla="*/ 182418 w 184145"/>
                      <a:gd name="connsiteY0" fmla="*/ 2416656 h 2416656"/>
                      <a:gd name="connsiteX1" fmla="*/ 179243 w 184145"/>
                      <a:gd name="connsiteY1" fmla="*/ 1817350 h 2416656"/>
                      <a:gd name="connsiteX2" fmla="*/ 3271 w 184145"/>
                      <a:gd name="connsiteY2" fmla="*/ 1811000 h 2416656"/>
                      <a:gd name="connsiteX3" fmla="*/ 0 w 184145"/>
                      <a:gd name="connsiteY3" fmla="*/ 486352 h 2416656"/>
                      <a:gd name="connsiteX4" fmla="*/ 108239 w 184145"/>
                      <a:gd name="connsiteY4" fmla="*/ 430934 h 2416656"/>
                      <a:gd name="connsiteX5" fmla="*/ 111510 w 184145"/>
                      <a:gd name="connsiteY5" fmla="*/ 0 h 2416656"/>
                      <a:gd name="connsiteX0" fmla="*/ 182418 w 184145"/>
                      <a:gd name="connsiteY0" fmla="*/ 2416656 h 2416656"/>
                      <a:gd name="connsiteX1" fmla="*/ 179243 w 184145"/>
                      <a:gd name="connsiteY1" fmla="*/ 1817350 h 2416656"/>
                      <a:gd name="connsiteX2" fmla="*/ 3271 w 184145"/>
                      <a:gd name="connsiteY2" fmla="*/ 1811000 h 2416656"/>
                      <a:gd name="connsiteX3" fmla="*/ 0 w 184145"/>
                      <a:gd name="connsiteY3" fmla="*/ 486352 h 2416656"/>
                      <a:gd name="connsiteX4" fmla="*/ 108239 w 184145"/>
                      <a:gd name="connsiteY4" fmla="*/ 430934 h 2416656"/>
                      <a:gd name="connsiteX5" fmla="*/ 111510 w 184145"/>
                      <a:gd name="connsiteY5" fmla="*/ 0 h 2416656"/>
                      <a:gd name="connsiteX0" fmla="*/ 182418 w 184145"/>
                      <a:gd name="connsiteY0" fmla="*/ 2416656 h 2416656"/>
                      <a:gd name="connsiteX1" fmla="*/ 179243 w 184145"/>
                      <a:gd name="connsiteY1" fmla="*/ 1817350 h 2416656"/>
                      <a:gd name="connsiteX2" fmla="*/ 3271 w 184145"/>
                      <a:gd name="connsiteY2" fmla="*/ 1811000 h 2416656"/>
                      <a:gd name="connsiteX3" fmla="*/ 0 w 184145"/>
                      <a:gd name="connsiteY3" fmla="*/ 486352 h 2416656"/>
                      <a:gd name="connsiteX4" fmla="*/ 108239 w 184145"/>
                      <a:gd name="connsiteY4" fmla="*/ 430934 h 2416656"/>
                      <a:gd name="connsiteX5" fmla="*/ 111510 w 184145"/>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502227 h 2416656"/>
                      <a:gd name="connsiteX4" fmla="*/ 105064 w 180970"/>
                      <a:gd name="connsiteY4" fmla="*/ 430934 h 2416656"/>
                      <a:gd name="connsiteX5" fmla="*/ 108335 w 180970"/>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499052 h 2416656"/>
                      <a:gd name="connsiteX4" fmla="*/ 105064 w 180970"/>
                      <a:gd name="connsiteY4" fmla="*/ 430934 h 2416656"/>
                      <a:gd name="connsiteX5" fmla="*/ 108335 w 180970"/>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499052 h 2416656"/>
                      <a:gd name="connsiteX4" fmla="*/ 105064 w 180970"/>
                      <a:gd name="connsiteY4" fmla="*/ 430934 h 2416656"/>
                      <a:gd name="connsiteX5" fmla="*/ 108335 w 180970"/>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483177 h 2416656"/>
                      <a:gd name="connsiteX4" fmla="*/ 105064 w 180970"/>
                      <a:gd name="connsiteY4" fmla="*/ 430934 h 2416656"/>
                      <a:gd name="connsiteX5" fmla="*/ 108335 w 180970"/>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483177 h 2416656"/>
                      <a:gd name="connsiteX4" fmla="*/ 105064 w 180970"/>
                      <a:gd name="connsiteY4" fmla="*/ 430934 h 2416656"/>
                      <a:gd name="connsiteX5" fmla="*/ 108335 w 180970"/>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492702 h 2416656"/>
                      <a:gd name="connsiteX4" fmla="*/ 105064 w 180970"/>
                      <a:gd name="connsiteY4" fmla="*/ 430934 h 2416656"/>
                      <a:gd name="connsiteX5" fmla="*/ 108335 w 180970"/>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492702 h 2416656"/>
                      <a:gd name="connsiteX4" fmla="*/ 105064 w 180970"/>
                      <a:gd name="connsiteY4" fmla="*/ 430934 h 2416656"/>
                      <a:gd name="connsiteX5" fmla="*/ 108335 w 180970"/>
                      <a:gd name="connsiteY5" fmla="*/ 0 h 2416656"/>
                      <a:gd name="connsiteX0" fmla="*/ 179243 w 180970"/>
                      <a:gd name="connsiteY0" fmla="*/ 2416656 h 2416656"/>
                      <a:gd name="connsiteX1" fmla="*/ 176068 w 180970"/>
                      <a:gd name="connsiteY1" fmla="*/ 1817350 h 2416656"/>
                      <a:gd name="connsiteX2" fmla="*/ 96 w 180970"/>
                      <a:gd name="connsiteY2" fmla="*/ 1811000 h 2416656"/>
                      <a:gd name="connsiteX3" fmla="*/ 0 w 180970"/>
                      <a:gd name="connsiteY3" fmla="*/ 492702 h 2416656"/>
                      <a:gd name="connsiteX4" fmla="*/ 105064 w 180970"/>
                      <a:gd name="connsiteY4" fmla="*/ 430934 h 2416656"/>
                      <a:gd name="connsiteX5" fmla="*/ 108335 w 180970"/>
                      <a:gd name="connsiteY5" fmla="*/ 0 h 2416656"/>
                      <a:gd name="connsiteX0" fmla="*/ 196358 w 198085"/>
                      <a:gd name="connsiteY0" fmla="*/ 2416656 h 2416656"/>
                      <a:gd name="connsiteX1" fmla="*/ 193183 w 198085"/>
                      <a:gd name="connsiteY1" fmla="*/ 1817350 h 2416656"/>
                      <a:gd name="connsiteX2" fmla="*/ 17211 w 198085"/>
                      <a:gd name="connsiteY2" fmla="*/ 1811000 h 2416656"/>
                      <a:gd name="connsiteX3" fmla="*/ 0 w 198085"/>
                      <a:gd name="connsiteY3" fmla="*/ 495147 h 2416656"/>
                      <a:gd name="connsiteX4" fmla="*/ 122179 w 198085"/>
                      <a:gd name="connsiteY4" fmla="*/ 430934 h 2416656"/>
                      <a:gd name="connsiteX5" fmla="*/ 125450 w 198085"/>
                      <a:gd name="connsiteY5" fmla="*/ 0 h 2416656"/>
                      <a:gd name="connsiteX0" fmla="*/ 196358 w 198085"/>
                      <a:gd name="connsiteY0" fmla="*/ 2416656 h 2416656"/>
                      <a:gd name="connsiteX1" fmla="*/ 193183 w 198085"/>
                      <a:gd name="connsiteY1" fmla="*/ 1817350 h 2416656"/>
                      <a:gd name="connsiteX2" fmla="*/ 4986 w 198085"/>
                      <a:gd name="connsiteY2" fmla="*/ 1830559 h 2416656"/>
                      <a:gd name="connsiteX3" fmla="*/ 0 w 198085"/>
                      <a:gd name="connsiteY3" fmla="*/ 495147 h 2416656"/>
                      <a:gd name="connsiteX4" fmla="*/ 122179 w 198085"/>
                      <a:gd name="connsiteY4" fmla="*/ 430934 h 2416656"/>
                      <a:gd name="connsiteX5" fmla="*/ 125450 w 198085"/>
                      <a:gd name="connsiteY5" fmla="*/ 0 h 2416656"/>
                      <a:gd name="connsiteX0" fmla="*/ 196358 w 198085"/>
                      <a:gd name="connsiteY0" fmla="*/ 2416656 h 2416656"/>
                      <a:gd name="connsiteX1" fmla="*/ 193183 w 198085"/>
                      <a:gd name="connsiteY1" fmla="*/ 1832020 h 2416656"/>
                      <a:gd name="connsiteX2" fmla="*/ 4986 w 198085"/>
                      <a:gd name="connsiteY2" fmla="*/ 1830559 h 2416656"/>
                      <a:gd name="connsiteX3" fmla="*/ 0 w 198085"/>
                      <a:gd name="connsiteY3" fmla="*/ 495147 h 2416656"/>
                      <a:gd name="connsiteX4" fmla="*/ 122179 w 198085"/>
                      <a:gd name="connsiteY4" fmla="*/ 430934 h 2416656"/>
                      <a:gd name="connsiteX5" fmla="*/ 125450 w 198085"/>
                      <a:gd name="connsiteY5" fmla="*/ 0 h 2416656"/>
                      <a:gd name="connsiteX0" fmla="*/ 196358 w 196447"/>
                      <a:gd name="connsiteY0" fmla="*/ 2416656 h 2416656"/>
                      <a:gd name="connsiteX1" fmla="*/ 193183 w 196447"/>
                      <a:gd name="connsiteY1" fmla="*/ 1832020 h 2416656"/>
                      <a:gd name="connsiteX2" fmla="*/ 4986 w 196447"/>
                      <a:gd name="connsiteY2" fmla="*/ 1830559 h 2416656"/>
                      <a:gd name="connsiteX3" fmla="*/ 0 w 196447"/>
                      <a:gd name="connsiteY3" fmla="*/ 495147 h 2416656"/>
                      <a:gd name="connsiteX4" fmla="*/ 122179 w 196447"/>
                      <a:gd name="connsiteY4" fmla="*/ 430934 h 2416656"/>
                      <a:gd name="connsiteX5" fmla="*/ 125450 w 196447"/>
                      <a:gd name="connsiteY5" fmla="*/ 0 h 2416656"/>
                      <a:gd name="connsiteX0" fmla="*/ 196358 w 196447"/>
                      <a:gd name="connsiteY0" fmla="*/ 2416656 h 2416656"/>
                      <a:gd name="connsiteX1" fmla="*/ 193183 w 196447"/>
                      <a:gd name="connsiteY1" fmla="*/ 1832020 h 2416656"/>
                      <a:gd name="connsiteX2" fmla="*/ 4986 w 196447"/>
                      <a:gd name="connsiteY2" fmla="*/ 1830559 h 2416656"/>
                      <a:gd name="connsiteX3" fmla="*/ 0 w 196447"/>
                      <a:gd name="connsiteY3" fmla="*/ 495147 h 2416656"/>
                      <a:gd name="connsiteX4" fmla="*/ 122179 w 196447"/>
                      <a:gd name="connsiteY4" fmla="*/ 430934 h 2416656"/>
                      <a:gd name="connsiteX5" fmla="*/ 125450 w 196447"/>
                      <a:gd name="connsiteY5" fmla="*/ 0 h 2416656"/>
                      <a:gd name="connsiteX0" fmla="*/ 196358 w 196593"/>
                      <a:gd name="connsiteY0" fmla="*/ 2416656 h 2416656"/>
                      <a:gd name="connsiteX1" fmla="*/ 193183 w 196593"/>
                      <a:gd name="connsiteY1" fmla="*/ 1832020 h 2416656"/>
                      <a:gd name="connsiteX2" fmla="*/ 4986 w 196593"/>
                      <a:gd name="connsiteY2" fmla="*/ 1830559 h 2416656"/>
                      <a:gd name="connsiteX3" fmla="*/ 0 w 196593"/>
                      <a:gd name="connsiteY3" fmla="*/ 495147 h 2416656"/>
                      <a:gd name="connsiteX4" fmla="*/ 122179 w 196593"/>
                      <a:gd name="connsiteY4" fmla="*/ 430934 h 2416656"/>
                      <a:gd name="connsiteX5" fmla="*/ 125450 w 196593"/>
                      <a:gd name="connsiteY5" fmla="*/ 0 h 2416656"/>
                      <a:gd name="connsiteX0" fmla="*/ 193913 w 195045"/>
                      <a:gd name="connsiteY0" fmla="*/ 2411766 h 2411766"/>
                      <a:gd name="connsiteX1" fmla="*/ 193183 w 195045"/>
                      <a:gd name="connsiteY1" fmla="*/ 1832020 h 2411766"/>
                      <a:gd name="connsiteX2" fmla="*/ 4986 w 195045"/>
                      <a:gd name="connsiteY2" fmla="*/ 1830559 h 2411766"/>
                      <a:gd name="connsiteX3" fmla="*/ 0 w 195045"/>
                      <a:gd name="connsiteY3" fmla="*/ 495147 h 2411766"/>
                      <a:gd name="connsiteX4" fmla="*/ 122179 w 195045"/>
                      <a:gd name="connsiteY4" fmla="*/ 430934 h 2411766"/>
                      <a:gd name="connsiteX5" fmla="*/ 125450 w 195045"/>
                      <a:gd name="connsiteY5" fmla="*/ 0 h 2411766"/>
                      <a:gd name="connsiteX0" fmla="*/ 196358 w 196593"/>
                      <a:gd name="connsiteY0" fmla="*/ 2409321 h 2409321"/>
                      <a:gd name="connsiteX1" fmla="*/ 193183 w 196593"/>
                      <a:gd name="connsiteY1" fmla="*/ 1832020 h 2409321"/>
                      <a:gd name="connsiteX2" fmla="*/ 4986 w 196593"/>
                      <a:gd name="connsiteY2" fmla="*/ 1830559 h 2409321"/>
                      <a:gd name="connsiteX3" fmla="*/ 0 w 196593"/>
                      <a:gd name="connsiteY3" fmla="*/ 495147 h 2409321"/>
                      <a:gd name="connsiteX4" fmla="*/ 122179 w 196593"/>
                      <a:gd name="connsiteY4" fmla="*/ 430934 h 2409321"/>
                      <a:gd name="connsiteX5" fmla="*/ 125450 w 196593"/>
                      <a:gd name="connsiteY5" fmla="*/ 0 h 2409321"/>
                      <a:gd name="connsiteX0" fmla="*/ 198803 w 198890"/>
                      <a:gd name="connsiteY0" fmla="*/ 2409321 h 2409321"/>
                      <a:gd name="connsiteX1" fmla="*/ 193183 w 198890"/>
                      <a:gd name="connsiteY1" fmla="*/ 1832020 h 2409321"/>
                      <a:gd name="connsiteX2" fmla="*/ 4986 w 198890"/>
                      <a:gd name="connsiteY2" fmla="*/ 1830559 h 2409321"/>
                      <a:gd name="connsiteX3" fmla="*/ 0 w 198890"/>
                      <a:gd name="connsiteY3" fmla="*/ 495147 h 2409321"/>
                      <a:gd name="connsiteX4" fmla="*/ 122179 w 198890"/>
                      <a:gd name="connsiteY4" fmla="*/ 430934 h 2409321"/>
                      <a:gd name="connsiteX5" fmla="*/ 125450 w 198890"/>
                      <a:gd name="connsiteY5" fmla="*/ 0 h 2409321"/>
                      <a:gd name="connsiteX0" fmla="*/ 193913 w 195045"/>
                      <a:gd name="connsiteY0" fmla="*/ 2409321 h 2409321"/>
                      <a:gd name="connsiteX1" fmla="*/ 193183 w 195045"/>
                      <a:gd name="connsiteY1" fmla="*/ 1832020 h 2409321"/>
                      <a:gd name="connsiteX2" fmla="*/ 4986 w 195045"/>
                      <a:gd name="connsiteY2" fmla="*/ 1830559 h 2409321"/>
                      <a:gd name="connsiteX3" fmla="*/ 0 w 195045"/>
                      <a:gd name="connsiteY3" fmla="*/ 495147 h 2409321"/>
                      <a:gd name="connsiteX4" fmla="*/ 122179 w 195045"/>
                      <a:gd name="connsiteY4" fmla="*/ 430934 h 2409321"/>
                      <a:gd name="connsiteX5" fmla="*/ 125450 w 195045"/>
                      <a:gd name="connsiteY5" fmla="*/ 0 h 2409321"/>
                      <a:gd name="connsiteX0" fmla="*/ 191468 w 194390"/>
                      <a:gd name="connsiteY0" fmla="*/ 2409321 h 2409321"/>
                      <a:gd name="connsiteX1" fmla="*/ 193183 w 194390"/>
                      <a:gd name="connsiteY1" fmla="*/ 1832020 h 2409321"/>
                      <a:gd name="connsiteX2" fmla="*/ 4986 w 194390"/>
                      <a:gd name="connsiteY2" fmla="*/ 1830559 h 2409321"/>
                      <a:gd name="connsiteX3" fmla="*/ 0 w 194390"/>
                      <a:gd name="connsiteY3" fmla="*/ 495147 h 2409321"/>
                      <a:gd name="connsiteX4" fmla="*/ 122179 w 194390"/>
                      <a:gd name="connsiteY4" fmla="*/ 430934 h 2409321"/>
                      <a:gd name="connsiteX5" fmla="*/ 125450 w 194390"/>
                      <a:gd name="connsiteY5" fmla="*/ 0 h 2409321"/>
                      <a:gd name="connsiteX0" fmla="*/ 189023 w 191945"/>
                      <a:gd name="connsiteY0" fmla="*/ 2409321 h 2409321"/>
                      <a:gd name="connsiteX1" fmla="*/ 190738 w 191945"/>
                      <a:gd name="connsiteY1" fmla="*/ 1832020 h 2409321"/>
                      <a:gd name="connsiteX2" fmla="*/ 2541 w 191945"/>
                      <a:gd name="connsiteY2" fmla="*/ 1830559 h 2409321"/>
                      <a:gd name="connsiteX3" fmla="*/ 0 w 191945"/>
                      <a:gd name="connsiteY3" fmla="*/ 492702 h 2409321"/>
                      <a:gd name="connsiteX4" fmla="*/ 119734 w 191945"/>
                      <a:gd name="connsiteY4" fmla="*/ 430934 h 2409321"/>
                      <a:gd name="connsiteX5" fmla="*/ 123005 w 191945"/>
                      <a:gd name="connsiteY5" fmla="*/ 0 h 2409321"/>
                      <a:gd name="connsiteX0" fmla="*/ 189023 w 191945"/>
                      <a:gd name="connsiteY0" fmla="*/ 2409321 h 2409321"/>
                      <a:gd name="connsiteX1" fmla="*/ 190738 w 191945"/>
                      <a:gd name="connsiteY1" fmla="*/ 1832020 h 2409321"/>
                      <a:gd name="connsiteX2" fmla="*/ 2541 w 191945"/>
                      <a:gd name="connsiteY2" fmla="*/ 1830559 h 2409321"/>
                      <a:gd name="connsiteX3" fmla="*/ 0 w 191945"/>
                      <a:gd name="connsiteY3" fmla="*/ 492702 h 2409321"/>
                      <a:gd name="connsiteX4" fmla="*/ 119734 w 191945"/>
                      <a:gd name="connsiteY4" fmla="*/ 430934 h 2409321"/>
                      <a:gd name="connsiteX5" fmla="*/ 123005 w 191945"/>
                      <a:gd name="connsiteY5" fmla="*/ 0 h 2409321"/>
                      <a:gd name="connsiteX0" fmla="*/ 186578 w 189500"/>
                      <a:gd name="connsiteY0" fmla="*/ 2409321 h 2409321"/>
                      <a:gd name="connsiteX1" fmla="*/ 188293 w 189500"/>
                      <a:gd name="connsiteY1" fmla="*/ 1832020 h 2409321"/>
                      <a:gd name="connsiteX2" fmla="*/ 96 w 189500"/>
                      <a:gd name="connsiteY2" fmla="*/ 1830559 h 2409321"/>
                      <a:gd name="connsiteX3" fmla="*/ 0 w 189500"/>
                      <a:gd name="connsiteY3" fmla="*/ 492702 h 2409321"/>
                      <a:gd name="connsiteX4" fmla="*/ 117289 w 189500"/>
                      <a:gd name="connsiteY4" fmla="*/ 430934 h 2409321"/>
                      <a:gd name="connsiteX5" fmla="*/ 120560 w 189500"/>
                      <a:gd name="connsiteY5" fmla="*/ 0 h 2409321"/>
                      <a:gd name="connsiteX0" fmla="*/ 186672 w 189594"/>
                      <a:gd name="connsiteY0" fmla="*/ 2409321 h 2409321"/>
                      <a:gd name="connsiteX1" fmla="*/ 188387 w 189594"/>
                      <a:gd name="connsiteY1" fmla="*/ 1832020 h 2409321"/>
                      <a:gd name="connsiteX2" fmla="*/ 190 w 189594"/>
                      <a:gd name="connsiteY2" fmla="*/ 1830559 h 2409321"/>
                      <a:gd name="connsiteX3" fmla="*/ 94 w 189594"/>
                      <a:gd name="connsiteY3" fmla="*/ 492702 h 2409321"/>
                      <a:gd name="connsiteX4" fmla="*/ 117383 w 189594"/>
                      <a:gd name="connsiteY4" fmla="*/ 430934 h 2409321"/>
                      <a:gd name="connsiteX5" fmla="*/ 120654 w 189594"/>
                      <a:gd name="connsiteY5" fmla="*/ 0 h 2409321"/>
                      <a:gd name="connsiteX0" fmla="*/ 186672 w 189594"/>
                      <a:gd name="connsiteY0" fmla="*/ 2409321 h 2409321"/>
                      <a:gd name="connsiteX1" fmla="*/ 188387 w 189594"/>
                      <a:gd name="connsiteY1" fmla="*/ 1832020 h 2409321"/>
                      <a:gd name="connsiteX2" fmla="*/ 190 w 189594"/>
                      <a:gd name="connsiteY2" fmla="*/ 1830559 h 2409321"/>
                      <a:gd name="connsiteX3" fmla="*/ 94 w 189594"/>
                      <a:gd name="connsiteY3" fmla="*/ 492702 h 2409321"/>
                      <a:gd name="connsiteX4" fmla="*/ 122273 w 189594"/>
                      <a:gd name="connsiteY4" fmla="*/ 430934 h 2409321"/>
                      <a:gd name="connsiteX5" fmla="*/ 120654 w 189594"/>
                      <a:gd name="connsiteY5" fmla="*/ 0 h 2409321"/>
                      <a:gd name="connsiteX0" fmla="*/ 186672 w 189594"/>
                      <a:gd name="connsiteY0" fmla="*/ 2409321 h 2409321"/>
                      <a:gd name="connsiteX1" fmla="*/ 188387 w 189594"/>
                      <a:gd name="connsiteY1" fmla="*/ 1832020 h 2409321"/>
                      <a:gd name="connsiteX2" fmla="*/ 190 w 189594"/>
                      <a:gd name="connsiteY2" fmla="*/ 1830559 h 2409321"/>
                      <a:gd name="connsiteX3" fmla="*/ 94 w 189594"/>
                      <a:gd name="connsiteY3" fmla="*/ 492702 h 2409321"/>
                      <a:gd name="connsiteX4" fmla="*/ 122273 w 189594"/>
                      <a:gd name="connsiteY4" fmla="*/ 430934 h 2409321"/>
                      <a:gd name="connsiteX5" fmla="*/ 120654 w 189594"/>
                      <a:gd name="connsiteY5" fmla="*/ 0 h 2409321"/>
                      <a:gd name="connsiteX0" fmla="*/ 186672 w 189594"/>
                      <a:gd name="connsiteY0" fmla="*/ 2409321 h 2409321"/>
                      <a:gd name="connsiteX1" fmla="*/ 188387 w 189594"/>
                      <a:gd name="connsiteY1" fmla="*/ 1832020 h 2409321"/>
                      <a:gd name="connsiteX2" fmla="*/ 190 w 189594"/>
                      <a:gd name="connsiteY2" fmla="*/ 1830559 h 2409321"/>
                      <a:gd name="connsiteX3" fmla="*/ 94 w 189594"/>
                      <a:gd name="connsiteY3" fmla="*/ 492702 h 2409321"/>
                      <a:gd name="connsiteX4" fmla="*/ 122273 w 189594"/>
                      <a:gd name="connsiteY4" fmla="*/ 430934 h 2409321"/>
                      <a:gd name="connsiteX5" fmla="*/ 120654 w 189594"/>
                      <a:gd name="connsiteY5" fmla="*/ 0 h 2409321"/>
                      <a:gd name="connsiteX0" fmla="*/ 186672 w 189594"/>
                      <a:gd name="connsiteY0" fmla="*/ 2409321 h 2409321"/>
                      <a:gd name="connsiteX1" fmla="*/ 188387 w 189594"/>
                      <a:gd name="connsiteY1" fmla="*/ 1832020 h 2409321"/>
                      <a:gd name="connsiteX2" fmla="*/ 190 w 189594"/>
                      <a:gd name="connsiteY2" fmla="*/ 1830559 h 2409321"/>
                      <a:gd name="connsiteX3" fmla="*/ 94 w 189594"/>
                      <a:gd name="connsiteY3" fmla="*/ 492702 h 2409321"/>
                      <a:gd name="connsiteX4" fmla="*/ 111053 w 189594"/>
                      <a:gd name="connsiteY4" fmla="*/ 430934 h 2409321"/>
                      <a:gd name="connsiteX5" fmla="*/ 120654 w 189594"/>
                      <a:gd name="connsiteY5" fmla="*/ 0 h 2409321"/>
                      <a:gd name="connsiteX0" fmla="*/ 186672 w 189594"/>
                      <a:gd name="connsiteY0" fmla="*/ 2409321 h 2409321"/>
                      <a:gd name="connsiteX1" fmla="*/ 188387 w 189594"/>
                      <a:gd name="connsiteY1" fmla="*/ 1832020 h 2409321"/>
                      <a:gd name="connsiteX2" fmla="*/ 190 w 189594"/>
                      <a:gd name="connsiteY2" fmla="*/ 1830559 h 2409321"/>
                      <a:gd name="connsiteX3" fmla="*/ 94 w 189594"/>
                      <a:gd name="connsiteY3" fmla="*/ 492702 h 2409321"/>
                      <a:gd name="connsiteX4" fmla="*/ 111053 w 189594"/>
                      <a:gd name="connsiteY4" fmla="*/ 430934 h 2409321"/>
                      <a:gd name="connsiteX5" fmla="*/ 120654 w 189594"/>
                      <a:gd name="connsiteY5" fmla="*/ 0 h 2409321"/>
                      <a:gd name="connsiteX0" fmla="*/ 186672 w 189594"/>
                      <a:gd name="connsiteY0" fmla="*/ 2423346 h 2423346"/>
                      <a:gd name="connsiteX1" fmla="*/ 188387 w 189594"/>
                      <a:gd name="connsiteY1" fmla="*/ 1846045 h 2423346"/>
                      <a:gd name="connsiteX2" fmla="*/ 190 w 189594"/>
                      <a:gd name="connsiteY2" fmla="*/ 1844584 h 2423346"/>
                      <a:gd name="connsiteX3" fmla="*/ 94 w 189594"/>
                      <a:gd name="connsiteY3" fmla="*/ 506727 h 2423346"/>
                      <a:gd name="connsiteX4" fmla="*/ 111053 w 189594"/>
                      <a:gd name="connsiteY4" fmla="*/ 444959 h 2423346"/>
                      <a:gd name="connsiteX5" fmla="*/ 109435 w 189594"/>
                      <a:gd name="connsiteY5" fmla="*/ 0 h 2423346"/>
                      <a:gd name="connsiteX0" fmla="*/ 186672 w 189594"/>
                      <a:gd name="connsiteY0" fmla="*/ 2423346 h 2423346"/>
                      <a:gd name="connsiteX1" fmla="*/ 188387 w 189594"/>
                      <a:gd name="connsiteY1" fmla="*/ 1846045 h 2423346"/>
                      <a:gd name="connsiteX2" fmla="*/ 190 w 189594"/>
                      <a:gd name="connsiteY2" fmla="*/ 1844584 h 2423346"/>
                      <a:gd name="connsiteX3" fmla="*/ 94 w 189594"/>
                      <a:gd name="connsiteY3" fmla="*/ 506727 h 2423346"/>
                      <a:gd name="connsiteX4" fmla="*/ 111053 w 189594"/>
                      <a:gd name="connsiteY4" fmla="*/ 444959 h 2423346"/>
                      <a:gd name="connsiteX5" fmla="*/ 109435 w 189594"/>
                      <a:gd name="connsiteY5" fmla="*/ 0 h 2423346"/>
                      <a:gd name="connsiteX0" fmla="*/ 186672 w 189594"/>
                      <a:gd name="connsiteY0" fmla="*/ 2423346 h 2423346"/>
                      <a:gd name="connsiteX1" fmla="*/ 188387 w 189594"/>
                      <a:gd name="connsiteY1" fmla="*/ 1846045 h 2423346"/>
                      <a:gd name="connsiteX2" fmla="*/ 190 w 189594"/>
                      <a:gd name="connsiteY2" fmla="*/ 1844584 h 2423346"/>
                      <a:gd name="connsiteX3" fmla="*/ 94 w 189594"/>
                      <a:gd name="connsiteY3" fmla="*/ 506727 h 2423346"/>
                      <a:gd name="connsiteX4" fmla="*/ 108248 w 189594"/>
                      <a:gd name="connsiteY4" fmla="*/ 444959 h 2423346"/>
                      <a:gd name="connsiteX5" fmla="*/ 109435 w 189594"/>
                      <a:gd name="connsiteY5" fmla="*/ 0 h 2423346"/>
                      <a:gd name="connsiteX0" fmla="*/ 186672 w 189594"/>
                      <a:gd name="connsiteY0" fmla="*/ 2423346 h 2423346"/>
                      <a:gd name="connsiteX1" fmla="*/ 188387 w 189594"/>
                      <a:gd name="connsiteY1" fmla="*/ 1846045 h 2423346"/>
                      <a:gd name="connsiteX2" fmla="*/ 190 w 189594"/>
                      <a:gd name="connsiteY2" fmla="*/ 1844584 h 2423346"/>
                      <a:gd name="connsiteX3" fmla="*/ 94 w 189594"/>
                      <a:gd name="connsiteY3" fmla="*/ 506727 h 2423346"/>
                      <a:gd name="connsiteX4" fmla="*/ 108248 w 189594"/>
                      <a:gd name="connsiteY4" fmla="*/ 444959 h 2423346"/>
                      <a:gd name="connsiteX5" fmla="*/ 109435 w 189594"/>
                      <a:gd name="connsiteY5" fmla="*/ 0 h 24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94" h="2423346">
                        <a:moveTo>
                          <a:pt x="186672" y="2423346"/>
                        </a:moveTo>
                        <a:cubicBezTo>
                          <a:pt x="187313" y="2155908"/>
                          <a:pt x="191659" y="2028675"/>
                          <a:pt x="188387" y="1846045"/>
                        </a:cubicBezTo>
                        <a:cubicBezTo>
                          <a:pt x="100850" y="1839823"/>
                          <a:pt x="42235" y="1846813"/>
                          <a:pt x="190" y="1844584"/>
                        </a:cubicBezTo>
                        <a:cubicBezTo>
                          <a:pt x="-580" y="1620105"/>
                          <a:pt x="1321" y="736209"/>
                          <a:pt x="94" y="506727"/>
                        </a:cubicBezTo>
                        <a:cubicBezTo>
                          <a:pt x="59552" y="504735"/>
                          <a:pt x="104049" y="526609"/>
                          <a:pt x="108248" y="444959"/>
                        </a:cubicBezTo>
                        <a:cubicBezTo>
                          <a:pt x="112447" y="363309"/>
                          <a:pt x="108890" y="179435"/>
                          <a:pt x="109435"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79" name="Freihandform 110">
                    <a:extLst>
                      <a:ext uri="{FF2B5EF4-FFF2-40B4-BE49-F238E27FC236}">
                        <a16:creationId xmlns:a16="http://schemas.microsoft.com/office/drawing/2014/main" id="{9BB752E5-6081-E7F7-DBDE-B54898F823C3}"/>
                      </a:ext>
                    </a:extLst>
                  </p:cNvPr>
                  <p:cNvSpPr/>
                  <p:nvPr/>
                </p:nvSpPr>
                <p:spPr>
                  <a:xfrm>
                    <a:off x="4797194" y="292827"/>
                    <a:ext cx="159874" cy="2419661"/>
                  </a:xfrm>
                  <a:custGeom>
                    <a:avLst/>
                    <a:gdLst>
                      <a:gd name="connsiteX0" fmla="*/ 23193 w 202626"/>
                      <a:gd name="connsiteY0" fmla="*/ 2400300 h 2400300"/>
                      <a:gd name="connsiteX1" fmla="*/ 13668 w 202626"/>
                      <a:gd name="connsiteY1" fmla="*/ 1800225 h 2400300"/>
                      <a:gd name="connsiteX2" fmla="*/ 185118 w 202626"/>
                      <a:gd name="connsiteY2" fmla="*/ 1800225 h 2400300"/>
                      <a:gd name="connsiteX3" fmla="*/ 185118 w 202626"/>
                      <a:gd name="connsiteY3" fmla="*/ 504825 h 2400300"/>
                      <a:gd name="connsiteX4" fmla="*/ 80343 w 202626"/>
                      <a:gd name="connsiteY4" fmla="*/ 447675 h 2400300"/>
                      <a:gd name="connsiteX5" fmla="*/ 89868 w 202626"/>
                      <a:gd name="connsiteY5" fmla="*/ 0 h 2400300"/>
                      <a:gd name="connsiteX0" fmla="*/ 18344 w 197777"/>
                      <a:gd name="connsiteY0" fmla="*/ 2400300 h 2400300"/>
                      <a:gd name="connsiteX1" fmla="*/ 8819 w 197777"/>
                      <a:gd name="connsiteY1" fmla="*/ 1800225 h 2400300"/>
                      <a:gd name="connsiteX2" fmla="*/ 180269 w 197777"/>
                      <a:gd name="connsiteY2" fmla="*/ 1800225 h 2400300"/>
                      <a:gd name="connsiteX3" fmla="*/ 180269 w 197777"/>
                      <a:gd name="connsiteY3" fmla="*/ 504825 h 2400300"/>
                      <a:gd name="connsiteX4" fmla="*/ 75494 w 197777"/>
                      <a:gd name="connsiteY4" fmla="*/ 447675 h 2400300"/>
                      <a:gd name="connsiteX5" fmla="*/ 85019 w 197777"/>
                      <a:gd name="connsiteY5" fmla="*/ 0 h 2400300"/>
                      <a:gd name="connsiteX0" fmla="*/ 18344 w 197777"/>
                      <a:gd name="connsiteY0" fmla="*/ 2400300 h 2400300"/>
                      <a:gd name="connsiteX1" fmla="*/ 8819 w 197777"/>
                      <a:gd name="connsiteY1" fmla="*/ 1800225 h 2400300"/>
                      <a:gd name="connsiteX2" fmla="*/ 180269 w 197777"/>
                      <a:gd name="connsiteY2" fmla="*/ 1800225 h 2400300"/>
                      <a:gd name="connsiteX3" fmla="*/ 180269 w 197777"/>
                      <a:gd name="connsiteY3" fmla="*/ 504825 h 2400300"/>
                      <a:gd name="connsiteX4" fmla="*/ 75494 w 197777"/>
                      <a:gd name="connsiteY4" fmla="*/ 447675 h 2400300"/>
                      <a:gd name="connsiteX5" fmla="*/ 85019 w 197777"/>
                      <a:gd name="connsiteY5" fmla="*/ 0 h 2400300"/>
                      <a:gd name="connsiteX0" fmla="*/ 9525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9525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800225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797331 h 2400300"/>
                      <a:gd name="connsiteX2" fmla="*/ 171450 w 188958"/>
                      <a:gd name="connsiteY2" fmla="*/ 1800225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797331 h 2400300"/>
                      <a:gd name="connsiteX2" fmla="*/ 171450 w 188958"/>
                      <a:gd name="connsiteY2" fmla="*/ 1797331 h 2400300"/>
                      <a:gd name="connsiteX3" fmla="*/ 171450 w 188958"/>
                      <a:gd name="connsiteY3" fmla="*/ 504825 h 2400300"/>
                      <a:gd name="connsiteX4" fmla="*/ 66675 w 188958"/>
                      <a:gd name="connsiteY4" fmla="*/ 447675 h 2400300"/>
                      <a:gd name="connsiteX5" fmla="*/ 76200 w 188958"/>
                      <a:gd name="connsiteY5" fmla="*/ 0 h 2400300"/>
                      <a:gd name="connsiteX0" fmla="*/ 6631 w 188958"/>
                      <a:gd name="connsiteY0" fmla="*/ 2400300 h 2400300"/>
                      <a:gd name="connsiteX1" fmla="*/ 0 w 188958"/>
                      <a:gd name="connsiteY1" fmla="*/ 1797331 h 2400300"/>
                      <a:gd name="connsiteX2" fmla="*/ 171450 w 188958"/>
                      <a:gd name="connsiteY2" fmla="*/ 1797331 h 2400300"/>
                      <a:gd name="connsiteX3" fmla="*/ 171450 w 188958"/>
                      <a:gd name="connsiteY3" fmla="*/ 504825 h 2400300"/>
                      <a:gd name="connsiteX4" fmla="*/ 66675 w 188958"/>
                      <a:gd name="connsiteY4" fmla="*/ 447675 h 2400300"/>
                      <a:gd name="connsiteX5" fmla="*/ 76200 w 188958"/>
                      <a:gd name="connsiteY5" fmla="*/ 0 h 2400300"/>
                      <a:gd name="connsiteX0" fmla="*/ 3737 w 188958"/>
                      <a:gd name="connsiteY0" fmla="*/ 2400300 h 2400300"/>
                      <a:gd name="connsiteX1" fmla="*/ 0 w 188958"/>
                      <a:gd name="connsiteY1" fmla="*/ 1797331 h 2400300"/>
                      <a:gd name="connsiteX2" fmla="*/ 171450 w 188958"/>
                      <a:gd name="connsiteY2" fmla="*/ 1797331 h 2400300"/>
                      <a:gd name="connsiteX3" fmla="*/ 171450 w 188958"/>
                      <a:gd name="connsiteY3" fmla="*/ 504825 h 2400300"/>
                      <a:gd name="connsiteX4" fmla="*/ 66675 w 188958"/>
                      <a:gd name="connsiteY4" fmla="*/ 447675 h 2400300"/>
                      <a:gd name="connsiteX5" fmla="*/ 76200 w 188958"/>
                      <a:gd name="connsiteY5" fmla="*/ 0 h 2400300"/>
                      <a:gd name="connsiteX0" fmla="*/ 844 w 188958"/>
                      <a:gd name="connsiteY0" fmla="*/ 2400300 h 2400300"/>
                      <a:gd name="connsiteX1" fmla="*/ 0 w 188958"/>
                      <a:gd name="connsiteY1" fmla="*/ 1797331 h 2400300"/>
                      <a:gd name="connsiteX2" fmla="*/ 171450 w 188958"/>
                      <a:gd name="connsiteY2" fmla="*/ 1797331 h 2400300"/>
                      <a:gd name="connsiteX3" fmla="*/ 171450 w 188958"/>
                      <a:gd name="connsiteY3" fmla="*/ 504825 h 2400300"/>
                      <a:gd name="connsiteX4" fmla="*/ 66675 w 188958"/>
                      <a:gd name="connsiteY4" fmla="*/ 447675 h 2400300"/>
                      <a:gd name="connsiteX5" fmla="*/ 76200 w 188958"/>
                      <a:gd name="connsiteY5" fmla="*/ 0 h 2400300"/>
                      <a:gd name="connsiteX0" fmla="*/ 844 w 190861"/>
                      <a:gd name="connsiteY0" fmla="*/ 2400300 h 2400300"/>
                      <a:gd name="connsiteX1" fmla="*/ 0 w 190861"/>
                      <a:gd name="connsiteY1" fmla="*/ 1797331 h 2400300"/>
                      <a:gd name="connsiteX2" fmla="*/ 174343 w 190861"/>
                      <a:gd name="connsiteY2" fmla="*/ 1794437 h 2400300"/>
                      <a:gd name="connsiteX3" fmla="*/ 171450 w 190861"/>
                      <a:gd name="connsiteY3" fmla="*/ 504825 h 2400300"/>
                      <a:gd name="connsiteX4" fmla="*/ 66675 w 190861"/>
                      <a:gd name="connsiteY4" fmla="*/ 447675 h 2400300"/>
                      <a:gd name="connsiteX5" fmla="*/ 76200 w 190861"/>
                      <a:gd name="connsiteY5" fmla="*/ 0 h 2400300"/>
                      <a:gd name="connsiteX0" fmla="*/ 844 w 179454"/>
                      <a:gd name="connsiteY0" fmla="*/ 2400300 h 2400300"/>
                      <a:gd name="connsiteX1" fmla="*/ 0 w 179454"/>
                      <a:gd name="connsiteY1" fmla="*/ 1797331 h 2400300"/>
                      <a:gd name="connsiteX2" fmla="*/ 174343 w 179454"/>
                      <a:gd name="connsiteY2" fmla="*/ 1794437 h 2400300"/>
                      <a:gd name="connsiteX3" fmla="*/ 171450 w 179454"/>
                      <a:gd name="connsiteY3" fmla="*/ 504825 h 2400300"/>
                      <a:gd name="connsiteX4" fmla="*/ 66675 w 179454"/>
                      <a:gd name="connsiteY4" fmla="*/ 447675 h 2400300"/>
                      <a:gd name="connsiteX5" fmla="*/ 76200 w 179454"/>
                      <a:gd name="connsiteY5" fmla="*/ 0 h 2400300"/>
                      <a:gd name="connsiteX0" fmla="*/ 844 w 176439"/>
                      <a:gd name="connsiteY0" fmla="*/ 2400300 h 2400300"/>
                      <a:gd name="connsiteX1" fmla="*/ 0 w 176439"/>
                      <a:gd name="connsiteY1" fmla="*/ 1797331 h 2400300"/>
                      <a:gd name="connsiteX2" fmla="*/ 162768 w 176439"/>
                      <a:gd name="connsiteY2" fmla="*/ 1800225 h 2400300"/>
                      <a:gd name="connsiteX3" fmla="*/ 171450 w 176439"/>
                      <a:gd name="connsiteY3" fmla="*/ 504825 h 2400300"/>
                      <a:gd name="connsiteX4" fmla="*/ 66675 w 176439"/>
                      <a:gd name="connsiteY4" fmla="*/ 447675 h 2400300"/>
                      <a:gd name="connsiteX5" fmla="*/ 76200 w 176439"/>
                      <a:gd name="connsiteY5" fmla="*/ 0 h 2400300"/>
                      <a:gd name="connsiteX0" fmla="*/ 844 w 177048"/>
                      <a:gd name="connsiteY0" fmla="*/ 2400300 h 2400300"/>
                      <a:gd name="connsiteX1" fmla="*/ 0 w 177048"/>
                      <a:gd name="connsiteY1" fmla="*/ 1797331 h 2400300"/>
                      <a:gd name="connsiteX2" fmla="*/ 165662 w 177048"/>
                      <a:gd name="connsiteY2" fmla="*/ 1794437 h 2400300"/>
                      <a:gd name="connsiteX3" fmla="*/ 171450 w 177048"/>
                      <a:gd name="connsiteY3" fmla="*/ 504825 h 2400300"/>
                      <a:gd name="connsiteX4" fmla="*/ 66675 w 177048"/>
                      <a:gd name="connsiteY4" fmla="*/ 447675 h 2400300"/>
                      <a:gd name="connsiteX5" fmla="*/ 76200 w 177048"/>
                      <a:gd name="connsiteY5" fmla="*/ 0 h 2400300"/>
                      <a:gd name="connsiteX0" fmla="*/ 844 w 175901"/>
                      <a:gd name="connsiteY0" fmla="*/ 2400300 h 2400300"/>
                      <a:gd name="connsiteX1" fmla="*/ 0 w 175901"/>
                      <a:gd name="connsiteY1" fmla="*/ 1797331 h 2400300"/>
                      <a:gd name="connsiteX2" fmla="*/ 159875 w 175901"/>
                      <a:gd name="connsiteY2" fmla="*/ 1794437 h 2400300"/>
                      <a:gd name="connsiteX3" fmla="*/ 171450 w 175901"/>
                      <a:gd name="connsiteY3" fmla="*/ 504825 h 2400300"/>
                      <a:gd name="connsiteX4" fmla="*/ 66675 w 175901"/>
                      <a:gd name="connsiteY4" fmla="*/ 447675 h 2400300"/>
                      <a:gd name="connsiteX5" fmla="*/ 76200 w 175901"/>
                      <a:gd name="connsiteY5" fmla="*/ 0 h 2400300"/>
                      <a:gd name="connsiteX0" fmla="*/ 844 w 175901"/>
                      <a:gd name="connsiteY0" fmla="*/ 2400300 h 2400300"/>
                      <a:gd name="connsiteX1" fmla="*/ 0 w 175901"/>
                      <a:gd name="connsiteY1" fmla="*/ 1797331 h 2400300"/>
                      <a:gd name="connsiteX2" fmla="*/ 159875 w 175901"/>
                      <a:gd name="connsiteY2" fmla="*/ 1794437 h 2400300"/>
                      <a:gd name="connsiteX3" fmla="*/ 171450 w 175901"/>
                      <a:gd name="connsiteY3" fmla="*/ 504825 h 2400300"/>
                      <a:gd name="connsiteX4" fmla="*/ 66675 w 175901"/>
                      <a:gd name="connsiteY4" fmla="*/ 447675 h 2400300"/>
                      <a:gd name="connsiteX5" fmla="*/ 76200 w 175901"/>
                      <a:gd name="connsiteY5" fmla="*/ 0 h 2400300"/>
                      <a:gd name="connsiteX0" fmla="*/ 844 w 175901"/>
                      <a:gd name="connsiteY0" fmla="*/ 2400300 h 2400300"/>
                      <a:gd name="connsiteX1" fmla="*/ 0 w 175901"/>
                      <a:gd name="connsiteY1" fmla="*/ 1797331 h 2400300"/>
                      <a:gd name="connsiteX2" fmla="*/ 159875 w 175901"/>
                      <a:gd name="connsiteY2" fmla="*/ 1794437 h 2400300"/>
                      <a:gd name="connsiteX3" fmla="*/ 171450 w 175901"/>
                      <a:gd name="connsiteY3" fmla="*/ 504825 h 2400300"/>
                      <a:gd name="connsiteX4" fmla="*/ 66675 w 175901"/>
                      <a:gd name="connsiteY4" fmla="*/ 447675 h 2400300"/>
                      <a:gd name="connsiteX5" fmla="*/ 76200 w 175901"/>
                      <a:gd name="connsiteY5" fmla="*/ 0 h 2400300"/>
                      <a:gd name="connsiteX0" fmla="*/ 844 w 171450"/>
                      <a:gd name="connsiteY0" fmla="*/ 2400300 h 2400300"/>
                      <a:gd name="connsiteX1" fmla="*/ 0 w 171450"/>
                      <a:gd name="connsiteY1" fmla="*/ 1797331 h 2400300"/>
                      <a:gd name="connsiteX2" fmla="*/ 159875 w 171450"/>
                      <a:gd name="connsiteY2" fmla="*/ 1794437 h 2400300"/>
                      <a:gd name="connsiteX3" fmla="*/ 171450 w 171450"/>
                      <a:gd name="connsiteY3" fmla="*/ 504825 h 2400300"/>
                      <a:gd name="connsiteX4" fmla="*/ 66675 w 171450"/>
                      <a:gd name="connsiteY4" fmla="*/ 447675 h 2400300"/>
                      <a:gd name="connsiteX5" fmla="*/ 76200 w 171450"/>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66675 w 159875"/>
                      <a:gd name="connsiteY4" fmla="*/ 447675 h 2400300"/>
                      <a:gd name="connsiteX5" fmla="*/ 76200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66675 w 159875"/>
                      <a:gd name="connsiteY4" fmla="*/ 447675 h 2400300"/>
                      <a:gd name="connsiteX5" fmla="*/ 76200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66675 w 159875"/>
                      <a:gd name="connsiteY4" fmla="*/ 447675 h 2400300"/>
                      <a:gd name="connsiteX5" fmla="*/ 76200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81144 w 159875"/>
                      <a:gd name="connsiteY4" fmla="*/ 410058 h 2400300"/>
                      <a:gd name="connsiteX5" fmla="*/ 76200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81144 w 159875"/>
                      <a:gd name="connsiteY4" fmla="*/ 410058 h 2400300"/>
                      <a:gd name="connsiteX5" fmla="*/ 76200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81144 w 159875"/>
                      <a:gd name="connsiteY4" fmla="*/ 410058 h 2400300"/>
                      <a:gd name="connsiteX5" fmla="*/ 79094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81144 w 159875"/>
                      <a:gd name="connsiteY4" fmla="*/ 410058 h 2400300"/>
                      <a:gd name="connsiteX5" fmla="*/ 79094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81144 w 159875"/>
                      <a:gd name="connsiteY4" fmla="*/ 410058 h 2400300"/>
                      <a:gd name="connsiteX5" fmla="*/ 79094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84038 w 159875"/>
                      <a:gd name="connsiteY4" fmla="*/ 410058 h 2400300"/>
                      <a:gd name="connsiteX5" fmla="*/ 79094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6982 w 159875"/>
                      <a:gd name="connsiteY3" fmla="*/ 499038 h 2400300"/>
                      <a:gd name="connsiteX4" fmla="*/ 84038 w 159875"/>
                      <a:gd name="connsiteY4" fmla="*/ 410058 h 2400300"/>
                      <a:gd name="connsiteX5" fmla="*/ 79094 w 159875"/>
                      <a:gd name="connsiteY5" fmla="*/ 0 h 2400300"/>
                      <a:gd name="connsiteX0" fmla="*/ 844 w 159875"/>
                      <a:gd name="connsiteY0" fmla="*/ 2400300 h 2400300"/>
                      <a:gd name="connsiteX1" fmla="*/ 0 w 159875"/>
                      <a:gd name="connsiteY1" fmla="*/ 1797331 h 2400300"/>
                      <a:gd name="connsiteX2" fmla="*/ 159875 w 159875"/>
                      <a:gd name="connsiteY2" fmla="*/ 1794437 h 2400300"/>
                      <a:gd name="connsiteX3" fmla="*/ 151195 w 159875"/>
                      <a:gd name="connsiteY3" fmla="*/ 513506 h 2400300"/>
                      <a:gd name="connsiteX4" fmla="*/ 84038 w 159875"/>
                      <a:gd name="connsiteY4" fmla="*/ 410058 h 2400300"/>
                      <a:gd name="connsiteX5" fmla="*/ 79094 w 159875"/>
                      <a:gd name="connsiteY5" fmla="*/ 0 h 2400300"/>
                      <a:gd name="connsiteX0" fmla="*/ 844 w 159875"/>
                      <a:gd name="connsiteY0" fmla="*/ 2400300 h 2400300"/>
                      <a:gd name="connsiteX1" fmla="*/ 0 w 159875"/>
                      <a:gd name="connsiteY1" fmla="*/ 1791888 h 2400300"/>
                      <a:gd name="connsiteX2" fmla="*/ 159875 w 159875"/>
                      <a:gd name="connsiteY2" fmla="*/ 1794437 h 2400300"/>
                      <a:gd name="connsiteX3" fmla="*/ 151195 w 159875"/>
                      <a:gd name="connsiteY3" fmla="*/ 513506 h 2400300"/>
                      <a:gd name="connsiteX4" fmla="*/ 84038 w 159875"/>
                      <a:gd name="connsiteY4" fmla="*/ 410058 h 2400300"/>
                      <a:gd name="connsiteX5" fmla="*/ 79094 w 159875"/>
                      <a:gd name="connsiteY5" fmla="*/ 0 h 2400300"/>
                      <a:gd name="connsiteX0" fmla="*/ 844 w 159875"/>
                      <a:gd name="connsiteY0" fmla="*/ 2400300 h 2400300"/>
                      <a:gd name="connsiteX1" fmla="*/ 0 w 159875"/>
                      <a:gd name="connsiteY1" fmla="*/ 1791888 h 2400300"/>
                      <a:gd name="connsiteX2" fmla="*/ 159875 w 159875"/>
                      <a:gd name="connsiteY2" fmla="*/ 1799880 h 2400300"/>
                      <a:gd name="connsiteX3" fmla="*/ 151195 w 159875"/>
                      <a:gd name="connsiteY3" fmla="*/ 513506 h 2400300"/>
                      <a:gd name="connsiteX4" fmla="*/ 84038 w 159875"/>
                      <a:gd name="connsiteY4" fmla="*/ 410058 h 2400300"/>
                      <a:gd name="connsiteX5" fmla="*/ 79094 w 159875"/>
                      <a:gd name="connsiteY5" fmla="*/ 0 h 2400300"/>
                      <a:gd name="connsiteX0" fmla="*/ 844 w 162596"/>
                      <a:gd name="connsiteY0" fmla="*/ 2400300 h 2400300"/>
                      <a:gd name="connsiteX1" fmla="*/ 0 w 162596"/>
                      <a:gd name="connsiteY1" fmla="*/ 1791888 h 2400300"/>
                      <a:gd name="connsiteX2" fmla="*/ 162596 w 162596"/>
                      <a:gd name="connsiteY2" fmla="*/ 1799880 h 2400300"/>
                      <a:gd name="connsiteX3" fmla="*/ 151195 w 162596"/>
                      <a:gd name="connsiteY3" fmla="*/ 513506 h 2400300"/>
                      <a:gd name="connsiteX4" fmla="*/ 84038 w 162596"/>
                      <a:gd name="connsiteY4" fmla="*/ 410058 h 2400300"/>
                      <a:gd name="connsiteX5" fmla="*/ 79094 w 162596"/>
                      <a:gd name="connsiteY5" fmla="*/ 0 h 2400300"/>
                      <a:gd name="connsiteX0" fmla="*/ 114 w 161866"/>
                      <a:gd name="connsiteY0" fmla="*/ 2400300 h 2400300"/>
                      <a:gd name="connsiteX1" fmla="*/ 1992 w 161866"/>
                      <a:gd name="connsiteY1" fmla="*/ 1800052 h 2400300"/>
                      <a:gd name="connsiteX2" fmla="*/ 161866 w 161866"/>
                      <a:gd name="connsiteY2" fmla="*/ 1799880 h 2400300"/>
                      <a:gd name="connsiteX3" fmla="*/ 150465 w 161866"/>
                      <a:gd name="connsiteY3" fmla="*/ 513506 h 2400300"/>
                      <a:gd name="connsiteX4" fmla="*/ 83308 w 161866"/>
                      <a:gd name="connsiteY4" fmla="*/ 410058 h 2400300"/>
                      <a:gd name="connsiteX5" fmla="*/ 78364 w 161866"/>
                      <a:gd name="connsiteY5" fmla="*/ 0 h 2400300"/>
                      <a:gd name="connsiteX0" fmla="*/ 1201 w 159874"/>
                      <a:gd name="connsiteY0" fmla="*/ 2397221 h 2397221"/>
                      <a:gd name="connsiteX1" fmla="*/ 0 w 159874"/>
                      <a:gd name="connsiteY1" fmla="*/ 1800052 h 2397221"/>
                      <a:gd name="connsiteX2" fmla="*/ 159874 w 159874"/>
                      <a:gd name="connsiteY2" fmla="*/ 1799880 h 2397221"/>
                      <a:gd name="connsiteX3" fmla="*/ 148473 w 159874"/>
                      <a:gd name="connsiteY3" fmla="*/ 513506 h 2397221"/>
                      <a:gd name="connsiteX4" fmla="*/ 81316 w 159874"/>
                      <a:gd name="connsiteY4" fmla="*/ 410058 h 2397221"/>
                      <a:gd name="connsiteX5" fmla="*/ 76372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516585 h 2397221"/>
                      <a:gd name="connsiteX4" fmla="*/ 81316 w 159874"/>
                      <a:gd name="connsiteY4" fmla="*/ 410058 h 2397221"/>
                      <a:gd name="connsiteX5" fmla="*/ 76372 w 159874"/>
                      <a:gd name="connsiteY5" fmla="*/ 0 h 2397221"/>
                      <a:gd name="connsiteX0" fmla="*/ 1201 w 159874"/>
                      <a:gd name="connsiteY0" fmla="*/ 2394143 h 2394143"/>
                      <a:gd name="connsiteX1" fmla="*/ 0 w 159874"/>
                      <a:gd name="connsiteY1" fmla="*/ 1796974 h 2394143"/>
                      <a:gd name="connsiteX2" fmla="*/ 159874 w 159874"/>
                      <a:gd name="connsiteY2" fmla="*/ 1796802 h 2394143"/>
                      <a:gd name="connsiteX3" fmla="*/ 154630 w 159874"/>
                      <a:gd name="connsiteY3" fmla="*/ 513507 h 2394143"/>
                      <a:gd name="connsiteX4" fmla="*/ 81316 w 159874"/>
                      <a:gd name="connsiteY4" fmla="*/ 406980 h 2394143"/>
                      <a:gd name="connsiteX5" fmla="*/ 73293 w 159874"/>
                      <a:gd name="connsiteY5" fmla="*/ 0 h 2394143"/>
                      <a:gd name="connsiteX0" fmla="*/ 1201 w 159874"/>
                      <a:gd name="connsiteY0" fmla="*/ 2394143 h 2394143"/>
                      <a:gd name="connsiteX1" fmla="*/ 0 w 159874"/>
                      <a:gd name="connsiteY1" fmla="*/ 1796974 h 2394143"/>
                      <a:gd name="connsiteX2" fmla="*/ 159874 w 159874"/>
                      <a:gd name="connsiteY2" fmla="*/ 1796802 h 2394143"/>
                      <a:gd name="connsiteX3" fmla="*/ 154630 w 159874"/>
                      <a:gd name="connsiteY3" fmla="*/ 513507 h 2394143"/>
                      <a:gd name="connsiteX4" fmla="*/ 81316 w 159874"/>
                      <a:gd name="connsiteY4" fmla="*/ 406980 h 2394143"/>
                      <a:gd name="connsiteX5" fmla="*/ 73293 w 159874"/>
                      <a:gd name="connsiteY5" fmla="*/ 0 h 2394143"/>
                      <a:gd name="connsiteX0" fmla="*/ 1201 w 159874"/>
                      <a:gd name="connsiteY0" fmla="*/ 2394143 h 2394143"/>
                      <a:gd name="connsiteX1" fmla="*/ 0 w 159874"/>
                      <a:gd name="connsiteY1" fmla="*/ 1796974 h 2394143"/>
                      <a:gd name="connsiteX2" fmla="*/ 159874 w 159874"/>
                      <a:gd name="connsiteY2" fmla="*/ 1796802 h 2394143"/>
                      <a:gd name="connsiteX3" fmla="*/ 154630 w 159874"/>
                      <a:gd name="connsiteY3" fmla="*/ 513507 h 2394143"/>
                      <a:gd name="connsiteX4" fmla="*/ 53607 w 159874"/>
                      <a:gd name="connsiteY4" fmla="*/ 410059 h 2394143"/>
                      <a:gd name="connsiteX5" fmla="*/ 73293 w 159874"/>
                      <a:gd name="connsiteY5" fmla="*/ 0 h 2394143"/>
                      <a:gd name="connsiteX0" fmla="*/ 1201 w 159874"/>
                      <a:gd name="connsiteY0" fmla="*/ 2394143 h 2394143"/>
                      <a:gd name="connsiteX1" fmla="*/ 0 w 159874"/>
                      <a:gd name="connsiteY1" fmla="*/ 1796974 h 2394143"/>
                      <a:gd name="connsiteX2" fmla="*/ 159874 w 159874"/>
                      <a:gd name="connsiteY2" fmla="*/ 1796802 h 2394143"/>
                      <a:gd name="connsiteX3" fmla="*/ 154630 w 159874"/>
                      <a:gd name="connsiteY3" fmla="*/ 513507 h 2394143"/>
                      <a:gd name="connsiteX4" fmla="*/ 59764 w 159874"/>
                      <a:gd name="connsiteY4" fmla="*/ 406980 h 2394143"/>
                      <a:gd name="connsiteX5" fmla="*/ 73293 w 159874"/>
                      <a:gd name="connsiteY5" fmla="*/ 0 h 2394143"/>
                      <a:gd name="connsiteX0" fmla="*/ 1201 w 159874"/>
                      <a:gd name="connsiteY0" fmla="*/ 2394143 h 2394143"/>
                      <a:gd name="connsiteX1" fmla="*/ 0 w 159874"/>
                      <a:gd name="connsiteY1" fmla="*/ 1796974 h 2394143"/>
                      <a:gd name="connsiteX2" fmla="*/ 159874 w 159874"/>
                      <a:gd name="connsiteY2" fmla="*/ 1796802 h 2394143"/>
                      <a:gd name="connsiteX3" fmla="*/ 154630 w 159874"/>
                      <a:gd name="connsiteY3" fmla="*/ 513507 h 2394143"/>
                      <a:gd name="connsiteX4" fmla="*/ 59764 w 159874"/>
                      <a:gd name="connsiteY4" fmla="*/ 406980 h 2394143"/>
                      <a:gd name="connsiteX5" fmla="*/ 73293 w 159874"/>
                      <a:gd name="connsiteY5" fmla="*/ 0 h 2394143"/>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516585 h 2397221"/>
                      <a:gd name="connsiteX4" fmla="*/ 5976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516585 h 2397221"/>
                      <a:gd name="connsiteX4" fmla="*/ 5976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488010 h 2397221"/>
                      <a:gd name="connsiteX4" fmla="*/ 5976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488010 h 2397221"/>
                      <a:gd name="connsiteX4" fmla="*/ 5976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488010 h 2397221"/>
                      <a:gd name="connsiteX4" fmla="*/ 5976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488010 h 2397221"/>
                      <a:gd name="connsiteX4" fmla="*/ 6611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488010 h 2397221"/>
                      <a:gd name="connsiteX4" fmla="*/ 6611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488010 h 2397221"/>
                      <a:gd name="connsiteX4" fmla="*/ 66114 w 159874"/>
                      <a:gd name="connsiteY4" fmla="*/ 410058 h 2397221"/>
                      <a:gd name="connsiteX5" fmla="*/ 60978 w 159874"/>
                      <a:gd name="connsiteY5" fmla="*/ 0 h 2397221"/>
                      <a:gd name="connsiteX0" fmla="*/ 1201 w 159874"/>
                      <a:gd name="connsiteY0" fmla="*/ 2397221 h 2397221"/>
                      <a:gd name="connsiteX1" fmla="*/ 0 w 159874"/>
                      <a:gd name="connsiteY1" fmla="*/ 1800052 h 2397221"/>
                      <a:gd name="connsiteX2" fmla="*/ 159874 w 159874"/>
                      <a:gd name="connsiteY2" fmla="*/ 1799880 h 2397221"/>
                      <a:gd name="connsiteX3" fmla="*/ 154630 w 159874"/>
                      <a:gd name="connsiteY3" fmla="*/ 488010 h 2397221"/>
                      <a:gd name="connsiteX4" fmla="*/ 49284 w 159874"/>
                      <a:gd name="connsiteY4" fmla="*/ 415668 h 2397221"/>
                      <a:gd name="connsiteX5" fmla="*/ 60978 w 159874"/>
                      <a:gd name="connsiteY5" fmla="*/ 0 h 2397221"/>
                      <a:gd name="connsiteX0" fmla="*/ 1201 w 159874"/>
                      <a:gd name="connsiteY0" fmla="*/ 2419661 h 2419661"/>
                      <a:gd name="connsiteX1" fmla="*/ 0 w 159874"/>
                      <a:gd name="connsiteY1" fmla="*/ 1822492 h 2419661"/>
                      <a:gd name="connsiteX2" fmla="*/ 159874 w 159874"/>
                      <a:gd name="connsiteY2" fmla="*/ 1822320 h 2419661"/>
                      <a:gd name="connsiteX3" fmla="*/ 154630 w 159874"/>
                      <a:gd name="connsiteY3" fmla="*/ 510450 h 2419661"/>
                      <a:gd name="connsiteX4" fmla="*/ 49284 w 159874"/>
                      <a:gd name="connsiteY4" fmla="*/ 438108 h 2419661"/>
                      <a:gd name="connsiteX5" fmla="*/ 46953 w 159874"/>
                      <a:gd name="connsiteY5" fmla="*/ 0 h 2419661"/>
                      <a:gd name="connsiteX0" fmla="*/ 1201 w 159874"/>
                      <a:gd name="connsiteY0" fmla="*/ 2419661 h 2419661"/>
                      <a:gd name="connsiteX1" fmla="*/ 0 w 159874"/>
                      <a:gd name="connsiteY1" fmla="*/ 1822492 h 2419661"/>
                      <a:gd name="connsiteX2" fmla="*/ 159874 w 159874"/>
                      <a:gd name="connsiteY2" fmla="*/ 1822320 h 2419661"/>
                      <a:gd name="connsiteX3" fmla="*/ 154630 w 159874"/>
                      <a:gd name="connsiteY3" fmla="*/ 510450 h 2419661"/>
                      <a:gd name="connsiteX4" fmla="*/ 49284 w 159874"/>
                      <a:gd name="connsiteY4" fmla="*/ 438108 h 2419661"/>
                      <a:gd name="connsiteX5" fmla="*/ 46953 w 159874"/>
                      <a:gd name="connsiteY5" fmla="*/ 0 h 2419661"/>
                      <a:gd name="connsiteX0" fmla="*/ 1201 w 159874"/>
                      <a:gd name="connsiteY0" fmla="*/ 2419661 h 2419661"/>
                      <a:gd name="connsiteX1" fmla="*/ 0 w 159874"/>
                      <a:gd name="connsiteY1" fmla="*/ 1822492 h 2419661"/>
                      <a:gd name="connsiteX2" fmla="*/ 159874 w 159874"/>
                      <a:gd name="connsiteY2" fmla="*/ 1822320 h 2419661"/>
                      <a:gd name="connsiteX3" fmla="*/ 154630 w 159874"/>
                      <a:gd name="connsiteY3" fmla="*/ 510450 h 2419661"/>
                      <a:gd name="connsiteX4" fmla="*/ 49284 w 159874"/>
                      <a:gd name="connsiteY4" fmla="*/ 438108 h 2419661"/>
                      <a:gd name="connsiteX5" fmla="*/ 46953 w 159874"/>
                      <a:gd name="connsiteY5" fmla="*/ 0 h 24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74" h="2419661">
                        <a:moveTo>
                          <a:pt x="1201" y="2419661"/>
                        </a:moveTo>
                        <a:cubicBezTo>
                          <a:pt x="307" y="2172523"/>
                          <a:pt x="1949" y="1931185"/>
                          <a:pt x="0" y="1822492"/>
                        </a:cubicBezTo>
                        <a:cubicBezTo>
                          <a:pt x="87754" y="1826652"/>
                          <a:pt x="82107" y="1824088"/>
                          <a:pt x="159874" y="1822320"/>
                        </a:cubicBezTo>
                        <a:cubicBezTo>
                          <a:pt x="156619" y="1606420"/>
                          <a:pt x="158588" y="740697"/>
                          <a:pt x="154630" y="510450"/>
                        </a:cubicBezTo>
                        <a:cubicBezTo>
                          <a:pt x="89784" y="511255"/>
                          <a:pt x="53206" y="523183"/>
                          <a:pt x="49284" y="438108"/>
                        </a:cubicBezTo>
                        <a:cubicBezTo>
                          <a:pt x="45362" y="353033"/>
                          <a:pt x="51341" y="178875"/>
                          <a:pt x="46953" y="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80" name="Ellipse 79">
                    <a:extLst>
                      <a:ext uri="{FF2B5EF4-FFF2-40B4-BE49-F238E27FC236}">
                        <a16:creationId xmlns:a16="http://schemas.microsoft.com/office/drawing/2014/main" id="{3740C2C5-F261-45E8-23F1-BDD40F22174F}"/>
                      </a:ext>
                    </a:extLst>
                  </p:cNvPr>
                  <p:cNvSpPr/>
                  <p:nvPr/>
                </p:nvSpPr>
                <p:spPr>
                  <a:xfrm>
                    <a:off x="6120347" y="2175794"/>
                    <a:ext cx="468000" cy="7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81" name="Ellipse 80">
                    <a:extLst>
                      <a:ext uri="{FF2B5EF4-FFF2-40B4-BE49-F238E27FC236}">
                        <a16:creationId xmlns:a16="http://schemas.microsoft.com/office/drawing/2014/main" id="{7541FC97-1DF7-0507-BDB2-15D990F9B64C}"/>
                      </a:ext>
                    </a:extLst>
                  </p:cNvPr>
                  <p:cNvSpPr/>
                  <p:nvPr/>
                </p:nvSpPr>
                <p:spPr>
                  <a:xfrm>
                    <a:off x="6120347" y="2336669"/>
                    <a:ext cx="468000" cy="7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82" name="Ellipse 81">
                    <a:extLst>
                      <a:ext uri="{FF2B5EF4-FFF2-40B4-BE49-F238E27FC236}">
                        <a16:creationId xmlns:a16="http://schemas.microsoft.com/office/drawing/2014/main" id="{7CF0B3FF-8B31-82AC-77CF-B4A4ADC6A3F2}"/>
                      </a:ext>
                    </a:extLst>
                  </p:cNvPr>
                  <p:cNvSpPr/>
                  <p:nvPr/>
                </p:nvSpPr>
                <p:spPr>
                  <a:xfrm>
                    <a:off x="6123523" y="2495382"/>
                    <a:ext cx="468000" cy="72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83" name="Rechteck 8">
                    <a:extLst>
                      <a:ext uri="{FF2B5EF4-FFF2-40B4-BE49-F238E27FC236}">
                        <a16:creationId xmlns:a16="http://schemas.microsoft.com/office/drawing/2014/main" id="{5F2CEBC0-2B09-D5D6-C315-528D871E893D}"/>
                      </a:ext>
                    </a:extLst>
                  </p:cNvPr>
                  <p:cNvSpPr/>
                  <p:nvPr/>
                </p:nvSpPr>
                <p:spPr>
                  <a:xfrm>
                    <a:off x="4481563" y="1518591"/>
                    <a:ext cx="819150" cy="520701"/>
                  </a:xfrm>
                  <a:custGeom>
                    <a:avLst/>
                    <a:gdLst>
                      <a:gd name="connsiteX0" fmla="*/ 0 w 815975"/>
                      <a:gd name="connsiteY0" fmla="*/ 0 h 520700"/>
                      <a:gd name="connsiteX1" fmla="*/ 815975 w 815975"/>
                      <a:gd name="connsiteY1" fmla="*/ 0 h 520700"/>
                      <a:gd name="connsiteX2" fmla="*/ 815975 w 815975"/>
                      <a:gd name="connsiteY2" fmla="*/ 520700 h 520700"/>
                      <a:gd name="connsiteX3" fmla="*/ 0 w 815975"/>
                      <a:gd name="connsiteY3" fmla="*/ 520700 h 520700"/>
                      <a:gd name="connsiteX4" fmla="*/ 0 w 815975"/>
                      <a:gd name="connsiteY4" fmla="*/ 0 h 520700"/>
                      <a:gd name="connsiteX0" fmla="*/ 0 w 815975"/>
                      <a:gd name="connsiteY0" fmla="*/ 0 h 520700"/>
                      <a:gd name="connsiteX1" fmla="*/ 815975 w 815975"/>
                      <a:gd name="connsiteY1" fmla="*/ 0 h 520700"/>
                      <a:gd name="connsiteX2" fmla="*/ 815975 w 815975"/>
                      <a:gd name="connsiteY2" fmla="*/ 520700 h 520700"/>
                      <a:gd name="connsiteX3" fmla="*/ 0 w 815975"/>
                      <a:gd name="connsiteY3" fmla="*/ 520700 h 520700"/>
                      <a:gd name="connsiteX4" fmla="*/ 0 w 815975"/>
                      <a:gd name="connsiteY4" fmla="*/ 184150 h 520700"/>
                      <a:gd name="connsiteX5" fmla="*/ 0 w 815975"/>
                      <a:gd name="connsiteY5" fmla="*/ 0 h 520700"/>
                      <a:gd name="connsiteX0" fmla="*/ 0 w 815975"/>
                      <a:gd name="connsiteY0" fmla="*/ 0 h 520700"/>
                      <a:gd name="connsiteX1" fmla="*/ 815975 w 815975"/>
                      <a:gd name="connsiteY1" fmla="*/ 0 h 520700"/>
                      <a:gd name="connsiteX2" fmla="*/ 815975 w 815975"/>
                      <a:gd name="connsiteY2" fmla="*/ 520700 h 520700"/>
                      <a:gd name="connsiteX3" fmla="*/ 0 w 815975"/>
                      <a:gd name="connsiteY3" fmla="*/ 520700 h 520700"/>
                      <a:gd name="connsiteX4" fmla="*/ 0 w 815975"/>
                      <a:gd name="connsiteY4" fmla="*/ 184150 h 520700"/>
                      <a:gd name="connsiteX5" fmla="*/ 0 w 815975"/>
                      <a:gd name="connsiteY5" fmla="*/ 0 h 520700"/>
                      <a:gd name="connsiteX0" fmla="*/ 60707 w 876682"/>
                      <a:gd name="connsiteY0" fmla="*/ 0 h 520700"/>
                      <a:gd name="connsiteX1" fmla="*/ 876682 w 876682"/>
                      <a:gd name="connsiteY1" fmla="*/ 0 h 520700"/>
                      <a:gd name="connsiteX2" fmla="*/ 876682 w 876682"/>
                      <a:gd name="connsiteY2" fmla="*/ 520700 h 520700"/>
                      <a:gd name="connsiteX3" fmla="*/ 60707 w 876682"/>
                      <a:gd name="connsiteY3" fmla="*/ 520700 h 520700"/>
                      <a:gd name="connsiteX4" fmla="*/ 59913 w 876682"/>
                      <a:gd name="connsiteY4" fmla="*/ 308769 h 520700"/>
                      <a:gd name="connsiteX5" fmla="*/ 60707 w 876682"/>
                      <a:gd name="connsiteY5" fmla="*/ 184150 h 520700"/>
                      <a:gd name="connsiteX6" fmla="*/ 60707 w 876682"/>
                      <a:gd name="connsiteY6" fmla="*/ 0 h 520700"/>
                      <a:gd name="connsiteX0" fmla="*/ 60707 w 876682"/>
                      <a:gd name="connsiteY0" fmla="*/ 0 h 520700"/>
                      <a:gd name="connsiteX1" fmla="*/ 876682 w 876682"/>
                      <a:gd name="connsiteY1" fmla="*/ 0 h 520700"/>
                      <a:gd name="connsiteX2" fmla="*/ 876682 w 876682"/>
                      <a:gd name="connsiteY2" fmla="*/ 520700 h 520700"/>
                      <a:gd name="connsiteX3" fmla="*/ 60707 w 876682"/>
                      <a:gd name="connsiteY3" fmla="*/ 520700 h 520700"/>
                      <a:gd name="connsiteX4" fmla="*/ 59913 w 876682"/>
                      <a:gd name="connsiteY4" fmla="*/ 308769 h 520700"/>
                      <a:gd name="connsiteX5" fmla="*/ 59913 w 876682"/>
                      <a:gd name="connsiteY5" fmla="*/ 230188 h 520700"/>
                      <a:gd name="connsiteX6" fmla="*/ 60707 w 876682"/>
                      <a:gd name="connsiteY6" fmla="*/ 184150 h 520700"/>
                      <a:gd name="connsiteX7" fmla="*/ 60707 w 876682"/>
                      <a:gd name="connsiteY7" fmla="*/ 0 h 520700"/>
                      <a:gd name="connsiteX0" fmla="*/ 60707 w 876682"/>
                      <a:gd name="connsiteY0" fmla="*/ 0 h 520700"/>
                      <a:gd name="connsiteX1" fmla="*/ 876682 w 876682"/>
                      <a:gd name="connsiteY1" fmla="*/ 0 h 520700"/>
                      <a:gd name="connsiteX2" fmla="*/ 876682 w 876682"/>
                      <a:gd name="connsiteY2" fmla="*/ 520700 h 520700"/>
                      <a:gd name="connsiteX3" fmla="*/ 60707 w 876682"/>
                      <a:gd name="connsiteY3" fmla="*/ 520700 h 520700"/>
                      <a:gd name="connsiteX4" fmla="*/ 59913 w 876682"/>
                      <a:gd name="connsiteY4" fmla="*/ 308769 h 520700"/>
                      <a:gd name="connsiteX5" fmla="*/ 445675 w 876682"/>
                      <a:gd name="connsiteY5" fmla="*/ 199231 h 520700"/>
                      <a:gd name="connsiteX6" fmla="*/ 60707 w 876682"/>
                      <a:gd name="connsiteY6" fmla="*/ 184150 h 520700"/>
                      <a:gd name="connsiteX7" fmla="*/ 60707 w 876682"/>
                      <a:gd name="connsiteY7" fmla="*/ 0 h 520700"/>
                      <a:gd name="connsiteX0" fmla="*/ 60707 w 876682"/>
                      <a:gd name="connsiteY0" fmla="*/ 0 h 520700"/>
                      <a:gd name="connsiteX1" fmla="*/ 876682 w 876682"/>
                      <a:gd name="connsiteY1" fmla="*/ 0 h 520700"/>
                      <a:gd name="connsiteX2" fmla="*/ 876682 w 876682"/>
                      <a:gd name="connsiteY2" fmla="*/ 520700 h 520700"/>
                      <a:gd name="connsiteX3" fmla="*/ 60707 w 876682"/>
                      <a:gd name="connsiteY3" fmla="*/ 520700 h 520700"/>
                      <a:gd name="connsiteX4" fmla="*/ 59913 w 876682"/>
                      <a:gd name="connsiteY4" fmla="*/ 308769 h 520700"/>
                      <a:gd name="connsiteX5" fmla="*/ 269463 w 876682"/>
                      <a:gd name="connsiteY5" fmla="*/ 237331 h 520700"/>
                      <a:gd name="connsiteX6" fmla="*/ 445675 w 876682"/>
                      <a:gd name="connsiteY6" fmla="*/ 199231 h 520700"/>
                      <a:gd name="connsiteX7" fmla="*/ 60707 w 876682"/>
                      <a:gd name="connsiteY7" fmla="*/ 184150 h 520700"/>
                      <a:gd name="connsiteX8" fmla="*/ 60707 w 876682"/>
                      <a:gd name="connsiteY8" fmla="*/ 0 h 520700"/>
                      <a:gd name="connsiteX0" fmla="*/ 60707 w 876682"/>
                      <a:gd name="connsiteY0" fmla="*/ 0 h 520700"/>
                      <a:gd name="connsiteX1" fmla="*/ 876682 w 876682"/>
                      <a:gd name="connsiteY1" fmla="*/ 0 h 520700"/>
                      <a:gd name="connsiteX2" fmla="*/ 876682 w 876682"/>
                      <a:gd name="connsiteY2" fmla="*/ 520700 h 520700"/>
                      <a:gd name="connsiteX3" fmla="*/ 60707 w 876682"/>
                      <a:gd name="connsiteY3" fmla="*/ 520700 h 520700"/>
                      <a:gd name="connsiteX4" fmla="*/ 59913 w 876682"/>
                      <a:gd name="connsiteY4" fmla="*/ 308769 h 520700"/>
                      <a:gd name="connsiteX5" fmla="*/ 431388 w 876682"/>
                      <a:gd name="connsiteY5" fmla="*/ 299243 h 520700"/>
                      <a:gd name="connsiteX6" fmla="*/ 445675 w 876682"/>
                      <a:gd name="connsiteY6" fmla="*/ 199231 h 520700"/>
                      <a:gd name="connsiteX7" fmla="*/ 60707 w 876682"/>
                      <a:gd name="connsiteY7" fmla="*/ 184150 h 520700"/>
                      <a:gd name="connsiteX8" fmla="*/ 60707 w 876682"/>
                      <a:gd name="connsiteY8" fmla="*/ 0 h 520700"/>
                      <a:gd name="connsiteX0" fmla="*/ 794 w 816769"/>
                      <a:gd name="connsiteY0" fmla="*/ 0 h 520700"/>
                      <a:gd name="connsiteX1" fmla="*/ 816769 w 816769"/>
                      <a:gd name="connsiteY1" fmla="*/ 0 h 520700"/>
                      <a:gd name="connsiteX2" fmla="*/ 816769 w 816769"/>
                      <a:gd name="connsiteY2" fmla="*/ 520700 h 520700"/>
                      <a:gd name="connsiteX3" fmla="*/ 794 w 816769"/>
                      <a:gd name="connsiteY3" fmla="*/ 520700 h 520700"/>
                      <a:gd name="connsiteX4" fmla="*/ 0 w 816769"/>
                      <a:gd name="connsiteY4" fmla="*/ 308769 h 520700"/>
                      <a:gd name="connsiteX5" fmla="*/ 371475 w 816769"/>
                      <a:gd name="connsiteY5" fmla="*/ 299243 h 520700"/>
                      <a:gd name="connsiteX6" fmla="*/ 385762 w 816769"/>
                      <a:gd name="connsiteY6" fmla="*/ 199231 h 520700"/>
                      <a:gd name="connsiteX7" fmla="*/ 794 w 816769"/>
                      <a:gd name="connsiteY7" fmla="*/ 184150 h 520700"/>
                      <a:gd name="connsiteX8" fmla="*/ 794 w 816769"/>
                      <a:gd name="connsiteY8" fmla="*/ 0 h 520700"/>
                      <a:gd name="connsiteX0" fmla="*/ 794 w 816769"/>
                      <a:gd name="connsiteY0" fmla="*/ 0 h 520700"/>
                      <a:gd name="connsiteX1" fmla="*/ 816769 w 816769"/>
                      <a:gd name="connsiteY1" fmla="*/ 0 h 520700"/>
                      <a:gd name="connsiteX2" fmla="*/ 816769 w 816769"/>
                      <a:gd name="connsiteY2" fmla="*/ 520700 h 520700"/>
                      <a:gd name="connsiteX3" fmla="*/ 794 w 816769"/>
                      <a:gd name="connsiteY3" fmla="*/ 520700 h 520700"/>
                      <a:gd name="connsiteX4" fmla="*/ 0 w 816769"/>
                      <a:gd name="connsiteY4" fmla="*/ 308769 h 520700"/>
                      <a:gd name="connsiteX5" fmla="*/ 371475 w 816769"/>
                      <a:gd name="connsiteY5" fmla="*/ 299243 h 520700"/>
                      <a:gd name="connsiteX6" fmla="*/ 385762 w 816769"/>
                      <a:gd name="connsiteY6" fmla="*/ 199231 h 520700"/>
                      <a:gd name="connsiteX7" fmla="*/ 794 w 816769"/>
                      <a:gd name="connsiteY7" fmla="*/ 184150 h 520700"/>
                      <a:gd name="connsiteX8" fmla="*/ 794 w 816769"/>
                      <a:gd name="connsiteY8" fmla="*/ 0 h 520700"/>
                      <a:gd name="connsiteX0" fmla="*/ 794 w 816769"/>
                      <a:gd name="connsiteY0" fmla="*/ 0 h 520700"/>
                      <a:gd name="connsiteX1" fmla="*/ 816769 w 816769"/>
                      <a:gd name="connsiteY1" fmla="*/ 0 h 520700"/>
                      <a:gd name="connsiteX2" fmla="*/ 816769 w 816769"/>
                      <a:gd name="connsiteY2" fmla="*/ 520700 h 520700"/>
                      <a:gd name="connsiteX3" fmla="*/ 794 w 816769"/>
                      <a:gd name="connsiteY3" fmla="*/ 520700 h 520700"/>
                      <a:gd name="connsiteX4" fmla="*/ 0 w 816769"/>
                      <a:gd name="connsiteY4" fmla="*/ 301625 h 520700"/>
                      <a:gd name="connsiteX5" fmla="*/ 371475 w 816769"/>
                      <a:gd name="connsiteY5" fmla="*/ 299243 h 520700"/>
                      <a:gd name="connsiteX6" fmla="*/ 385762 w 816769"/>
                      <a:gd name="connsiteY6" fmla="*/ 199231 h 520700"/>
                      <a:gd name="connsiteX7" fmla="*/ 794 w 816769"/>
                      <a:gd name="connsiteY7" fmla="*/ 184150 h 520700"/>
                      <a:gd name="connsiteX8" fmla="*/ 794 w 816769"/>
                      <a:gd name="connsiteY8" fmla="*/ 0 h 520700"/>
                      <a:gd name="connsiteX0" fmla="*/ 794 w 816769"/>
                      <a:gd name="connsiteY0" fmla="*/ 0 h 520700"/>
                      <a:gd name="connsiteX1" fmla="*/ 816769 w 816769"/>
                      <a:gd name="connsiteY1" fmla="*/ 0 h 520700"/>
                      <a:gd name="connsiteX2" fmla="*/ 816769 w 816769"/>
                      <a:gd name="connsiteY2" fmla="*/ 520700 h 520700"/>
                      <a:gd name="connsiteX3" fmla="*/ 794 w 816769"/>
                      <a:gd name="connsiteY3" fmla="*/ 520700 h 520700"/>
                      <a:gd name="connsiteX4" fmla="*/ 0 w 816769"/>
                      <a:gd name="connsiteY4" fmla="*/ 301625 h 520700"/>
                      <a:gd name="connsiteX5" fmla="*/ 371475 w 816769"/>
                      <a:gd name="connsiteY5" fmla="*/ 299243 h 520700"/>
                      <a:gd name="connsiteX6" fmla="*/ 385762 w 816769"/>
                      <a:gd name="connsiteY6" fmla="*/ 199231 h 520700"/>
                      <a:gd name="connsiteX7" fmla="*/ 794 w 816769"/>
                      <a:gd name="connsiteY7" fmla="*/ 184150 h 520700"/>
                      <a:gd name="connsiteX8" fmla="*/ 794 w 816769"/>
                      <a:gd name="connsiteY8" fmla="*/ 0 h 520700"/>
                      <a:gd name="connsiteX0" fmla="*/ 794 w 816769"/>
                      <a:gd name="connsiteY0" fmla="*/ 0 h 520700"/>
                      <a:gd name="connsiteX1" fmla="*/ 816769 w 816769"/>
                      <a:gd name="connsiteY1" fmla="*/ 0 h 520700"/>
                      <a:gd name="connsiteX2" fmla="*/ 816769 w 816769"/>
                      <a:gd name="connsiteY2" fmla="*/ 520700 h 520700"/>
                      <a:gd name="connsiteX3" fmla="*/ 794 w 816769"/>
                      <a:gd name="connsiteY3" fmla="*/ 520700 h 520700"/>
                      <a:gd name="connsiteX4" fmla="*/ 0 w 816769"/>
                      <a:gd name="connsiteY4" fmla="*/ 301625 h 520700"/>
                      <a:gd name="connsiteX5" fmla="*/ 371475 w 816769"/>
                      <a:gd name="connsiteY5" fmla="*/ 299243 h 520700"/>
                      <a:gd name="connsiteX6" fmla="*/ 385762 w 816769"/>
                      <a:gd name="connsiteY6" fmla="*/ 199231 h 520700"/>
                      <a:gd name="connsiteX7" fmla="*/ 794 w 816769"/>
                      <a:gd name="connsiteY7" fmla="*/ 184150 h 520700"/>
                      <a:gd name="connsiteX8" fmla="*/ 794 w 816769"/>
                      <a:gd name="connsiteY8" fmla="*/ 0 h 520700"/>
                      <a:gd name="connsiteX0" fmla="*/ 3175 w 819150"/>
                      <a:gd name="connsiteY0" fmla="*/ 0 h 520700"/>
                      <a:gd name="connsiteX1" fmla="*/ 819150 w 819150"/>
                      <a:gd name="connsiteY1" fmla="*/ 0 h 520700"/>
                      <a:gd name="connsiteX2" fmla="*/ 819150 w 819150"/>
                      <a:gd name="connsiteY2" fmla="*/ 520700 h 520700"/>
                      <a:gd name="connsiteX3" fmla="*/ 3175 w 819150"/>
                      <a:gd name="connsiteY3" fmla="*/ 520700 h 520700"/>
                      <a:gd name="connsiteX4" fmla="*/ 0 w 819150"/>
                      <a:gd name="connsiteY4" fmla="*/ 301625 h 520700"/>
                      <a:gd name="connsiteX5" fmla="*/ 373856 w 819150"/>
                      <a:gd name="connsiteY5" fmla="*/ 299243 h 520700"/>
                      <a:gd name="connsiteX6" fmla="*/ 388143 w 819150"/>
                      <a:gd name="connsiteY6" fmla="*/ 199231 h 520700"/>
                      <a:gd name="connsiteX7" fmla="*/ 3175 w 819150"/>
                      <a:gd name="connsiteY7" fmla="*/ 184150 h 520700"/>
                      <a:gd name="connsiteX8" fmla="*/ 3175 w 819150"/>
                      <a:gd name="connsiteY8" fmla="*/ 0 h 520700"/>
                      <a:gd name="connsiteX0" fmla="*/ 3175 w 819150"/>
                      <a:gd name="connsiteY0" fmla="*/ 0 h 520700"/>
                      <a:gd name="connsiteX1" fmla="*/ 819150 w 819150"/>
                      <a:gd name="connsiteY1" fmla="*/ 0 h 520700"/>
                      <a:gd name="connsiteX2" fmla="*/ 819150 w 819150"/>
                      <a:gd name="connsiteY2" fmla="*/ 520700 h 520700"/>
                      <a:gd name="connsiteX3" fmla="*/ 3175 w 819150"/>
                      <a:gd name="connsiteY3" fmla="*/ 520700 h 520700"/>
                      <a:gd name="connsiteX4" fmla="*/ 0 w 819150"/>
                      <a:gd name="connsiteY4" fmla="*/ 301625 h 520700"/>
                      <a:gd name="connsiteX5" fmla="*/ 373856 w 819150"/>
                      <a:gd name="connsiteY5" fmla="*/ 299243 h 520700"/>
                      <a:gd name="connsiteX6" fmla="*/ 388143 w 819150"/>
                      <a:gd name="connsiteY6" fmla="*/ 199231 h 520700"/>
                      <a:gd name="connsiteX7" fmla="*/ 3175 w 819150"/>
                      <a:gd name="connsiteY7" fmla="*/ 184150 h 520700"/>
                      <a:gd name="connsiteX8" fmla="*/ 3175 w 819150"/>
                      <a:gd name="connsiteY8" fmla="*/ 0 h 520700"/>
                      <a:gd name="connsiteX0" fmla="*/ 3175 w 819150"/>
                      <a:gd name="connsiteY0" fmla="*/ 0 h 520700"/>
                      <a:gd name="connsiteX1" fmla="*/ 819150 w 819150"/>
                      <a:gd name="connsiteY1" fmla="*/ 0 h 520700"/>
                      <a:gd name="connsiteX2" fmla="*/ 819150 w 819150"/>
                      <a:gd name="connsiteY2" fmla="*/ 520700 h 520700"/>
                      <a:gd name="connsiteX3" fmla="*/ 3175 w 819150"/>
                      <a:gd name="connsiteY3" fmla="*/ 520700 h 520700"/>
                      <a:gd name="connsiteX4" fmla="*/ 0 w 819150"/>
                      <a:gd name="connsiteY4" fmla="*/ 301625 h 520700"/>
                      <a:gd name="connsiteX5" fmla="*/ 373856 w 819150"/>
                      <a:gd name="connsiteY5" fmla="*/ 299243 h 520700"/>
                      <a:gd name="connsiteX6" fmla="*/ 388143 w 819150"/>
                      <a:gd name="connsiteY6" fmla="*/ 199231 h 520700"/>
                      <a:gd name="connsiteX7" fmla="*/ 3175 w 819150"/>
                      <a:gd name="connsiteY7" fmla="*/ 184150 h 520700"/>
                      <a:gd name="connsiteX8" fmla="*/ 3175 w 819150"/>
                      <a:gd name="connsiteY8" fmla="*/ 0 h 520700"/>
                      <a:gd name="connsiteX0" fmla="*/ 3175 w 819150"/>
                      <a:gd name="connsiteY0" fmla="*/ 0 h 520700"/>
                      <a:gd name="connsiteX1" fmla="*/ 819150 w 819150"/>
                      <a:gd name="connsiteY1" fmla="*/ 0 h 520700"/>
                      <a:gd name="connsiteX2" fmla="*/ 819150 w 819150"/>
                      <a:gd name="connsiteY2" fmla="*/ 520700 h 520700"/>
                      <a:gd name="connsiteX3" fmla="*/ 3175 w 819150"/>
                      <a:gd name="connsiteY3" fmla="*/ 520700 h 520700"/>
                      <a:gd name="connsiteX4" fmla="*/ 0 w 819150"/>
                      <a:gd name="connsiteY4" fmla="*/ 301625 h 520700"/>
                      <a:gd name="connsiteX5" fmla="*/ 373856 w 819150"/>
                      <a:gd name="connsiteY5" fmla="*/ 299243 h 520700"/>
                      <a:gd name="connsiteX6" fmla="*/ 388143 w 819150"/>
                      <a:gd name="connsiteY6" fmla="*/ 199231 h 520700"/>
                      <a:gd name="connsiteX7" fmla="*/ 3175 w 819150"/>
                      <a:gd name="connsiteY7" fmla="*/ 184150 h 520700"/>
                      <a:gd name="connsiteX8" fmla="*/ 3175 w 819150"/>
                      <a:gd name="connsiteY8" fmla="*/ 0 h 520700"/>
                      <a:gd name="connsiteX0" fmla="*/ 3175 w 819150"/>
                      <a:gd name="connsiteY0" fmla="*/ 0 h 520700"/>
                      <a:gd name="connsiteX1" fmla="*/ 819150 w 819150"/>
                      <a:gd name="connsiteY1" fmla="*/ 0 h 520700"/>
                      <a:gd name="connsiteX2" fmla="*/ 819150 w 819150"/>
                      <a:gd name="connsiteY2" fmla="*/ 520700 h 520700"/>
                      <a:gd name="connsiteX3" fmla="*/ 5556 w 819150"/>
                      <a:gd name="connsiteY3" fmla="*/ 520700 h 520700"/>
                      <a:gd name="connsiteX4" fmla="*/ 0 w 819150"/>
                      <a:gd name="connsiteY4" fmla="*/ 301625 h 520700"/>
                      <a:gd name="connsiteX5" fmla="*/ 373856 w 819150"/>
                      <a:gd name="connsiteY5" fmla="*/ 299243 h 520700"/>
                      <a:gd name="connsiteX6" fmla="*/ 388143 w 819150"/>
                      <a:gd name="connsiteY6" fmla="*/ 199231 h 520700"/>
                      <a:gd name="connsiteX7" fmla="*/ 3175 w 819150"/>
                      <a:gd name="connsiteY7" fmla="*/ 184150 h 520700"/>
                      <a:gd name="connsiteX8" fmla="*/ 3175 w 819150"/>
                      <a:gd name="connsiteY8" fmla="*/ 0 h 520700"/>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73856 w 819150"/>
                      <a:gd name="connsiteY5" fmla="*/ 299243 h 523081"/>
                      <a:gd name="connsiteX6" fmla="*/ 388143 w 819150"/>
                      <a:gd name="connsiteY6" fmla="*/ 199231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73856 w 819150"/>
                      <a:gd name="connsiteY5" fmla="*/ 299243 h 523081"/>
                      <a:gd name="connsiteX6" fmla="*/ 388143 w 819150"/>
                      <a:gd name="connsiteY6" fmla="*/ 199231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73856 w 819150"/>
                      <a:gd name="connsiteY5" fmla="*/ 299243 h 523081"/>
                      <a:gd name="connsiteX6" fmla="*/ 388143 w 819150"/>
                      <a:gd name="connsiteY6" fmla="*/ 199231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73856 w 819150"/>
                      <a:gd name="connsiteY5" fmla="*/ 299243 h 523081"/>
                      <a:gd name="connsiteX6" fmla="*/ 388143 w 819150"/>
                      <a:gd name="connsiteY6" fmla="*/ 199231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5763 w 819150"/>
                      <a:gd name="connsiteY5" fmla="*/ 299243 h 523081"/>
                      <a:gd name="connsiteX6" fmla="*/ 388143 w 819150"/>
                      <a:gd name="connsiteY6" fmla="*/ 199231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5763 w 819150"/>
                      <a:gd name="connsiteY5" fmla="*/ 299243 h 523081"/>
                      <a:gd name="connsiteX6" fmla="*/ 388143 w 819150"/>
                      <a:gd name="connsiteY6" fmla="*/ 199231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5763 w 819150"/>
                      <a:gd name="connsiteY5" fmla="*/ 299243 h 523081"/>
                      <a:gd name="connsiteX6" fmla="*/ 388143 w 819150"/>
                      <a:gd name="connsiteY6" fmla="*/ 184944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5763 w 819150"/>
                      <a:gd name="connsiteY5" fmla="*/ 299243 h 523081"/>
                      <a:gd name="connsiteX6" fmla="*/ 388143 w 819150"/>
                      <a:gd name="connsiteY6" fmla="*/ 184944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5763 w 819150"/>
                      <a:gd name="connsiteY5" fmla="*/ 299243 h 523081"/>
                      <a:gd name="connsiteX6" fmla="*/ 388143 w 819150"/>
                      <a:gd name="connsiteY6" fmla="*/ 184944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3175 w 819150"/>
                      <a:gd name="connsiteY7" fmla="*/ 184150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3175 w 819150"/>
                      <a:gd name="connsiteY7" fmla="*/ 186531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3175 w 819150"/>
                      <a:gd name="connsiteY7" fmla="*/ 191294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3175 w 819150"/>
                      <a:gd name="connsiteY7" fmla="*/ 191294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3175 w 819150"/>
                      <a:gd name="connsiteY7" fmla="*/ 191294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6532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8913 h 523081"/>
                      <a:gd name="connsiteX8" fmla="*/ 3175 w 819150"/>
                      <a:gd name="connsiteY8" fmla="*/ 0 h 523081"/>
                      <a:gd name="connsiteX0" fmla="*/ 3175 w 819150"/>
                      <a:gd name="connsiteY0" fmla="*/ 0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8913 h 523081"/>
                      <a:gd name="connsiteX8" fmla="*/ 3175 w 819150"/>
                      <a:gd name="connsiteY8" fmla="*/ 0 h 523081"/>
                      <a:gd name="connsiteX0" fmla="*/ 5557 w 819150"/>
                      <a:gd name="connsiteY0" fmla="*/ 4762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8913 h 523081"/>
                      <a:gd name="connsiteX8" fmla="*/ 5557 w 819150"/>
                      <a:gd name="connsiteY8" fmla="*/ 4762 h 523081"/>
                      <a:gd name="connsiteX0" fmla="*/ 5557 w 819150"/>
                      <a:gd name="connsiteY0" fmla="*/ 4762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8913 h 523081"/>
                      <a:gd name="connsiteX8" fmla="*/ 5557 w 819150"/>
                      <a:gd name="connsiteY8" fmla="*/ 4762 h 523081"/>
                      <a:gd name="connsiteX0" fmla="*/ 5557 w 819150"/>
                      <a:gd name="connsiteY0" fmla="*/ 4762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8913 h 523081"/>
                      <a:gd name="connsiteX8" fmla="*/ 5557 w 819150"/>
                      <a:gd name="connsiteY8" fmla="*/ 4762 h 523081"/>
                      <a:gd name="connsiteX0" fmla="*/ 5557 w 819150"/>
                      <a:gd name="connsiteY0" fmla="*/ 3127 h 523827"/>
                      <a:gd name="connsiteX1" fmla="*/ 819150 w 819150"/>
                      <a:gd name="connsiteY1" fmla="*/ 746 h 523827"/>
                      <a:gd name="connsiteX2" fmla="*/ 819150 w 819150"/>
                      <a:gd name="connsiteY2" fmla="*/ 521446 h 523827"/>
                      <a:gd name="connsiteX3" fmla="*/ 3175 w 819150"/>
                      <a:gd name="connsiteY3" fmla="*/ 523827 h 523827"/>
                      <a:gd name="connsiteX4" fmla="*/ 0 w 819150"/>
                      <a:gd name="connsiteY4" fmla="*/ 302371 h 523827"/>
                      <a:gd name="connsiteX5" fmla="*/ 388145 w 819150"/>
                      <a:gd name="connsiteY5" fmla="*/ 299989 h 523827"/>
                      <a:gd name="connsiteX6" fmla="*/ 388143 w 819150"/>
                      <a:gd name="connsiteY6" fmla="*/ 185690 h 523827"/>
                      <a:gd name="connsiteX7" fmla="*/ 5556 w 819150"/>
                      <a:gd name="connsiteY7" fmla="*/ 189659 h 523827"/>
                      <a:gd name="connsiteX8" fmla="*/ 5557 w 819150"/>
                      <a:gd name="connsiteY8" fmla="*/ 3127 h 523827"/>
                      <a:gd name="connsiteX0" fmla="*/ 5557 w 819150"/>
                      <a:gd name="connsiteY0" fmla="*/ 2381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8913 h 523081"/>
                      <a:gd name="connsiteX8" fmla="*/ 5557 w 819150"/>
                      <a:gd name="connsiteY8" fmla="*/ 2381 h 523081"/>
                      <a:gd name="connsiteX0" fmla="*/ 5557 w 819150"/>
                      <a:gd name="connsiteY0" fmla="*/ 2381 h 523081"/>
                      <a:gd name="connsiteX1" fmla="*/ 819150 w 819150"/>
                      <a:gd name="connsiteY1" fmla="*/ 0 h 523081"/>
                      <a:gd name="connsiteX2" fmla="*/ 819150 w 819150"/>
                      <a:gd name="connsiteY2" fmla="*/ 520700 h 523081"/>
                      <a:gd name="connsiteX3" fmla="*/ 3175 w 819150"/>
                      <a:gd name="connsiteY3" fmla="*/ 523081 h 523081"/>
                      <a:gd name="connsiteX4" fmla="*/ 0 w 819150"/>
                      <a:gd name="connsiteY4" fmla="*/ 301625 h 523081"/>
                      <a:gd name="connsiteX5" fmla="*/ 388145 w 819150"/>
                      <a:gd name="connsiteY5" fmla="*/ 299243 h 523081"/>
                      <a:gd name="connsiteX6" fmla="*/ 388143 w 819150"/>
                      <a:gd name="connsiteY6" fmla="*/ 184944 h 523081"/>
                      <a:gd name="connsiteX7" fmla="*/ 5556 w 819150"/>
                      <a:gd name="connsiteY7" fmla="*/ 188913 h 523081"/>
                      <a:gd name="connsiteX8" fmla="*/ 5557 w 819150"/>
                      <a:gd name="connsiteY8" fmla="*/ 2381 h 523081"/>
                      <a:gd name="connsiteX0" fmla="*/ 5557 w 819150"/>
                      <a:gd name="connsiteY0" fmla="*/ 0 h 523082"/>
                      <a:gd name="connsiteX1" fmla="*/ 819150 w 819150"/>
                      <a:gd name="connsiteY1" fmla="*/ 1 h 523082"/>
                      <a:gd name="connsiteX2" fmla="*/ 819150 w 819150"/>
                      <a:gd name="connsiteY2" fmla="*/ 520701 h 523082"/>
                      <a:gd name="connsiteX3" fmla="*/ 3175 w 819150"/>
                      <a:gd name="connsiteY3" fmla="*/ 523082 h 523082"/>
                      <a:gd name="connsiteX4" fmla="*/ 0 w 819150"/>
                      <a:gd name="connsiteY4" fmla="*/ 301626 h 523082"/>
                      <a:gd name="connsiteX5" fmla="*/ 388145 w 819150"/>
                      <a:gd name="connsiteY5" fmla="*/ 299244 h 523082"/>
                      <a:gd name="connsiteX6" fmla="*/ 388143 w 819150"/>
                      <a:gd name="connsiteY6" fmla="*/ 184945 h 523082"/>
                      <a:gd name="connsiteX7" fmla="*/ 5556 w 819150"/>
                      <a:gd name="connsiteY7" fmla="*/ 188914 h 523082"/>
                      <a:gd name="connsiteX8" fmla="*/ 5557 w 819150"/>
                      <a:gd name="connsiteY8" fmla="*/ 0 h 523082"/>
                      <a:gd name="connsiteX0" fmla="*/ 5557 w 819150"/>
                      <a:gd name="connsiteY0" fmla="*/ 0 h 523082"/>
                      <a:gd name="connsiteX1" fmla="*/ 819150 w 819150"/>
                      <a:gd name="connsiteY1" fmla="*/ 1 h 523082"/>
                      <a:gd name="connsiteX2" fmla="*/ 819150 w 819150"/>
                      <a:gd name="connsiteY2" fmla="*/ 520701 h 523082"/>
                      <a:gd name="connsiteX3" fmla="*/ 3175 w 819150"/>
                      <a:gd name="connsiteY3" fmla="*/ 523082 h 523082"/>
                      <a:gd name="connsiteX4" fmla="*/ 0 w 819150"/>
                      <a:gd name="connsiteY4" fmla="*/ 301626 h 523082"/>
                      <a:gd name="connsiteX5" fmla="*/ 388145 w 819150"/>
                      <a:gd name="connsiteY5" fmla="*/ 299244 h 523082"/>
                      <a:gd name="connsiteX6" fmla="*/ 388143 w 819150"/>
                      <a:gd name="connsiteY6" fmla="*/ 184945 h 523082"/>
                      <a:gd name="connsiteX7" fmla="*/ 5556 w 819150"/>
                      <a:gd name="connsiteY7" fmla="*/ 186533 h 523082"/>
                      <a:gd name="connsiteX8" fmla="*/ 5557 w 819150"/>
                      <a:gd name="connsiteY8" fmla="*/ 0 h 523082"/>
                      <a:gd name="connsiteX0" fmla="*/ 5557 w 819150"/>
                      <a:gd name="connsiteY0" fmla="*/ 0 h 520701"/>
                      <a:gd name="connsiteX1" fmla="*/ 819150 w 819150"/>
                      <a:gd name="connsiteY1" fmla="*/ 1 h 520701"/>
                      <a:gd name="connsiteX2" fmla="*/ 819150 w 819150"/>
                      <a:gd name="connsiteY2" fmla="*/ 520701 h 520701"/>
                      <a:gd name="connsiteX3" fmla="*/ 3175 w 819150"/>
                      <a:gd name="connsiteY3" fmla="*/ 520701 h 520701"/>
                      <a:gd name="connsiteX4" fmla="*/ 0 w 819150"/>
                      <a:gd name="connsiteY4" fmla="*/ 301626 h 520701"/>
                      <a:gd name="connsiteX5" fmla="*/ 388145 w 819150"/>
                      <a:gd name="connsiteY5" fmla="*/ 299244 h 520701"/>
                      <a:gd name="connsiteX6" fmla="*/ 388143 w 819150"/>
                      <a:gd name="connsiteY6" fmla="*/ 184945 h 520701"/>
                      <a:gd name="connsiteX7" fmla="*/ 5556 w 819150"/>
                      <a:gd name="connsiteY7" fmla="*/ 186533 h 520701"/>
                      <a:gd name="connsiteX8" fmla="*/ 5557 w 819150"/>
                      <a:gd name="connsiteY8" fmla="*/ 0 h 520701"/>
                      <a:gd name="connsiteX0" fmla="*/ 5557 w 819150"/>
                      <a:gd name="connsiteY0" fmla="*/ 0 h 520701"/>
                      <a:gd name="connsiteX1" fmla="*/ 819150 w 819150"/>
                      <a:gd name="connsiteY1" fmla="*/ 1 h 520701"/>
                      <a:gd name="connsiteX2" fmla="*/ 819150 w 819150"/>
                      <a:gd name="connsiteY2" fmla="*/ 520701 h 520701"/>
                      <a:gd name="connsiteX3" fmla="*/ 794 w 819150"/>
                      <a:gd name="connsiteY3" fmla="*/ 520701 h 520701"/>
                      <a:gd name="connsiteX4" fmla="*/ 0 w 819150"/>
                      <a:gd name="connsiteY4" fmla="*/ 301626 h 520701"/>
                      <a:gd name="connsiteX5" fmla="*/ 388145 w 819150"/>
                      <a:gd name="connsiteY5" fmla="*/ 299244 h 520701"/>
                      <a:gd name="connsiteX6" fmla="*/ 388143 w 819150"/>
                      <a:gd name="connsiteY6" fmla="*/ 184945 h 520701"/>
                      <a:gd name="connsiteX7" fmla="*/ 5556 w 819150"/>
                      <a:gd name="connsiteY7" fmla="*/ 186533 h 520701"/>
                      <a:gd name="connsiteX8" fmla="*/ 5557 w 819150"/>
                      <a:gd name="connsiteY8" fmla="*/ 0 h 52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0" h="520701">
                        <a:moveTo>
                          <a:pt x="5557" y="0"/>
                        </a:moveTo>
                        <a:lnTo>
                          <a:pt x="819150" y="1"/>
                        </a:lnTo>
                        <a:lnTo>
                          <a:pt x="819150" y="520701"/>
                        </a:lnTo>
                        <a:lnTo>
                          <a:pt x="794" y="520701"/>
                        </a:lnTo>
                        <a:cubicBezTo>
                          <a:pt x="397" y="432991"/>
                          <a:pt x="0" y="369624"/>
                          <a:pt x="0" y="301626"/>
                        </a:cubicBezTo>
                        <a:lnTo>
                          <a:pt x="388145" y="299244"/>
                        </a:lnTo>
                        <a:cubicBezTo>
                          <a:pt x="390527" y="250032"/>
                          <a:pt x="389599" y="229527"/>
                          <a:pt x="388143" y="184945"/>
                        </a:cubicBezTo>
                        <a:lnTo>
                          <a:pt x="5556" y="186533"/>
                        </a:lnTo>
                        <a:cubicBezTo>
                          <a:pt x="4762" y="124356"/>
                          <a:pt x="6351" y="62177"/>
                          <a:pt x="5557" y="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84" name="Abgerundetes Rechteck 115">
                    <a:extLst>
                      <a:ext uri="{FF2B5EF4-FFF2-40B4-BE49-F238E27FC236}">
                        <a16:creationId xmlns:a16="http://schemas.microsoft.com/office/drawing/2014/main" id="{6386F2FC-B6ED-4542-6ECF-0BA607948774}"/>
                      </a:ext>
                    </a:extLst>
                  </p:cNvPr>
                  <p:cNvSpPr/>
                  <p:nvPr/>
                </p:nvSpPr>
                <p:spPr>
                  <a:xfrm>
                    <a:off x="5013075" y="1613049"/>
                    <a:ext cx="185738" cy="32623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grpSp>
            <p:grpSp>
              <p:nvGrpSpPr>
                <p:cNvPr id="68" name="Gruppierung 46">
                  <a:extLst>
                    <a:ext uri="{FF2B5EF4-FFF2-40B4-BE49-F238E27FC236}">
                      <a16:creationId xmlns:a16="http://schemas.microsoft.com/office/drawing/2014/main" id="{2DEBF52E-FD39-1C17-BDE7-06B60B871458}"/>
                    </a:ext>
                  </a:extLst>
                </p:cNvPr>
                <p:cNvGrpSpPr>
                  <a:grpSpLocks noChangeAspect="1"/>
                </p:cNvGrpSpPr>
                <p:nvPr/>
              </p:nvGrpSpPr>
              <p:grpSpPr>
                <a:xfrm>
                  <a:off x="6657785" y="3162207"/>
                  <a:ext cx="825258" cy="475879"/>
                  <a:chOff x="1567350" y="2368927"/>
                  <a:chExt cx="682093" cy="393324"/>
                </a:xfrm>
                <a:solidFill>
                  <a:schemeClr val="bg1"/>
                </a:solidFill>
              </p:grpSpPr>
              <p:sp>
                <p:nvSpPr>
                  <p:cNvPr id="69" name="Freihandform 100">
                    <a:extLst>
                      <a:ext uri="{FF2B5EF4-FFF2-40B4-BE49-F238E27FC236}">
                        <a16:creationId xmlns:a16="http://schemas.microsoft.com/office/drawing/2014/main" id="{5D5CF0E5-515C-6B89-B575-9A86963CCC3D}"/>
                      </a:ext>
                    </a:extLst>
                  </p:cNvPr>
                  <p:cNvSpPr/>
                  <p:nvPr/>
                </p:nvSpPr>
                <p:spPr>
                  <a:xfrm>
                    <a:off x="1567350" y="2368927"/>
                    <a:ext cx="682093" cy="393324"/>
                  </a:xfrm>
                  <a:custGeom>
                    <a:avLst/>
                    <a:gdLst>
                      <a:gd name="connsiteX0" fmla="*/ 31750 w 190500"/>
                      <a:gd name="connsiteY0" fmla="*/ 781050 h 784225"/>
                      <a:gd name="connsiteX1" fmla="*/ 0 w 190500"/>
                      <a:gd name="connsiteY1" fmla="*/ 688975 h 784225"/>
                      <a:gd name="connsiteX2" fmla="*/ 9525 w 190500"/>
                      <a:gd name="connsiteY2" fmla="*/ 625475 h 784225"/>
                      <a:gd name="connsiteX3" fmla="*/ 3175 w 190500"/>
                      <a:gd name="connsiteY3" fmla="*/ 339725 h 784225"/>
                      <a:gd name="connsiteX4" fmla="*/ 117475 w 190500"/>
                      <a:gd name="connsiteY4" fmla="*/ 0 h 784225"/>
                      <a:gd name="connsiteX5" fmla="*/ 187325 w 190500"/>
                      <a:gd name="connsiteY5" fmla="*/ 346075 h 784225"/>
                      <a:gd name="connsiteX6" fmla="*/ 187325 w 190500"/>
                      <a:gd name="connsiteY6" fmla="*/ 666750 h 784225"/>
                      <a:gd name="connsiteX7" fmla="*/ 190500 w 190500"/>
                      <a:gd name="connsiteY7" fmla="*/ 720725 h 784225"/>
                      <a:gd name="connsiteX8" fmla="*/ 184150 w 190500"/>
                      <a:gd name="connsiteY8" fmla="*/ 784225 h 784225"/>
                      <a:gd name="connsiteX9" fmla="*/ 31750 w 190500"/>
                      <a:gd name="connsiteY9" fmla="*/ 781050 h 784225"/>
                      <a:gd name="connsiteX0" fmla="*/ 31750 w 237913"/>
                      <a:gd name="connsiteY0" fmla="*/ 781050 h 837988"/>
                      <a:gd name="connsiteX1" fmla="*/ 0 w 237913"/>
                      <a:gd name="connsiteY1" fmla="*/ 688975 h 837988"/>
                      <a:gd name="connsiteX2" fmla="*/ 9525 w 237913"/>
                      <a:gd name="connsiteY2" fmla="*/ 625475 h 837988"/>
                      <a:gd name="connsiteX3" fmla="*/ 3175 w 237913"/>
                      <a:gd name="connsiteY3" fmla="*/ 339725 h 837988"/>
                      <a:gd name="connsiteX4" fmla="*/ 117475 w 237913"/>
                      <a:gd name="connsiteY4" fmla="*/ 0 h 837988"/>
                      <a:gd name="connsiteX5" fmla="*/ 187325 w 237913"/>
                      <a:gd name="connsiteY5" fmla="*/ 346075 h 837988"/>
                      <a:gd name="connsiteX6" fmla="*/ 187325 w 237913"/>
                      <a:gd name="connsiteY6" fmla="*/ 666750 h 837988"/>
                      <a:gd name="connsiteX7" fmla="*/ 190500 w 237913"/>
                      <a:gd name="connsiteY7" fmla="*/ 720725 h 837988"/>
                      <a:gd name="connsiteX8" fmla="*/ 237913 w 237913"/>
                      <a:gd name="connsiteY8" fmla="*/ 837988 h 837988"/>
                      <a:gd name="connsiteX0" fmla="*/ 31750 w 190500"/>
                      <a:gd name="connsiteY0" fmla="*/ 781050 h 788985"/>
                      <a:gd name="connsiteX1" fmla="*/ 0 w 190500"/>
                      <a:gd name="connsiteY1" fmla="*/ 688975 h 788985"/>
                      <a:gd name="connsiteX2" fmla="*/ 9525 w 190500"/>
                      <a:gd name="connsiteY2" fmla="*/ 625475 h 788985"/>
                      <a:gd name="connsiteX3" fmla="*/ 3175 w 190500"/>
                      <a:gd name="connsiteY3" fmla="*/ 339725 h 788985"/>
                      <a:gd name="connsiteX4" fmla="*/ 117475 w 190500"/>
                      <a:gd name="connsiteY4" fmla="*/ 0 h 788985"/>
                      <a:gd name="connsiteX5" fmla="*/ 187325 w 190500"/>
                      <a:gd name="connsiteY5" fmla="*/ 346075 h 788985"/>
                      <a:gd name="connsiteX6" fmla="*/ 187325 w 190500"/>
                      <a:gd name="connsiteY6" fmla="*/ 666750 h 788985"/>
                      <a:gd name="connsiteX7" fmla="*/ 190500 w 190500"/>
                      <a:gd name="connsiteY7" fmla="*/ 720725 h 788985"/>
                      <a:gd name="connsiteX8" fmla="*/ 188910 w 190500"/>
                      <a:gd name="connsiteY8" fmla="*/ 788985 h 788985"/>
                      <a:gd name="connsiteX0" fmla="*/ 31750 w 190500"/>
                      <a:gd name="connsiteY0" fmla="*/ 781050 h 781050"/>
                      <a:gd name="connsiteX1" fmla="*/ 0 w 190500"/>
                      <a:gd name="connsiteY1" fmla="*/ 688975 h 781050"/>
                      <a:gd name="connsiteX2" fmla="*/ 9525 w 190500"/>
                      <a:gd name="connsiteY2" fmla="*/ 625475 h 781050"/>
                      <a:gd name="connsiteX3" fmla="*/ 3175 w 190500"/>
                      <a:gd name="connsiteY3" fmla="*/ 339725 h 781050"/>
                      <a:gd name="connsiteX4" fmla="*/ 117475 w 190500"/>
                      <a:gd name="connsiteY4" fmla="*/ 0 h 781050"/>
                      <a:gd name="connsiteX5" fmla="*/ 187325 w 190500"/>
                      <a:gd name="connsiteY5" fmla="*/ 346075 h 781050"/>
                      <a:gd name="connsiteX6" fmla="*/ 187325 w 190500"/>
                      <a:gd name="connsiteY6" fmla="*/ 666750 h 781050"/>
                      <a:gd name="connsiteX7" fmla="*/ 190500 w 190500"/>
                      <a:gd name="connsiteY7" fmla="*/ 720725 h 781050"/>
                      <a:gd name="connsiteX8" fmla="*/ 179109 w 190500"/>
                      <a:gd name="connsiteY8" fmla="*/ 780585 h 781050"/>
                      <a:gd name="connsiteX0" fmla="*/ 26150 w 190500"/>
                      <a:gd name="connsiteY0" fmla="*/ 781050 h 781050"/>
                      <a:gd name="connsiteX1" fmla="*/ 0 w 190500"/>
                      <a:gd name="connsiteY1" fmla="*/ 688975 h 781050"/>
                      <a:gd name="connsiteX2" fmla="*/ 9525 w 190500"/>
                      <a:gd name="connsiteY2" fmla="*/ 625475 h 781050"/>
                      <a:gd name="connsiteX3" fmla="*/ 3175 w 190500"/>
                      <a:gd name="connsiteY3" fmla="*/ 339725 h 781050"/>
                      <a:gd name="connsiteX4" fmla="*/ 117475 w 190500"/>
                      <a:gd name="connsiteY4" fmla="*/ 0 h 781050"/>
                      <a:gd name="connsiteX5" fmla="*/ 187325 w 190500"/>
                      <a:gd name="connsiteY5" fmla="*/ 346075 h 781050"/>
                      <a:gd name="connsiteX6" fmla="*/ 187325 w 190500"/>
                      <a:gd name="connsiteY6" fmla="*/ 666750 h 781050"/>
                      <a:gd name="connsiteX7" fmla="*/ 190500 w 190500"/>
                      <a:gd name="connsiteY7" fmla="*/ 720725 h 781050"/>
                      <a:gd name="connsiteX8" fmla="*/ 179109 w 190500"/>
                      <a:gd name="connsiteY8" fmla="*/ 780585 h 781050"/>
                      <a:gd name="connsiteX0" fmla="*/ 26150 w 190500"/>
                      <a:gd name="connsiteY0" fmla="*/ 781050 h 781050"/>
                      <a:gd name="connsiteX1" fmla="*/ 0 w 190500"/>
                      <a:gd name="connsiteY1" fmla="*/ 688975 h 781050"/>
                      <a:gd name="connsiteX2" fmla="*/ 9525 w 190500"/>
                      <a:gd name="connsiteY2" fmla="*/ 625475 h 781050"/>
                      <a:gd name="connsiteX3" fmla="*/ 3175 w 190500"/>
                      <a:gd name="connsiteY3" fmla="*/ 339725 h 781050"/>
                      <a:gd name="connsiteX4" fmla="*/ 117475 w 190500"/>
                      <a:gd name="connsiteY4" fmla="*/ 0 h 781050"/>
                      <a:gd name="connsiteX5" fmla="*/ 187325 w 190500"/>
                      <a:gd name="connsiteY5" fmla="*/ 346075 h 781050"/>
                      <a:gd name="connsiteX6" fmla="*/ 187325 w 190500"/>
                      <a:gd name="connsiteY6" fmla="*/ 666750 h 781050"/>
                      <a:gd name="connsiteX7" fmla="*/ 190500 w 190500"/>
                      <a:gd name="connsiteY7" fmla="*/ 720725 h 781050"/>
                      <a:gd name="connsiteX8" fmla="*/ 179109 w 190500"/>
                      <a:gd name="connsiteY8" fmla="*/ 780585 h 781050"/>
                      <a:gd name="connsiteX9" fmla="*/ 26150 w 190500"/>
                      <a:gd name="connsiteY9" fmla="*/ 781050 h 781050"/>
                      <a:gd name="connsiteX0" fmla="*/ 26150 w 435312"/>
                      <a:gd name="connsiteY0" fmla="*/ 781050 h 781050"/>
                      <a:gd name="connsiteX1" fmla="*/ 0 w 435312"/>
                      <a:gd name="connsiteY1" fmla="*/ 688975 h 781050"/>
                      <a:gd name="connsiteX2" fmla="*/ 9525 w 435312"/>
                      <a:gd name="connsiteY2" fmla="*/ 625475 h 781050"/>
                      <a:gd name="connsiteX3" fmla="*/ 3175 w 435312"/>
                      <a:gd name="connsiteY3" fmla="*/ 339725 h 781050"/>
                      <a:gd name="connsiteX4" fmla="*/ 117475 w 435312"/>
                      <a:gd name="connsiteY4" fmla="*/ 0 h 781050"/>
                      <a:gd name="connsiteX5" fmla="*/ 435312 w 435312"/>
                      <a:gd name="connsiteY5" fmla="*/ 395278 h 781050"/>
                      <a:gd name="connsiteX6" fmla="*/ 187325 w 435312"/>
                      <a:gd name="connsiteY6" fmla="*/ 666750 h 781050"/>
                      <a:gd name="connsiteX7" fmla="*/ 190500 w 435312"/>
                      <a:gd name="connsiteY7" fmla="*/ 720725 h 781050"/>
                      <a:gd name="connsiteX8" fmla="*/ 179109 w 435312"/>
                      <a:gd name="connsiteY8" fmla="*/ 780585 h 781050"/>
                      <a:gd name="connsiteX9" fmla="*/ 26150 w 435312"/>
                      <a:gd name="connsiteY9" fmla="*/ 781050 h 781050"/>
                      <a:gd name="connsiteX0" fmla="*/ 274899 w 684061"/>
                      <a:gd name="connsiteY0" fmla="*/ 781050 h 781050"/>
                      <a:gd name="connsiteX1" fmla="*/ 248749 w 684061"/>
                      <a:gd name="connsiteY1" fmla="*/ 688975 h 781050"/>
                      <a:gd name="connsiteX2" fmla="*/ 258274 w 684061"/>
                      <a:gd name="connsiteY2" fmla="*/ 625475 h 781050"/>
                      <a:gd name="connsiteX3" fmla="*/ 0 w 684061"/>
                      <a:gd name="connsiteY3" fmla="*/ 390897 h 781050"/>
                      <a:gd name="connsiteX4" fmla="*/ 366224 w 684061"/>
                      <a:gd name="connsiteY4" fmla="*/ 0 h 781050"/>
                      <a:gd name="connsiteX5" fmla="*/ 684061 w 684061"/>
                      <a:gd name="connsiteY5" fmla="*/ 395278 h 781050"/>
                      <a:gd name="connsiteX6" fmla="*/ 436074 w 684061"/>
                      <a:gd name="connsiteY6" fmla="*/ 666750 h 781050"/>
                      <a:gd name="connsiteX7" fmla="*/ 439249 w 684061"/>
                      <a:gd name="connsiteY7" fmla="*/ 720725 h 781050"/>
                      <a:gd name="connsiteX8" fmla="*/ 427858 w 684061"/>
                      <a:gd name="connsiteY8" fmla="*/ 780585 h 781050"/>
                      <a:gd name="connsiteX9" fmla="*/ 274899 w 684061"/>
                      <a:gd name="connsiteY9" fmla="*/ 781050 h 781050"/>
                      <a:gd name="connsiteX0" fmla="*/ 274899 w 684061"/>
                      <a:gd name="connsiteY0" fmla="*/ 393324 h 393324"/>
                      <a:gd name="connsiteX1" fmla="*/ 248749 w 684061"/>
                      <a:gd name="connsiteY1" fmla="*/ 301249 h 393324"/>
                      <a:gd name="connsiteX2" fmla="*/ 258274 w 684061"/>
                      <a:gd name="connsiteY2" fmla="*/ 237749 h 393324"/>
                      <a:gd name="connsiteX3" fmla="*/ 0 w 684061"/>
                      <a:gd name="connsiteY3" fmla="*/ 3171 h 393324"/>
                      <a:gd name="connsiteX4" fmla="*/ 338669 w 684061"/>
                      <a:gd name="connsiteY4" fmla="*/ 0 h 393324"/>
                      <a:gd name="connsiteX5" fmla="*/ 684061 w 684061"/>
                      <a:gd name="connsiteY5" fmla="*/ 7552 h 393324"/>
                      <a:gd name="connsiteX6" fmla="*/ 436074 w 684061"/>
                      <a:gd name="connsiteY6" fmla="*/ 279024 h 393324"/>
                      <a:gd name="connsiteX7" fmla="*/ 439249 w 684061"/>
                      <a:gd name="connsiteY7" fmla="*/ 332999 h 393324"/>
                      <a:gd name="connsiteX8" fmla="*/ 427858 w 684061"/>
                      <a:gd name="connsiteY8" fmla="*/ 392859 h 393324"/>
                      <a:gd name="connsiteX9" fmla="*/ 274899 w 684061"/>
                      <a:gd name="connsiteY9" fmla="*/ 393324 h 393324"/>
                      <a:gd name="connsiteX0" fmla="*/ 274899 w 682093"/>
                      <a:gd name="connsiteY0" fmla="*/ 393324 h 393324"/>
                      <a:gd name="connsiteX1" fmla="*/ 248749 w 682093"/>
                      <a:gd name="connsiteY1" fmla="*/ 301249 h 393324"/>
                      <a:gd name="connsiteX2" fmla="*/ 258274 w 682093"/>
                      <a:gd name="connsiteY2" fmla="*/ 237749 h 393324"/>
                      <a:gd name="connsiteX3" fmla="*/ 0 w 682093"/>
                      <a:gd name="connsiteY3" fmla="*/ 3171 h 393324"/>
                      <a:gd name="connsiteX4" fmla="*/ 338669 w 682093"/>
                      <a:gd name="connsiteY4" fmla="*/ 0 h 393324"/>
                      <a:gd name="connsiteX5" fmla="*/ 682093 w 682093"/>
                      <a:gd name="connsiteY5" fmla="*/ 1647 h 393324"/>
                      <a:gd name="connsiteX6" fmla="*/ 436074 w 682093"/>
                      <a:gd name="connsiteY6" fmla="*/ 279024 h 393324"/>
                      <a:gd name="connsiteX7" fmla="*/ 439249 w 682093"/>
                      <a:gd name="connsiteY7" fmla="*/ 332999 h 393324"/>
                      <a:gd name="connsiteX8" fmla="*/ 427858 w 682093"/>
                      <a:gd name="connsiteY8" fmla="*/ 392859 h 393324"/>
                      <a:gd name="connsiteX9" fmla="*/ 274899 w 682093"/>
                      <a:gd name="connsiteY9" fmla="*/ 393324 h 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2093" h="393324">
                        <a:moveTo>
                          <a:pt x="274899" y="393324"/>
                        </a:moveTo>
                        <a:lnTo>
                          <a:pt x="248749" y="301249"/>
                        </a:lnTo>
                        <a:lnTo>
                          <a:pt x="258274" y="237749"/>
                        </a:lnTo>
                        <a:lnTo>
                          <a:pt x="0" y="3171"/>
                        </a:lnTo>
                        <a:lnTo>
                          <a:pt x="338669" y="0"/>
                        </a:lnTo>
                        <a:lnTo>
                          <a:pt x="682093" y="1647"/>
                        </a:lnTo>
                        <a:lnTo>
                          <a:pt x="436074" y="279024"/>
                        </a:lnTo>
                        <a:lnTo>
                          <a:pt x="439249" y="332999"/>
                        </a:lnTo>
                        <a:cubicBezTo>
                          <a:pt x="437132" y="354166"/>
                          <a:pt x="427858" y="392859"/>
                          <a:pt x="427858" y="392859"/>
                        </a:cubicBezTo>
                        <a:lnTo>
                          <a:pt x="274899" y="393324"/>
                        </a:lnTo>
                        <a:close/>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sp>
                <p:nvSpPr>
                  <p:cNvPr id="70" name="Freihandform 101">
                    <a:extLst>
                      <a:ext uri="{FF2B5EF4-FFF2-40B4-BE49-F238E27FC236}">
                        <a16:creationId xmlns:a16="http://schemas.microsoft.com/office/drawing/2014/main" id="{8F6F25C0-C4F9-48D8-EE82-FBB92C42267C}"/>
                      </a:ext>
                    </a:extLst>
                  </p:cNvPr>
                  <p:cNvSpPr/>
                  <p:nvPr/>
                </p:nvSpPr>
                <p:spPr>
                  <a:xfrm>
                    <a:off x="1747733" y="2369571"/>
                    <a:ext cx="344444" cy="391463"/>
                  </a:xfrm>
                  <a:custGeom>
                    <a:avLst/>
                    <a:gdLst>
                      <a:gd name="connsiteX0" fmla="*/ 9525 w 168275"/>
                      <a:gd name="connsiteY0" fmla="*/ 504825 h 504825"/>
                      <a:gd name="connsiteX1" fmla="*/ 0 w 168275"/>
                      <a:gd name="connsiteY1" fmla="*/ 454025 h 504825"/>
                      <a:gd name="connsiteX2" fmla="*/ 15875 w 168275"/>
                      <a:gd name="connsiteY2" fmla="*/ 365125 h 504825"/>
                      <a:gd name="connsiteX3" fmla="*/ 41275 w 168275"/>
                      <a:gd name="connsiteY3" fmla="*/ 142875 h 504825"/>
                      <a:gd name="connsiteX4" fmla="*/ 95250 w 168275"/>
                      <a:gd name="connsiteY4" fmla="*/ 0 h 504825"/>
                      <a:gd name="connsiteX5" fmla="*/ 139700 w 168275"/>
                      <a:gd name="connsiteY5" fmla="*/ 241300 h 504825"/>
                      <a:gd name="connsiteX6" fmla="*/ 149225 w 168275"/>
                      <a:gd name="connsiteY6" fmla="*/ 415925 h 504825"/>
                      <a:gd name="connsiteX7" fmla="*/ 168275 w 168275"/>
                      <a:gd name="connsiteY7" fmla="*/ 447675 h 504825"/>
                      <a:gd name="connsiteX8" fmla="*/ 161925 w 168275"/>
                      <a:gd name="connsiteY8" fmla="*/ 504825 h 504825"/>
                      <a:gd name="connsiteX9" fmla="*/ 9525 w 168275"/>
                      <a:gd name="connsiteY9" fmla="*/ 504825 h 504825"/>
                      <a:gd name="connsiteX0" fmla="*/ 9525 w 215688"/>
                      <a:gd name="connsiteY0" fmla="*/ 504825 h 558588"/>
                      <a:gd name="connsiteX1" fmla="*/ 0 w 215688"/>
                      <a:gd name="connsiteY1" fmla="*/ 454025 h 558588"/>
                      <a:gd name="connsiteX2" fmla="*/ 15875 w 215688"/>
                      <a:gd name="connsiteY2" fmla="*/ 365125 h 558588"/>
                      <a:gd name="connsiteX3" fmla="*/ 41275 w 215688"/>
                      <a:gd name="connsiteY3" fmla="*/ 142875 h 558588"/>
                      <a:gd name="connsiteX4" fmla="*/ 95250 w 215688"/>
                      <a:gd name="connsiteY4" fmla="*/ 0 h 558588"/>
                      <a:gd name="connsiteX5" fmla="*/ 139700 w 215688"/>
                      <a:gd name="connsiteY5" fmla="*/ 241300 h 558588"/>
                      <a:gd name="connsiteX6" fmla="*/ 149225 w 215688"/>
                      <a:gd name="connsiteY6" fmla="*/ 415925 h 558588"/>
                      <a:gd name="connsiteX7" fmla="*/ 168275 w 215688"/>
                      <a:gd name="connsiteY7" fmla="*/ 447675 h 558588"/>
                      <a:gd name="connsiteX8" fmla="*/ 215688 w 215688"/>
                      <a:gd name="connsiteY8" fmla="*/ 558588 h 558588"/>
                      <a:gd name="connsiteX0" fmla="*/ 9525 w 168275"/>
                      <a:gd name="connsiteY0" fmla="*/ 504825 h 545987"/>
                      <a:gd name="connsiteX1" fmla="*/ 0 w 168275"/>
                      <a:gd name="connsiteY1" fmla="*/ 454025 h 545987"/>
                      <a:gd name="connsiteX2" fmla="*/ 15875 w 168275"/>
                      <a:gd name="connsiteY2" fmla="*/ 365125 h 545987"/>
                      <a:gd name="connsiteX3" fmla="*/ 41275 w 168275"/>
                      <a:gd name="connsiteY3" fmla="*/ 142875 h 545987"/>
                      <a:gd name="connsiteX4" fmla="*/ 95250 w 168275"/>
                      <a:gd name="connsiteY4" fmla="*/ 0 h 545987"/>
                      <a:gd name="connsiteX5" fmla="*/ 139700 w 168275"/>
                      <a:gd name="connsiteY5" fmla="*/ 241300 h 545987"/>
                      <a:gd name="connsiteX6" fmla="*/ 149225 w 168275"/>
                      <a:gd name="connsiteY6" fmla="*/ 415925 h 545987"/>
                      <a:gd name="connsiteX7" fmla="*/ 168275 w 168275"/>
                      <a:gd name="connsiteY7" fmla="*/ 447675 h 545987"/>
                      <a:gd name="connsiteX8" fmla="*/ 165285 w 168275"/>
                      <a:gd name="connsiteY8" fmla="*/ 545987 h 545987"/>
                      <a:gd name="connsiteX0" fmla="*/ 9525 w 168275"/>
                      <a:gd name="connsiteY0" fmla="*/ 504825 h 510984"/>
                      <a:gd name="connsiteX1" fmla="*/ 0 w 168275"/>
                      <a:gd name="connsiteY1" fmla="*/ 454025 h 510984"/>
                      <a:gd name="connsiteX2" fmla="*/ 15875 w 168275"/>
                      <a:gd name="connsiteY2" fmla="*/ 365125 h 510984"/>
                      <a:gd name="connsiteX3" fmla="*/ 41275 w 168275"/>
                      <a:gd name="connsiteY3" fmla="*/ 142875 h 510984"/>
                      <a:gd name="connsiteX4" fmla="*/ 95250 w 168275"/>
                      <a:gd name="connsiteY4" fmla="*/ 0 h 510984"/>
                      <a:gd name="connsiteX5" fmla="*/ 139700 w 168275"/>
                      <a:gd name="connsiteY5" fmla="*/ 241300 h 510984"/>
                      <a:gd name="connsiteX6" fmla="*/ 149225 w 168275"/>
                      <a:gd name="connsiteY6" fmla="*/ 415925 h 510984"/>
                      <a:gd name="connsiteX7" fmla="*/ 168275 w 168275"/>
                      <a:gd name="connsiteY7" fmla="*/ 447675 h 510984"/>
                      <a:gd name="connsiteX8" fmla="*/ 161085 w 168275"/>
                      <a:gd name="connsiteY8" fmla="*/ 510984 h 510984"/>
                      <a:gd name="connsiteX0" fmla="*/ 9525 w 168275"/>
                      <a:gd name="connsiteY0" fmla="*/ 504825 h 510984"/>
                      <a:gd name="connsiteX1" fmla="*/ 0 w 168275"/>
                      <a:gd name="connsiteY1" fmla="*/ 454025 h 510984"/>
                      <a:gd name="connsiteX2" fmla="*/ 15875 w 168275"/>
                      <a:gd name="connsiteY2" fmla="*/ 365125 h 510984"/>
                      <a:gd name="connsiteX3" fmla="*/ 41275 w 168275"/>
                      <a:gd name="connsiteY3" fmla="*/ 142875 h 510984"/>
                      <a:gd name="connsiteX4" fmla="*/ 95250 w 168275"/>
                      <a:gd name="connsiteY4" fmla="*/ 0 h 510984"/>
                      <a:gd name="connsiteX5" fmla="*/ 139700 w 168275"/>
                      <a:gd name="connsiteY5" fmla="*/ 241300 h 510984"/>
                      <a:gd name="connsiteX6" fmla="*/ 149225 w 168275"/>
                      <a:gd name="connsiteY6" fmla="*/ 415925 h 510984"/>
                      <a:gd name="connsiteX7" fmla="*/ 168275 w 168275"/>
                      <a:gd name="connsiteY7" fmla="*/ 447675 h 510984"/>
                      <a:gd name="connsiteX8" fmla="*/ 161085 w 168275"/>
                      <a:gd name="connsiteY8" fmla="*/ 510984 h 510984"/>
                      <a:gd name="connsiteX0" fmla="*/ 6725 w 168275"/>
                      <a:gd name="connsiteY0" fmla="*/ 504825 h 510984"/>
                      <a:gd name="connsiteX1" fmla="*/ 0 w 168275"/>
                      <a:gd name="connsiteY1" fmla="*/ 454025 h 510984"/>
                      <a:gd name="connsiteX2" fmla="*/ 15875 w 168275"/>
                      <a:gd name="connsiteY2" fmla="*/ 365125 h 510984"/>
                      <a:gd name="connsiteX3" fmla="*/ 41275 w 168275"/>
                      <a:gd name="connsiteY3" fmla="*/ 142875 h 510984"/>
                      <a:gd name="connsiteX4" fmla="*/ 95250 w 168275"/>
                      <a:gd name="connsiteY4" fmla="*/ 0 h 510984"/>
                      <a:gd name="connsiteX5" fmla="*/ 139700 w 168275"/>
                      <a:gd name="connsiteY5" fmla="*/ 241300 h 510984"/>
                      <a:gd name="connsiteX6" fmla="*/ 149225 w 168275"/>
                      <a:gd name="connsiteY6" fmla="*/ 415925 h 510984"/>
                      <a:gd name="connsiteX7" fmla="*/ 168275 w 168275"/>
                      <a:gd name="connsiteY7" fmla="*/ 447675 h 510984"/>
                      <a:gd name="connsiteX8" fmla="*/ 161085 w 168275"/>
                      <a:gd name="connsiteY8" fmla="*/ 510984 h 510984"/>
                      <a:gd name="connsiteX0" fmla="*/ 6725 w 168275"/>
                      <a:gd name="connsiteY0" fmla="*/ 504825 h 506784"/>
                      <a:gd name="connsiteX1" fmla="*/ 0 w 168275"/>
                      <a:gd name="connsiteY1" fmla="*/ 454025 h 506784"/>
                      <a:gd name="connsiteX2" fmla="*/ 15875 w 168275"/>
                      <a:gd name="connsiteY2" fmla="*/ 365125 h 506784"/>
                      <a:gd name="connsiteX3" fmla="*/ 41275 w 168275"/>
                      <a:gd name="connsiteY3" fmla="*/ 142875 h 506784"/>
                      <a:gd name="connsiteX4" fmla="*/ 95250 w 168275"/>
                      <a:gd name="connsiteY4" fmla="*/ 0 h 506784"/>
                      <a:gd name="connsiteX5" fmla="*/ 139700 w 168275"/>
                      <a:gd name="connsiteY5" fmla="*/ 241300 h 506784"/>
                      <a:gd name="connsiteX6" fmla="*/ 149225 w 168275"/>
                      <a:gd name="connsiteY6" fmla="*/ 415925 h 506784"/>
                      <a:gd name="connsiteX7" fmla="*/ 168275 w 168275"/>
                      <a:gd name="connsiteY7" fmla="*/ 447675 h 506784"/>
                      <a:gd name="connsiteX8" fmla="*/ 156884 w 168275"/>
                      <a:gd name="connsiteY8" fmla="*/ 506784 h 506784"/>
                      <a:gd name="connsiteX0" fmla="*/ 97316 w 258866"/>
                      <a:gd name="connsiteY0" fmla="*/ 504825 h 506784"/>
                      <a:gd name="connsiteX1" fmla="*/ 90591 w 258866"/>
                      <a:gd name="connsiteY1" fmla="*/ 454025 h 506784"/>
                      <a:gd name="connsiteX2" fmla="*/ 106466 w 258866"/>
                      <a:gd name="connsiteY2" fmla="*/ 365125 h 506784"/>
                      <a:gd name="connsiteX3" fmla="*/ 0 w 258866"/>
                      <a:gd name="connsiteY3" fmla="*/ 115321 h 506784"/>
                      <a:gd name="connsiteX4" fmla="*/ 185841 w 258866"/>
                      <a:gd name="connsiteY4" fmla="*/ 0 h 506784"/>
                      <a:gd name="connsiteX5" fmla="*/ 230291 w 258866"/>
                      <a:gd name="connsiteY5" fmla="*/ 241300 h 506784"/>
                      <a:gd name="connsiteX6" fmla="*/ 239816 w 258866"/>
                      <a:gd name="connsiteY6" fmla="*/ 415925 h 506784"/>
                      <a:gd name="connsiteX7" fmla="*/ 258866 w 258866"/>
                      <a:gd name="connsiteY7" fmla="*/ 447675 h 506784"/>
                      <a:gd name="connsiteX8" fmla="*/ 247475 w 258866"/>
                      <a:gd name="connsiteY8" fmla="*/ 506784 h 506784"/>
                      <a:gd name="connsiteX0" fmla="*/ 97316 w 344443"/>
                      <a:gd name="connsiteY0" fmla="*/ 504825 h 506784"/>
                      <a:gd name="connsiteX1" fmla="*/ 90591 w 344443"/>
                      <a:gd name="connsiteY1" fmla="*/ 454025 h 506784"/>
                      <a:gd name="connsiteX2" fmla="*/ 106466 w 344443"/>
                      <a:gd name="connsiteY2" fmla="*/ 365125 h 506784"/>
                      <a:gd name="connsiteX3" fmla="*/ 0 w 344443"/>
                      <a:gd name="connsiteY3" fmla="*/ 115321 h 506784"/>
                      <a:gd name="connsiteX4" fmla="*/ 185841 w 344443"/>
                      <a:gd name="connsiteY4" fmla="*/ 0 h 506784"/>
                      <a:gd name="connsiteX5" fmla="*/ 344443 w 344443"/>
                      <a:gd name="connsiteY5" fmla="*/ 117307 h 506784"/>
                      <a:gd name="connsiteX6" fmla="*/ 239816 w 344443"/>
                      <a:gd name="connsiteY6" fmla="*/ 415925 h 506784"/>
                      <a:gd name="connsiteX7" fmla="*/ 258866 w 344443"/>
                      <a:gd name="connsiteY7" fmla="*/ 447675 h 506784"/>
                      <a:gd name="connsiteX8" fmla="*/ 247475 w 344443"/>
                      <a:gd name="connsiteY8" fmla="*/ 506784 h 506784"/>
                      <a:gd name="connsiteX0" fmla="*/ 97316 w 344443"/>
                      <a:gd name="connsiteY0" fmla="*/ 389504 h 391463"/>
                      <a:gd name="connsiteX1" fmla="*/ 90591 w 344443"/>
                      <a:gd name="connsiteY1" fmla="*/ 338704 h 391463"/>
                      <a:gd name="connsiteX2" fmla="*/ 106466 w 344443"/>
                      <a:gd name="connsiteY2" fmla="*/ 249804 h 391463"/>
                      <a:gd name="connsiteX3" fmla="*/ 0 w 344443"/>
                      <a:gd name="connsiteY3" fmla="*/ 0 h 391463"/>
                      <a:gd name="connsiteX4" fmla="*/ 160255 w 344443"/>
                      <a:gd name="connsiteY4" fmla="*/ 800 h 391463"/>
                      <a:gd name="connsiteX5" fmla="*/ 344443 w 344443"/>
                      <a:gd name="connsiteY5" fmla="*/ 1986 h 391463"/>
                      <a:gd name="connsiteX6" fmla="*/ 239816 w 344443"/>
                      <a:gd name="connsiteY6" fmla="*/ 300604 h 391463"/>
                      <a:gd name="connsiteX7" fmla="*/ 258866 w 344443"/>
                      <a:gd name="connsiteY7" fmla="*/ 332354 h 391463"/>
                      <a:gd name="connsiteX8" fmla="*/ 247475 w 344443"/>
                      <a:gd name="connsiteY8" fmla="*/ 391463 h 39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43" h="391463">
                        <a:moveTo>
                          <a:pt x="97316" y="389504"/>
                        </a:moveTo>
                        <a:lnTo>
                          <a:pt x="90591" y="338704"/>
                        </a:lnTo>
                        <a:lnTo>
                          <a:pt x="106466" y="249804"/>
                        </a:lnTo>
                        <a:lnTo>
                          <a:pt x="0" y="0"/>
                        </a:lnTo>
                        <a:lnTo>
                          <a:pt x="160255" y="800"/>
                        </a:lnTo>
                        <a:lnTo>
                          <a:pt x="344443" y="1986"/>
                        </a:lnTo>
                        <a:lnTo>
                          <a:pt x="239816" y="300604"/>
                        </a:lnTo>
                        <a:lnTo>
                          <a:pt x="258866" y="332354"/>
                        </a:lnTo>
                        <a:cubicBezTo>
                          <a:pt x="256749" y="351404"/>
                          <a:pt x="247475" y="391463"/>
                          <a:pt x="247475" y="391463"/>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24">
                      <a:defRPr/>
                    </a:pPr>
                    <a:endParaRPr lang="de-DE">
                      <a:solidFill>
                        <a:srgbClr val="FFFFFF"/>
                      </a:solidFill>
                      <a:latin typeface="Arial"/>
                    </a:endParaRPr>
                  </a:p>
                </p:txBody>
              </p:sp>
            </p:grpSp>
          </p:grpSp>
        </p:grpSp>
        <p:grpSp>
          <p:nvGrpSpPr>
            <p:cNvPr id="10" name="Gruppieren 9">
              <a:extLst>
                <a:ext uri="{FF2B5EF4-FFF2-40B4-BE49-F238E27FC236}">
                  <a16:creationId xmlns:a16="http://schemas.microsoft.com/office/drawing/2014/main" id="{82F2E7DF-0150-799D-F27F-A6F7A4E0722B}"/>
                </a:ext>
              </a:extLst>
            </p:cNvPr>
            <p:cNvGrpSpPr>
              <a:grpSpLocks noChangeAspect="1"/>
            </p:cNvGrpSpPr>
            <p:nvPr/>
          </p:nvGrpSpPr>
          <p:grpSpPr>
            <a:xfrm rot="527743">
              <a:off x="4608978" y="2563278"/>
              <a:ext cx="289312" cy="1326485"/>
              <a:chOff x="4385244" y="2394908"/>
              <a:chExt cx="706656" cy="3240000"/>
            </a:xfrm>
          </p:grpSpPr>
          <p:sp>
            <p:nvSpPr>
              <p:cNvPr id="57" name="Ecken des Rechtecks auf der gleichen Seite abrunden 157">
                <a:extLst>
                  <a:ext uri="{FF2B5EF4-FFF2-40B4-BE49-F238E27FC236}">
                    <a16:creationId xmlns:a16="http://schemas.microsoft.com/office/drawing/2014/main" id="{66166156-0047-2FB0-525C-F63733E1A59D}"/>
                  </a:ext>
                </a:extLst>
              </p:cNvPr>
              <p:cNvSpPr/>
              <p:nvPr/>
            </p:nvSpPr>
            <p:spPr>
              <a:xfrm rot="1028550" flipV="1">
                <a:off x="4515900" y="2394908"/>
                <a:ext cx="576000" cy="3240000"/>
              </a:xfrm>
              <a:prstGeom prst="round2SameRect">
                <a:avLst>
                  <a:gd name="adj1" fmla="val 50000"/>
                  <a:gd name="adj2" fmla="val 0"/>
                </a:avLst>
              </a:prstGeom>
              <a:noFill/>
              <a:ln w="127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58" name="Gerader Verbinder 57">
                <a:extLst>
                  <a:ext uri="{FF2B5EF4-FFF2-40B4-BE49-F238E27FC236}">
                    <a16:creationId xmlns:a16="http://schemas.microsoft.com/office/drawing/2014/main" id="{8659E185-4988-47E4-9223-AC95CA50D037}"/>
                  </a:ext>
                </a:extLst>
              </p:cNvPr>
              <p:cNvCxnSpPr/>
              <p:nvPr/>
            </p:nvCxnSpPr>
            <p:spPr>
              <a:xfrm flipV="1">
                <a:off x="4385244" y="4372716"/>
                <a:ext cx="648001"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3740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50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wipe(left)">
                                      <p:cBhvr>
                                        <p:cTn id="1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itel">
  <a:themeElements>
    <a:clrScheme name="Did Chemie">
      <a:dk1>
        <a:sysClr val="windowText" lastClr="000000"/>
      </a:dk1>
      <a:lt1>
        <a:sysClr val="window" lastClr="FFFFFF"/>
      </a:lt1>
      <a:dk2>
        <a:srgbClr val="646464"/>
      </a:dk2>
      <a:lt2>
        <a:srgbClr val="DCDCDC"/>
      </a:lt2>
      <a:accent1>
        <a:srgbClr val="0000FF"/>
      </a:accent1>
      <a:accent2>
        <a:srgbClr val="FF0000"/>
      </a:accent2>
      <a:accent3>
        <a:srgbClr val="00FF00"/>
      </a:accent3>
      <a:accent4>
        <a:srgbClr val="FF00FF"/>
      </a:accent4>
      <a:accent5>
        <a:srgbClr val="FFFF00"/>
      </a:accent5>
      <a:accent6>
        <a:srgbClr val="00FFFF"/>
      </a:accent6>
      <a:hlink>
        <a:srgbClr val="0000FF"/>
      </a:hlink>
      <a:folHlink>
        <a:srgbClr val="0096FF"/>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ufgaben">
  <a:themeElements>
    <a:clrScheme name="Did Chemie">
      <a:dk1>
        <a:sysClr val="windowText" lastClr="000000"/>
      </a:dk1>
      <a:lt1>
        <a:sysClr val="window" lastClr="FFFFFF"/>
      </a:lt1>
      <a:dk2>
        <a:srgbClr val="646464"/>
      </a:dk2>
      <a:lt2>
        <a:srgbClr val="DCDCDC"/>
      </a:lt2>
      <a:accent1>
        <a:srgbClr val="0000FF"/>
      </a:accent1>
      <a:accent2>
        <a:srgbClr val="FF0000"/>
      </a:accent2>
      <a:accent3>
        <a:srgbClr val="00FF00"/>
      </a:accent3>
      <a:accent4>
        <a:srgbClr val="FF00FF"/>
      </a:accent4>
      <a:accent5>
        <a:srgbClr val="FFFF00"/>
      </a:accent5>
      <a:accent6>
        <a:srgbClr val="00FFFF"/>
      </a:accent6>
      <a:hlink>
        <a:srgbClr val="0000FF"/>
      </a:hlink>
      <a:folHlink>
        <a:srgbClr val="0096FF"/>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Rueckseiten">
  <a:themeElements>
    <a:clrScheme name="Regina">
      <a:dk1>
        <a:srgbClr val="000000"/>
      </a:dk1>
      <a:lt1>
        <a:srgbClr val="FFFFFF"/>
      </a:lt1>
      <a:dk2>
        <a:srgbClr val="0000FF"/>
      </a:dk2>
      <a:lt2>
        <a:srgbClr val="00FF00"/>
      </a:lt2>
      <a:accent1>
        <a:srgbClr val="FF0000"/>
      </a:accent1>
      <a:accent2>
        <a:srgbClr val="FF00FF"/>
      </a:accent2>
      <a:accent3>
        <a:srgbClr val="9966FF"/>
      </a:accent3>
      <a:accent4>
        <a:srgbClr val="00FFFF"/>
      </a:accent4>
      <a:accent5>
        <a:srgbClr val="FFFF00"/>
      </a:accent5>
      <a:accent6>
        <a:srgbClr val="A50021"/>
      </a:accent6>
      <a:hlink>
        <a:srgbClr val="0000FF"/>
      </a:hlink>
      <a:folHlink>
        <a:srgbClr val="00CC66"/>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2513</Words>
  <Application>Microsoft Office PowerPoint</Application>
  <PresentationFormat>A4-Papier (210 x 297 mm)</PresentationFormat>
  <Paragraphs>397</Paragraphs>
  <Slides>65</Slides>
  <Notes>0</Notes>
  <HiddenSlides>0</HiddenSlides>
  <MMClips>3</MMClips>
  <ScaleCrop>false</ScaleCrop>
  <HeadingPairs>
    <vt:vector size="6" baseType="variant">
      <vt:variant>
        <vt:lpstr>Verwendete Schriftarten</vt:lpstr>
      </vt:variant>
      <vt:variant>
        <vt:i4>2</vt:i4>
      </vt:variant>
      <vt:variant>
        <vt:lpstr>Design</vt:lpstr>
      </vt:variant>
      <vt:variant>
        <vt:i4>3</vt:i4>
      </vt:variant>
      <vt:variant>
        <vt:lpstr>Folientitel</vt:lpstr>
      </vt:variant>
      <vt:variant>
        <vt:i4>65</vt:i4>
      </vt:variant>
    </vt:vector>
  </HeadingPairs>
  <TitlesOfParts>
    <vt:vector size="70" baseType="lpstr">
      <vt:lpstr>Arial</vt:lpstr>
      <vt:lpstr>Calibri</vt:lpstr>
      <vt:lpstr>1_Titel</vt:lpstr>
      <vt:lpstr>2_Aufgaben</vt:lpstr>
      <vt:lpstr>3_Rueckseiten</vt:lpstr>
      <vt:lpstr>Wie Forscher arbeiten.</vt:lpstr>
      <vt:lpstr>Wie Forscher Gesetzmäßigkeiten entdecken und Regeln aufstellen</vt:lpstr>
      <vt:lpstr>Mit dieser Unterrichtseinheit…</vt:lpstr>
      <vt:lpstr>Du weißt schon, dass…</vt:lpstr>
      <vt:lpstr>Aufgabe 1 von 2</vt:lpstr>
      <vt:lpstr>Aufgabe 1 von 2</vt:lpstr>
      <vt:lpstr>PowerPoint-Präsentation</vt:lpstr>
      <vt:lpstr>PowerPoint-Präsentation</vt:lpstr>
      <vt:lpstr>Aufgabe 1 von 2</vt:lpstr>
      <vt:lpstr>Aufgabe 1 von 2</vt:lpstr>
      <vt:lpstr>Beobachtung</vt:lpstr>
      <vt:lpstr>Problem</vt:lpstr>
      <vt:lpstr>PowerPoint-Präsentation</vt:lpstr>
      <vt:lpstr>PowerPoint-Präsentation</vt:lpstr>
      <vt:lpstr>Immer noch Aufgabe 1 von 2</vt:lpstr>
      <vt:lpstr>Hypothese 1</vt:lpstr>
      <vt:lpstr>Experiment 1</vt:lpstr>
      <vt:lpstr>Experiment 1</vt:lpstr>
      <vt:lpstr>Ergebnis 1</vt:lpstr>
      <vt:lpstr>Hinweis</vt:lpstr>
      <vt:lpstr>Hypothese 2</vt:lpstr>
      <vt:lpstr>Experiment 2</vt:lpstr>
      <vt:lpstr>Experiment 2</vt:lpstr>
      <vt:lpstr>Ergebnis 2</vt:lpstr>
      <vt:lpstr>Bestätigung</vt:lpstr>
      <vt:lpstr>Gesetz</vt:lpstr>
      <vt:lpstr>Zusammenfassung: Der Forschungsplan</vt:lpstr>
      <vt:lpstr>Aufgabe 2 von 2</vt:lpstr>
      <vt:lpstr>Aufgabe 2 von 2</vt:lpstr>
      <vt:lpstr>Aufgabe 2 von 2</vt:lpstr>
      <vt:lpstr>Aufgabe 2 von 2</vt:lpstr>
      <vt:lpstr>PowerPoint-Präsentation</vt:lpstr>
      <vt:lpstr>Zusammenfassung: Der Forschungsplan</vt:lpstr>
      <vt:lpstr>Beobachtung</vt:lpstr>
      <vt:lpstr>PowerPoint-Präsentation</vt:lpstr>
      <vt:lpstr>Beobachtung</vt:lpstr>
      <vt:lpstr>Problem</vt:lpstr>
      <vt:lpstr>PowerPoint-Präsentation</vt:lpstr>
      <vt:lpstr>Problem</vt:lpstr>
      <vt:lpstr>Hypothese</vt:lpstr>
      <vt:lpstr>PowerPoint-Präsentation</vt:lpstr>
      <vt:lpstr>Hypothese</vt:lpstr>
      <vt:lpstr>Experiment</vt:lpstr>
      <vt:lpstr>PowerPoint-Präsentation</vt:lpstr>
      <vt:lpstr>Experiment</vt:lpstr>
      <vt:lpstr>Experiment</vt:lpstr>
      <vt:lpstr>Ergebnis</vt:lpstr>
      <vt:lpstr>PowerPoint-Präsentation</vt:lpstr>
      <vt:lpstr>Ergebnis</vt:lpstr>
      <vt:lpstr>Bestätigung</vt:lpstr>
      <vt:lpstr>PowerPoint-Präsentation</vt:lpstr>
      <vt:lpstr>Bestätigung</vt:lpstr>
      <vt:lpstr>Gesetzmäßigkeit</vt:lpstr>
      <vt:lpstr>PowerPoint-Präsentation</vt:lpstr>
      <vt:lpstr>Gesetzmäßigkeit</vt:lpstr>
      <vt:lpstr>Das sollte bleiben:</vt:lpstr>
      <vt:lpstr>Forscher folgen einem Plan, um Gesetzmäßig-keiten zu entdecken und Regeln aufzustellen</vt:lpstr>
      <vt:lpstr>Teste dich selbst (1 von 2)</vt:lpstr>
      <vt:lpstr>Teste dich selbst (1 von 2)</vt:lpstr>
      <vt:lpstr>Teste dich selbst (1 von 2)</vt:lpstr>
      <vt:lpstr>Teste Dich selbst (2 von 2)</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Regina</dc:creator>
  <cp:lastModifiedBy>Walter Wagner</cp:lastModifiedBy>
  <cp:revision>402</cp:revision>
  <cp:lastPrinted>2022-02-07T11:37:59Z</cp:lastPrinted>
  <dcterms:created xsi:type="dcterms:W3CDTF">2016-04-13T08:36:10Z</dcterms:created>
  <dcterms:modified xsi:type="dcterms:W3CDTF">2023-11-17T12:31:15Z</dcterms:modified>
  <cp:contentStatus/>
</cp:coreProperties>
</file>