
<file path=[Content_Types].xml><?xml version="1.0" encoding="utf-8"?>
<Types xmlns="http://schemas.openxmlformats.org/package/2006/content-types">
  <Default Extension="png" ContentType="image/png"/>
  <Default Extension="svg" ContentType="image/svg+xml"/>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8" r:id="rId2"/>
    <p:sldMasterId id="2147483720" r:id="rId3"/>
  </p:sldMasterIdLst>
  <p:notesMasterIdLst>
    <p:notesMasterId r:id="rId81"/>
  </p:notesMasterIdLst>
  <p:sldIdLst>
    <p:sldId id="256" r:id="rId4"/>
    <p:sldId id="257" r:id="rId5"/>
    <p:sldId id="258" r:id="rId6"/>
    <p:sldId id="275" r:id="rId7"/>
    <p:sldId id="261" r:id="rId8"/>
    <p:sldId id="264" r:id="rId9"/>
    <p:sldId id="276" r:id="rId10"/>
    <p:sldId id="277" r:id="rId11"/>
    <p:sldId id="278" r:id="rId12"/>
    <p:sldId id="332" r:id="rId13"/>
    <p:sldId id="341" r:id="rId14"/>
    <p:sldId id="280" r:id="rId15"/>
    <p:sldId id="283" r:id="rId16"/>
    <p:sldId id="282" r:id="rId17"/>
    <p:sldId id="287" r:id="rId18"/>
    <p:sldId id="286" r:id="rId19"/>
    <p:sldId id="289" r:id="rId20"/>
    <p:sldId id="290" r:id="rId21"/>
    <p:sldId id="291" r:id="rId22"/>
    <p:sldId id="293" r:id="rId23"/>
    <p:sldId id="350" r:id="rId24"/>
    <p:sldId id="334" r:id="rId25"/>
    <p:sldId id="294" r:id="rId26"/>
    <p:sldId id="327" r:id="rId27"/>
    <p:sldId id="301" r:id="rId28"/>
    <p:sldId id="345" r:id="rId29"/>
    <p:sldId id="302" r:id="rId30"/>
    <p:sldId id="303" r:id="rId31"/>
    <p:sldId id="305" r:id="rId32"/>
    <p:sldId id="307" r:id="rId33"/>
    <p:sldId id="308" r:id="rId34"/>
    <p:sldId id="309" r:id="rId35"/>
    <p:sldId id="311" r:id="rId36"/>
    <p:sldId id="351" r:id="rId37"/>
    <p:sldId id="342" r:id="rId38"/>
    <p:sldId id="312" r:id="rId39"/>
    <p:sldId id="343" r:id="rId40"/>
    <p:sldId id="326" r:id="rId41"/>
    <p:sldId id="313" r:id="rId42"/>
    <p:sldId id="314" r:id="rId43"/>
    <p:sldId id="315" r:id="rId44"/>
    <p:sldId id="317" r:id="rId45"/>
    <p:sldId id="319" r:id="rId46"/>
    <p:sldId id="320" r:id="rId47"/>
    <p:sldId id="321" r:id="rId48"/>
    <p:sldId id="323" r:id="rId49"/>
    <p:sldId id="352" r:id="rId50"/>
    <p:sldId id="338" r:id="rId51"/>
    <p:sldId id="324" r:id="rId52"/>
    <p:sldId id="281" r:id="rId53"/>
    <p:sldId id="296" r:id="rId54"/>
    <p:sldId id="295" r:id="rId55"/>
    <p:sldId id="268" r:id="rId56"/>
    <p:sldId id="346" r:id="rId57"/>
    <p:sldId id="347" r:id="rId58"/>
    <p:sldId id="348" r:id="rId59"/>
    <p:sldId id="353" r:id="rId60"/>
    <p:sldId id="297" r:id="rId61"/>
    <p:sldId id="354" r:id="rId62"/>
    <p:sldId id="299" r:id="rId63"/>
    <p:sldId id="300" r:id="rId64"/>
    <p:sldId id="355" r:id="rId65"/>
    <p:sldId id="339" r:id="rId66"/>
    <p:sldId id="267" r:id="rId67"/>
    <p:sldId id="329" r:id="rId68"/>
    <p:sldId id="270" r:id="rId69"/>
    <p:sldId id="331" r:id="rId70"/>
    <p:sldId id="349" r:id="rId71"/>
    <p:sldId id="356" r:id="rId72"/>
    <p:sldId id="357" r:id="rId73"/>
    <p:sldId id="340" r:id="rId74"/>
    <p:sldId id="359" r:id="rId75"/>
    <p:sldId id="271" r:id="rId76"/>
    <p:sldId id="358" r:id="rId77"/>
    <p:sldId id="360" r:id="rId78"/>
    <p:sldId id="328" r:id="rId79"/>
    <p:sldId id="274" r:id="rId80"/>
  </p:sldIdLst>
  <p:sldSz cx="9906000" cy="6858000" type="A4"/>
  <p:notesSz cx="6819900" cy="99187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1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ittlere Formatvorlag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02" autoAdjust="0"/>
    <p:restoredTop sz="94660"/>
  </p:normalViewPr>
  <p:slideViewPr>
    <p:cSldViewPr snapToGrid="0" showGuides="1">
      <p:cViewPr varScale="1">
        <p:scale>
          <a:sx n="108" d="100"/>
          <a:sy n="108" d="100"/>
        </p:scale>
        <p:origin x="126" y="270"/>
      </p:cViewPr>
      <p:guideLst>
        <p:guide orient="horz" pos="2160"/>
        <p:guide pos="3120"/>
      </p:guideLst>
    </p:cSldViewPr>
  </p:slideViewPr>
  <p:notesTextViewPr>
    <p:cViewPr>
      <p:scale>
        <a:sx n="3" d="2"/>
        <a:sy n="3" d="2"/>
      </p:scale>
      <p:origin x="0" y="0"/>
    </p:cViewPr>
  </p:notesText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presProps" Target="presProps.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55290" cy="49765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63032" y="0"/>
            <a:ext cx="2955290" cy="497658"/>
          </a:xfrm>
          <a:prstGeom prst="rect">
            <a:avLst/>
          </a:prstGeom>
        </p:spPr>
        <p:txBody>
          <a:bodyPr vert="horz" lIns="91440" tIns="45720" rIns="91440" bIns="45720" rtlCol="0"/>
          <a:lstStyle>
            <a:lvl1pPr algn="r">
              <a:defRPr sz="1200"/>
            </a:lvl1pPr>
          </a:lstStyle>
          <a:p>
            <a:fld id="{A4396424-E4FD-4E7A-9374-9E61F1B32A01}" type="datetimeFigureOut">
              <a:rPr lang="de-DE" smtClean="0"/>
              <a:t>17.11.2023</a:t>
            </a:fld>
            <a:endParaRPr lang="de-DE"/>
          </a:p>
        </p:txBody>
      </p:sp>
      <p:sp>
        <p:nvSpPr>
          <p:cNvPr id="4" name="Folienbildplatzhalter 3"/>
          <p:cNvSpPr>
            <a:spLocks noGrp="1" noRot="1" noChangeAspect="1"/>
          </p:cNvSpPr>
          <p:nvPr>
            <p:ph type="sldImg" idx="2"/>
          </p:nvPr>
        </p:nvSpPr>
        <p:spPr>
          <a:xfrm>
            <a:off x="992188" y="1239838"/>
            <a:ext cx="4835525" cy="3348037"/>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1990" y="4773374"/>
            <a:ext cx="5455920" cy="3905488"/>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21044"/>
            <a:ext cx="2955290" cy="497656"/>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63032" y="9421044"/>
            <a:ext cx="2955290" cy="497656"/>
          </a:xfrm>
          <a:prstGeom prst="rect">
            <a:avLst/>
          </a:prstGeom>
        </p:spPr>
        <p:txBody>
          <a:bodyPr vert="horz" lIns="91440" tIns="45720" rIns="91440" bIns="45720" rtlCol="0" anchor="b"/>
          <a:lstStyle>
            <a:lvl1pPr algn="r">
              <a:defRPr sz="1200"/>
            </a:lvl1pPr>
          </a:lstStyle>
          <a:p>
            <a:fld id="{6CBEB034-05A9-4396-BE02-81B8D830AF17}" type="slidenum">
              <a:rPr lang="de-DE" smtClean="0"/>
              <a:t>‹Nr.›</a:t>
            </a:fld>
            <a:endParaRPr lang="de-DE"/>
          </a:p>
        </p:txBody>
      </p:sp>
    </p:spTree>
    <p:extLst>
      <p:ext uri="{BB962C8B-B14F-4D97-AF65-F5344CB8AC3E}">
        <p14:creationId xmlns:p14="http://schemas.microsoft.com/office/powerpoint/2010/main" val="2161476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CBEB034-05A9-4396-BE02-81B8D830AF17}" type="slidenum">
              <a:rPr lang="de-DE" smtClean="0"/>
              <a:t>1</a:t>
            </a:fld>
            <a:endParaRPr lang="de-DE"/>
          </a:p>
        </p:txBody>
      </p:sp>
    </p:spTree>
    <p:extLst>
      <p:ext uri="{BB962C8B-B14F-4D97-AF65-F5344CB8AC3E}">
        <p14:creationId xmlns:p14="http://schemas.microsoft.com/office/powerpoint/2010/main" val="2112633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w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erste Seite">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1368424" y="1620000"/>
            <a:ext cx="7200000" cy="3600000"/>
          </a:xfrm>
        </p:spPr>
        <p:txBody>
          <a:bodyPr>
            <a:noAutofit/>
          </a:bodyPr>
          <a:lstStyle>
            <a:lvl1pPr marL="0" indent="0" algn="ctr">
              <a:spcBef>
                <a:spcPts val="0"/>
              </a:spcBef>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Formatvorlage des Untertitelmasters durch Klicken bearbeiten</a:t>
            </a:r>
          </a:p>
        </p:txBody>
      </p:sp>
      <p:sp>
        <p:nvSpPr>
          <p:cNvPr id="8" name="Titel 7"/>
          <p:cNvSpPr>
            <a:spLocks noGrp="1"/>
          </p:cNvSpPr>
          <p:nvPr>
            <p:ph type="title"/>
          </p:nvPr>
        </p:nvSpPr>
        <p:spPr/>
        <p:txBody>
          <a:bodyPr>
            <a:noAutofit/>
          </a:bodyPr>
          <a:lstStyle/>
          <a:p>
            <a:r>
              <a:rPr lang="de-DE" dirty="0"/>
              <a:t>Titelmasterformat durch Klicken bearbeiten</a:t>
            </a:r>
          </a:p>
        </p:txBody>
      </p:sp>
      <p:sp>
        <p:nvSpPr>
          <p:cNvPr id="10" name="Textplatzhalter 9"/>
          <p:cNvSpPr>
            <a:spLocks noGrp="1"/>
          </p:cNvSpPr>
          <p:nvPr>
            <p:ph type="body" sz="quarter" idx="11"/>
          </p:nvPr>
        </p:nvSpPr>
        <p:spPr>
          <a:xfrm>
            <a:off x="1368000" y="5580950"/>
            <a:ext cx="7200000" cy="540000"/>
          </a:xfrm>
        </p:spPr>
        <p:txBody>
          <a:bodyPr anchor="ctr">
            <a:noAutofit/>
          </a:bodyPr>
          <a:lstStyle>
            <a:lvl1pPr>
              <a:defRPr b="1"/>
            </a:lvl1pPr>
          </a:lstStyle>
          <a:p>
            <a:pPr lvl="0"/>
            <a:endParaRPr lang="de-DE" dirty="0"/>
          </a:p>
        </p:txBody>
      </p:sp>
    </p:spTree>
    <p:extLst>
      <p:ext uri="{BB962C8B-B14F-4D97-AF65-F5344CB8AC3E}">
        <p14:creationId xmlns:p14="http://schemas.microsoft.com/office/powerpoint/2010/main" val="36670539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Entsorgung">
    <p:spTree>
      <p:nvGrpSpPr>
        <p:cNvPr id="1" name=""/>
        <p:cNvGrpSpPr/>
        <p:nvPr/>
      </p:nvGrpSpPr>
      <p:grpSpPr>
        <a:xfrm>
          <a:off x="0" y="0"/>
          <a:ext cx="0" cy="0"/>
          <a:chOff x="0" y="0"/>
          <a:chExt cx="0" cy="0"/>
        </a:xfrm>
      </p:grpSpPr>
      <p:sp>
        <p:nvSpPr>
          <p:cNvPr id="3" name="Inhaltsplatzhalter 2"/>
          <p:cNvSpPr>
            <a:spLocks noGrp="1"/>
          </p:cNvSpPr>
          <p:nvPr>
            <p:ph idx="1"/>
          </p:nvPr>
        </p:nvSpPr>
        <p:spPr>
          <a:xfrm>
            <a:off x="1368000" y="1440000"/>
            <a:ext cx="7200000" cy="4320000"/>
          </a:xfrm>
        </p:spPr>
        <p:txBody>
          <a:bodyPr anchor="t">
            <a:noAutofit/>
          </a:bodyPr>
          <a:lstStyle>
            <a:lvl1pPr marL="177800" indent="-177800">
              <a:spcBef>
                <a:spcPts val="600"/>
              </a:spcBef>
              <a:buFont typeface="Arial" panose="020B0604020202020204" pitchFamily="34" charset="0"/>
              <a:buChar char="•"/>
              <a:defRPr/>
            </a:lvl1pPr>
          </a:lstStyle>
          <a:p>
            <a:pPr lvl="0"/>
            <a:endParaRPr lang="de-DE" dirty="0"/>
          </a:p>
        </p:txBody>
      </p:sp>
      <p:sp>
        <p:nvSpPr>
          <p:cNvPr id="6" name="Foliennummernplatzhalter 5"/>
          <p:cNvSpPr>
            <a:spLocks noGrp="1"/>
          </p:cNvSpPr>
          <p:nvPr>
            <p:ph type="sldNum" sz="quarter" idx="12"/>
          </p:nvPr>
        </p:nvSpPr>
        <p:spPr/>
        <p:txBody>
          <a:bodyPr>
            <a:noAutofit/>
          </a:bodyPr>
          <a:lstStyle/>
          <a:p>
            <a:fld id="{649AAC7D-4B30-4604-BD35-0C4E56313D0D}" type="slidenum">
              <a:rPr lang="de-DE" smtClean="0"/>
              <a:t>‹Nr.›</a:t>
            </a:fld>
            <a:endParaRPr lang="de-DE"/>
          </a:p>
        </p:txBody>
      </p:sp>
      <p:sp>
        <p:nvSpPr>
          <p:cNvPr id="10" name="Textfeld 9"/>
          <p:cNvSpPr txBox="1"/>
          <p:nvPr userDrawn="1"/>
        </p:nvSpPr>
        <p:spPr>
          <a:xfrm>
            <a:off x="3960000" y="720000"/>
            <a:ext cx="2052000" cy="540000"/>
          </a:xfrm>
          <a:prstGeom prst="rect">
            <a:avLst/>
          </a:prstGeom>
          <a:noFill/>
        </p:spPr>
        <p:txBody>
          <a:bodyPr wrap="none" rtlCol="0" anchor="ctr">
            <a:noAutofit/>
          </a:bodyPr>
          <a:lstStyle/>
          <a:p>
            <a:pPr algn="ctr"/>
            <a:r>
              <a:rPr lang="de-DE" sz="2800" dirty="0"/>
              <a:t>Entsorgung</a:t>
            </a:r>
          </a:p>
        </p:txBody>
      </p:sp>
      <p:pic>
        <p:nvPicPr>
          <p:cNvPr id="2" name="Grafik 1"/>
          <p:cNvPicPr>
            <a:picLocks noChangeAspect="1"/>
          </p:cNvPicPr>
          <p:nvPr userDrawn="1"/>
        </p:nvPicPr>
        <p:blipFill>
          <a:blip r:embed="rId2"/>
          <a:stretch>
            <a:fillRect/>
          </a:stretch>
        </p:blipFill>
        <p:spPr>
          <a:xfrm>
            <a:off x="396000" y="504000"/>
            <a:ext cx="814784" cy="900000"/>
          </a:xfrm>
          <a:prstGeom prst="rect">
            <a:avLst/>
          </a:prstGeom>
        </p:spPr>
      </p:pic>
    </p:spTree>
    <p:extLst>
      <p:ext uri="{BB962C8B-B14F-4D97-AF65-F5344CB8AC3E}">
        <p14:creationId xmlns:p14="http://schemas.microsoft.com/office/powerpoint/2010/main" val="1350675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Hilfe 1">
    <p:spTree>
      <p:nvGrpSpPr>
        <p:cNvPr id="1" name=""/>
        <p:cNvGrpSpPr/>
        <p:nvPr/>
      </p:nvGrpSpPr>
      <p:grpSpPr>
        <a:xfrm>
          <a:off x="0" y="0"/>
          <a:ext cx="0" cy="0"/>
          <a:chOff x="0" y="0"/>
          <a:chExt cx="0" cy="0"/>
        </a:xfrm>
      </p:grpSpPr>
      <p:sp>
        <p:nvSpPr>
          <p:cNvPr id="3" name="Inhaltsplatzhalter 2"/>
          <p:cNvSpPr>
            <a:spLocks noGrp="1"/>
          </p:cNvSpPr>
          <p:nvPr>
            <p:ph idx="1"/>
          </p:nvPr>
        </p:nvSpPr>
        <p:spPr>
          <a:xfrm>
            <a:off x="1368000" y="1440000"/>
            <a:ext cx="7200000" cy="4320000"/>
          </a:xfrm>
        </p:spPr>
        <p:txBody>
          <a:bodyPr anchor="ctr">
            <a:noAutofit/>
          </a:bodyPr>
          <a:lstStyle>
            <a:lvl1pPr algn="l">
              <a:defRPr sz="2400"/>
            </a:lvl1pPr>
            <a:lvl2pPr algn="l">
              <a:defRPr sz="2400"/>
            </a:lvl2pPr>
            <a:lvl3pPr algn="l">
              <a:defRPr sz="2400"/>
            </a:lvl3pPr>
            <a:lvl4pPr algn="l">
              <a:defRPr sz="2400"/>
            </a:lvl4pPr>
            <a:lvl5pPr algn="l">
              <a:defRPr sz="2400"/>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oliennummernplatzhalter 5"/>
          <p:cNvSpPr>
            <a:spLocks noGrp="1"/>
          </p:cNvSpPr>
          <p:nvPr>
            <p:ph type="sldNum" sz="quarter" idx="12"/>
          </p:nvPr>
        </p:nvSpPr>
        <p:spPr/>
        <p:txBody>
          <a:bodyPr>
            <a:noAutofit/>
          </a:bodyPr>
          <a:lstStyle/>
          <a:p>
            <a:fld id="{649AAC7D-4B30-4604-BD35-0C4E56313D0D}" type="slidenum">
              <a:rPr lang="de-DE" smtClean="0"/>
              <a:t>‹Nr.›</a:t>
            </a:fld>
            <a:endParaRPr lang="de-DE"/>
          </a:p>
        </p:txBody>
      </p:sp>
      <p:sp>
        <p:nvSpPr>
          <p:cNvPr id="10" name="Textfeld 9"/>
          <p:cNvSpPr txBox="1"/>
          <p:nvPr userDrawn="1"/>
        </p:nvSpPr>
        <p:spPr>
          <a:xfrm>
            <a:off x="4500000" y="720000"/>
            <a:ext cx="900000" cy="540000"/>
          </a:xfrm>
          <a:prstGeom prst="rect">
            <a:avLst/>
          </a:prstGeom>
          <a:noFill/>
        </p:spPr>
        <p:txBody>
          <a:bodyPr wrap="none" rtlCol="0" anchor="ctr">
            <a:noAutofit/>
          </a:bodyPr>
          <a:lstStyle/>
          <a:p>
            <a:pPr algn="ctr"/>
            <a:r>
              <a:rPr lang="de-DE" sz="2800" dirty="0"/>
              <a:t>Hilfe</a:t>
            </a:r>
          </a:p>
        </p:txBody>
      </p:sp>
      <p:pic>
        <p:nvPicPr>
          <p:cNvPr id="7" name="Inhaltsplatzhalter 30"/>
          <p:cNvPicPr>
            <a:picLocks noChangeAspect="1"/>
          </p:cNvPicPr>
          <p:nvPr userDrawn="1"/>
        </p:nvPicPr>
        <p:blipFill>
          <a:blip r:embed="rId2"/>
          <a:stretch>
            <a:fillRect/>
          </a:stretch>
        </p:blipFill>
        <p:spPr>
          <a:xfrm>
            <a:off x="540000" y="540000"/>
            <a:ext cx="582121" cy="1080000"/>
          </a:xfrm>
          <a:prstGeom prst="rect">
            <a:avLst/>
          </a:prstGeom>
        </p:spPr>
      </p:pic>
    </p:spTree>
    <p:extLst>
      <p:ext uri="{BB962C8B-B14F-4D97-AF65-F5344CB8AC3E}">
        <p14:creationId xmlns:p14="http://schemas.microsoft.com/office/powerpoint/2010/main" val="6269856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Hilfe 2">
    <p:spTree>
      <p:nvGrpSpPr>
        <p:cNvPr id="1" name=""/>
        <p:cNvGrpSpPr/>
        <p:nvPr/>
      </p:nvGrpSpPr>
      <p:grpSpPr>
        <a:xfrm>
          <a:off x="0" y="0"/>
          <a:ext cx="0" cy="0"/>
          <a:chOff x="0" y="0"/>
          <a:chExt cx="0" cy="0"/>
        </a:xfrm>
      </p:grpSpPr>
      <p:sp>
        <p:nvSpPr>
          <p:cNvPr id="3" name="Inhaltsplatzhalter 2"/>
          <p:cNvSpPr>
            <a:spLocks noGrp="1"/>
          </p:cNvSpPr>
          <p:nvPr>
            <p:ph idx="1"/>
          </p:nvPr>
        </p:nvSpPr>
        <p:spPr>
          <a:xfrm>
            <a:off x="1366838" y="1440000"/>
            <a:ext cx="7200000" cy="3600000"/>
          </a:xfrm>
        </p:spPr>
        <p:txBody>
          <a:bodyPr anchor="ctr">
            <a:noAutofit/>
          </a:bodyPr>
          <a:lstStyle>
            <a:lvl1pPr algn="l">
              <a:defRPr sz="2400"/>
            </a:lvl1pPr>
            <a:lvl2pPr algn="l">
              <a:defRPr sz="2400"/>
            </a:lvl2pPr>
            <a:lvl3pPr algn="l">
              <a:defRPr sz="2400"/>
            </a:lvl3pPr>
            <a:lvl4pPr algn="l">
              <a:defRPr sz="2400"/>
            </a:lvl4pPr>
            <a:lvl5pPr algn="l">
              <a:defRPr sz="2400"/>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oliennummernplatzhalter 5"/>
          <p:cNvSpPr>
            <a:spLocks noGrp="1"/>
          </p:cNvSpPr>
          <p:nvPr>
            <p:ph type="sldNum" sz="quarter" idx="12"/>
          </p:nvPr>
        </p:nvSpPr>
        <p:spPr/>
        <p:txBody>
          <a:bodyPr>
            <a:noAutofit/>
          </a:bodyPr>
          <a:lstStyle/>
          <a:p>
            <a:fld id="{649AAC7D-4B30-4604-BD35-0C4E56313D0D}" type="slidenum">
              <a:rPr lang="de-DE" smtClean="0"/>
              <a:t>‹Nr.›</a:t>
            </a:fld>
            <a:endParaRPr lang="de-DE"/>
          </a:p>
        </p:txBody>
      </p:sp>
      <p:sp>
        <p:nvSpPr>
          <p:cNvPr id="5" name="Inhaltsplatzhalter 4"/>
          <p:cNvSpPr>
            <a:spLocks noGrp="1" noChangeAspect="1"/>
          </p:cNvSpPr>
          <p:nvPr>
            <p:ph sz="quarter" idx="14"/>
          </p:nvPr>
        </p:nvSpPr>
        <p:spPr>
          <a:xfrm>
            <a:off x="720000" y="5220000"/>
            <a:ext cx="900000" cy="900000"/>
          </a:xfrm>
        </p:spPr>
        <p:txBody>
          <a:bodyPr>
            <a:noAutofit/>
          </a:bodyPr>
          <a:lstStyle>
            <a:lvl1pPr>
              <a:defRPr sz="1000"/>
            </a:lvl1pPr>
            <a:lvl2pPr>
              <a:defRPr sz="1200"/>
            </a:lvl2pPr>
            <a:lvl3pPr>
              <a:defRPr sz="1200"/>
            </a:lvl3pPr>
            <a:lvl4pPr>
              <a:defRPr sz="1200"/>
            </a:lvl4pPr>
            <a:lvl5pPr>
              <a:defRPr sz="1200"/>
            </a:lvl5pPr>
          </a:lstStyle>
          <a:p>
            <a:pPr lvl="0"/>
            <a:endParaRPr lang="de-DE" dirty="0"/>
          </a:p>
        </p:txBody>
      </p:sp>
      <p:sp>
        <p:nvSpPr>
          <p:cNvPr id="9" name="Textplatzhalter 8"/>
          <p:cNvSpPr>
            <a:spLocks noGrp="1"/>
          </p:cNvSpPr>
          <p:nvPr>
            <p:ph type="body" sz="quarter" idx="15"/>
          </p:nvPr>
        </p:nvSpPr>
        <p:spPr>
          <a:xfrm>
            <a:off x="1726838" y="5220000"/>
            <a:ext cx="6840000" cy="900000"/>
          </a:xfrm>
        </p:spPr>
        <p:txBody>
          <a:bodyPr anchor="ctr">
            <a:noAutofit/>
          </a:bodyPr>
          <a:lstStyle>
            <a:lvl1pPr>
              <a:defRPr sz="2000" b="0">
                <a:solidFill>
                  <a:schemeClr val="accent1"/>
                </a:solidFill>
              </a:defRPr>
            </a:lvl1pPr>
          </a:lstStyle>
          <a:p>
            <a:pPr lvl="0"/>
            <a:r>
              <a:rPr lang="de-DE" dirty="0"/>
              <a:t>Textmasterformat bearbeiten</a:t>
            </a:r>
          </a:p>
        </p:txBody>
      </p:sp>
      <p:sp>
        <p:nvSpPr>
          <p:cNvPr id="10" name="Textfeld 9"/>
          <p:cNvSpPr txBox="1"/>
          <p:nvPr userDrawn="1"/>
        </p:nvSpPr>
        <p:spPr>
          <a:xfrm>
            <a:off x="4500000" y="720000"/>
            <a:ext cx="900000" cy="540000"/>
          </a:xfrm>
          <a:prstGeom prst="rect">
            <a:avLst/>
          </a:prstGeom>
          <a:noFill/>
        </p:spPr>
        <p:txBody>
          <a:bodyPr wrap="none" rtlCol="0" anchor="ctr">
            <a:noAutofit/>
          </a:bodyPr>
          <a:lstStyle/>
          <a:p>
            <a:pPr algn="ctr"/>
            <a:r>
              <a:rPr lang="de-DE" sz="2800" dirty="0"/>
              <a:t>Hilfe</a:t>
            </a:r>
          </a:p>
        </p:txBody>
      </p:sp>
      <p:pic>
        <p:nvPicPr>
          <p:cNvPr id="8" name="Inhaltsplatzhalter 30"/>
          <p:cNvPicPr>
            <a:picLocks noChangeAspect="1"/>
          </p:cNvPicPr>
          <p:nvPr userDrawn="1"/>
        </p:nvPicPr>
        <p:blipFill>
          <a:blip r:embed="rId2"/>
          <a:stretch>
            <a:fillRect/>
          </a:stretch>
        </p:blipFill>
        <p:spPr>
          <a:xfrm>
            <a:off x="540000" y="540000"/>
            <a:ext cx="582121" cy="1080000"/>
          </a:xfrm>
          <a:prstGeom prst="rect">
            <a:avLst/>
          </a:prstGeom>
        </p:spPr>
      </p:pic>
    </p:spTree>
    <p:extLst>
      <p:ext uri="{BB962C8B-B14F-4D97-AF65-F5344CB8AC3E}">
        <p14:creationId xmlns:p14="http://schemas.microsoft.com/office/powerpoint/2010/main" val="38841573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Loesung 1">
    <p:spTree>
      <p:nvGrpSpPr>
        <p:cNvPr id="1" name=""/>
        <p:cNvGrpSpPr/>
        <p:nvPr/>
      </p:nvGrpSpPr>
      <p:grpSpPr>
        <a:xfrm>
          <a:off x="0" y="0"/>
          <a:ext cx="0" cy="0"/>
          <a:chOff x="0" y="0"/>
          <a:chExt cx="0" cy="0"/>
        </a:xfrm>
      </p:grpSpPr>
      <p:sp>
        <p:nvSpPr>
          <p:cNvPr id="3" name="Inhaltsplatzhalter 2"/>
          <p:cNvSpPr>
            <a:spLocks noGrp="1"/>
          </p:cNvSpPr>
          <p:nvPr>
            <p:ph idx="1"/>
          </p:nvPr>
        </p:nvSpPr>
        <p:spPr>
          <a:xfrm>
            <a:off x="1368000" y="1440000"/>
            <a:ext cx="7200000" cy="4320000"/>
          </a:xfrm>
        </p:spPr>
        <p:txBody>
          <a:bodyPr anchor="ctr">
            <a:noAutofit/>
          </a:bodyPr>
          <a:lstStyle>
            <a:lvl1pPr algn="l">
              <a:defRPr sz="2400"/>
            </a:lvl1pPr>
            <a:lvl2pPr algn="l">
              <a:defRPr sz="2400"/>
            </a:lvl2pPr>
            <a:lvl3pPr algn="l">
              <a:defRPr sz="2400"/>
            </a:lvl3pPr>
            <a:lvl4pPr algn="l">
              <a:defRPr sz="2400"/>
            </a:lvl4pPr>
            <a:lvl5pPr algn="l">
              <a:defRPr sz="2400"/>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oliennummernplatzhalter 5"/>
          <p:cNvSpPr>
            <a:spLocks noGrp="1"/>
          </p:cNvSpPr>
          <p:nvPr>
            <p:ph type="sldNum" sz="quarter" idx="12"/>
          </p:nvPr>
        </p:nvSpPr>
        <p:spPr/>
        <p:txBody>
          <a:bodyPr>
            <a:noAutofit/>
          </a:bodyPr>
          <a:lstStyle/>
          <a:p>
            <a:fld id="{649AAC7D-4B30-4604-BD35-0C4E56313D0D}" type="slidenum">
              <a:rPr lang="de-DE" smtClean="0"/>
              <a:t>‹Nr.›</a:t>
            </a:fld>
            <a:endParaRPr lang="de-DE"/>
          </a:p>
        </p:txBody>
      </p:sp>
      <p:sp>
        <p:nvSpPr>
          <p:cNvPr id="10" name="Textfeld 9"/>
          <p:cNvSpPr txBox="1"/>
          <p:nvPr userDrawn="1"/>
        </p:nvSpPr>
        <p:spPr>
          <a:xfrm>
            <a:off x="4284000" y="720000"/>
            <a:ext cx="1366080" cy="540000"/>
          </a:xfrm>
          <a:prstGeom prst="rect">
            <a:avLst/>
          </a:prstGeom>
          <a:noFill/>
        </p:spPr>
        <p:txBody>
          <a:bodyPr wrap="none" rtlCol="0" anchor="ctr">
            <a:noAutofit/>
          </a:bodyPr>
          <a:lstStyle/>
          <a:p>
            <a:pPr algn="ctr"/>
            <a:r>
              <a:rPr lang="de-DE" sz="2800" dirty="0"/>
              <a:t>Lösung</a:t>
            </a:r>
          </a:p>
        </p:txBody>
      </p:sp>
      <p:pic>
        <p:nvPicPr>
          <p:cNvPr id="7" name="Inhaltsplatzhalter 33"/>
          <p:cNvPicPr>
            <a:picLocks noChangeAspect="1"/>
          </p:cNvPicPr>
          <p:nvPr userDrawn="1"/>
        </p:nvPicPr>
        <p:blipFill>
          <a:blip r:embed="rId2"/>
          <a:stretch>
            <a:fillRect/>
          </a:stretch>
        </p:blipFill>
        <p:spPr>
          <a:xfrm>
            <a:off x="540000" y="540000"/>
            <a:ext cx="466644" cy="1080000"/>
          </a:xfrm>
          <a:prstGeom prst="rect">
            <a:avLst/>
          </a:prstGeom>
        </p:spPr>
      </p:pic>
    </p:spTree>
    <p:extLst>
      <p:ext uri="{BB962C8B-B14F-4D97-AF65-F5344CB8AC3E}">
        <p14:creationId xmlns:p14="http://schemas.microsoft.com/office/powerpoint/2010/main" val="41555850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Loesung 2">
    <p:spTree>
      <p:nvGrpSpPr>
        <p:cNvPr id="1" name=""/>
        <p:cNvGrpSpPr/>
        <p:nvPr/>
      </p:nvGrpSpPr>
      <p:grpSpPr>
        <a:xfrm>
          <a:off x="0" y="0"/>
          <a:ext cx="0" cy="0"/>
          <a:chOff x="0" y="0"/>
          <a:chExt cx="0" cy="0"/>
        </a:xfrm>
      </p:grpSpPr>
      <p:sp>
        <p:nvSpPr>
          <p:cNvPr id="3" name="Inhaltsplatzhalter 2"/>
          <p:cNvSpPr>
            <a:spLocks noGrp="1"/>
          </p:cNvSpPr>
          <p:nvPr>
            <p:ph idx="1"/>
          </p:nvPr>
        </p:nvSpPr>
        <p:spPr>
          <a:xfrm>
            <a:off x="1366838" y="1440000"/>
            <a:ext cx="7200000" cy="3600000"/>
          </a:xfrm>
        </p:spPr>
        <p:txBody>
          <a:bodyPr anchor="ctr">
            <a:noAutofit/>
          </a:bodyPr>
          <a:lstStyle>
            <a:lvl1pPr algn="l">
              <a:defRPr sz="2400"/>
            </a:lvl1pPr>
            <a:lvl2pPr algn="l">
              <a:defRPr sz="2400"/>
            </a:lvl2pPr>
            <a:lvl3pPr algn="l">
              <a:defRPr sz="2400"/>
            </a:lvl3pPr>
            <a:lvl4pPr algn="l">
              <a:defRPr sz="2400"/>
            </a:lvl4pPr>
            <a:lvl5pPr algn="l">
              <a:defRPr sz="2400"/>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oliennummernplatzhalter 5"/>
          <p:cNvSpPr>
            <a:spLocks noGrp="1"/>
          </p:cNvSpPr>
          <p:nvPr>
            <p:ph type="sldNum" sz="quarter" idx="12"/>
          </p:nvPr>
        </p:nvSpPr>
        <p:spPr/>
        <p:txBody>
          <a:bodyPr>
            <a:noAutofit/>
          </a:bodyPr>
          <a:lstStyle/>
          <a:p>
            <a:fld id="{649AAC7D-4B30-4604-BD35-0C4E56313D0D}" type="slidenum">
              <a:rPr lang="de-DE" smtClean="0"/>
              <a:t>‹Nr.›</a:t>
            </a:fld>
            <a:endParaRPr lang="de-DE"/>
          </a:p>
        </p:txBody>
      </p:sp>
      <p:sp>
        <p:nvSpPr>
          <p:cNvPr id="5" name="Inhaltsplatzhalter 4"/>
          <p:cNvSpPr>
            <a:spLocks noGrp="1"/>
          </p:cNvSpPr>
          <p:nvPr>
            <p:ph sz="quarter" idx="14"/>
          </p:nvPr>
        </p:nvSpPr>
        <p:spPr>
          <a:xfrm>
            <a:off x="720000" y="5220000"/>
            <a:ext cx="900000" cy="900000"/>
          </a:xfrm>
        </p:spPr>
        <p:txBody>
          <a:bodyPr>
            <a:noAutofit/>
          </a:bodyPr>
          <a:lstStyle>
            <a:lvl1pPr>
              <a:defRPr sz="1000"/>
            </a:lvl1pPr>
            <a:lvl2pPr>
              <a:defRPr sz="1200"/>
            </a:lvl2pPr>
            <a:lvl3pPr>
              <a:defRPr sz="1200"/>
            </a:lvl3pPr>
            <a:lvl4pPr>
              <a:defRPr sz="1200"/>
            </a:lvl4pPr>
            <a:lvl5pPr>
              <a:defRPr sz="1200"/>
            </a:lvl5pPr>
          </a:lstStyle>
          <a:p>
            <a:pPr lvl="0"/>
            <a:endParaRPr lang="de-DE" dirty="0"/>
          </a:p>
        </p:txBody>
      </p:sp>
      <p:sp>
        <p:nvSpPr>
          <p:cNvPr id="9" name="Textplatzhalter 8"/>
          <p:cNvSpPr>
            <a:spLocks noGrp="1"/>
          </p:cNvSpPr>
          <p:nvPr>
            <p:ph type="body" sz="quarter" idx="15"/>
          </p:nvPr>
        </p:nvSpPr>
        <p:spPr>
          <a:xfrm>
            <a:off x="1726838" y="5220000"/>
            <a:ext cx="6840000" cy="900000"/>
          </a:xfrm>
        </p:spPr>
        <p:txBody>
          <a:bodyPr anchor="ctr">
            <a:noAutofit/>
          </a:bodyPr>
          <a:lstStyle>
            <a:lvl1pPr>
              <a:defRPr sz="2000" b="0">
                <a:solidFill>
                  <a:schemeClr val="accent1"/>
                </a:solidFill>
              </a:defRPr>
            </a:lvl1pPr>
          </a:lstStyle>
          <a:p>
            <a:pPr lvl="0"/>
            <a:r>
              <a:rPr lang="de-DE" dirty="0"/>
              <a:t>Textmasterformat bearbeiten</a:t>
            </a:r>
          </a:p>
        </p:txBody>
      </p:sp>
      <p:sp>
        <p:nvSpPr>
          <p:cNvPr id="10" name="Textfeld 9"/>
          <p:cNvSpPr txBox="1"/>
          <p:nvPr userDrawn="1"/>
        </p:nvSpPr>
        <p:spPr>
          <a:xfrm>
            <a:off x="4284000" y="720000"/>
            <a:ext cx="1366080" cy="540000"/>
          </a:xfrm>
          <a:prstGeom prst="rect">
            <a:avLst/>
          </a:prstGeom>
          <a:noFill/>
        </p:spPr>
        <p:txBody>
          <a:bodyPr wrap="none" rtlCol="0" anchor="ctr">
            <a:noAutofit/>
          </a:bodyPr>
          <a:lstStyle/>
          <a:p>
            <a:pPr algn="ctr"/>
            <a:r>
              <a:rPr lang="de-DE" sz="2800" dirty="0"/>
              <a:t>Lösung</a:t>
            </a:r>
          </a:p>
        </p:txBody>
      </p:sp>
      <p:pic>
        <p:nvPicPr>
          <p:cNvPr id="8" name="Inhaltsplatzhalter 33"/>
          <p:cNvPicPr>
            <a:picLocks noChangeAspect="1"/>
          </p:cNvPicPr>
          <p:nvPr userDrawn="1"/>
        </p:nvPicPr>
        <p:blipFill>
          <a:blip r:embed="rId2"/>
          <a:stretch>
            <a:fillRect/>
          </a:stretch>
        </p:blipFill>
        <p:spPr>
          <a:xfrm>
            <a:off x="540000" y="540000"/>
            <a:ext cx="466644" cy="1080000"/>
          </a:xfrm>
          <a:prstGeom prst="rect">
            <a:avLst/>
          </a:prstGeom>
        </p:spPr>
      </p:pic>
    </p:spTree>
    <p:extLst>
      <p:ext uri="{BB962C8B-B14F-4D97-AF65-F5344CB8AC3E}">
        <p14:creationId xmlns:p14="http://schemas.microsoft.com/office/powerpoint/2010/main" val="24368469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Selbsteinschätzung">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noAutofit/>
          </a:bodyPr>
          <a:lstStyle/>
          <a:p>
            <a:fld id="{649AAC7D-4B30-4604-BD35-0C4E56313D0D}" type="slidenum">
              <a:rPr lang="de-DE" smtClean="0"/>
              <a:pPr/>
              <a:t>‹Nr.›</a:t>
            </a:fld>
            <a:endParaRPr lang="de-DE"/>
          </a:p>
        </p:txBody>
      </p:sp>
      <p:sp>
        <p:nvSpPr>
          <p:cNvPr id="5" name="Textfeld 4"/>
          <p:cNvSpPr txBox="1"/>
          <p:nvPr userDrawn="1"/>
        </p:nvSpPr>
        <p:spPr>
          <a:xfrm>
            <a:off x="2664000" y="1438190"/>
            <a:ext cx="4608000" cy="360000"/>
          </a:xfrm>
          <a:prstGeom prst="rect">
            <a:avLst/>
          </a:prstGeom>
          <a:noFill/>
        </p:spPr>
        <p:txBody>
          <a:bodyPr wrap="none" rtlCol="0">
            <a:noAutofit/>
          </a:bodyPr>
          <a:lstStyle/>
          <a:p>
            <a:r>
              <a:rPr lang="de-DE" b="1" dirty="0"/>
              <a:t>Ordne</a:t>
            </a:r>
            <a:r>
              <a:rPr lang="de-DE" b="1" baseline="0" dirty="0"/>
              <a:t> dich gedanklich einem Smiley zu.</a:t>
            </a:r>
            <a:endParaRPr lang="de-DE" b="1" dirty="0"/>
          </a:p>
        </p:txBody>
      </p:sp>
      <p:sp>
        <p:nvSpPr>
          <p:cNvPr id="7" name="Textplatzhalter 6"/>
          <p:cNvSpPr>
            <a:spLocks noGrp="1"/>
          </p:cNvSpPr>
          <p:nvPr>
            <p:ph type="body" sz="quarter" idx="11"/>
          </p:nvPr>
        </p:nvSpPr>
        <p:spPr>
          <a:xfrm>
            <a:off x="1366838" y="1980000"/>
            <a:ext cx="7199312" cy="720000"/>
          </a:xfrm>
        </p:spPr>
        <p:txBody>
          <a:bodyPr>
            <a:noAutofit/>
          </a:bodyPr>
          <a:lstStyle/>
          <a:p>
            <a:pPr lvl="0"/>
            <a:r>
              <a:rPr lang="de-DE" dirty="0"/>
              <a:t>Textmasterformat bearbeiten</a:t>
            </a:r>
          </a:p>
        </p:txBody>
      </p:sp>
      <p:sp>
        <p:nvSpPr>
          <p:cNvPr id="13" name="Textplatzhalter 12"/>
          <p:cNvSpPr>
            <a:spLocks noGrp="1"/>
          </p:cNvSpPr>
          <p:nvPr>
            <p:ph type="body" sz="quarter" idx="12"/>
          </p:nvPr>
        </p:nvSpPr>
        <p:spPr>
          <a:xfrm>
            <a:off x="1366838" y="4140000"/>
            <a:ext cx="7199312" cy="1980000"/>
          </a:xfrm>
        </p:spPr>
        <p:txBody>
          <a:bodyPr anchor="t">
            <a:noAutofit/>
          </a:bodyPr>
          <a:lstStyle>
            <a:lvl1pPr marL="180000" indent="-180000">
              <a:spcAft>
                <a:spcPts val="600"/>
              </a:spcAft>
              <a:buFont typeface="Arial" panose="020B0604020202020204" pitchFamily="34" charset="0"/>
              <a:buChar char="•"/>
              <a:defRPr/>
            </a:lvl1pPr>
            <a:lvl2pPr marL="180000" indent="-180000">
              <a:spcAft>
                <a:spcPts val="600"/>
              </a:spcAft>
              <a:buFont typeface="Arial" panose="020B0604020202020204" pitchFamily="34" charset="0"/>
              <a:buChar char="•"/>
              <a:defRPr/>
            </a:lvl2pPr>
            <a:lvl3pPr marL="180000" indent="-180000">
              <a:spcAft>
                <a:spcPts val="600"/>
              </a:spcAft>
              <a:buFont typeface="Arial" panose="020B0604020202020204" pitchFamily="34" charset="0"/>
              <a:buChar char="•"/>
              <a:defRPr/>
            </a:lvl3pPr>
            <a:lvl4pPr marL="180000" indent="-180000">
              <a:spcAft>
                <a:spcPts val="600"/>
              </a:spcAft>
              <a:buFont typeface="Arial" panose="020B0604020202020204" pitchFamily="34" charset="0"/>
              <a:buChar char="•"/>
              <a:defRPr/>
            </a:lvl4pPr>
            <a:lvl5pPr marL="180000" indent="-180000">
              <a:spcAft>
                <a:spcPts val="600"/>
              </a:spcAft>
              <a:buFont typeface="Arial" panose="020B0604020202020204" pitchFamily="34" charset="0"/>
              <a:buChar char="•"/>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6" name="Grafik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0000" y="2880000"/>
            <a:ext cx="5262410" cy="1080000"/>
          </a:xfrm>
          <a:prstGeom prst="rect">
            <a:avLst/>
          </a:prstGeom>
        </p:spPr>
      </p:pic>
      <p:sp>
        <p:nvSpPr>
          <p:cNvPr id="10" name="Textfeld 9"/>
          <p:cNvSpPr txBox="1"/>
          <p:nvPr userDrawn="1"/>
        </p:nvSpPr>
        <p:spPr>
          <a:xfrm>
            <a:off x="3199434" y="703324"/>
            <a:ext cx="3534120" cy="540000"/>
          </a:xfrm>
          <a:prstGeom prst="rect">
            <a:avLst/>
          </a:prstGeom>
          <a:noFill/>
        </p:spPr>
        <p:txBody>
          <a:bodyPr wrap="none" rtlCol="0" anchor="ctr">
            <a:noAutofit/>
          </a:bodyPr>
          <a:lstStyle/>
          <a:p>
            <a:pPr algn="ctr"/>
            <a:r>
              <a:rPr lang="de-DE" sz="2800" dirty="0"/>
              <a:t>Selbsteinschätzung</a:t>
            </a:r>
          </a:p>
        </p:txBody>
      </p:sp>
      <p:pic>
        <p:nvPicPr>
          <p:cNvPr id="11" name="Inhaltsplatzhalter 25">
            <a:extLst>
              <a:ext uri="{FF2B5EF4-FFF2-40B4-BE49-F238E27FC236}">
                <a16:creationId xmlns:a16="http://schemas.microsoft.com/office/drawing/2014/main" id="{5D3B83BD-D57E-D2D9-947A-F2B9CE2B587B}"/>
              </a:ext>
            </a:extLst>
          </p:cNvPr>
          <p:cNvPicPr>
            <a:picLocks noChangeAspect="1"/>
          </p:cNvPicPr>
          <p:nvPr userDrawn="1"/>
        </p:nvPicPr>
        <p:blipFill>
          <a:blip r:embed="rId3"/>
          <a:stretch>
            <a:fillRect/>
          </a:stretch>
        </p:blipFill>
        <p:spPr>
          <a:xfrm>
            <a:off x="516771" y="482049"/>
            <a:ext cx="617457" cy="1079500"/>
          </a:xfrm>
          <a:prstGeom prst="rect">
            <a:avLst/>
          </a:prstGeom>
        </p:spPr>
      </p:pic>
    </p:spTree>
    <p:extLst>
      <p:ext uri="{BB962C8B-B14F-4D97-AF65-F5344CB8AC3E}">
        <p14:creationId xmlns:p14="http://schemas.microsoft.com/office/powerpoint/2010/main" val="14064874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Rueckseite">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316961DB-6A4C-470A-BFE3-24928CEFD386}" type="slidenum">
              <a:rPr lang="de-DE" smtClean="0"/>
              <a:pPr/>
              <a:t>‹Nr.›</a:t>
            </a:fld>
            <a:endParaRPr lang="de-DE"/>
          </a:p>
        </p:txBody>
      </p:sp>
    </p:spTree>
    <p:extLst>
      <p:ext uri="{BB962C8B-B14F-4D97-AF65-F5344CB8AC3E}">
        <p14:creationId xmlns:p14="http://schemas.microsoft.com/office/powerpoint/2010/main" val="1464866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lnSpc>
                <a:spcPct val="100000"/>
              </a:lnSpc>
              <a:defRPr/>
            </a:lvl1pPr>
          </a:lstStyle>
          <a:p>
            <a:r>
              <a:rPr lang="de-DE" dirty="0"/>
              <a:t>Titelmasterformat durch Klicken bearbeiten</a:t>
            </a:r>
          </a:p>
        </p:txBody>
      </p:sp>
      <p:sp>
        <p:nvSpPr>
          <p:cNvPr id="3" name="Inhaltsplatzhalter 2"/>
          <p:cNvSpPr>
            <a:spLocks noGrp="1"/>
          </p:cNvSpPr>
          <p:nvPr>
            <p:ph idx="1"/>
          </p:nvPr>
        </p:nvSpPr>
        <p:spPr/>
        <p:txBody>
          <a:bodyPr/>
          <a:lstStyle>
            <a:lvl1pPr>
              <a:lnSpc>
                <a:spcPct val="100000"/>
              </a:lnSpc>
              <a:spcBef>
                <a:spcPts val="0"/>
              </a:spcBef>
              <a:defRPr/>
            </a:lvl1pPr>
            <a:lvl2pPr>
              <a:lnSpc>
                <a:spcPct val="100000"/>
              </a:lnSpc>
              <a:spcBef>
                <a:spcPts val="0"/>
              </a:spcBef>
              <a:defRPr/>
            </a:lvl2pPr>
            <a:lvl3pPr>
              <a:lnSpc>
                <a:spcPct val="100000"/>
              </a:lnSpc>
              <a:spcBef>
                <a:spcPts val="0"/>
              </a:spcBef>
              <a:defRPr/>
            </a:lvl3pPr>
            <a:lvl4pPr>
              <a:lnSpc>
                <a:spcPct val="100000"/>
              </a:lnSpc>
              <a:spcBef>
                <a:spcPts val="0"/>
              </a:spcBef>
              <a:defRPr/>
            </a:lvl4pPr>
            <a:lvl5pPr>
              <a:lnSpc>
                <a:spcPct val="100000"/>
              </a:lnSpc>
              <a:spcBef>
                <a:spcPts val="0"/>
              </a:spcBef>
              <a:defRPr/>
            </a:lvl5pPr>
          </a:lstStyle>
          <a:p>
            <a:pPr lvl="0"/>
            <a:endParaRPr lang="de-DE" dirty="0"/>
          </a:p>
        </p:txBody>
      </p:sp>
    </p:spTree>
    <p:extLst>
      <p:ext uri="{BB962C8B-B14F-4D97-AF65-F5344CB8AC3E}">
        <p14:creationId xmlns:p14="http://schemas.microsoft.com/office/powerpoint/2010/main" val="36220714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_Hilfe">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512B0DB9-0322-4ED9-940E-5222A7C612BE}" type="slidenum">
              <a:rPr lang="de-DE" smtClean="0"/>
              <a:t>‹Nr.›</a:t>
            </a:fld>
            <a:endParaRPr lang="de-DE"/>
          </a:p>
        </p:txBody>
      </p:sp>
      <p:pic>
        <p:nvPicPr>
          <p:cNvPr id="5" name="Inhaltsplatzhalter 30"/>
          <p:cNvPicPr>
            <a:picLocks noChangeAspect="1"/>
          </p:cNvPicPr>
          <p:nvPr userDrawn="1"/>
        </p:nvPicPr>
        <p:blipFill>
          <a:blip r:embed="rId2"/>
          <a:stretch>
            <a:fillRect/>
          </a:stretch>
        </p:blipFill>
        <p:spPr>
          <a:xfrm>
            <a:off x="3744000" y="540000"/>
            <a:ext cx="3104647" cy="5760000"/>
          </a:xfrm>
          <a:prstGeom prst="rect">
            <a:avLst/>
          </a:prstGeom>
        </p:spPr>
      </p:pic>
    </p:spTree>
    <p:extLst>
      <p:ext uri="{BB962C8B-B14F-4D97-AF65-F5344CB8AC3E}">
        <p14:creationId xmlns:p14="http://schemas.microsoft.com/office/powerpoint/2010/main" val="1004083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Loesung">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512B0DB9-0322-4ED9-940E-5222A7C612BE}" type="slidenum">
              <a:rPr lang="de-DE" smtClean="0"/>
              <a:t>‹Nr.›</a:t>
            </a:fld>
            <a:endParaRPr lang="de-DE"/>
          </a:p>
        </p:txBody>
      </p:sp>
      <p:pic>
        <p:nvPicPr>
          <p:cNvPr id="6" name="Inhaltsplatzhalter 33"/>
          <p:cNvPicPr>
            <a:picLocks noChangeAspect="1"/>
          </p:cNvPicPr>
          <p:nvPr userDrawn="1"/>
        </p:nvPicPr>
        <p:blipFill>
          <a:blip r:embed="rId2"/>
          <a:stretch>
            <a:fillRect/>
          </a:stretch>
        </p:blipFill>
        <p:spPr>
          <a:xfrm>
            <a:off x="3852000" y="540000"/>
            <a:ext cx="2488770" cy="5760000"/>
          </a:xfrm>
          <a:prstGeom prst="rect">
            <a:avLst/>
          </a:prstGeom>
        </p:spPr>
      </p:pic>
    </p:spTree>
    <p:extLst>
      <p:ext uri="{BB962C8B-B14F-4D97-AF65-F5344CB8AC3E}">
        <p14:creationId xmlns:p14="http://schemas.microsoft.com/office/powerpoint/2010/main" val="3078029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letzte Seite">
    <p:spTree>
      <p:nvGrpSpPr>
        <p:cNvPr id="1" name=""/>
        <p:cNvGrpSpPr/>
        <p:nvPr/>
      </p:nvGrpSpPr>
      <p:grpSpPr>
        <a:xfrm>
          <a:off x="0" y="0"/>
          <a:ext cx="0" cy="0"/>
          <a:chOff x="0" y="0"/>
          <a:chExt cx="0" cy="0"/>
        </a:xfrm>
      </p:grpSpPr>
      <p:sp>
        <p:nvSpPr>
          <p:cNvPr id="3" name="Inhaltsplatzhalter 2"/>
          <p:cNvSpPr>
            <a:spLocks noGrp="1"/>
          </p:cNvSpPr>
          <p:nvPr>
            <p:ph idx="1"/>
          </p:nvPr>
        </p:nvSpPr>
        <p:spPr>
          <a:xfrm>
            <a:off x="720000" y="3600000"/>
            <a:ext cx="8460000" cy="2520000"/>
          </a:xfrm>
        </p:spPr>
        <p:txBody>
          <a:bodyPr anchor="t">
            <a:noAutofit/>
          </a:bodyPr>
          <a:lstStyle>
            <a:lvl1pPr algn="l">
              <a:lnSpc>
                <a:spcPct val="100000"/>
              </a:lnSpc>
              <a:spcBef>
                <a:spcPts val="0"/>
              </a:spcBef>
              <a:defRPr sz="1400" b="0"/>
            </a:lvl1pPr>
            <a:lvl2pPr algn="l">
              <a:lnSpc>
                <a:spcPct val="100000"/>
              </a:lnSpc>
              <a:spcBef>
                <a:spcPts val="0"/>
              </a:spcBef>
              <a:defRPr sz="1400" b="0"/>
            </a:lvl2pPr>
            <a:lvl3pPr algn="l">
              <a:lnSpc>
                <a:spcPct val="100000"/>
              </a:lnSpc>
              <a:spcBef>
                <a:spcPts val="0"/>
              </a:spcBef>
              <a:defRPr sz="1400" b="0"/>
            </a:lvl3pPr>
            <a:lvl4pPr algn="l">
              <a:lnSpc>
                <a:spcPct val="100000"/>
              </a:lnSpc>
              <a:spcBef>
                <a:spcPts val="0"/>
              </a:spcBef>
              <a:defRPr sz="1400" b="0"/>
            </a:lvl4pPr>
            <a:lvl5pPr algn="l">
              <a:lnSpc>
                <a:spcPct val="100000"/>
              </a:lnSpc>
              <a:spcBef>
                <a:spcPts val="0"/>
              </a:spcBef>
              <a:defRPr sz="1400" b="0"/>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oliennummernplatzhalter 5"/>
          <p:cNvSpPr>
            <a:spLocks noGrp="1"/>
          </p:cNvSpPr>
          <p:nvPr>
            <p:ph type="sldNum" sz="quarter" idx="12"/>
          </p:nvPr>
        </p:nvSpPr>
        <p:spPr>
          <a:xfrm>
            <a:off x="3852000" y="6444000"/>
            <a:ext cx="2232000" cy="360000"/>
          </a:xfrm>
        </p:spPr>
        <p:txBody>
          <a:bodyPr/>
          <a:lstStyle>
            <a:lvl1pPr>
              <a:lnSpc>
                <a:spcPct val="100000"/>
              </a:lnSpc>
              <a:defRPr/>
            </a:lvl1pPr>
          </a:lstStyle>
          <a:p>
            <a:fld id="{512B0DB9-0322-4ED9-940E-5222A7C612BE}" type="slidenum">
              <a:rPr lang="de-DE" smtClean="0"/>
              <a:pPr/>
              <a:t>‹Nr.›</a:t>
            </a:fld>
            <a:endParaRPr lang="de-DE"/>
          </a:p>
        </p:txBody>
      </p:sp>
      <p:sp>
        <p:nvSpPr>
          <p:cNvPr id="12" name="Inhaltsplatzhalter 2"/>
          <p:cNvSpPr>
            <a:spLocks noGrp="1"/>
          </p:cNvSpPr>
          <p:nvPr>
            <p:ph idx="13"/>
          </p:nvPr>
        </p:nvSpPr>
        <p:spPr>
          <a:xfrm>
            <a:off x="720000" y="612000"/>
            <a:ext cx="8460000" cy="2736000"/>
          </a:xfrm>
        </p:spPr>
        <p:txBody>
          <a:bodyPr anchor="ctr">
            <a:noAutofit/>
          </a:bodyPr>
          <a:lstStyle>
            <a:lvl1pPr algn="ctr">
              <a:lnSpc>
                <a:spcPct val="150000"/>
              </a:lnSpc>
              <a:spcBef>
                <a:spcPts val="0"/>
              </a:spcBef>
              <a:defRPr sz="2000" b="0"/>
            </a:lvl1pPr>
            <a:lvl2pPr algn="ctr">
              <a:lnSpc>
                <a:spcPct val="150000"/>
              </a:lnSpc>
              <a:spcBef>
                <a:spcPts val="0"/>
              </a:spcBef>
              <a:defRPr sz="2000" b="0"/>
            </a:lvl2pPr>
            <a:lvl3pPr algn="ctr">
              <a:lnSpc>
                <a:spcPct val="150000"/>
              </a:lnSpc>
              <a:spcBef>
                <a:spcPts val="0"/>
              </a:spcBef>
              <a:defRPr sz="2000" b="0"/>
            </a:lvl3pPr>
            <a:lvl4pPr algn="ctr">
              <a:lnSpc>
                <a:spcPct val="150000"/>
              </a:lnSpc>
              <a:spcBef>
                <a:spcPts val="0"/>
              </a:spcBef>
              <a:defRPr sz="2000" b="0"/>
            </a:lvl4pPr>
            <a:lvl5pPr algn="ctr">
              <a:lnSpc>
                <a:spcPct val="150000"/>
              </a:lnSpc>
              <a:spcBef>
                <a:spcPts val="0"/>
              </a:spcBef>
              <a:defRPr sz="2000" b="0"/>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184609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Aufgabe 1">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DE" dirty="0"/>
              <a:t>Titelmasterformat durch Klicken bearbeiten</a:t>
            </a:r>
          </a:p>
        </p:txBody>
      </p:sp>
      <p:sp>
        <p:nvSpPr>
          <p:cNvPr id="3" name="Inhaltsplatzhalter 2"/>
          <p:cNvSpPr>
            <a:spLocks noGrp="1"/>
          </p:cNvSpPr>
          <p:nvPr>
            <p:ph idx="1"/>
          </p:nvPr>
        </p:nvSpPr>
        <p:spPr>
          <a:xfrm>
            <a:off x="1368000" y="1440000"/>
            <a:ext cx="7200000" cy="4320000"/>
          </a:xfrm>
        </p:spPr>
        <p:txBody>
          <a:bodyPr>
            <a:no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oliennummernplatzhalter 5"/>
          <p:cNvSpPr>
            <a:spLocks noGrp="1"/>
          </p:cNvSpPr>
          <p:nvPr>
            <p:ph type="sldNum" sz="quarter" idx="12"/>
          </p:nvPr>
        </p:nvSpPr>
        <p:spPr/>
        <p:txBody>
          <a:bodyPr/>
          <a:lstStyle/>
          <a:p>
            <a:fld id="{649AAC7D-4B30-4604-BD35-0C4E56313D0D}" type="slidenum">
              <a:rPr lang="de-DE" smtClean="0"/>
              <a:t>‹Nr.›</a:t>
            </a:fld>
            <a:endParaRPr lang="de-DE"/>
          </a:p>
        </p:txBody>
      </p:sp>
      <p:sp>
        <p:nvSpPr>
          <p:cNvPr id="8" name="Inhaltsplatzhalter 7"/>
          <p:cNvSpPr>
            <a:spLocks noGrp="1" noChangeAspect="1"/>
          </p:cNvSpPr>
          <p:nvPr>
            <p:ph sz="quarter" idx="13"/>
          </p:nvPr>
        </p:nvSpPr>
        <p:spPr>
          <a:xfrm>
            <a:off x="432000" y="504000"/>
            <a:ext cx="900000" cy="900000"/>
          </a:xfrm>
        </p:spPr>
        <p:txBody>
          <a:bodyPr>
            <a:noAutofit/>
          </a:bodyPr>
          <a:lstStyle>
            <a:lvl1pPr>
              <a:defRPr sz="1000"/>
            </a:lvl1pPr>
            <a:lvl2pPr>
              <a:defRPr sz="1000"/>
            </a:lvl2pPr>
            <a:lvl3pPr>
              <a:defRPr sz="1000"/>
            </a:lvl3pPr>
            <a:lvl4pPr>
              <a:defRPr sz="1000"/>
            </a:lvl4pPr>
            <a:lvl5pPr>
              <a:defRPr sz="1000"/>
            </a:lvl5pPr>
          </a:lstStyle>
          <a:p>
            <a:pPr lvl="0"/>
            <a:endParaRPr lang="de-DE" dirty="0"/>
          </a:p>
        </p:txBody>
      </p:sp>
    </p:spTree>
    <p:extLst>
      <p:ext uri="{BB962C8B-B14F-4D97-AF65-F5344CB8AC3E}">
        <p14:creationId xmlns:p14="http://schemas.microsoft.com/office/powerpoint/2010/main" val="542535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Aufgabe 2">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lvl1pPr indent="0">
              <a:defRPr/>
            </a:lvl1pPr>
          </a:lstStyle>
          <a:p>
            <a:r>
              <a:rPr lang="de-DE" dirty="0"/>
              <a:t>Titelmasterformat durch Klicken bearbeiten</a:t>
            </a:r>
          </a:p>
        </p:txBody>
      </p:sp>
      <p:sp>
        <p:nvSpPr>
          <p:cNvPr id="3" name="Inhaltsplatzhalter 2"/>
          <p:cNvSpPr>
            <a:spLocks noGrp="1"/>
          </p:cNvSpPr>
          <p:nvPr>
            <p:ph idx="1"/>
          </p:nvPr>
        </p:nvSpPr>
        <p:spPr>
          <a:xfrm>
            <a:off x="1368000" y="1440000"/>
            <a:ext cx="7200000" cy="4320000"/>
          </a:xfrm>
        </p:spPr>
        <p:txBody>
          <a:bodyPr anchor="t">
            <a:noAutofit/>
          </a:bodyPr>
          <a:lstStyle>
            <a:lvl1pPr marL="180000" indent="-180000">
              <a:spcBef>
                <a:spcPts val="0"/>
              </a:spcBef>
              <a:spcAft>
                <a:spcPts val="0"/>
              </a:spcAft>
              <a:buFont typeface="Arial" panose="020B0604020202020204" pitchFamily="34" charset="0"/>
              <a:buChar char="•"/>
              <a:defRPr/>
            </a:lvl1pPr>
            <a:lvl2pPr marL="180000" indent="-180000">
              <a:spcBef>
                <a:spcPts val="0"/>
              </a:spcBef>
              <a:spcAft>
                <a:spcPts val="0"/>
              </a:spcAft>
              <a:buFont typeface="Arial" panose="020B0604020202020204" pitchFamily="34" charset="0"/>
              <a:buChar char="•"/>
              <a:defRPr/>
            </a:lvl2pPr>
            <a:lvl3pPr marL="180000" indent="-180000">
              <a:spcBef>
                <a:spcPts val="0"/>
              </a:spcBef>
              <a:spcAft>
                <a:spcPts val="0"/>
              </a:spcAft>
              <a:buFont typeface="Arial" panose="020B0604020202020204" pitchFamily="34" charset="0"/>
              <a:buChar char="•"/>
              <a:defRPr/>
            </a:lvl3pPr>
            <a:lvl4pPr marL="180000" indent="-180000">
              <a:spcBef>
                <a:spcPts val="0"/>
              </a:spcBef>
              <a:spcAft>
                <a:spcPts val="0"/>
              </a:spcAft>
              <a:buFont typeface="Arial" panose="020B0604020202020204" pitchFamily="34" charset="0"/>
              <a:buChar char="•"/>
              <a:defRPr/>
            </a:lvl4pPr>
            <a:lvl5pPr marL="180000" indent="-180000">
              <a:spcBef>
                <a:spcPts val="0"/>
              </a:spcBef>
              <a:spcAft>
                <a:spcPts val="0"/>
              </a:spcAft>
              <a:buFont typeface="Arial" panose="020B0604020202020204" pitchFamily="34" charset="0"/>
              <a:buChar char="•"/>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oliennummernplatzhalter 5"/>
          <p:cNvSpPr>
            <a:spLocks noGrp="1"/>
          </p:cNvSpPr>
          <p:nvPr>
            <p:ph type="sldNum" sz="quarter" idx="12"/>
          </p:nvPr>
        </p:nvSpPr>
        <p:spPr/>
        <p:txBody>
          <a:bodyPr/>
          <a:lstStyle>
            <a:lvl1pPr indent="0">
              <a:defRPr/>
            </a:lvl1pPr>
          </a:lstStyle>
          <a:p>
            <a:fld id="{649AAC7D-4B30-4604-BD35-0C4E56313D0D}" type="slidenum">
              <a:rPr lang="de-DE" smtClean="0"/>
              <a:pPr/>
              <a:t>‹Nr.›</a:t>
            </a:fld>
            <a:endParaRPr lang="de-DE"/>
          </a:p>
        </p:txBody>
      </p:sp>
      <p:sp>
        <p:nvSpPr>
          <p:cNvPr id="8" name="Inhaltsplatzhalter 7"/>
          <p:cNvSpPr>
            <a:spLocks noGrp="1" noChangeAspect="1"/>
          </p:cNvSpPr>
          <p:nvPr>
            <p:ph sz="quarter" idx="13"/>
          </p:nvPr>
        </p:nvSpPr>
        <p:spPr>
          <a:xfrm>
            <a:off x="432000" y="504000"/>
            <a:ext cx="900000" cy="900000"/>
          </a:xfrm>
        </p:spPr>
        <p:txBody>
          <a:bodyPr>
            <a:noAutofit/>
          </a:bodyPr>
          <a:lstStyle>
            <a:lvl1pPr indent="0">
              <a:defRPr sz="1000"/>
            </a:lvl1pPr>
            <a:lvl2pPr>
              <a:defRPr sz="1000"/>
            </a:lvl2pPr>
            <a:lvl3pPr>
              <a:defRPr sz="1000"/>
            </a:lvl3pPr>
            <a:lvl4pPr>
              <a:defRPr sz="1000"/>
            </a:lvl4pPr>
            <a:lvl5pPr>
              <a:defRPr sz="1000"/>
            </a:lvl5pPr>
          </a:lstStyle>
          <a:p>
            <a:pPr lvl="0"/>
            <a:endParaRPr lang="de-DE" dirty="0"/>
          </a:p>
        </p:txBody>
      </p:sp>
      <p:sp>
        <p:nvSpPr>
          <p:cNvPr id="7" name="Inhaltsplatzhalter 7"/>
          <p:cNvSpPr>
            <a:spLocks noGrp="1" noChangeAspect="1"/>
          </p:cNvSpPr>
          <p:nvPr>
            <p:ph sz="quarter" idx="14"/>
          </p:nvPr>
        </p:nvSpPr>
        <p:spPr>
          <a:xfrm>
            <a:off x="432000" y="1512000"/>
            <a:ext cx="900000" cy="900000"/>
          </a:xfrm>
        </p:spPr>
        <p:txBody>
          <a:bodyPr>
            <a:noAutofit/>
          </a:bodyPr>
          <a:lstStyle>
            <a:lvl1pPr indent="0">
              <a:defRPr sz="1000"/>
            </a:lvl1pPr>
            <a:lvl2pPr>
              <a:defRPr sz="1000"/>
            </a:lvl2pPr>
            <a:lvl3pPr>
              <a:defRPr sz="1000"/>
            </a:lvl3pPr>
            <a:lvl4pPr>
              <a:defRPr sz="1000"/>
            </a:lvl4pPr>
            <a:lvl5pPr>
              <a:defRPr sz="1000"/>
            </a:lvl5pPr>
          </a:lstStyle>
          <a:p>
            <a:pPr lvl="0"/>
            <a:endParaRPr lang="de-DE" dirty="0"/>
          </a:p>
        </p:txBody>
      </p:sp>
      <p:sp>
        <p:nvSpPr>
          <p:cNvPr id="9" name="Inhaltsplatzhalter 7"/>
          <p:cNvSpPr>
            <a:spLocks noGrp="1"/>
          </p:cNvSpPr>
          <p:nvPr>
            <p:ph sz="quarter" idx="15"/>
          </p:nvPr>
        </p:nvSpPr>
        <p:spPr>
          <a:xfrm>
            <a:off x="432000" y="2628000"/>
            <a:ext cx="900000" cy="900000"/>
          </a:xfrm>
        </p:spPr>
        <p:txBody>
          <a:bodyPr>
            <a:noAutofit/>
          </a:bodyPr>
          <a:lstStyle>
            <a:lvl1pPr indent="0">
              <a:defRPr sz="1000"/>
            </a:lvl1pPr>
            <a:lvl2pPr>
              <a:defRPr sz="1000"/>
            </a:lvl2pPr>
            <a:lvl3pPr>
              <a:defRPr sz="1000"/>
            </a:lvl3pPr>
            <a:lvl4pPr>
              <a:defRPr sz="1000"/>
            </a:lvl4pPr>
            <a:lvl5pPr>
              <a:defRPr sz="1000"/>
            </a:lvl5pPr>
          </a:lstStyle>
          <a:p>
            <a:pPr lvl="0"/>
            <a:endParaRPr lang="de-DE" dirty="0"/>
          </a:p>
        </p:txBody>
      </p:sp>
      <p:sp>
        <p:nvSpPr>
          <p:cNvPr id="10" name="Inhaltsplatzhalter 7"/>
          <p:cNvSpPr>
            <a:spLocks noGrp="1" noChangeAspect="1"/>
          </p:cNvSpPr>
          <p:nvPr>
            <p:ph sz="quarter" idx="16"/>
          </p:nvPr>
        </p:nvSpPr>
        <p:spPr>
          <a:xfrm>
            <a:off x="432000" y="3744000"/>
            <a:ext cx="900000" cy="900000"/>
          </a:xfrm>
        </p:spPr>
        <p:txBody>
          <a:bodyPr>
            <a:noAutofit/>
          </a:bodyPr>
          <a:lstStyle>
            <a:lvl1pPr indent="0">
              <a:defRPr sz="1000"/>
            </a:lvl1pPr>
            <a:lvl2pPr>
              <a:defRPr sz="1000"/>
            </a:lvl2pPr>
            <a:lvl3pPr>
              <a:defRPr sz="1000"/>
            </a:lvl3pPr>
            <a:lvl4pPr>
              <a:defRPr sz="1000"/>
            </a:lvl4pPr>
            <a:lvl5pPr>
              <a:defRPr sz="1000"/>
            </a:lvl5pPr>
          </a:lstStyle>
          <a:p>
            <a:pPr lvl="0"/>
            <a:endParaRPr lang="de-DE" dirty="0"/>
          </a:p>
        </p:txBody>
      </p:sp>
      <p:sp>
        <p:nvSpPr>
          <p:cNvPr id="11" name="Inhaltsplatzhalter 7"/>
          <p:cNvSpPr>
            <a:spLocks noGrp="1" noChangeAspect="1"/>
          </p:cNvSpPr>
          <p:nvPr>
            <p:ph sz="quarter" idx="17"/>
          </p:nvPr>
        </p:nvSpPr>
        <p:spPr>
          <a:xfrm>
            <a:off x="432000" y="4860000"/>
            <a:ext cx="900000" cy="900000"/>
          </a:xfrm>
        </p:spPr>
        <p:txBody>
          <a:bodyPr>
            <a:noAutofit/>
          </a:bodyPr>
          <a:lstStyle>
            <a:lvl1pPr indent="0">
              <a:defRPr sz="1000"/>
            </a:lvl1pPr>
            <a:lvl2pPr>
              <a:defRPr sz="1000"/>
            </a:lvl2pPr>
            <a:lvl3pPr>
              <a:defRPr sz="1000"/>
            </a:lvl3pPr>
            <a:lvl4pPr>
              <a:defRPr sz="1000"/>
            </a:lvl4pPr>
            <a:lvl5pPr>
              <a:defRPr sz="1000"/>
            </a:lvl5pPr>
          </a:lstStyle>
          <a:p>
            <a:pPr lvl="0"/>
            <a:endParaRPr lang="de-DE" dirty="0"/>
          </a:p>
        </p:txBody>
      </p:sp>
    </p:spTree>
    <p:extLst>
      <p:ext uri="{BB962C8B-B14F-4D97-AF65-F5344CB8AC3E}">
        <p14:creationId xmlns:p14="http://schemas.microsoft.com/office/powerpoint/2010/main" val="11787902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Aufgabe 3">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DE" dirty="0"/>
              <a:t>Titelmasterformat durch Klicken bearbeiten</a:t>
            </a:r>
          </a:p>
        </p:txBody>
      </p:sp>
      <p:sp>
        <p:nvSpPr>
          <p:cNvPr id="3" name="Inhaltsplatzhalter 2"/>
          <p:cNvSpPr>
            <a:spLocks noGrp="1"/>
          </p:cNvSpPr>
          <p:nvPr>
            <p:ph idx="1"/>
          </p:nvPr>
        </p:nvSpPr>
        <p:spPr>
          <a:xfrm>
            <a:off x="1366838" y="1440000"/>
            <a:ext cx="7200000" cy="3600000"/>
          </a:xfrm>
        </p:spPr>
        <p:txBody>
          <a:bodyPr>
            <a:no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oliennummernplatzhalter 5"/>
          <p:cNvSpPr>
            <a:spLocks noGrp="1"/>
          </p:cNvSpPr>
          <p:nvPr>
            <p:ph type="sldNum" sz="quarter" idx="12"/>
          </p:nvPr>
        </p:nvSpPr>
        <p:spPr/>
        <p:txBody>
          <a:bodyPr/>
          <a:lstStyle/>
          <a:p>
            <a:fld id="{649AAC7D-4B30-4604-BD35-0C4E56313D0D}" type="slidenum">
              <a:rPr lang="de-DE" smtClean="0"/>
              <a:t>‹Nr.›</a:t>
            </a:fld>
            <a:endParaRPr lang="de-DE"/>
          </a:p>
        </p:txBody>
      </p:sp>
      <p:sp>
        <p:nvSpPr>
          <p:cNvPr id="8" name="Inhaltsplatzhalter 7"/>
          <p:cNvSpPr>
            <a:spLocks noGrp="1" noChangeAspect="1"/>
          </p:cNvSpPr>
          <p:nvPr>
            <p:ph sz="quarter" idx="13"/>
          </p:nvPr>
        </p:nvSpPr>
        <p:spPr>
          <a:xfrm>
            <a:off x="432000" y="504000"/>
            <a:ext cx="900000" cy="900000"/>
          </a:xfrm>
        </p:spPr>
        <p:txBody>
          <a:bodyPr>
            <a:noAutofit/>
          </a:bodyPr>
          <a:lstStyle>
            <a:lvl1pPr>
              <a:defRPr sz="1000"/>
            </a:lvl1pPr>
            <a:lvl2pPr>
              <a:defRPr sz="1000"/>
            </a:lvl2pPr>
            <a:lvl3pPr>
              <a:defRPr sz="1000"/>
            </a:lvl3pPr>
            <a:lvl4pPr>
              <a:defRPr sz="1000"/>
            </a:lvl4pPr>
            <a:lvl5pPr>
              <a:defRPr sz="1000"/>
            </a:lvl5pPr>
          </a:lstStyle>
          <a:p>
            <a:pPr lvl="0"/>
            <a:endParaRPr lang="de-DE" dirty="0"/>
          </a:p>
        </p:txBody>
      </p:sp>
      <p:sp>
        <p:nvSpPr>
          <p:cNvPr id="5" name="Inhaltsplatzhalter 4"/>
          <p:cNvSpPr>
            <a:spLocks noGrp="1"/>
          </p:cNvSpPr>
          <p:nvPr>
            <p:ph sz="quarter" idx="14"/>
          </p:nvPr>
        </p:nvSpPr>
        <p:spPr>
          <a:xfrm>
            <a:off x="720000" y="5220000"/>
            <a:ext cx="900000" cy="900000"/>
          </a:xfrm>
        </p:spPr>
        <p:txBody>
          <a:bodyPr/>
          <a:lstStyle>
            <a:lvl1pPr>
              <a:defRPr sz="1000"/>
            </a:lvl1pPr>
            <a:lvl2pPr>
              <a:defRPr sz="1200"/>
            </a:lvl2pPr>
            <a:lvl3pPr>
              <a:defRPr sz="1200"/>
            </a:lvl3pPr>
            <a:lvl4pPr>
              <a:defRPr sz="1200"/>
            </a:lvl4pPr>
            <a:lvl5pPr>
              <a:defRPr sz="1200"/>
            </a:lvl5pPr>
          </a:lstStyle>
          <a:p>
            <a:pPr lvl="0"/>
            <a:endParaRPr lang="de-DE" dirty="0"/>
          </a:p>
        </p:txBody>
      </p:sp>
      <p:sp>
        <p:nvSpPr>
          <p:cNvPr id="9" name="Textplatzhalter 8"/>
          <p:cNvSpPr>
            <a:spLocks noGrp="1"/>
          </p:cNvSpPr>
          <p:nvPr>
            <p:ph type="body" sz="quarter" idx="15"/>
          </p:nvPr>
        </p:nvSpPr>
        <p:spPr>
          <a:xfrm>
            <a:off x="1726838" y="5220000"/>
            <a:ext cx="6840000" cy="900000"/>
          </a:xfrm>
        </p:spPr>
        <p:txBody>
          <a:bodyPr anchor="ctr"/>
          <a:lstStyle>
            <a:lvl1pPr>
              <a:defRPr sz="2000" b="0">
                <a:solidFill>
                  <a:schemeClr val="accent1"/>
                </a:solidFill>
              </a:defRPr>
            </a:lvl1pPr>
          </a:lstStyle>
          <a:p>
            <a:pPr lvl="0"/>
            <a:r>
              <a:rPr lang="de-DE" dirty="0"/>
              <a:t>Textmasterformat bearbeiten</a:t>
            </a:r>
          </a:p>
        </p:txBody>
      </p:sp>
    </p:spTree>
    <p:extLst>
      <p:ext uri="{BB962C8B-B14F-4D97-AF65-F5344CB8AC3E}">
        <p14:creationId xmlns:p14="http://schemas.microsoft.com/office/powerpoint/2010/main" val="6578142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Aufgabe 4">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Titelmasterformat durch Klicken bearbeiten</a:t>
            </a:r>
          </a:p>
        </p:txBody>
      </p:sp>
      <p:sp>
        <p:nvSpPr>
          <p:cNvPr id="3" name="Foliennummernplatzhalter 2"/>
          <p:cNvSpPr>
            <a:spLocks noGrp="1"/>
          </p:cNvSpPr>
          <p:nvPr>
            <p:ph type="sldNum" sz="quarter" idx="10"/>
          </p:nvPr>
        </p:nvSpPr>
        <p:spPr/>
        <p:txBody>
          <a:bodyPr/>
          <a:lstStyle/>
          <a:p>
            <a:fld id="{649AAC7D-4B30-4604-BD35-0C4E56313D0D}" type="slidenum">
              <a:rPr lang="de-DE" smtClean="0"/>
              <a:pPr/>
              <a:t>‹Nr.›</a:t>
            </a:fld>
            <a:endParaRPr lang="de-DE"/>
          </a:p>
        </p:txBody>
      </p:sp>
      <p:sp>
        <p:nvSpPr>
          <p:cNvPr id="4" name="Inhaltsplatzhalter 7"/>
          <p:cNvSpPr>
            <a:spLocks noGrp="1" noChangeAspect="1"/>
          </p:cNvSpPr>
          <p:nvPr>
            <p:ph sz="quarter" idx="13"/>
          </p:nvPr>
        </p:nvSpPr>
        <p:spPr>
          <a:xfrm>
            <a:off x="432000" y="504000"/>
            <a:ext cx="900000" cy="900000"/>
          </a:xfrm>
        </p:spPr>
        <p:txBody>
          <a:bodyPr>
            <a:noAutofit/>
          </a:bodyPr>
          <a:lstStyle>
            <a:lvl1pPr>
              <a:defRPr sz="1000"/>
            </a:lvl1pPr>
            <a:lvl2pPr>
              <a:defRPr sz="1000"/>
            </a:lvl2pPr>
            <a:lvl3pPr>
              <a:defRPr sz="1000"/>
            </a:lvl3pPr>
            <a:lvl4pPr>
              <a:defRPr sz="1000"/>
            </a:lvl4pPr>
            <a:lvl5pPr>
              <a:defRPr sz="1000"/>
            </a:lvl5pPr>
          </a:lstStyle>
          <a:p>
            <a:pPr lvl="0"/>
            <a:endParaRPr lang="de-DE" dirty="0"/>
          </a:p>
        </p:txBody>
      </p:sp>
    </p:spTree>
    <p:extLst>
      <p:ext uri="{BB962C8B-B14F-4D97-AF65-F5344CB8AC3E}">
        <p14:creationId xmlns:p14="http://schemas.microsoft.com/office/powerpoint/2010/main" val="176598055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theme" Target="../theme/theme2.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720000" y="648000"/>
            <a:ext cx="8460000" cy="900000"/>
          </a:xfrm>
          <a:prstGeom prst="rect">
            <a:avLst/>
          </a:prstGeom>
        </p:spPr>
        <p:txBody>
          <a:bodyPr vert="horz" lIns="91440" tIns="45720" rIns="91440" bIns="45720" rtlCol="0" anchor="ctr">
            <a:noAutofit/>
          </a:bodyPr>
          <a:lstStyle/>
          <a:p>
            <a:r>
              <a:rPr lang="de-DE" dirty="0"/>
              <a:t>Titelmasterformat durch Klicken bearbeiten</a:t>
            </a:r>
          </a:p>
        </p:txBody>
      </p:sp>
      <p:sp>
        <p:nvSpPr>
          <p:cNvPr id="3" name="Textplatzhalter 2"/>
          <p:cNvSpPr>
            <a:spLocks noGrp="1"/>
          </p:cNvSpPr>
          <p:nvPr>
            <p:ph type="body" idx="1"/>
          </p:nvPr>
        </p:nvSpPr>
        <p:spPr>
          <a:xfrm>
            <a:off x="1368000" y="1620000"/>
            <a:ext cx="7200000" cy="3600000"/>
          </a:xfrm>
          <a:prstGeom prst="rect">
            <a:avLst/>
          </a:prstGeom>
        </p:spPr>
        <p:txBody>
          <a:bodyPr vert="horz" lIns="91440" tIns="45720" rIns="91440" bIns="45720" rtlCol="0" anchor="b">
            <a:noAutofit/>
          </a:bodyPr>
          <a:lstStyle/>
          <a:p>
            <a:pPr lvl="0"/>
            <a:r>
              <a:rPr lang="de-DE" dirty="0"/>
              <a:t>Textmasterformat bearbeiten</a:t>
            </a:r>
          </a:p>
        </p:txBody>
      </p:sp>
      <p:sp>
        <p:nvSpPr>
          <p:cNvPr id="6" name="Foliennummernplatzhalter 5"/>
          <p:cNvSpPr>
            <a:spLocks noGrp="1"/>
          </p:cNvSpPr>
          <p:nvPr>
            <p:ph type="sldNum" sz="quarter" idx="4"/>
          </p:nvPr>
        </p:nvSpPr>
        <p:spPr>
          <a:xfrm>
            <a:off x="3852000" y="6444000"/>
            <a:ext cx="2232000" cy="360000"/>
          </a:xfrm>
          <a:prstGeom prst="rect">
            <a:avLst/>
          </a:prstGeom>
        </p:spPr>
        <p:txBody>
          <a:bodyPr vert="horz" lIns="91440" tIns="45720" rIns="91440" bIns="45720" rtlCol="0" anchor="ctr">
            <a:noAutofit/>
          </a:bodyPr>
          <a:lstStyle>
            <a:lvl1pPr algn="ctr">
              <a:lnSpc>
                <a:spcPct val="100000"/>
              </a:lnSpc>
              <a:defRPr sz="1600">
                <a:solidFill>
                  <a:schemeClr val="tx1">
                    <a:tint val="75000"/>
                  </a:schemeClr>
                </a:solidFill>
              </a:defRPr>
            </a:lvl1pPr>
          </a:lstStyle>
          <a:p>
            <a:fld id="{512B0DB9-0322-4ED9-940E-5222A7C612BE}" type="slidenum">
              <a:rPr lang="de-DE" smtClean="0"/>
              <a:pPr/>
              <a:t>‹Nr.›</a:t>
            </a:fld>
            <a:endParaRPr lang="de-DE" dirty="0"/>
          </a:p>
        </p:txBody>
      </p:sp>
      <p:sp>
        <p:nvSpPr>
          <p:cNvPr id="7" name="Rechteck 6"/>
          <p:cNvSpPr/>
          <p:nvPr userDrawn="1"/>
        </p:nvSpPr>
        <p:spPr>
          <a:xfrm>
            <a:off x="360000" y="432000"/>
            <a:ext cx="9180000" cy="5940000"/>
          </a:xfrm>
          <a:prstGeom prst="rect">
            <a:avLst/>
          </a:prstGeom>
          <a:noFill/>
          <a:ln w="38100" cap="sq">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de-DE"/>
          </a:p>
        </p:txBody>
      </p:sp>
    </p:spTree>
    <p:extLst>
      <p:ext uri="{BB962C8B-B14F-4D97-AF65-F5344CB8AC3E}">
        <p14:creationId xmlns:p14="http://schemas.microsoft.com/office/powerpoint/2010/main" val="341192311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91" r:id="rId3"/>
    <p:sldLayoutId id="2147483696" r:id="rId4"/>
    <p:sldLayoutId id="2147483697" r:id="rId5"/>
  </p:sldLayoutIdLst>
  <p:hf hdr="0" ftr="0"/>
  <p:txStyles>
    <p:titleStyle>
      <a:lvl1pPr algn="ctr" defTabSz="914400" rtl="0" eaLnBrk="1" latinLnBrk="0" hangingPunct="1">
        <a:lnSpc>
          <a:spcPct val="100000"/>
        </a:lnSpc>
        <a:spcBef>
          <a:spcPct val="0"/>
        </a:spcBef>
        <a:buNone/>
        <a:defRPr sz="2800" b="1" kern="1200">
          <a:solidFill>
            <a:schemeClr val="tx1"/>
          </a:solidFill>
          <a:latin typeface="+mj-lt"/>
          <a:ea typeface="+mj-ea"/>
          <a:cs typeface="+mj-cs"/>
        </a:defRPr>
      </a:lvl1pPr>
    </p:titleStyle>
    <p:bodyStyle>
      <a:lvl1pPr marL="0" indent="0" algn="ctr" defTabSz="914400" rtl="0" eaLnBrk="1" latinLnBrk="0" hangingPunct="1">
        <a:lnSpc>
          <a:spcPct val="100000"/>
        </a:lnSpc>
        <a:spcBef>
          <a:spcPts val="0"/>
        </a:spcBef>
        <a:buFont typeface="Arial" panose="020B0604020202020204" pitchFamily="34" charset="0"/>
        <a:buNone/>
        <a:defRPr sz="2000" kern="1200">
          <a:solidFill>
            <a:schemeClr val="tx1"/>
          </a:solidFill>
          <a:latin typeface="+mn-lt"/>
          <a:ea typeface="+mn-ea"/>
          <a:cs typeface="+mn-cs"/>
        </a:defRPr>
      </a:lvl1pPr>
      <a:lvl2pPr marL="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0" userDrawn="1">
          <p15:clr>
            <a:srgbClr val="F26B43"/>
          </p15:clr>
        </p15:guide>
        <p15:guide id="2" orient="horz" pos="216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1366838" y="613324"/>
            <a:ext cx="7200000" cy="720000"/>
          </a:xfrm>
          <a:prstGeom prst="rect">
            <a:avLst/>
          </a:prstGeom>
        </p:spPr>
        <p:txBody>
          <a:bodyPr vert="horz" wrap="square" lIns="91440" tIns="45720" rIns="91440" bIns="45720" rtlCol="0" anchor="ctr">
            <a:noAutofit/>
          </a:bodyPr>
          <a:lstStyle/>
          <a:p>
            <a:r>
              <a:rPr lang="de-DE" dirty="0"/>
              <a:t>Titelmasterformat durch Klicken bearbeiten</a:t>
            </a:r>
          </a:p>
        </p:txBody>
      </p:sp>
      <p:sp>
        <p:nvSpPr>
          <p:cNvPr id="3" name="Textplatzhalter 2"/>
          <p:cNvSpPr>
            <a:spLocks noGrp="1"/>
          </p:cNvSpPr>
          <p:nvPr>
            <p:ph type="body" idx="1"/>
          </p:nvPr>
        </p:nvSpPr>
        <p:spPr>
          <a:xfrm>
            <a:off x="1368000" y="1440000"/>
            <a:ext cx="7200000" cy="4320000"/>
          </a:xfrm>
          <a:prstGeom prst="rect">
            <a:avLst/>
          </a:prstGeom>
        </p:spPr>
        <p:txBody>
          <a:bodyPr vert="horz" wrap="square" lIns="91440" tIns="45720" rIns="91440" bIns="45720" rtlCol="0" anchor="t">
            <a:no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oliennummernplatzhalter 5"/>
          <p:cNvSpPr>
            <a:spLocks noGrp="1"/>
          </p:cNvSpPr>
          <p:nvPr>
            <p:ph type="sldNum" sz="quarter" idx="4"/>
          </p:nvPr>
        </p:nvSpPr>
        <p:spPr>
          <a:xfrm>
            <a:off x="3852000" y="6444000"/>
            <a:ext cx="2232000" cy="360000"/>
          </a:xfrm>
          <a:prstGeom prst="rect">
            <a:avLst/>
          </a:prstGeom>
        </p:spPr>
        <p:txBody>
          <a:bodyPr vert="horz" wrap="square" lIns="91440" tIns="45720" rIns="91440" bIns="45720" rtlCol="0" anchor="ctr">
            <a:noAutofit/>
          </a:bodyPr>
          <a:lstStyle>
            <a:lvl1pPr algn="ctr">
              <a:lnSpc>
                <a:spcPct val="100000"/>
              </a:lnSpc>
              <a:defRPr sz="1600">
                <a:solidFill>
                  <a:schemeClr val="tx1">
                    <a:tint val="75000"/>
                  </a:schemeClr>
                </a:solidFill>
              </a:defRPr>
            </a:lvl1pPr>
          </a:lstStyle>
          <a:p>
            <a:fld id="{649AAC7D-4B30-4604-BD35-0C4E56313D0D}" type="slidenum">
              <a:rPr lang="de-DE" smtClean="0"/>
              <a:pPr/>
              <a:t>‹Nr.›</a:t>
            </a:fld>
            <a:endParaRPr lang="de-DE"/>
          </a:p>
        </p:txBody>
      </p:sp>
      <p:sp>
        <p:nvSpPr>
          <p:cNvPr id="7" name="Rechteck 6"/>
          <p:cNvSpPr/>
          <p:nvPr userDrawn="1"/>
        </p:nvSpPr>
        <p:spPr>
          <a:xfrm>
            <a:off x="360000" y="432000"/>
            <a:ext cx="9180000" cy="5940000"/>
          </a:xfrm>
          <a:prstGeom prst="rect">
            <a:avLst/>
          </a:prstGeom>
          <a:noFill/>
          <a:ln w="38100" cap="sq">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00000"/>
              </a:lnSpc>
            </a:pPr>
            <a:endParaRPr lang="de-DE"/>
          </a:p>
        </p:txBody>
      </p:sp>
      <p:cxnSp>
        <p:nvCxnSpPr>
          <p:cNvPr id="12" name="Gerader Verbinder 11"/>
          <p:cNvCxnSpPr/>
          <p:nvPr userDrawn="1"/>
        </p:nvCxnSpPr>
        <p:spPr>
          <a:xfrm>
            <a:off x="1188000" y="1368000"/>
            <a:ext cx="7560000"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52977996"/>
      </p:ext>
    </p:extLst>
  </p:cSld>
  <p:clrMap bg1="lt1" tx1="dk1" bg2="lt2" tx2="dk2" accent1="accent1" accent2="accent2" accent3="accent3" accent4="accent4" accent5="accent5" accent6="accent6" hlink="hlink" folHlink="folHlink"/>
  <p:sldLayoutIdLst>
    <p:sldLayoutId id="2147483700" r:id="rId1"/>
    <p:sldLayoutId id="2147483710" r:id="rId2"/>
    <p:sldLayoutId id="2147483712" r:id="rId3"/>
    <p:sldLayoutId id="2147483713" r:id="rId4"/>
    <p:sldLayoutId id="2147483714" r:id="rId5"/>
    <p:sldLayoutId id="2147483715" r:id="rId6"/>
    <p:sldLayoutId id="2147483717" r:id="rId7"/>
    <p:sldLayoutId id="2147483716" r:id="rId8"/>
    <p:sldLayoutId id="2147483718" r:id="rId9"/>
    <p:sldLayoutId id="2147483719" r:id="rId10"/>
  </p:sldLayoutIdLst>
  <p:hf hdr="0" ftr="0"/>
  <p:txStyles>
    <p:titleStyle>
      <a:lvl1pPr algn="ctr" defTabSz="914400" rtl="0" eaLnBrk="1" latinLnBrk="0" hangingPunct="1">
        <a:lnSpc>
          <a:spcPct val="100000"/>
        </a:lnSpc>
        <a:spcBef>
          <a:spcPct val="0"/>
        </a:spcBef>
        <a:buNone/>
        <a:defRPr sz="24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1"/>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1"/>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1"/>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0" userDrawn="1">
          <p15:clr>
            <a:srgbClr val="F26B43"/>
          </p15:clr>
        </p15:guide>
        <p15:guide id="2" orient="horz" pos="216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Foliennummernplatzhalter 5"/>
          <p:cNvSpPr>
            <a:spLocks noGrp="1"/>
          </p:cNvSpPr>
          <p:nvPr>
            <p:ph type="sldNum" sz="quarter" idx="4"/>
          </p:nvPr>
        </p:nvSpPr>
        <p:spPr>
          <a:xfrm>
            <a:off x="3852000" y="6444000"/>
            <a:ext cx="2232000" cy="360000"/>
          </a:xfrm>
          <a:prstGeom prst="rect">
            <a:avLst/>
          </a:prstGeom>
        </p:spPr>
        <p:txBody>
          <a:bodyPr vert="horz" lIns="91440" tIns="45720" rIns="91440" bIns="45720" rtlCol="0" anchor="ctr"/>
          <a:lstStyle>
            <a:lvl1pPr algn="ctr">
              <a:defRPr sz="1600">
                <a:solidFill>
                  <a:schemeClr val="tx1">
                    <a:tint val="75000"/>
                  </a:schemeClr>
                </a:solidFill>
              </a:defRPr>
            </a:lvl1pPr>
          </a:lstStyle>
          <a:p>
            <a:fld id="{316961DB-6A4C-470A-BFE3-24928CEFD386}" type="slidenum">
              <a:rPr lang="de-DE" smtClean="0"/>
              <a:pPr/>
              <a:t>‹Nr.›</a:t>
            </a:fld>
            <a:endParaRPr lang="de-DE"/>
          </a:p>
        </p:txBody>
      </p:sp>
    </p:spTree>
    <p:extLst>
      <p:ext uri="{BB962C8B-B14F-4D97-AF65-F5344CB8AC3E}">
        <p14:creationId xmlns:p14="http://schemas.microsoft.com/office/powerpoint/2010/main" val="3440656529"/>
      </p:ext>
    </p:extLst>
  </p:cSld>
  <p:clrMap bg1="lt1" tx1="dk1" bg2="lt2" tx2="dk2" accent1="accent1" accent2="accent2" accent3="accent3" accent4="accent4" accent5="accent5" accent6="accent6" hlink="hlink" folHlink="folHlink"/>
  <p:sldLayoutIdLst>
    <p:sldLayoutId id="2147483721" r:id="rId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3.wmf"/><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slide" Target="slide13.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slide" Target="slide39.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slide" Target="slide17.xml"/><Relationship Id="rId1" Type="http://schemas.openxmlformats.org/officeDocument/2006/relationships/slideLayout" Target="../slideLayouts/slideLayout8.xml"/><Relationship Id="rId5" Type="http://schemas.openxmlformats.org/officeDocument/2006/relationships/image" Target="../media/image16.wmf"/><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8" Type="http://schemas.openxmlformats.org/officeDocument/2006/relationships/image" Target="../media/image16.wmf"/><Relationship Id="rId3" Type="http://schemas.openxmlformats.org/officeDocument/2006/relationships/slideLayout" Target="../slideLayouts/slideLayout8.xml"/><Relationship Id="rId7" Type="http://schemas.openxmlformats.org/officeDocument/2006/relationships/image" Target="../media/image11.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slide" Target="slide16.xml"/><Relationship Id="rId5" Type="http://schemas.openxmlformats.org/officeDocument/2006/relationships/slide" Target="slide17.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slide" Target="slide14.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20.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slide" Target="slide21.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slide" Target="slide22.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2" Type="http://schemas.openxmlformats.org/officeDocument/2006/relationships/slide" Target="slide23.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slide" Target="slide50.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26.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slide" Target="slide30.xml"/><Relationship Id="rId1" Type="http://schemas.openxmlformats.org/officeDocument/2006/relationships/slideLayout" Target="../slideLayouts/slideLayout8.xml"/><Relationship Id="rId5" Type="http://schemas.openxmlformats.org/officeDocument/2006/relationships/image" Target="../media/image16.wmf"/><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8.xml"/><Relationship Id="rId7" Type="http://schemas.openxmlformats.org/officeDocument/2006/relationships/image" Target="../media/image16.wmf"/><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1.png"/><Relationship Id="rId5" Type="http://schemas.openxmlformats.org/officeDocument/2006/relationships/slide" Target="slide29.xml"/><Relationship Id="rId4" Type="http://schemas.openxmlformats.org/officeDocument/2006/relationships/slide" Target="slide30.xml"/></Relationships>
</file>

<file path=ppt/slides/_rels/slide29.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slide" Target="slide27.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33.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2" Type="http://schemas.openxmlformats.org/officeDocument/2006/relationships/slide" Target="slide34.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slide" Target="slide36.xml"/><Relationship Id="rId2" Type="http://schemas.openxmlformats.org/officeDocument/2006/relationships/slide" Target="slide35.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35.xml.rels><?xml version="1.0" encoding="UTF-8" standalone="yes"?>
<Relationships xmlns="http://schemas.openxmlformats.org/package/2006/relationships"><Relationship Id="rId2" Type="http://schemas.openxmlformats.org/officeDocument/2006/relationships/slide" Target="slide36.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slide" Target="slide50.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slide" Target="slide43.xml"/><Relationship Id="rId1" Type="http://schemas.openxmlformats.org/officeDocument/2006/relationships/slideLayout" Target="../slideLayouts/slideLayout8.xml"/><Relationship Id="rId5" Type="http://schemas.openxmlformats.org/officeDocument/2006/relationships/image" Target="../media/image16.wmf"/><Relationship Id="rId4" Type="http://schemas.openxmlformats.org/officeDocument/2006/relationships/image" Target="../media/image11.png"/></Relationships>
</file>

<file path=ppt/slides/_rels/slide4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8.xml"/><Relationship Id="rId7" Type="http://schemas.openxmlformats.org/officeDocument/2006/relationships/image" Target="../media/image16.wmf"/><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1.png"/><Relationship Id="rId5" Type="http://schemas.openxmlformats.org/officeDocument/2006/relationships/slide" Target="slide42.xml"/><Relationship Id="rId4" Type="http://schemas.openxmlformats.org/officeDocument/2006/relationships/slide" Target="slide43.xml"/></Relationships>
</file>

<file path=ppt/slides/_rels/slide42.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slide" Target="slide40.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46.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46.xml.rels><?xml version="1.0" encoding="UTF-8" standalone="yes"?>
<Relationships xmlns="http://schemas.openxmlformats.org/package/2006/relationships"><Relationship Id="rId2" Type="http://schemas.openxmlformats.org/officeDocument/2006/relationships/slide" Target="slide47.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slide" Target="slide49.xml"/><Relationship Id="rId2" Type="http://schemas.openxmlformats.org/officeDocument/2006/relationships/slide" Target="slide48.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48.xml.rels><?xml version="1.0" encoding="UTF-8" standalone="yes"?>
<Relationships xmlns="http://schemas.openxmlformats.org/package/2006/relationships"><Relationship Id="rId2" Type="http://schemas.openxmlformats.org/officeDocument/2006/relationships/slide" Target="slide49.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8.xml"/><Relationship Id="rId5" Type="http://schemas.openxmlformats.org/officeDocument/2006/relationships/image" Target="../media/image13.sv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8.xml"/><Relationship Id="rId5" Type="http://schemas.openxmlformats.org/officeDocument/2006/relationships/image" Target="../media/image22.svg"/><Relationship Id="rId4" Type="http://schemas.openxmlformats.org/officeDocument/2006/relationships/image" Target="../media/image20.png"/></Relationships>
</file>

<file path=ppt/slides/_rels/slide51.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slide" Target="slide4.xml"/><Relationship Id="rId2" Type="http://schemas.openxmlformats.org/officeDocument/2006/relationships/image" Target="../media/image13.wmf"/><Relationship Id="rId1" Type="http://schemas.openxmlformats.org/officeDocument/2006/relationships/slideLayout" Target="../slideLayouts/slideLayout9.xml"/><Relationship Id="rId6" Type="http://schemas.openxmlformats.org/officeDocument/2006/relationships/slide" Target="slide3.xml"/><Relationship Id="rId5" Type="http://schemas.openxmlformats.org/officeDocument/2006/relationships/slide" Target="slide2.xml"/><Relationship Id="rId4" Type="http://schemas.openxmlformats.org/officeDocument/2006/relationships/image" Target="../media/image24.svg"/></Relationships>
</file>

<file path=ppt/slides/_rels/slide5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2.png"/><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57.xml"/><Relationship Id="rId1"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slide" Target="slide58.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56.xml"/><Relationship Id="rId5" Type="http://schemas.openxmlformats.org/officeDocument/2006/relationships/image" Target="../media/image13.wmf"/><Relationship Id="rId4" Type="http://schemas.openxmlformats.org/officeDocument/2006/relationships/image" Target="../media/image1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23.png"/><Relationship Id="rId1" Type="http://schemas.openxmlformats.org/officeDocument/2006/relationships/slideLayout" Target="../slideLayouts/slideLayout8.xml"/><Relationship Id="rId5" Type="http://schemas.microsoft.com/office/2007/relationships/hdphoto" Target="../media/hdphoto1.wdp"/><Relationship Id="rId4" Type="http://schemas.openxmlformats.org/officeDocument/2006/relationships/image" Target="../media/image24.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23.png"/><Relationship Id="rId4" Type="http://schemas.openxmlformats.org/officeDocument/2006/relationships/image" Target="../media/image25.png"/></Relationships>
</file>

<file path=ppt/slides/_rels/slide6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slide" Target="slide4.xml"/><Relationship Id="rId2" Type="http://schemas.openxmlformats.org/officeDocument/2006/relationships/image" Target="../media/image23.png"/><Relationship Id="rId1" Type="http://schemas.openxmlformats.org/officeDocument/2006/relationships/slideLayout" Target="../slideLayouts/slideLayout6.xml"/><Relationship Id="rId6" Type="http://schemas.openxmlformats.org/officeDocument/2006/relationships/slide" Target="slide3.xml"/><Relationship Id="rId5" Type="http://schemas.openxmlformats.org/officeDocument/2006/relationships/slide" Target="slide2.xml"/><Relationship Id="rId4" Type="http://schemas.openxmlformats.org/officeDocument/2006/relationships/image" Target="../media/image24.svg"/></Relationships>
</file>

<file path=ppt/slides/_rels/slide6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slide" Target="slide72.xml"/><Relationship Id="rId2" Type="http://schemas.openxmlformats.org/officeDocument/2006/relationships/slide" Target="slide73.xml"/><Relationship Id="rId1" Type="http://schemas.openxmlformats.org/officeDocument/2006/relationships/slideLayout" Target="../slideLayouts/slideLayout8.xml"/><Relationship Id="rId5" Type="http://schemas.openxmlformats.org/officeDocument/2006/relationships/image" Target="../media/image28.wmf"/><Relationship Id="rId4" Type="http://schemas.openxmlformats.org/officeDocument/2006/relationships/image" Target="../media/image11.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8" Type="http://schemas.openxmlformats.org/officeDocument/2006/relationships/hyperlink" Target="https://www.chemieunterricht.de/dc2/fragen/kf-ka-174.htm" TargetMode="External"/><Relationship Id="rId3" Type="http://schemas.openxmlformats.org/officeDocument/2006/relationships/hyperlink" Target="https://de.wikipedia.org/wiki/Raps%C3%B6l" TargetMode="External"/><Relationship Id="rId7" Type="http://schemas.openxmlformats.org/officeDocument/2006/relationships/hyperlink" Target="https://de.wikipedia.org/wiki/Wunderkerze" TargetMode="External"/><Relationship Id="rId2" Type="http://schemas.openxmlformats.org/officeDocument/2006/relationships/hyperlink" Target="https://www.fraunhofer.de/content/dam/zv/de/jobs-karriere/forscher-kids/modul12-verbrennungsdreieck.pdf" TargetMode="External"/><Relationship Id="rId1" Type="http://schemas.openxmlformats.org/officeDocument/2006/relationships/slideLayout" Target="../slideLayouts/slideLayout5.xml"/><Relationship Id="rId6" Type="http://schemas.openxmlformats.org/officeDocument/2006/relationships/hyperlink" Target="https://de.wiktionary.org/wiki/Waldschneise" TargetMode="External"/><Relationship Id="rId5" Type="http://schemas.openxmlformats.org/officeDocument/2006/relationships/hyperlink" Target="https://www.schleswig-holstein.de/uxo/DE/Strandfunde/_documents/strand_Phosphor.html" TargetMode="External"/><Relationship Id="rId4" Type="http://schemas.openxmlformats.org/officeDocument/2006/relationships/hyperlink" Target="https://www.seilnacht.com/Lexikon/15Phosp.htm" TargetMode="External"/><Relationship Id="rId9" Type="http://schemas.openxmlformats.org/officeDocument/2006/relationships/hyperlink" Target="https://de.wikipedia.org/wiki/Motorenbenzin"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p:cNvSpPr>
            <a:spLocks noGrp="1"/>
          </p:cNvSpPr>
          <p:nvPr>
            <p:ph type="subTitle" idx="1"/>
          </p:nvPr>
        </p:nvSpPr>
        <p:spPr/>
        <p:txBody>
          <a:bodyPr/>
          <a:lstStyle/>
          <a:p>
            <a:r>
              <a:rPr lang="de-DE" b="0" i="0" dirty="0">
                <a:solidFill>
                  <a:srgbClr val="000000"/>
                </a:solidFill>
                <a:effectLst/>
                <a:latin typeface="Arial" panose="020B0604020202020204" pitchFamily="34" charset="0"/>
              </a:rPr>
              <a:t>Faktoren, die den Ablauf einer Verbrennungsreaktion beeinflussen.</a:t>
            </a:r>
            <a:endParaRPr lang="de-DE" sz="1400" dirty="0">
              <a:solidFill>
                <a:schemeClr val="accent4"/>
              </a:solidFill>
            </a:endParaRPr>
          </a:p>
        </p:txBody>
      </p:sp>
      <p:sp>
        <p:nvSpPr>
          <p:cNvPr id="2" name="Titel 1"/>
          <p:cNvSpPr>
            <a:spLocks noGrp="1"/>
          </p:cNvSpPr>
          <p:nvPr>
            <p:ph type="title"/>
          </p:nvPr>
        </p:nvSpPr>
        <p:spPr/>
        <p:txBody>
          <a:bodyPr/>
          <a:lstStyle/>
          <a:p>
            <a:r>
              <a:rPr lang="de-DE" dirty="0"/>
              <a:t>Feuer unter Wasser?</a:t>
            </a:r>
            <a:endParaRPr lang="de-DE" sz="1400" b="0" dirty="0"/>
          </a:p>
        </p:txBody>
      </p:sp>
      <p:sp>
        <p:nvSpPr>
          <p:cNvPr id="4" name="Textplatzhalter 3"/>
          <p:cNvSpPr>
            <a:spLocks noGrp="1"/>
          </p:cNvSpPr>
          <p:nvPr>
            <p:ph type="body" sz="quarter" idx="11"/>
          </p:nvPr>
        </p:nvSpPr>
        <p:spPr/>
        <p:txBody>
          <a:bodyPr/>
          <a:lstStyle/>
          <a:p>
            <a:r>
              <a:rPr lang="de-DE" dirty="0"/>
              <a:t>Stand </a:t>
            </a:r>
            <a:fld id="{948EDE0D-4742-4760-B377-6463BC1970D2}" type="datetime1">
              <a:rPr lang="de-DE" smtClean="0"/>
              <a:t>17.11.2023</a:t>
            </a:fld>
            <a:endParaRPr lang="de-DE" dirty="0"/>
          </a:p>
        </p:txBody>
      </p:sp>
      <p:pic>
        <p:nvPicPr>
          <p:cNvPr id="8" name="Grafik 7" descr="Ein Bild, das Logo, Grafiken, Symbol, Cartoon enthält.&#10;&#10;Automatisch generierte Beschreibung">
            <a:extLst>
              <a:ext uri="{FF2B5EF4-FFF2-40B4-BE49-F238E27FC236}">
                <a16:creationId xmlns:a16="http://schemas.microsoft.com/office/drawing/2014/main" id="{2918B4DB-145C-44B2-0883-36928312F9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8922" y="1548000"/>
            <a:ext cx="3548155" cy="2959797"/>
          </a:xfrm>
          <a:prstGeom prst="rect">
            <a:avLst/>
          </a:prstGeom>
        </p:spPr>
      </p:pic>
    </p:spTree>
    <p:extLst>
      <p:ext uri="{BB962C8B-B14F-4D97-AF65-F5344CB8AC3E}">
        <p14:creationId xmlns:p14="http://schemas.microsoft.com/office/powerpoint/2010/main" val="27628502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558EE7-01F3-1A64-82EA-3949C873C1A7}"/>
              </a:ext>
            </a:extLst>
          </p:cNvPr>
          <p:cNvSpPr>
            <a:spLocks noGrp="1"/>
          </p:cNvSpPr>
          <p:nvPr>
            <p:ph type="title"/>
          </p:nvPr>
        </p:nvSpPr>
        <p:spPr/>
        <p:txBody>
          <a:bodyPr/>
          <a:lstStyle/>
          <a:p>
            <a:r>
              <a:rPr lang="de-DE" dirty="0"/>
              <a:t>Fake oder nicht?</a:t>
            </a:r>
          </a:p>
        </p:txBody>
      </p:sp>
      <p:pic>
        <p:nvPicPr>
          <p:cNvPr id="5" name="4 Wunderkerzen kurz">
            <a:hlinkClick r:id="" action="ppaction://media"/>
            <a:extLst>
              <a:ext uri="{FF2B5EF4-FFF2-40B4-BE49-F238E27FC236}">
                <a16:creationId xmlns:a16="http://schemas.microsoft.com/office/drawing/2014/main" id="{F75B03C7-415D-535D-BFEF-F4FB69308B5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368425" y="1574800"/>
            <a:ext cx="7199313" cy="4049713"/>
          </a:xfrm>
        </p:spPr>
      </p:pic>
      <p:sp>
        <p:nvSpPr>
          <p:cNvPr id="4" name="Foliennummernplatzhalter 3">
            <a:extLst>
              <a:ext uri="{FF2B5EF4-FFF2-40B4-BE49-F238E27FC236}">
                <a16:creationId xmlns:a16="http://schemas.microsoft.com/office/drawing/2014/main" id="{04AF60CD-933A-9AE0-85E3-CA8F11F3F1CB}"/>
              </a:ext>
            </a:extLst>
          </p:cNvPr>
          <p:cNvSpPr>
            <a:spLocks noGrp="1"/>
          </p:cNvSpPr>
          <p:nvPr>
            <p:ph type="sldNum" sz="quarter" idx="12"/>
          </p:nvPr>
        </p:nvSpPr>
        <p:spPr/>
        <p:txBody>
          <a:bodyPr/>
          <a:lstStyle/>
          <a:p>
            <a:fld id="{649AAC7D-4B30-4604-BD35-0C4E56313D0D}" type="slidenum">
              <a:rPr lang="de-DE" smtClean="0"/>
              <a:t>10</a:t>
            </a:fld>
            <a:endParaRPr lang="de-DE"/>
          </a:p>
        </p:txBody>
      </p:sp>
      <p:pic>
        <p:nvPicPr>
          <p:cNvPr id="6" name="Inhaltsplatzhalter 65">
            <a:extLst>
              <a:ext uri="{FF2B5EF4-FFF2-40B4-BE49-F238E27FC236}">
                <a16:creationId xmlns:a16="http://schemas.microsoft.com/office/drawing/2014/main" id="{38D3D5BA-DA81-A9E1-05EC-8AB7A65F2EAF}"/>
              </a:ext>
            </a:extLst>
          </p:cNvPr>
          <p:cNvPicPr>
            <a:picLocks noGrp="1" noChangeAspect="1"/>
          </p:cNvPicPr>
          <p:nvPr>
            <p:ph sz="quarter" idx="13"/>
          </p:nvPr>
        </p:nvPicPr>
        <p:blipFill>
          <a:blip r:embed="rId5"/>
          <a:stretch>
            <a:fillRect/>
          </a:stretch>
        </p:blipFill>
        <p:spPr>
          <a:xfrm>
            <a:off x="611823" y="503238"/>
            <a:ext cx="540067" cy="900112"/>
          </a:xfrm>
          <a:prstGeom prst="rect">
            <a:avLst/>
          </a:prstGeom>
        </p:spPr>
      </p:pic>
    </p:spTree>
    <p:extLst>
      <p:ext uri="{BB962C8B-B14F-4D97-AF65-F5344CB8AC3E}">
        <p14:creationId xmlns:p14="http://schemas.microsoft.com/office/powerpoint/2010/main" val="1040252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1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558EE7-01F3-1A64-82EA-3949C873C1A7}"/>
              </a:ext>
            </a:extLst>
          </p:cNvPr>
          <p:cNvSpPr>
            <a:spLocks noGrp="1"/>
          </p:cNvSpPr>
          <p:nvPr>
            <p:ph type="title"/>
          </p:nvPr>
        </p:nvSpPr>
        <p:spPr/>
        <p:txBody>
          <a:bodyPr/>
          <a:lstStyle/>
          <a:p>
            <a:r>
              <a:rPr lang="de-DE" dirty="0"/>
              <a:t>Problem</a:t>
            </a:r>
          </a:p>
        </p:txBody>
      </p:sp>
      <p:sp>
        <p:nvSpPr>
          <p:cNvPr id="3" name="Inhaltsplatzhalter 2">
            <a:extLst>
              <a:ext uri="{FF2B5EF4-FFF2-40B4-BE49-F238E27FC236}">
                <a16:creationId xmlns:a16="http://schemas.microsoft.com/office/drawing/2014/main" id="{0D3ACBC9-5B90-8A2D-9872-9215BAB5BF25}"/>
              </a:ext>
            </a:extLst>
          </p:cNvPr>
          <p:cNvSpPr>
            <a:spLocks noGrp="1"/>
          </p:cNvSpPr>
          <p:nvPr>
            <p:ph idx="1"/>
          </p:nvPr>
        </p:nvSpPr>
        <p:spPr/>
        <p:txBody>
          <a:bodyPr/>
          <a:lstStyle/>
          <a:p>
            <a:r>
              <a:rPr lang="de-DE" dirty="0"/>
              <a:t>Bevor geklärt werden kann, ob das Video echt ist oder nicht, musst du untersuchen, welche Voraussetzungen es für eine Verbrennung gibt.</a:t>
            </a:r>
          </a:p>
          <a:p>
            <a:endParaRPr lang="de-DE" dirty="0"/>
          </a:p>
          <a:p>
            <a:r>
              <a:rPr lang="de-DE" dirty="0"/>
              <a:t>Mit diesen Erkenntnissen kann du feststellen, ob es möglich ist, dass Wunderkerzen unter Wasser brennen.</a:t>
            </a:r>
          </a:p>
          <a:p>
            <a:endParaRPr lang="de-DE" dirty="0"/>
          </a:p>
        </p:txBody>
      </p:sp>
      <p:sp>
        <p:nvSpPr>
          <p:cNvPr id="4" name="Foliennummernplatzhalter 3">
            <a:extLst>
              <a:ext uri="{FF2B5EF4-FFF2-40B4-BE49-F238E27FC236}">
                <a16:creationId xmlns:a16="http://schemas.microsoft.com/office/drawing/2014/main" id="{04AF60CD-933A-9AE0-85E3-CA8F11F3F1CB}"/>
              </a:ext>
            </a:extLst>
          </p:cNvPr>
          <p:cNvSpPr>
            <a:spLocks noGrp="1"/>
          </p:cNvSpPr>
          <p:nvPr>
            <p:ph type="sldNum" sz="quarter" idx="12"/>
          </p:nvPr>
        </p:nvSpPr>
        <p:spPr/>
        <p:txBody>
          <a:bodyPr/>
          <a:lstStyle/>
          <a:p>
            <a:fld id="{649AAC7D-4B30-4604-BD35-0C4E56313D0D}" type="slidenum">
              <a:rPr lang="de-DE" smtClean="0"/>
              <a:t>11</a:t>
            </a:fld>
            <a:endParaRPr lang="de-DE"/>
          </a:p>
        </p:txBody>
      </p:sp>
      <p:pic>
        <p:nvPicPr>
          <p:cNvPr id="6" name="Inhaltsplatzhalter 65">
            <a:extLst>
              <a:ext uri="{FF2B5EF4-FFF2-40B4-BE49-F238E27FC236}">
                <a16:creationId xmlns:a16="http://schemas.microsoft.com/office/drawing/2014/main" id="{38D3D5BA-DA81-A9E1-05EC-8AB7A65F2EAF}"/>
              </a:ext>
            </a:extLst>
          </p:cNvPr>
          <p:cNvPicPr>
            <a:picLocks noGrp="1" noChangeAspect="1"/>
          </p:cNvPicPr>
          <p:nvPr>
            <p:ph sz="quarter" idx="13"/>
          </p:nvPr>
        </p:nvPicPr>
        <p:blipFill>
          <a:blip r:embed="rId2"/>
          <a:stretch>
            <a:fillRect/>
          </a:stretch>
        </p:blipFill>
        <p:spPr>
          <a:xfrm>
            <a:off x="611823" y="503238"/>
            <a:ext cx="540067" cy="900112"/>
          </a:xfrm>
          <a:prstGeom prst="rect">
            <a:avLst/>
          </a:prstGeom>
        </p:spPr>
      </p:pic>
    </p:spTree>
    <p:extLst>
      <p:ext uri="{BB962C8B-B14F-4D97-AF65-F5344CB8AC3E}">
        <p14:creationId xmlns:p14="http://schemas.microsoft.com/office/powerpoint/2010/main" val="3001676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nodeType="withEffect">
                                  <p:stCondLst>
                                    <p:cond delay="25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wipe(left)">
                                      <p:cBhvr>
                                        <p:cTn id="1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9D97AF-6DAA-2756-1198-16CC89E90B41}"/>
              </a:ext>
            </a:extLst>
          </p:cNvPr>
          <p:cNvSpPr>
            <a:spLocks noGrp="1"/>
          </p:cNvSpPr>
          <p:nvPr>
            <p:ph type="title"/>
          </p:nvPr>
        </p:nvSpPr>
        <p:spPr/>
        <p:txBody>
          <a:bodyPr/>
          <a:lstStyle/>
          <a:p>
            <a:r>
              <a:rPr lang="de-DE" dirty="0"/>
              <a:t>Aufgabe 2 von 3</a:t>
            </a:r>
          </a:p>
        </p:txBody>
      </p:sp>
      <p:sp>
        <p:nvSpPr>
          <p:cNvPr id="3" name="Inhaltsplatzhalter 2">
            <a:extLst>
              <a:ext uri="{FF2B5EF4-FFF2-40B4-BE49-F238E27FC236}">
                <a16:creationId xmlns:a16="http://schemas.microsoft.com/office/drawing/2014/main" id="{36C2C6CA-282E-83C4-F226-07BCE380CD3F}"/>
              </a:ext>
            </a:extLst>
          </p:cNvPr>
          <p:cNvSpPr>
            <a:spLocks noGrp="1"/>
          </p:cNvSpPr>
          <p:nvPr>
            <p:ph idx="1"/>
          </p:nvPr>
        </p:nvSpPr>
        <p:spPr/>
        <p:txBody>
          <a:bodyPr/>
          <a:lstStyle/>
          <a:p>
            <a:r>
              <a:rPr lang="de-DE" dirty="0"/>
              <a:t>Expertenkongress zu Voraussetzungen für eine Verbrennung:</a:t>
            </a:r>
          </a:p>
          <a:p>
            <a:endParaRPr lang="de-DE" dirty="0"/>
          </a:p>
          <a:p>
            <a:r>
              <a:rPr lang="de-DE" dirty="0"/>
              <a:t>Vorab wurde dir über das Intranet mitgeteilt, zu welcher der drei folgenden Expertengruppen du gehörst. Schaue, wenn nötig, nochmal nach.</a:t>
            </a:r>
          </a:p>
          <a:p>
            <a:pPr marL="342900" indent="-342900">
              <a:buFont typeface="Arial" panose="020B0604020202020204" pitchFamily="34" charset="0"/>
              <a:buChar char="•"/>
            </a:pPr>
            <a:endParaRPr lang="de-DE" dirty="0"/>
          </a:p>
          <a:p>
            <a:pPr marL="342900" indent="-342900">
              <a:buFont typeface="Arial" panose="020B0604020202020204" pitchFamily="34" charset="0"/>
              <a:buChar char="•"/>
            </a:pPr>
            <a:r>
              <a:rPr lang="de-DE" dirty="0">
                <a:hlinkClick r:id="rId2" action="ppaction://hlinksldjump"/>
              </a:rPr>
              <a:t>Expertengruppe 1</a:t>
            </a:r>
            <a:endParaRPr lang="de-DE" dirty="0"/>
          </a:p>
          <a:p>
            <a:pPr marL="342900" indent="-342900">
              <a:buFont typeface="Arial" panose="020B0604020202020204" pitchFamily="34" charset="0"/>
              <a:buChar char="•"/>
            </a:pPr>
            <a:endParaRPr lang="de-DE" dirty="0"/>
          </a:p>
          <a:p>
            <a:pPr marL="342900" indent="-342900">
              <a:buFont typeface="Arial" panose="020B0604020202020204" pitchFamily="34" charset="0"/>
              <a:buChar char="•"/>
            </a:pPr>
            <a:r>
              <a:rPr lang="de-DE" dirty="0">
                <a:hlinkClick r:id="rId3" action="ppaction://hlinksldjump"/>
              </a:rPr>
              <a:t>Expertengruppe 2</a:t>
            </a:r>
            <a:endParaRPr lang="de-DE" dirty="0"/>
          </a:p>
          <a:p>
            <a:pPr marL="342900" indent="-342900">
              <a:buFont typeface="Arial" panose="020B0604020202020204" pitchFamily="34" charset="0"/>
              <a:buChar char="•"/>
            </a:pPr>
            <a:endParaRPr lang="de-DE" dirty="0"/>
          </a:p>
          <a:p>
            <a:pPr marL="342900" indent="-342900">
              <a:buFont typeface="Arial" panose="020B0604020202020204" pitchFamily="34" charset="0"/>
              <a:buChar char="•"/>
            </a:pPr>
            <a:r>
              <a:rPr lang="de-DE" dirty="0">
                <a:hlinkClick r:id="rId4" action="ppaction://hlinksldjump"/>
              </a:rPr>
              <a:t>Expertengruppe 3</a:t>
            </a:r>
            <a:endParaRPr lang="de-DE" dirty="0"/>
          </a:p>
          <a:p>
            <a:pPr marL="342900" indent="-342900">
              <a:buFont typeface="Arial" panose="020B0604020202020204" pitchFamily="34" charset="0"/>
              <a:buChar char="•"/>
            </a:pPr>
            <a:endParaRPr lang="de-DE" dirty="0"/>
          </a:p>
          <a:p>
            <a:pPr marL="342900" indent="-342900">
              <a:buFont typeface="Arial" panose="020B0604020202020204" pitchFamily="34" charset="0"/>
              <a:buChar char="•"/>
            </a:pPr>
            <a:endParaRPr lang="de-DE" dirty="0"/>
          </a:p>
        </p:txBody>
      </p:sp>
      <p:sp>
        <p:nvSpPr>
          <p:cNvPr id="4" name="Foliennummernplatzhalter 3">
            <a:extLst>
              <a:ext uri="{FF2B5EF4-FFF2-40B4-BE49-F238E27FC236}">
                <a16:creationId xmlns:a16="http://schemas.microsoft.com/office/drawing/2014/main" id="{1CBB6C69-3AFC-CF4B-8236-B56CCB64653B}"/>
              </a:ext>
            </a:extLst>
          </p:cNvPr>
          <p:cNvSpPr>
            <a:spLocks noGrp="1"/>
          </p:cNvSpPr>
          <p:nvPr>
            <p:ph type="sldNum" sz="quarter" idx="12"/>
          </p:nvPr>
        </p:nvSpPr>
        <p:spPr/>
        <p:txBody>
          <a:bodyPr/>
          <a:lstStyle/>
          <a:p>
            <a:fld id="{649AAC7D-4B30-4604-BD35-0C4E56313D0D}" type="slidenum">
              <a:rPr lang="de-DE" smtClean="0"/>
              <a:t>12</a:t>
            </a:fld>
            <a:endParaRPr lang="de-DE"/>
          </a:p>
        </p:txBody>
      </p:sp>
      <p:pic>
        <p:nvPicPr>
          <p:cNvPr id="6" name="Inhaltsplatzhalter 22">
            <a:extLst>
              <a:ext uri="{FF2B5EF4-FFF2-40B4-BE49-F238E27FC236}">
                <a16:creationId xmlns:a16="http://schemas.microsoft.com/office/drawing/2014/main" id="{543BA5AF-A310-742C-DE0D-33B02209DE10}"/>
              </a:ext>
            </a:extLst>
          </p:cNvPr>
          <p:cNvPicPr>
            <a:picLocks noGrp="1" noChangeAspect="1"/>
          </p:cNvPicPr>
          <p:nvPr>
            <p:ph sz="quarter" idx="13"/>
          </p:nvPr>
        </p:nvPicPr>
        <p:blipFill>
          <a:blip r:embed="rId5"/>
          <a:stretch>
            <a:fillRect/>
          </a:stretch>
        </p:blipFill>
        <p:spPr>
          <a:xfrm>
            <a:off x="636508" y="503238"/>
            <a:ext cx="490696" cy="900112"/>
          </a:xfrm>
          <a:prstGeom prst="rect">
            <a:avLst/>
          </a:prstGeom>
        </p:spPr>
      </p:pic>
      <p:sp>
        <p:nvSpPr>
          <p:cNvPr id="8" name="Textplatzhalter 7">
            <a:extLst>
              <a:ext uri="{FF2B5EF4-FFF2-40B4-BE49-F238E27FC236}">
                <a16:creationId xmlns:a16="http://schemas.microsoft.com/office/drawing/2014/main" id="{C8F649E5-42C4-8F76-89F6-2C61E73E8FE4}"/>
              </a:ext>
            </a:extLst>
          </p:cNvPr>
          <p:cNvSpPr>
            <a:spLocks noGrp="1"/>
          </p:cNvSpPr>
          <p:nvPr>
            <p:ph type="body" sz="quarter" idx="15"/>
          </p:nvPr>
        </p:nvSpPr>
        <p:spPr/>
        <p:txBody>
          <a:bodyPr/>
          <a:lstStyle/>
          <a:p>
            <a:r>
              <a:rPr lang="de-DE" b="1" dirty="0"/>
              <a:t>Klicke </a:t>
            </a:r>
            <a:r>
              <a:rPr lang="de-DE" dirty="0"/>
              <a:t>auf deine Expertengruppe und </a:t>
            </a:r>
            <a:r>
              <a:rPr lang="de-DE" b="1" dirty="0"/>
              <a:t>bearbeite</a:t>
            </a:r>
            <a:r>
              <a:rPr lang="de-DE" dirty="0"/>
              <a:t> die Aufgaben. </a:t>
            </a:r>
          </a:p>
        </p:txBody>
      </p:sp>
      <p:pic>
        <p:nvPicPr>
          <p:cNvPr id="9" name="Inhaltsplatzhalter 22">
            <a:extLst>
              <a:ext uri="{FF2B5EF4-FFF2-40B4-BE49-F238E27FC236}">
                <a16:creationId xmlns:a16="http://schemas.microsoft.com/office/drawing/2014/main" id="{6C65DCD6-6F49-FE9B-025B-F6B991B1F9CE}"/>
              </a:ext>
            </a:extLst>
          </p:cNvPr>
          <p:cNvPicPr>
            <a:picLocks noGrp="1" noChangeAspect="1"/>
          </p:cNvPicPr>
          <p:nvPr>
            <p:ph sz="quarter" idx="14"/>
          </p:nvPr>
        </p:nvPicPr>
        <p:blipFill>
          <a:blip r:embed="rId6"/>
          <a:stretch>
            <a:fillRect/>
          </a:stretch>
        </p:blipFill>
        <p:spPr>
          <a:xfrm>
            <a:off x="781181" y="5219700"/>
            <a:ext cx="777612" cy="900113"/>
          </a:xfrm>
          <a:prstGeom prst="rect">
            <a:avLst/>
          </a:prstGeom>
        </p:spPr>
      </p:pic>
    </p:spTree>
    <p:extLst>
      <p:ext uri="{BB962C8B-B14F-4D97-AF65-F5344CB8AC3E}">
        <p14:creationId xmlns:p14="http://schemas.microsoft.com/office/powerpoint/2010/main" val="423398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nodeType="withEffect">
                                  <p:stCondLst>
                                    <p:cond delay="25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wipe(left)">
                                      <p:cBhvr>
                                        <p:cTn id="10" dur="500"/>
                                        <p:tgtEl>
                                          <p:spTgt spid="3">
                                            <p:txEl>
                                              <p:pRg st="2" end="2"/>
                                            </p:txEl>
                                          </p:spTgt>
                                        </p:tgtEl>
                                      </p:cBhvr>
                                    </p:animEffect>
                                  </p:childTnLst>
                                </p:cTn>
                              </p:par>
                            </p:childTnLst>
                          </p:cTn>
                        </p:par>
                        <p:par>
                          <p:cTn id="11" fill="hold">
                            <p:stCondLst>
                              <p:cond delay="750"/>
                            </p:stCondLst>
                            <p:childTnLst>
                              <p:par>
                                <p:cTn id="12" presetID="22" presetClass="entr" presetSubtype="8" fill="hold" nodeType="afterEffect">
                                  <p:stCondLst>
                                    <p:cond delay="25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wipe(left)">
                                      <p:cBhvr>
                                        <p:cTn id="14" dur="500"/>
                                        <p:tgtEl>
                                          <p:spTgt spid="3">
                                            <p:txEl>
                                              <p:pRg st="4" end="4"/>
                                            </p:txEl>
                                          </p:spTgt>
                                        </p:tgtEl>
                                      </p:cBhvr>
                                    </p:animEffect>
                                  </p:childTnLst>
                                </p:cTn>
                              </p:par>
                              <p:par>
                                <p:cTn id="15" presetID="22" presetClass="entr" presetSubtype="8" fill="hold" nodeType="withEffect">
                                  <p:stCondLst>
                                    <p:cond delay="25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wipe(left)">
                                      <p:cBhvr>
                                        <p:cTn id="17" dur="500"/>
                                        <p:tgtEl>
                                          <p:spTgt spid="3">
                                            <p:txEl>
                                              <p:pRg st="6" end="6"/>
                                            </p:txEl>
                                          </p:spTgt>
                                        </p:tgtEl>
                                      </p:cBhvr>
                                    </p:animEffect>
                                  </p:childTnLst>
                                </p:cTn>
                              </p:par>
                              <p:par>
                                <p:cTn id="18" presetID="22" presetClass="entr" presetSubtype="8" fill="hold" nodeType="withEffect">
                                  <p:stCondLst>
                                    <p:cond delay="250"/>
                                  </p:stCondLst>
                                  <p:childTnLst>
                                    <p:set>
                                      <p:cBhvr>
                                        <p:cTn id="19" dur="1" fill="hold">
                                          <p:stCondLst>
                                            <p:cond delay="0"/>
                                          </p:stCondLst>
                                        </p:cTn>
                                        <p:tgtEl>
                                          <p:spTgt spid="3">
                                            <p:txEl>
                                              <p:pRg st="8" end="8"/>
                                            </p:txEl>
                                          </p:spTgt>
                                        </p:tgtEl>
                                        <p:attrNameLst>
                                          <p:attrName>style.visibility</p:attrName>
                                        </p:attrNameLst>
                                      </p:cBhvr>
                                      <p:to>
                                        <p:strVal val="visible"/>
                                      </p:to>
                                    </p:set>
                                    <p:animEffect transition="in" filter="wipe(left)">
                                      <p:cBhvr>
                                        <p:cTn id="20"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C4DEA0-E84B-80A1-9BCF-439577A4B5FC}"/>
              </a:ext>
            </a:extLst>
          </p:cNvPr>
          <p:cNvSpPr>
            <a:spLocks noGrp="1"/>
          </p:cNvSpPr>
          <p:nvPr>
            <p:ph type="title"/>
          </p:nvPr>
        </p:nvSpPr>
        <p:spPr/>
        <p:txBody>
          <a:bodyPr/>
          <a:lstStyle/>
          <a:p>
            <a:r>
              <a:rPr lang="de-DE" dirty="0"/>
              <a:t>Expertengruppe 1 (Sauerstoff)</a:t>
            </a:r>
          </a:p>
        </p:txBody>
      </p:sp>
      <p:sp>
        <p:nvSpPr>
          <p:cNvPr id="3" name="Inhaltsplatzhalter 2">
            <a:extLst>
              <a:ext uri="{FF2B5EF4-FFF2-40B4-BE49-F238E27FC236}">
                <a16:creationId xmlns:a16="http://schemas.microsoft.com/office/drawing/2014/main" id="{C92A877F-4470-8BEF-C824-A878D005D5E5}"/>
              </a:ext>
            </a:extLst>
          </p:cNvPr>
          <p:cNvSpPr>
            <a:spLocks noGrp="1"/>
          </p:cNvSpPr>
          <p:nvPr>
            <p:ph idx="1"/>
          </p:nvPr>
        </p:nvSpPr>
        <p:spPr/>
        <p:txBody>
          <a:bodyPr/>
          <a:lstStyle/>
          <a:p>
            <a:r>
              <a:rPr lang="de-DE" dirty="0"/>
              <a:t>Hypothese: Eine Verbrennung benötigt </a:t>
            </a:r>
            <a:r>
              <a:rPr lang="de-DE" b="1" dirty="0"/>
              <a:t>Sauerstoff</a:t>
            </a:r>
            <a:r>
              <a:rPr lang="de-DE" dirty="0"/>
              <a:t>.</a:t>
            </a:r>
          </a:p>
          <a:p>
            <a:endParaRPr lang="de-DE" dirty="0"/>
          </a:p>
          <a:p>
            <a:endParaRPr lang="de-DE" dirty="0"/>
          </a:p>
          <a:p>
            <a:r>
              <a:rPr lang="de-DE" dirty="0"/>
              <a:t>Wie vorab mitgeteilt, brauchst du:</a:t>
            </a:r>
          </a:p>
          <a:p>
            <a:pPr marL="342900" indent="-342900">
              <a:buFont typeface="Arial" panose="020B0604020202020204" pitchFamily="34" charset="0"/>
              <a:buChar char="•"/>
            </a:pPr>
            <a:r>
              <a:rPr lang="de-DE" dirty="0"/>
              <a:t>ein Teelicht,</a:t>
            </a:r>
          </a:p>
          <a:p>
            <a:pPr marL="342900" indent="-342900">
              <a:buFont typeface="Arial" panose="020B0604020202020204" pitchFamily="34" charset="0"/>
              <a:buChar char="•"/>
            </a:pPr>
            <a:r>
              <a:rPr lang="de-DE" dirty="0"/>
              <a:t>ein Feuerzeug,</a:t>
            </a:r>
          </a:p>
          <a:p>
            <a:pPr marL="342900" indent="-342900">
              <a:buFont typeface="Arial" panose="020B0604020202020204" pitchFamily="34" charset="0"/>
              <a:buChar char="•"/>
            </a:pPr>
            <a:r>
              <a:rPr lang="de-DE" dirty="0"/>
              <a:t>ein möglichst kleines Glas. </a:t>
            </a:r>
          </a:p>
          <a:p>
            <a:endParaRPr lang="de-DE" dirty="0"/>
          </a:p>
        </p:txBody>
      </p:sp>
      <p:sp>
        <p:nvSpPr>
          <p:cNvPr id="4" name="Foliennummernplatzhalter 3">
            <a:extLst>
              <a:ext uri="{FF2B5EF4-FFF2-40B4-BE49-F238E27FC236}">
                <a16:creationId xmlns:a16="http://schemas.microsoft.com/office/drawing/2014/main" id="{8CA1ED47-A8C5-B389-EF4A-3528CF83402B}"/>
              </a:ext>
            </a:extLst>
          </p:cNvPr>
          <p:cNvSpPr>
            <a:spLocks noGrp="1"/>
          </p:cNvSpPr>
          <p:nvPr>
            <p:ph type="sldNum" sz="quarter" idx="12"/>
          </p:nvPr>
        </p:nvSpPr>
        <p:spPr/>
        <p:txBody>
          <a:bodyPr/>
          <a:lstStyle/>
          <a:p>
            <a:fld id="{649AAC7D-4B30-4604-BD35-0C4E56313D0D}" type="slidenum">
              <a:rPr lang="de-DE" smtClean="0"/>
              <a:t>13</a:t>
            </a:fld>
            <a:endParaRPr lang="de-DE"/>
          </a:p>
        </p:txBody>
      </p:sp>
      <p:pic>
        <p:nvPicPr>
          <p:cNvPr id="6" name="Inhaltsplatzhalter 22">
            <a:extLst>
              <a:ext uri="{FF2B5EF4-FFF2-40B4-BE49-F238E27FC236}">
                <a16:creationId xmlns:a16="http://schemas.microsoft.com/office/drawing/2014/main" id="{64E4C3FC-1155-71EA-0A27-3E31A900E1A0}"/>
              </a:ext>
            </a:extLst>
          </p:cNvPr>
          <p:cNvPicPr>
            <a:picLocks noGrp="1" noChangeAspect="1"/>
          </p:cNvPicPr>
          <p:nvPr>
            <p:ph sz="quarter" idx="13"/>
          </p:nvPr>
        </p:nvPicPr>
        <p:blipFill>
          <a:blip r:embed="rId2"/>
          <a:stretch>
            <a:fillRect/>
          </a:stretch>
        </p:blipFill>
        <p:spPr>
          <a:xfrm>
            <a:off x="636508" y="503238"/>
            <a:ext cx="490696" cy="900112"/>
          </a:xfrm>
          <a:prstGeom prst="rect">
            <a:avLst/>
          </a:prstGeom>
        </p:spPr>
      </p:pic>
    </p:spTree>
    <p:extLst>
      <p:ext uri="{BB962C8B-B14F-4D97-AF65-F5344CB8AC3E}">
        <p14:creationId xmlns:p14="http://schemas.microsoft.com/office/powerpoint/2010/main" val="2851550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Effect transition="in" filter="wipe(left)">
                                      <p:cBhvr>
                                        <p:cTn id="11" dur="500"/>
                                        <p:tgtEl>
                                          <p:spTgt spid="3">
                                            <p:txEl>
                                              <p:pRg st="3" end="3"/>
                                            </p:txEl>
                                          </p:spTgt>
                                        </p:tgtEl>
                                      </p:cBhvr>
                                    </p:animEffect>
                                  </p:childTnLst>
                                </p:cTn>
                              </p:par>
                              <p:par>
                                <p:cTn id="12" presetID="22" presetClass="entr" presetSubtype="8" fill="hold" nodeType="with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wipe(left)">
                                      <p:cBhvr>
                                        <p:cTn id="14" dur="500"/>
                                        <p:tgtEl>
                                          <p:spTgt spid="3">
                                            <p:txEl>
                                              <p:pRg st="4" end="4"/>
                                            </p:txEl>
                                          </p:spTgt>
                                        </p:tgtEl>
                                      </p:cBhvr>
                                    </p:animEffect>
                                  </p:childTnLst>
                                </p:cTn>
                              </p:par>
                              <p:par>
                                <p:cTn id="15" presetID="22" presetClass="entr" presetSubtype="8"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wipe(left)">
                                      <p:cBhvr>
                                        <p:cTn id="17" dur="500"/>
                                        <p:tgtEl>
                                          <p:spTgt spid="3">
                                            <p:txEl>
                                              <p:pRg st="5" end="5"/>
                                            </p:txEl>
                                          </p:spTgt>
                                        </p:tgtEl>
                                      </p:cBhvr>
                                    </p:animEffect>
                                  </p:childTnLst>
                                </p:cTn>
                              </p:par>
                              <p:par>
                                <p:cTn id="18" presetID="22" presetClass="entr" presetSubtype="8" fill="hold" nodeType="with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wipe(left)">
                                      <p:cBhvr>
                                        <p:cTn id="2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D5EC4B-979A-EA56-A866-38EDB504F555}"/>
              </a:ext>
            </a:extLst>
          </p:cNvPr>
          <p:cNvSpPr>
            <a:spLocks noGrp="1"/>
          </p:cNvSpPr>
          <p:nvPr>
            <p:ph type="title"/>
          </p:nvPr>
        </p:nvSpPr>
        <p:spPr/>
        <p:txBody>
          <a:bodyPr/>
          <a:lstStyle/>
          <a:p>
            <a:r>
              <a:rPr lang="de-DE" dirty="0"/>
              <a:t>Expertengruppe 1 (Sauerstoff)</a:t>
            </a:r>
          </a:p>
        </p:txBody>
      </p:sp>
      <p:sp>
        <p:nvSpPr>
          <p:cNvPr id="3" name="Inhaltsplatzhalter 2">
            <a:extLst>
              <a:ext uri="{FF2B5EF4-FFF2-40B4-BE49-F238E27FC236}">
                <a16:creationId xmlns:a16="http://schemas.microsoft.com/office/drawing/2014/main" id="{FE0C5EDB-CB67-309F-25AE-26740713C3AB}"/>
              </a:ext>
            </a:extLst>
          </p:cNvPr>
          <p:cNvSpPr>
            <a:spLocks noGrp="1"/>
          </p:cNvSpPr>
          <p:nvPr>
            <p:ph idx="1"/>
          </p:nvPr>
        </p:nvSpPr>
        <p:spPr/>
        <p:txBody>
          <a:bodyPr/>
          <a:lstStyle/>
          <a:p>
            <a:endParaRPr lang="de-DE" dirty="0"/>
          </a:p>
          <a:p>
            <a:r>
              <a:rPr lang="de-DE" dirty="0"/>
              <a:t>Versuch: Zünde das Teelicht an und stülpe das Glas darüber. Was kannst du beobachten? [1] </a:t>
            </a:r>
          </a:p>
          <a:p>
            <a:endParaRPr lang="de-DE" dirty="0"/>
          </a:p>
          <a:p>
            <a:r>
              <a:rPr lang="de-DE" dirty="0"/>
              <a:t>Solltest du beim Experimentieren unsicher sein oder einen Teil der Materialien/Chemikalien nicht zur Verfügung haben, kannst du dir auf der nächsten Seite ein Video zu dem Experiment anschauen. </a:t>
            </a:r>
          </a:p>
          <a:p>
            <a:endParaRPr lang="de-DE" dirty="0"/>
          </a:p>
          <a:p>
            <a:r>
              <a:rPr lang="de-DE" dirty="0"/>
              <a:t>Klicke </a:t>
            </a:r>
            <a:r>
              <a:rPr lang="de-DE" dirty="0">
                <a:hlinkClick r:id="rId2" action="ppaction://hlinksldjump"/>
              </a:rPr>
              <a:t>hier</a:t>
            </a:r>
            <a:r>
              <a:rPr lang="de-DE" dirty="0"/>
              <a:t> für die Lösung.</a:t>
            </a:r>
          </a:p>
          <a:p>
            <a:endParaRPr lang="de-DE" dirty="0"/>
          </a:p>
        </p:txBody>
      </p:sp>
      <p:sp>
        <p:nvSpPr>
          <p:cNvPr id="4" name="Foliennummernplatzhalter 3">
            <a:extLst>
              <a:ext uri="{FF2B5EF4-FFF2-40B4-BE49-F238E27FC236}">
                <a16:creationId xmlns:a16="http://schemas.microsoft.com/office/drawing/2014/main" id="{35729E80-F5E3-A9CE-8F11-B4FE836ACDB3}"/>
              </a:ext>
            </a:extLst>
          </p:cNvPr>
          <p:cNvSpPr>
            <a:spLocks noGrp="1"/>
          </p:cNvSpPr>
          <p:nvPr>
            <p:ph type="sldNum" sz="quarter" idx="12"/>
          </p:nvPr>
        </p:nvSpPr>
        <p:spPr/>
        <p:txBody>
          <a:bodyPr/>
          <a:lstStyle/>
          <a:p>
            <a:fld id="{649AAC7D-4B30-4604-BD35-0C4E56313D0D}" type="slidenum">
              <a:rPr lang="de-DE" smtClean="0"/>
              <a:t>14</a:t>
            </a:fld>
            <a:endParaRPr lang="de-DE"/>
          </a:p>
        </p:txBody>
      </p:sp>
      <p:sp>
        <p:nvSpPr>
          <p:cNvPr id="7" name="Textplatzhalter 6">
            <a:extLst>
              <a:ext uri="{FF2B5EF4-FFF2-40B4-BE49-F238E27FC236}">
                <a16:creationId xmlns:a16="http://schemas.microsoft.com/office/drawing/2014/main" id="{8CC324B3-2789-2914-FE02-065BB66B225F}"/>
              </a:ext>
            </a:extLst>
          </p:cNvPr>
          <p:cNvSpPr>
            <a:spLocks noGrp="1"/>
          </p:cNvSpPr>
          <p:nvPr>
            <p:ph type="body" sz="quarter" idx="15"/>
          </p:nvPr>
        </p:nvSpPr>
        <p:spPr/>
        <p:txBody>
          <a:bodyPr/>
          <a:lstStyle/>
          <a:p>
            <a:r>
              <a:rPr lang="de-DE" b="1" dirty="0"/>
              <a:t>Erstelle</a:t>
            </a:r>
            <a:r>
              <a:rPr lang="de-DE" dirty="0"/>
              <a:t> ein </a:t>
            </a:r>
            <a:r>
              <a:rPr lang="de-DE" b="1" dirty="0"/>
              <a:t>Versuchsprotokoll</a:t>
            </a:r>
            <a:r>
              <a:rPr lang="de-DE" dirty="0"/>
              <a:t> zu dem Versuch. Solltest du Hilfe beim Erstellen des Versuchsprotokolls brauchen, klicke </a:t>
            </a:r>
            <a:r>
              <a:rPr lang="de-DE" dirty="0">
                <a:hlinkClick r:id="rId3" action="ppaction://hlinksldjump"/>
              </a:rPr>
              <a:t>hier</a:t>
            </a:r>
            <a:r>
              <a:rPr lang="de-DE" dirty="0"/>
              <a:t>. </a:t>
            </a:r>
          </a:p>
        </p:txBody>
      </p:sp>
      <p:pic>
        <p:nvPicPr>
          <p:cNvPr id="9" name="Inhaltsplatzhalter 22">
            <a:extLst>
              <a:ext uri="{FF2B5EF4-FFF2-40B4-BE49-F238E27FC236}">
                <a16:creationId xmlns:a16="http://schemas.microsoft.com/office/drawing/2014/main" id="{79DB6990-845C-1FD6-5E66-A6A13EEDADB2}"/>
              </a:ext>
            </a:extLst>
          </p:cNvPr>
          <p:cNvPicPr>
            <a:picLocks noGrp="1" noChangeAspect="1"/>
          </p:cNvPicPr>
          <p:nvPr>
            <p:ph sz="quarter" idx="14"/>
          </p:nvPr>
        </p:nvPicPr>
        <p:blipFill>
          <a:blip r:embed="rId4"/>
          <a:stretch>
            <a:fillRect/>
          </a:stretch>
        </p:blipFill>
        <p:spPr>
          <a:xfrm>
            <a:off x="781181" y="5219700"/>
            <a:ext cx="777612" cy="900113"/>
          </a:xfrm>
          <a:prstGeom prst="rect">
            <a:avLst/>
          </a:prstGeom>
        </p:spPr>
      </p:pic>
      <p:pic>
        <p:nvPicPr>
          <p:cNvPr id="10" name="Inhaltsplatzhalter 23">
            <a:extLst>
              <a:ext uri="{FF2B5EF4-FFF2-40B4-BE49-F238E27FC236}">
                <a16:creationId xmlns:a16="http://schemas.microsoft.com/office/drawing/2014/main" id="{9A1F0C87-5761-7734-1D4C-8FE1A88D7FB0}"/>
              </a:ext>
            </a:extLst>
          </p:cNvPr>
          <p:cNvPicPr>
            <a:picLocks noChangeAspect="1"/>
          </p:cNvPicPr>
          <p:nvPr/>
        </p:nvPicPr>
        <p:blipFill>
          <a:blip r:embed="rId5"/>
          <a:stretch>
            <a:fillRect/>
          </a:stretch>
        </p:blipFill>
        <p:spPr>
          <a:xfrm>
            <a:off x="431800" y="545075"/>
            <a:ext cx="900113" cy="816438"/>
          </a:xfrm>
          <a:prstGeom prst="rect">
            <a:avLst/>
          </a:prstGeom>
        </p:spPr>
      </p:pic>
      <p:pic>
        <p:nvPicPr>
          <p:cNvPr id="13" name="Inhaltsplatzhalter 23">
            <a:extLst>
              <a:ext uri="{FF2B5EF4-FFF2-40B4-BE49-F238E27FC236}">
                <a16:creationId xmlns:a16="http://schemas.microsoft.com/office/drawing/2014/main" id="{0A05367C-CACA-B16B-5347-DDFF896734FE}"/>
              </a:ext>
            </a:extLst>
          </p:cNvPr>
          <p:cNvPicPr>
            <a:picLocks noGrp="1" noChangeAspect="1"/>
          </p:cNvPicPr>
          <p:nvPr>
            <p:ph sz="quarter" idx="13"/>
          </p:nvPr>
        </p:nvPicPr>
        <p:blipFill>
          <a:blip r:embed="rId5"/>
          <a:stretch>
            <a:fillRect/>
          </a:stretch>
        </p:blipFill>
        <p:spPr>
          <a:xfrm>
            <a:off x="431800" y="545276"/>
            <a:ext cx="900113" cy="816036"/>
          </a:xfrm>
          <a:prstGeom prst="rect">
            <a:avLst/>
          </a:prstGeom>
        </p:spPr>
      </p:pic>
    </p:spTree>
    <p:extLst>
      <p:ext uri="{BB962C8B-B14F-4D97-AF65-F5344CB8AC3E}">
        <p14:creationId xmlns:p14="http://schemas.microsoft.com/office/powerpoint/2010/main" val="2857142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childTnLst>
                          </p:cTn>
                        </p:par>
                        <p:par>
                          <p:cTn id="8" fill="hold">
                            <p:stCondLst>
                              <p:cond delay="750"/>
                            </p:stCondLst>
                            <p:childTnLst>
                              <p:par>
                                <p:cTn id="9" presetID="22" presetClass="entr" presetSubtype="8" fill="hold" nodeType="afterEffect">
                                  <p:stCondLst>
                                    <p:cond delay="250"/>
                                  </p:stCondLst>
                                  <p:childTnLst>
                                    <p:set>
                                      <p:cBhvr>
                                        <p:cTn id="10" dur="1" fill="hold">
                                          <p:stCondLst>
                                            <p:cond delay="0"/>
                                          </p:stCondLst>
                                        </p:cTn>
                                        <p:tgtEl>
                                          <p:spTgt spid="3">
                                            <p:txEl>
                                              <p:pRg st="3" end="3"/>
                                            </p:txEl>
                                          </p:spTgt>
                                        </p:tgtEl>
                                        <p:attrNameLst>
                                          <p:attrName>style.visibility</p:attrName>
                                        </p:attrNameLst>
                                      </p:cBhvr>
                                      <p:to>
                                        <p:strVal val="visible"/>
                                      </p:to>
                                    </p:set>
                                    <p:animEffect transition="in" filter="wipe(left)">
                                      <p:cBhvr>
                                        <p:cTn id="11" dur="500"/>
                                        <p:tgtEl>
                                          <p:spTgt spid="3">
                                            <p:txEl>
                                              <p:pRg st="3" end="3"/>
                                            </p:txEl>
                                          </p:spTgt>
                                        </p:tgtEl>
                                      </p:cBhvr>
                                    </p:animEffect>
                                  </p:childTnLst>
                                </p:cTn>
                              </p:par>
                            </p:childTnLst>
                          </p:cTn>
                        </p:par>
                        <p:par>
                          <p:cTn id="12" fill="hold">
                            <p:stCondLst>
                              <p:cond delay="1500"/>
                            </p:stCondLst>
                            <p:childTnLst>
                              <p:par>
                                <p:cTn id="13" presetID="22" presetClass="entr" presetSubtype="8" fill="hold" nodeType="afterEffect">
                                  <p:stCondLst>
                                    <p:cond delay="25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wipe(left)">
                                      <p:cBhvr>
                                        <p:cTn id="15"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1672C9-EB24-0CEC-9942-5135F1615577}"/>
              </a:ext>
            </a:extLst>
          </p:cNvPr>
          <p:cNvSpPr>
            <a:spLocks noGrp="1"/>
          </p:cNvSpPr>
          <p:nvPr>
            <p:ph type="title"/>
          </p:nvPr>
        </p:nvSpPr>
        <p:spPr/>
        <p:txBody>
          <a:bodyPr/>
          <a:lstStyle/>
          <a:p>
            <a:r>
              <a:rPr lang="de-DE" dirty="0"/>
              <a:t>Expertengruppe 1 (Sauerstoff)</a:t>
            </a:r>
          </a:p>
        </p:txBody>
      </p:sp>
      <p:pic>
        <p:nvPicPr>
          <p:cNvPr id="10" name="Sauerstoff">
            <a:hlinkClick r:id="" action="ppaction://media"/>
            <a:extLst>
              <a:ext uri="{FF2B5EF4-FFF2-40B4-BE49-F238E27FC236}">
                <a16:creationId xmlns:a16="http://schemas.microsoft.com/office/drawing/2014/main" id="{F63019EF-6B14-5E83-D1DA-A01876F51C0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765300" y="1439863"/>
            <a:ext cx="6400800" cy="3600450"/>
          </a:xfrm>
        </p:spPr>
      </p:pic>
      <p:sp>
        <p:nvSpPr>
          <p:cNvPr id="4" name="Foliennummernplatzhalter 3">
            <a:extLst>
              <a:ext uri="{FF2B5EF4-FFF2-40B4-BE49-F238E27FC236}">
                <a16:creationId xmlns:a16="http://schemas.microsoft.com/office/drawing/2014/main" id="{32B7BB99-6908-BBAA-6C70-F45C8C475C8C}"/>
              </a:ext>
            </a:extLst>
          </p:cNvPr>
          <p:cNvSpPr>
            <a:spLocks noGrp="1"/>
          </p:cNvSpPr>
          <p:nvPr>
            <p:ph type="sldNum" sz="quarter" idx="12"/>
          </p:nvPr>
        </p:nvSpPr>
        <p:spPr/>
        <p:txBody>
          <a:bodyPr/>
          <a:lstStyle/>
          <a:p>
            <a:fld id="{649AAC7D-4B30-4604-BD35-0C4E56313D0D}" type="slidenum">
              <a:rPr lang="de-DE" smtClean="0"/>
              <a:t>15</a:t>
            </a:fld>
            <a:endParaRPr lang="de-DE"/>
          </a:p>
        </p:txBody>
      </p:sp>
      <p:sp>
        <p:nvSpPr>
          <p:cNvPr id="7" name="Textplatzhalter 6">
            <a:extLst>
              <a:ext uri="{FF2B5EF4-FFF2-40B4-BE49-F238E27FC236}">
                <a16:creationId xmlns:a16="http://schemas.microsoft.com/office/drawing/2014/main" id="{56A33D56-7FB7-78FA-A14C-C455B63F0653}"/>
              </a:ext>
            </a:extLst>
          </p:cNvPr>
          <p:cNvSpPr>
            <a:spLocks noGrp="1"/>
          </p:cNvSpPr>
          <p:nvPr>
            <p:ph type="body" sz="quarter" idx="15"/>
          </p:nvPr>
        </p:nvSpPr>
        <p:spPr/>
        <p:txBody>
          <a:bodyPr/>
          <a:lstStyle/>
          <a:p>
            <a:r>
              <a:rPr lang="de-DE" b="1" dirty="0"/>
              <a:t>Sieh</a:t>
            </a:r>
            <a:r>
              <a:rPr lang="de-DE" dirty="0"/>
              <a:t> dir das Video an und erstelle ein </a:t>
            </a:r>
            <a:r>
              <a:rPr lang="de-DE" b="1" dirty="0"/>
              <a:t>Versuchsprotokoll</a:t>
            </a:r>
            <a:r>
              <a:rPr lang="de-DE" dirty="0"/>
              <a:t> zu dem Versuch (Lösung </a:t>
            </a:r>
            <a:r>
              <a:rPr lang="de-DE" dirty="0">
                <a:hlinkClick r:id="rId5" action="ppaction://hlinksldjump"/>
              </a:rPr>
              <a:t>hier</a:t>
            </a:r>
            <a:r>
              <a:rPr lang="de-DE" dirty="0"/>
              <a:t>). Solltest du Hilfe beim Erstellen des Versuchsprotokolls brauchen, klicke </a:t>
            </a:r>
            <a:r>
              <a:rPr lang="de-DE" dirty="0">
                <a:hlinkClick r:id="rId6" action="ppaction://hlinksldjump"/>
              </a:rPr>
              <a:t>hier</a:t>
            </a:r>
            <a:r>
              <a:rPr lang="de-DE" dirty="0"/>
              <a:t>. </a:t>
            </a:r>
          </a:p>
        </p:txBody>
      </p:sp>
      <p:pic>
        <p:nvPicPr>
          <p:cNvPr id="9" name="Inhaltsplatzhalter 22">
            <a:extLst>
              <a:ext uri="{FF2B5EF4-FFF2-40B4-BE49-F238E27FC236}">
                <a16:creationId xmlns:a16="http://schemas.microsoft.com/office/drawing/2014/main" id="{825C801E-1744-3F39-10D6-E9A1AC559859}"/>
              </a:ext>
            </a:extLst>
          </p:cNvPr>
          <p:cNvPicPr>
            <a:picLocks noGrp="1" noChangeAspect="1"/>
          </p:cNvPicPr>
          <p:nvPr>
            <p:ph sz="quarter" idx="14"/>
          </p:nvPr>
        </p:nvPicPr>
        <p:blipFill>
          <a:blip r:embed="rId7"/>
          <a:stretch>
            <a:fillRect/>
          </a:stretch>
        </p:blipFill>
        <p:spPr>
          <a:xfrm>
            <a:off x="781181" y="5219700"/>
            <a:ext cx="777612" cy="900113"/>
          </a:xfrm>
          <a:prstGeom prst="rect">
            <a:avLst/>
          </a:prstGeom>
        </p:spPr>
      </p:pic>
      <p:pic>
        <p:nvPicPr>
          <p:cNvPr id="13" name="Inhaltsplatzhalter 23">
            <a:extLst>
              <a:ext uri="{FF2B5EF4-FFF2-40B4-BE49-F238E27FC236}">
                <a16:creationId xmlns:a16="http://schemas.microsoft.com/office/drawing/2014/main" id="{F3297857-43F9-80E5-A695-3F34B423483B}"/>
              </a:ext>
            </a:extLst>
          </p:cNvPr>
          <p:cNvPicPr>
            <a:picLocks noGrp="1" noChangeAspect="1"/>
          </p:cNvPicPr>
          <p:nvPr>
            <p:ph sz="quarter" idx="13"/>
          </p:nvPr>
        </p:nvPicPr>
        <p:blipFill>
          <a:blip r:embed="rId8"/>
          <a:stretch>
            <a:fillRect/>
          </a:stretch>
        </p:blipFill>
        <p:spPr>
          <a:xfrm>
            <a:off x="431800" y="545276"/>
            <a:ext cx="900113" cy="816036"/>
          </a:xfrm>
          <a:prstGeom prst="rect">
            <a:avLst/>
          </a:prstGeom>
        </p:spPr>
      </p:pic>
    </p:spTree>
    <p:extLst>
      <p:ext uri="{BB962C8B-B14F-4D97-AF65-F5344CB8AC3E}">
        <p14:creationId xmlns:p14="http://schemas.microsoft.com/office/powerpoint/2010/main" val="2056389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76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27FBD12E-C430-5E84-3FDC-44C25B849663}"/>
              </a:ext>
            </a:extLst>
          </p:cNvPr>
          <p:cNvSpPr>
            <a:spLocks noGrp="1"/>
          </p:cNvSpPr>
          <p:nvPr>
            <p:ph idx="1"/>
          </p:nvPr>
        </p:nvSpPr>
        <p:spPr/>
        <p:txBody>
          <a:bodyPr/>
          <a:lstStyle/>
          <a:p>
            <a:r>
              <a:rPr lang="de-DE" dirty="0"/>
              <a:t>Ein Versuchsprotokoll beinhaltet:</a:t>
            </a:r>
          </a:p>
          <a:p>
            <a:endParaRPr lang="de-DE" dirty="0"/>
          </a:p>
          <a:p>
            <a:pPr marL="457200" indent="-457200" algn="l">
              <a:buFont typeface="+mj-lt"/>
              <a:buAutoNum type="arabicPeriod"/>
            </a:pPr>
            <a:r>
              <a:rPr lang="de-DE" b="0" i="0" dirty="0">
                <a:solidFill>
                  <a:srgbClr val="202122"/>
                </a:solidFill>
                <a:effectLst/>
                <a:latin typeface="Arial" panose="020B0604020202020204" pitchFamily="34" charset="0"/>
              </a:rPr>
              <a:t>Hypothese</a:t>
            </a:r>
          </a:p>
          <a:p>
            <a:pPr marL="457200" indent="-457200" algn="l">
              <a:buFont typeface="+mj-lt"/>
              <a:buAutoNum type="arabicPeriod"/>
            </a:pPr>
            <a:r>
              <a:rPr lang="de-DE" b="0" i="0" dirty="0">
                <a:solidFill>
                  <a:srgbClr val="202122"/>
                </a:solidFill>
                <a:effectLst/>
                <a:latin typeface="Arial" panose="020B0604020202020204" pitchFamily="34" charset="0"/>
              </a:rPr>
              <a:t>Material/Chemikalien</a:t>
            </a:r>
          </a:p>
          <a:p>
            <a:pPr marL="457200" indent="-457200" algn="l">
              <a:buFont typeface="+mj-lt"/>
              <a:buAutoNum type="arabicPeriod"/>
            </a:pPr>
            <a:r>
              <a:rPr lang="de-DE" b="0" i="0" dirty="0">
                <a:solidFill>
                  <a:srgbClr val="202122"/>
                </a:solidFill>
                <a:effectLst/>
                <a:latin typeface="Arial" panose="020B0604020202020204" pitchFamily="34" charset="0"/>
              </a:rPr>
              <a:t>Durchführung</a:t>
            </a:r>
          </a:p>
          <a:p>
            <a:pPr marL="457200" indent="-457200" algn="l">
              <a:buFont typeface="+mj-lt"/>
              <a:buAutoNum type="arabicPeriod"/>
            </a:pPr>
            <a:r>
              <a:rPr lang="de-DE" b="0" i="0" dirty="0">
                <a:solidFill>
                  <a:srgbClr val="202122"/>
                </a:solidFill>
                <a:effectLst/>
                <a:latin typeface="Arial" panose="020B0604020202020204" pitchFamily="34" charset="0"/>
              </a:rPr>
              <a:t>Beobachtung</a:t>
            </a:r>
          </a:p>
          <a:p>
            <a:pPr marL="457200" indent="-457200" algn="l">
              <a:buFont typeface="+mj-lt"/>
              <a:buAutoNum type="arabicPeriod"/>
            </a:pPr>
            <a:r>
              <a:rPr lang="de-DE" b="0" i="0" dirty="0">
                <a:solidFill>
                  <a:srgbClr val="202122"/>
                </a:solidFill>
                <a:effectLst/>
                <a:latin typeface="Arial" panose="020B0604020202020204" pitchFamily="34" charset="0"/>
              </a:rPr>
              <a:t>Interpretation</a:t>
            </a:r>
          </a:p>
          <a:p>
            <a:endParaRPr lang="de-DE" dirty="0"/>
          </a:p>
        </p:txBody>
      </p:sp>
      <p:sp>
        <p:nvSpPr>
          <p:cNvPr id="3" name="Foliennummernplatzhalter 2">
            <a:extLst>
              <a:ext uri="{FF2B5EF4-FFF2-40B4-BE49-F238E27FC236}">
                <a16:creationId xmlns:a16="http://schemas.microsoft.com/office/drawing/2014/main" id="{39653521-39F1-45DB-DE3B-74BB3B63CBD0}"/>
              </a:ext>
            </a:extLst>
          </p:cNvPr>
          <p:cNvSpPr>
            <a:spLocks noGrp="1"/>
          </p:cNvSpPr>
          <p:nvPr>
            <p:ph type="sldNum" sz="quarter" idx="12"/>
          </p:nvPr>
        </p:nvSpPr>
        <p:spPr/>
        <p:txBody>
          <a:bodyPr/>
          <a:lstStyle/>
          <a:p>
            <a:fld id="{649AAC7D-4B30-4604-BD35-0C4E56313D0D}" type="slidenum">
              <a:rPr lang="de-DE" smtClean="0"/>
              <a:t>16</a:t>
            </a:fld>
            <a:endParaRPr lang="de-DE"/>
          </a:p>
        </p:txBody>
      </p:sp>
      <p:sp>
        <p:nvSpPr>
          <p:cNvPr id="5" name="Textplatzhalter 4">
            <a:extLst>
              <a:ext uri="{FF2B5EF4-FFF2-40B4-BE49-F238E27FC236}">
                <a16:creationId xmlns:a16="http://schemas.microsoft.com/office/drawing/2014/main" id="{D8E6C682-A313-5173-3FEF-104EB87E80E7}"/>
              </a:ext>
            </a:extLst>
          </p:cNvPr>
          <p:cNvSpPr>
            <a:spLocks noGrp="1"/>
          </p:cNvSpPr>
          <p:nvPr>
            <p:ph type="body" sz="quarter" idx="15"/>
          </p:nvPr>
        </p:nvSpPr>
        <p:spPr/>
        <p:txBody>
          <a:bodyPr/>
          <a:lstStyle/>
          <a:p>
            <a:r>
              <a:rPr lang="de-DE" dirty="0"/>
              <a:t>Klicke </a:t>
            </a:r>
            <a:r>
              <a:rPr lang="de-DE" dirty="0">
                <a:hlinkClick r:id="rId2" action="ppaction://hlinksldjump"/>
              </a:rPr>
              <a:t>hier</a:t>
            </a:r>
            <a:r>
              <a:rPr lang="de-DE" dirty="0"/>
              <a:t>, um zu deinem Themengebiet zurückzukehren.</a:t>
            </a:r>
          </a:p>
        </p:txBody>
      </p:sp>
      <p:pic>
        <p:nvPicPr>
          <p:cNvPr id="6" name="Inhaltsplatzhalter 65">
            <a:extLst>
              <a:ext uri="{FF2B5EF4-FFF2-40B4-BE49-F238E27FC236}">
                <a16:creationId xmlns:a16="http://schemas.microsoft.com/office/drawing/2014/main" id="{06F3CAB9-1B9E-F603-7D1F-C94D1F1078CF}"/>
              </a:ext>
            </a:extLst>
          </p:cNvPr>
          <p:cNvPicPr>
            <a:picLocks noGrp="1" noChangeAspect="1"/>
          </p:cNvPicPr>
          <p:nvPr>
            <p:ph sz="quarter" idx="14"/>
          </p:nvPr>
        </p:nvPicPr>
        <p:blipFill>
          <a:blip r:embed="rId3"/>
          <a:stretch>
            <a:fillRect/>
          </a:stretch>
        </p:blipFill>
        <p:spPr>
          <a:xfrm>
            <a:off x="899954" y="5219700"/>
            <a:ext cx="540067" cy="900113"/>
          </a:xfrm>
          <a:prstGeom prst="rect">
            <a:avLst/>
          </a:prstGeom>
        </p:spPr>
      </p:pic>
    </p:spTree>
    <p:extLst>
      <p:ext uri="{BB962C8B-B14F-4D97-AF65-F5344CB8AC3E}">
        <p14:creationId xmlns:p14="http://schemas.microsoft.com/office/powerpoint/2010/main" val="1257227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par>
                          <p:cTn id="8" fill="hold">
                            <p:stCondLst>
                              <p:cond delay="750"/>
                            </p:stCondLst>
                            <p:childTnLst>
                              <p:par>
                                <p:cTn id="9" presetID="22" presetClass="entr" presetSubtype="8" fill="hold" nodeType="afterEffect">
                                  <p:stCondLst>
                                    <p:cond delay="250"/>
                                  </p:stCondLst>
                                  <p:childTnLst>
                                    <p:set>
                                      <p:cBhvr>
                                        <p:cTn id="10" dur="1" fill="hold">
                                          <p:stCondLst>
                                            <p:cond delay="0"/>
                                          </p:stCondLst>
                                        </p:cTn>
                                        <p:tgtEl>
                                          <p:spTgt spid="2">
                                            <p:txEl>
                                              <p:pRg st="2" end="2"/>
                                            </p:txEl>
                                          </p:spTgt>
                                        </p:tgtEl>
                                        <p:attrNameLst>
                                          <p:attrName>style.visibility</p:attrName>
                                        </p:attrNameLst>
                                      </p:cBhvr>
                                      <p:to>
                                        <p:strVal val="visible"/>
                                      </p:to>
                                    </p:set>
                                    <p:animEffect transition="in" filter="wipe(left)">
                                      <p:cBhvr>
                                        <p:cTn id="11" dur="500"/>
                                        <p:tgtEl>
                                          <p:spTgt spid="2">
                                            <p:txEl>
                                              <p:pRg st="2" end="2"/>
                                            </p:txEl>
                                          </p:spTgt>
                                        </p:tgtEl>
                                      </p:cBhvr>
                                    </p:animEffect>
                                  </p:childTnLst>
                                </p:cTn>
                              </p:par>
                              <p:par>
                                <p:cTn id="12" presetID="22" presetClass="entr" presetSubtype="8" fill="hold" nodeType="withEffect">
                                  <p:stCondLst>
                                    <p:cond delay="250"/>
                                  </p:stCondLst>
                                  <p:childTnLst>
                                    <p:set>
                                      <p:cBhvr>
                                        <p:cTn id="13" dur="1" fill="hold">
                                          <p:stCondLst>
                                            <p:cond delay="0"/>
                                          </p:stCondLst>
                                        </p:cTn>
                                        <p:tgtEl>
                                          <p:spTgt spid="2">
                                            <p:txEl>
                                              <p:pRg st="3" end="3"/>
                                            </p:txEl>
                                          </p:spTgt>
                                        </p:tgtEl>
                                        <p:attrNameLst>
                                          <p:attrName>style.visibility</p:attrName>
                                        </p:attrNameLst>
                                      </p:cBhvr>
                                      <p:to>
                                        <p:strVal val="visible"/>
                                      </p:to>
                                    </p:set>
                                    <p:animEffect transition="in" filter="wipe(left)">
                                      <p:cBhvr>
                                        <p:cTn id="14" dur="500"/>
                                        <p:tgtEl>
                                          <p:spTgt spid="2">
                                            <p:txEl>
                                              <p:pRg st="3" end="3"/>
                                            </p:txEl>
                                          </p:spTgt>
                                        </p:tgtEl>
                                      </p:cBhvr>
                                    </p:animEffect>
                                  </p:childTnLst>
                                </p:cTn>
                              </p:par>
                              <p:par>
                                <p:cTn id="15" presetID="22" presetClass="entr" presetSubtype="8" fill="hold" nodeType="withEffect">
                                  <p:stCondLst>
                                    <p:cond delay="25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wipe(left)">
                                      <p:cBhvr>
                                        <p:cTn id="17" dur="500"/>
                                        <p:tgtEl>
                                          <p:spTgt spid="2">
                                            <p:txEl>
                                              <p:pRg st="4" end="4"/>
                                            </p:txEl>
                                          </p:spTgt>
                                        </p:tgtEl>
                                      </p:cBhvr>
                                    </p:animEffect>
                                  </p:childTnLst>
                                </p:cTn>
                              </p:par>
                              <p:par>
                                <p:cTn id="18" presetID="22" presetClass="entr" presetSubtype="8" fill="hold" nodeType="withEffect">
                                  <p:stCondLst>
                                    <p:cond delay="250"/>
                                  </p:stCondLst>
                                  <p:childTnLst>
                                    <p:set>
                                      <p:cBhvr>
                                        <p:cTn id="19" dur="1" fill="hold">
                                          <p:stCondLst>
                                            <p:cond delay="0"/>
                                          </p:stCondLst>
                                        </p:cTn>
                                        <p:tgtEl>
                                          <p:spTgt spid="2">
                                            <p:txEl>
                                              <p:pRg st="5" end="5"/>
                                            </p:txEl>
                                          </p:spTgt>
                                        </p:tgtEl>
                                        <p:attrNameLst>
                                          <p:attrName>style.visibility</p:attrName>
                                        </p:attrNameLst>
                                      </p:cBhvr>
                                      <p:to>
                                        <p:strVal val="visible"/>
                                      </p:to>
                                    </p:set>
                                    <p:animEffect transition="in" filter="wipe(left)">
                                      <p:cBhvr>
                                        <p:cTn id="20" dur="500"/>
                                        <p:tgtEl>
                                          <p:spTgt spid="2">
                                            <p:txEl>
                                              <p:pRg st="5" end="5"/>
                                            </p:txEl>
                                          </p:spTgt>
                                        </p:tgtEl>
                                      </p:cBhvr>
                                    </p:animEffect>
                                  </p:childTnLst>
                                </p:cTn>
                              </p:par>
                              <p:par>
                                <p:cTn id="21" presetID="22" presetClass="entr" presetSubtype="8" fill="hold" nodeType="withEffect">
                                  <p:stCondLst>
                                    <p:cond delay="250"/>
                                  </p:stCondLst>
                                  <p:childTnLst>
                                    <p:set>
                                      <p:cBhvr>
                                        <p:cTn id="22" dur="1" fill="hold">
                                          <p:stCondLst>
                                            <p:cond delay="0"/>
                                          </p:stCondLst>
                                        </p:cTn>
                                        <p:tgtEl>
                                          <p:spTgt spid="2">
                                            <p:txEl>
                                              <p:pRg st="6" end="6"/>
                                            </p:txEl>
                                          </p:spTgt>
                                        </p:tgtEl>
                                        <p:attrNameLst>
                                          <p:attrName>style.visibility</p:attrName>
                                        </p:attrNameLst>
                                      </p:cBhvr>
                                      <p:to>
                                        <p:strVal val="visible"/>
                                      </p:to>
                                    </p:set>
                                    <p:animEffect transition="in" filter="wipe(left)">
                                      <p:cBhvr>
                                        <p:cTn id="23"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B0EFF5E2-0C77-F254-FC74-00EFA8D13010}"/>
              </a:ext>
            </a:extLst>
          </p:cNvPr>
          <p:cNvSpPr>
            <a:spLocks noGrp="1"/>
          </p:cNvSpPr>
          <p:nvPr>
            <p:ph idx="1"/>
          </p:nvPr>
        </p:nvSpPr>
        <p:spPr/>
        <p:txBody>
          <a:bodyPr/>
          <a:lstStyle/>
          <a:p>
            <a:pPr marL="457200" indent="-457200" algn="l">
              <a:buFont typeface="+mj-lt"/>
              <a:buAutoNum type="arabicPeriod"/>
            </a:pPr>
            <a:r>
              <a:rPr lang="de-DE" b="0" i="0" dirty="0">
                <a:solidFill>
                  <a:srgbClr val="202122"/>
                </a:solidFill>
                <a:effectLst/>
                <a:latin typeface="Arial" panose="020B0604020202020204" pitchFamily="34" charset="0"/>
              </a:rPr>
              <a:t>Hypothese: </a:t>
            </a:r>
            <a:r>
              <a:rPr lang="de-DE" dirty="0"/>
              <a:t>Eine Verbrennung benötigt </a:t>
            </a:r>
            <a:r>
              <a:rPr lang="de-DE" b="1" dirty="0"/>
              <a:t>Sauerstoff</a:t>
            </a:r>
            <a:r>
              <a:rPr lang="de-DE" dirty="0"/>
              <a:t>.</a:t>
            </a:r>
          </a:p>
          <a:p>
            <a:pPr marL="457200" indent="-457200" algn="l">
              <a:buFont typeface="+mj-lt"/>
              <a:buAutoNum type="arabicPeriod"/>
            </a:pPr>
            <a:endParaRPr lang="de-DE" b="0" i="0" dirty="0">
              <a:solidFill>
                <a:srgbClr val="202122"/>
              </a:solidFill>
              <a:effectLst/>
              <a:latin typeface="Arial" panose="020B0604020202020204" pitchFamily="34" charset="0"/>
            </a:endParaRPr>
          </a:p>
          <a:p>
            <a:pPr marL="457200" indent="-457200" algn="l">
              <a:buFont typeface="+mj-lt"/>
              <a:buAutoNum type="arabicPeriod"/>
            </a:pPr>
            <a:r>
              <a:rPr lang="de-DE" b="0" i="0" dirty="0">
                <a:solidFill>
                  <a:srgbClr val="202122"/>
                </a:solidFill>
                <a:effectLst/>
                <a:latin typeface="Arial" panose="020B0604020202020204" pitchFamily="34" charset="0"/>
              </a:rPr>
              <a:t>Material/Chemikalien: Teelich</a:t>
            </a:r>
            <a:r>
              <a:rPr lang="de-DE" dirty="0">
                <a:solidFill>
                  <a:srgbClr val="202122"/>
                </a:solidFill>
                <a:latin typeface="Arial" panose="020B0604020202020204" pitchFamily="34" charset="0"/>
              </a:rPr>
              <a:t>t, Feuerzeug, kleines Glas.</a:t>
            </a:r>
          </a:p>
          <a:p>
            <a:pPr marL="457200" indent="-457200" algn="l">
              <a:buFont typeface="+mj-lt"/>
              <a:buAutoNum type="arabicPeriod"/>
            </a:pPr>
            <a:endParaRPr lang="de-DE" b="0" i="0" dirty="0">
              <a:solidFill>
                <a:srgbClr val="202122"/>
              </a:solidFill>
              <a:effectLst/>
              <a:latin typeface="Arial" panose="020B0604020202020204" pitchFamily="34" charset="0"/>
            </a:endParaRPr>
          </a:p>
          <a:p>
            <a:pPr marL="457200" indent="-457200" algn="l">
              <a:buFont typeface="+mj-lt"/>
              <a:buAutoNum type="arabicPeriod"/>
            </a:pPr>
            <a:r>
              <a:rPr lang="de-DE" b="0" i="0" dirty="0">
                <a:solidFill>
                  <a:srgbClr val="202122"/>
                </a:solidFill>
                <a:effectLst/>
                <a:latin typeface="Arial" panose="020B0604020202020204" pitchFamily="34" charset="0"/>
              </a:rPr>
              <a:t>Durchführung: </a:t>
            </a:r>
            <a:r>
              <a:rPr lang="de-DE" dirty="0"/>
              <a:t>Zünde das Teelicht an und stülpe das Glas darüber. </a:t>
            </a:r>
          </a:p>
        </p:txBody>
      </p:sp>
      <p:sp>
        <p:nvSpPr>
          <p:cNvPr id="3" name="Foliennummernplatzhalter 2">
            <a:extLst>
              <a:ext uri="{FF2B5EF4-FFF2-40B4-BE49-F238E27FC236}">
                <a16:creationId xmlns:a16="http://schemas.microsoft.com/office/drawing/2014/main" id="{CE9E9F4B-06D9-DF36-03F2-AC20EBFCF5C7}"/>
              </a:ext>
            </a:extLst>
          </p:cNvPr>
          <p:cNvSpPr>
            <a:spLocks noGrp="1"/>
          </p:cNvSpPr>
          <p:nvPr>
            <p:ph type="sldNum" sz="quarter" idx="12"/>
          </p:nvPr>
        </p:nvSpPr>
        <p:spPr/>
        <p:txBody>
          <a:bodyPr/>
          <a:lstStyle/>
          <a:p>
            <a:fld id="{649AAC7D-4B30-4604-BD35-0C4E56313D0D}" type="slidenum">
              <a:rPr lang="de-DE" smtClean="0"/>
              <a:t>17</a:t>
            </a:fld>
            <a:endParaRPr lang="de-DE"/>
          </a:p>
        </p:txBody>
      </p:sp>
    </p:spTree>
    <p:extLst>
      <p:ext uri="{BB962C8B-B14F-4D97-AF65-F5344CB8AC3E}">
        <p14:creationId xmlns:p14="http://schemas.microsoft.com/office/powerpoint/2010/main" val="3793870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par>
                          <p:cTn id="8" fill="hold">
                            <p:stCondLst>
                              <p:cond delay="750"/>
                            </p:stCondLst>
                            <p:childTnLst>
                              <p:par>
                                <p:cTn id="9" presetID="22" presetClass="entr" presetSubtype="8" fill="hold" nodeType="afterEffect">
                                  <p:stCondLst>
                                    <p:cond delay="250"/>
                                  </p:stCondLst>
                                  <p:childTnLst>
                                    <p:set>
                                      <p:cBhvr>
                                        <p:cTn id="10" dur="1" fill="hold">
                                          <p:stCondLst>
                                            <p:cond delay="0"/>
                                          </p:stCondLst>
                                        </p:cTn>
                                        <p:tgtEl>
                                          <p:spTgt spid="2">
                                            <p:txEl>
                                              <p:pRg st="2" end="2"/>
                                            </p:txEl>
                                          </p:spTgt>
                                        </p:tgtEl>
                                        <p:attrNameLst>
                                          <p:attrName>style.visibility</p:attrName>
                                        </p:attrNameLst>
                                      </p:cBhvr>
                                      <p:to>
                                        <p:strVal val="visible"/>
                                      </p:to>
                                    </p:set>
                                    <p:animEffect transition="in" filter="wipe(left)">
                                      <p:cBhvr>
                                        <p:cTn id="11" dur="500"/>
                                        <p:tgtEl>
                                          <p:spTgt spid="2">
                                            <p:txEl>
                                              <p:pRg st="2" end="2"/>
                                            </p:txEl>
                                          </p:spTgt>
                                        </p:tgtEl>
                                      </p:cBhvr>
                                    </p:animEffect>
                                  </p:childTnLst>
                                </p:cTn>
                              </p:par>
                            </p:childTnLst>
                          </p:cTn>
                        </p:par>
                        <p:par>
                          <p:cTn id="12" fill="hold">
                            <p:stCondLst>
                              <p:cond delay="1500"/>
                            </p:stCondLst>
                            <p:childTnLst>
                              <p:par>
                                <p:cTn id="13" presetID="22" presetClass="entr" presetSubtype="8" fill="hold" nodeType="afterEffect">
                                  <p:stCondLst>
                                    <p:cond delay="250"/>
                                  </p:stCondLst>
                                  <p:childTnLst>
                                    <p:set>
                                      <p:cBhvr>
                                        <p:cTn id="14" dur="1" fill="hold">
                                          <p:stCondLst>
                                            <p:cond delay="0"/>
                                          </p:stCondLst>
                                        </p:cTn>
                                        <p:tgtEl>
                                          <p:spTgt spid="2">
                                            <p:txEl>
                                              <p:pRg st="4" end="4"/>
                                            </p:txEl>
                                          </p:spTgt>
                                        </p:tgtEl>
                                        <p:attrNameLst>
                                          <p:attrName>style.visibility</p:attrName>
                                        </p:attrNameLst>
                                      </p:cBhvr>
                                      <p:to>
                                        <p:strVal val="visible"/>
                                      </p:to>
                                    </p:set>
                                    <p:animEffect transition="in" filter="wipe(left)">
                                      <p:cBhvr>
                                        <p:cTn id="15"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BA75D01F-A3BD-D9BE-2980-CDA2D2DE3626}"/>
              </a:ext>
            </a:extLst>
          </p:cNvPr>
          <p:cNvSpPr>
            <a:spLocks noGrp="1"/>
          </p:cNvSpPr>
          <p:nvPr>
            <p:ph idx="1"/>
          </p:nvPr>
        </p:nvSpPr>
        <p:spPr/>
        <p:txBody>
          <a:bodyPr/>
          <a:lstStyle/>
          <a:p>
            <a:pPr marL="457200" indent="-457200" algn="l">
              <a:buFont typeface="+mj-lt"/>
              <a:buAutoNum type="arabicPeriod" startAt="4"/>
            </a:pPr>
            <a:r>
              <a:rPr lang="de-DE" b="0" i="0" dirty="0">
                <a:solidFill>
                  <a:srgbClr val="202122"/>
                </a:solidFill>
                <a:effectLst/>
                <a:latin typeface="Arial" panose="020B0604020202020204" pitchFamily="34" charset="0"/>
              </a:rPr>
              <a:t>Beobachtung: Das Teelicht geht aus und an der Glasinnenseite kondensiert eine Flüssigkeit. </a:t>
            </a:r>
          </a:p>
          <a:p>
            <a:pPr marL="457200" indent="-457200" algn="l">
              <a:buFont typeface="+mj-lt"/>
              <a:buAutoNum type="arabicPeriod" startAt="4"/>
            </a:pPr>
            <a:endParaRPr lang="de-DE" b="0" i="0" dirty="0">
              <a:solidFill>
                <a:srgbClr val="202122"/>
              </a:solidFill>
              <a:effectLst/>
              <a:latin typeface="Arial" panose="020B0604020202020204" pitchFamily="34" charset="0"/>
            </a:endParaRPr>
          </a:p>
          <a:p>
            <a:pPr marL="457200" indent="-457200" algn="l">
              <a:buFont typeface="+mj-lt"/>
              <a:buAutoNum type="arabicPeriod" startAt="4"/>
            </a:pPr>
            <a:r>
              <a:rPr lang="de-DE" b="0" i="0" dirty="0">
                <a:solidFill>
                  <a:srgbClr val="202122"/>
                </a:solidFill>
                <a:effectLst/>
                <a:latin typeface="Arial" panose="020B0604020202020204" pitchFamily="34" charset="0"/>
              </a:rPr>
              <a:t>Interpretation: In dem Glas befindet sich </a:t>
            </a:r>
            <a:r>
              <a:rPr lang="de-DE" b="1" i="0" dirty="0">
                <a:solidFill>
                  <a:srgbClr val="202122"/>
                </a:solidFill>
                <a:effectLst/>
                <a:latin typeface="Arial" panose="020B0604020202020204" pitchFamily="34" charset="0"/>
              </a:rPr>
              <a:t>Sauer-stoff</a:t>
            </a:r>
            <a:r>
              <a:rPr lang="de-DE" b="0" i="0" dirty="0">
                <a:solidFill>
                  <a:srgbClr val="202122"/>
                </a:solidFill>
                <a:effectLst/>
                <a:latin typeface="Arial" panose="020B0604020202020204" pitchFamily="34" charset="0"/>
              </a:rPr>
              <a:t>, der durch das Brennen der Kerze weniger wird. Reicht der </a:t>
            </a:r>
            <a:r>
              <a:rPr lang="de-DE" b="1" i="0" dirty="0">
                <a:solidFill>
                  <a:srgbClr val="202122"/>
                </a:solidFill>
                <a:effectLst/>
                <a:latin typeface="Arial" panose="020B0604020202020204" pitchFamily="34" charset="0"/>
              </a:rPr>
              <a:t>Sauerstoff</a:t>
            </a:r>
            <a:r>
              <a:rPr lang="de-DE" b="0" i="0" dirty="0">
                <a:solidFill>
                  <a:srgbClr val="202122"/>
                </a:solidFill>
                <a:effectLst/>
                <a:latin typeface="Arial" panose="020B0604020202020204" pitchFamily="34" charset="0"/>
              </a:rPr>
              <a:t> in dem Glas nicht mehr aus, geht die Kerze aus. </a:t>
            </a:r>
            <a:r>
              <a:rPr lang="de-DE" dirty="0">
                <a:solidFill>
                  <a:srgbClr val="202122"/>
                </a:solidFill>
                <a:latin typeface="Arial" panose="020B0604020202020204" pitchFamily="34" charset="0"/>
              </a:rPr>
              <a:t/>
            </a:r>
            <a:br>
              <a:rPr lang="de-DE" dirty="0">
                <a:solidFill>
                  <a:srgbClr val="202122"/>
                </a:solidFill>
                <a:latin typeface="Arial" panose="020B0604020202020204" pitchFamily="34" charset="0"/>
              </a:rPr>
            </a:br>
            <a:r>
              <a:rPr lang="de-DE" b="0" i="0" dirty="0">
                <a:solidFill>
                  <a:srgbClr val="202122"/>
                </a:solidFill>
                <a:effectLst/>
                <a:latin typeface="Arial" panose="020B0604020202020204" pitchFamily="34" charset="0"/>
              </a:rPr>
              <a:t>Eine Verbrennung </a:t>
            </a:r>
            <a:r>
              <a:rPr lang="de-DE" dirty="0">
                <a:solidFill>
                  <a:srgbClr val="202122"/>
                </a:solidFill>
                <a:latin typeface="Arial" panose="020B0604020202020204" pitchFamily="34" charset="0"/>
              </a:rPr>
              <a:t>benötigt Sauerstoff. </a:t>
            </a:r>
            <a:br>
              <a:rPr lang="de-DE" dirty="0">
                <a:solidFill>
                  <a:srgbClr val="202122"/>
                </a:solidFill>
                <a:latin typeface="Arial" panose="020B0604020202020204" pitchFamily="34" charset="0"/>
              </a:rPr>
            </a:br>
            <a:r>
              <a:rPr lang="de-DE" b="0" i="0" dirty="0">
                <a:solidFill>
                  <a:srgbClr val="202122"/>
                </a:solidFill>
                <a:effectLst/>
                <a:latin typeface="Arial" panose="020B0604020202020204" pitchFamily="34" charset="0"/>
              </a:rPr>
              <a:t>Die bei der Verbrennung entstehende Flüssig-</a:t>
            </a:r>
            <a:r>
              <a:rPr lang="de-DE" b="0" i="0" dirty="0" err="1">
                <a:solidFill>
                  <a:srgbClr val="202122"/>
                </a:solidFill>
                <a:effectLst/>
                <a:latin typeface="Arial" panose="020B0604020202020204" pitchFamily="34" charset="0"/>
              </a:rPr>
              <a:t>keit</a:t>
            </a:r>
            <a:r>
              <a:rPr lang="de-DE" b="0" i="0" dirty="0">
                <a:solidFill>
                  <a:srgbClr val="202122"/>
                </a:solidFill>
                <a:effectLst/>
                <a:latin typeface="Arial" panose="020B0604020202020204" pitchFamily="34" charset="0"/>
              </a:rPr>
              <a:t> zeigt mit dem </a:t>
            </a:r>
            <a:r>
              <a:rPr lang="de-DE" b="0" i="0" dirty="0" err="1">
                <a:solidFill>
                  <a:srgbClr val="202122"/>
                </a:solidFill>
                <a:effectLst/>
                <a:latin typeface="Arial" panose="020B0604020202020204" pitchFamily="34" charset="0"/>
              </a:rPr>
              <a:t>Watesmo</a:t>
            </a:r>
            <a:r>
              <a:rPr lang="de-DE" dirty="0">
                <a:solidFill>
                  <a:srgbClr val="202122"/>
                </a:solidFill>
                <a:latin typeface="Arial" panose="020B0604020202020204" pitchFamily="34" charset="0"/>
              </a:rPr>
              <a:t>-Papier eine positive Reaktion. Es hat sich Wasser gebildet.</a:t>
            </a:r>
            <a:endParaRPr lang="de-DE" b="0" i="0" dirty="0">
              <a:solidFill>
                <a:srgbClr val="202122"/>
              </a:solidFill>
              <a:effectLst/>
              <a:latin typeface="Arial" panose="020B0604020202020204" pitchFamily="34" charset="0"/>
            </a:endParaRPr>
          </a:p>
          <a:p>
            <a:endParaRPr lang="de-DE" dirty="0"/>
          </a:p>
        </p:txBody>
      </p:sp>
      <p:sp>
        <p:nvSpPr>
          <p:cNvPr id="3" name="Foliennummernplatzhalter 2">
            <a:extLst>
              <a:ext uri="{FF2B5EF4-FFF2-40B4-BE49-F238E27FC236}">
                <a16:creationId xmlns:a16="http://schemas.microsoft.com/office/drawing/2014/main" id="{C2AF1754-BA1F-78B3-38F0-14F3D8209515}"/>
              </a:ext>
            </a:extLst>
          </p:cNvPr>
          <p:cNvSpPr>
            <a:spLocks noGrp="1"/>
          </p:cNvSpPr>
          <p:nvPr>
            <p:ph type="sldNum" sz="quarter" idx="12"/>
          </p:nvPr>
        </p:nvSpPr>
        <p:spPr/>
        <p:txBody>
          <a:bodyPr/>
          <a:lstStyle/>
          <a:p>
            <a:fld id="{649AAC7D-4B30-4604-BD35-0C4E56313D0D}" type="slidenum">
              <a:rPr lang="de-DE" smtClean="0"/>
              <a:t>18</a:t>
            </a:fld>
            <a:endParaRPr lang="de-DE"/>
          </a:p>
        </p:txBody>
      </p:sp>
    </p:spTree>
    <p:extLst>
      <p:ext uri="{BB962C8B-B14F-4D97-AF65-F5344CB8AC3E}">
        <p14:creationId xmlns:p14="http://schemas.microsoft.com/office/powerpoint/2010/main" val="2125869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par>
                          <p:cTn id="8" fill="hold">
                            <p:stCondLst>
                              <p:cond delay="750"/>
                            </p:stCondLst>
                            <p:childTnLst>
                              <p:par>
                                <p:cTn id="9" presetID="22" presetClass="entr" presetSubtype="8" fill="hold" nodeType="afterEffect">
                                  <p:stCondLst>
                                    <p:cond delay="250"/>
                                  </p:stCondLst>
                                  <p:childTnLst>
                                    <p:set>
                                      <p:cBhvr>
                                        <p:cTn id="10" dur="1" fill="hold">
                                          <p:stCondLst>
                                            <p:cond delay="0"/>
                                          </p:stCondLst>
                                        </p:cTn>
                                        <p:tgtEl>
                                          <p:spTgt spid="2">
                                            <p:txEl>
                                              <p:pRg st="2" end="2"/>
                                            </p:txEl>
                                          </p:spTgt>
                                        </p:tgtEl>
                                        <p:attrNameLst>
                                          <p:attrName>style.visibility</p:attrName>
                                        </p:attrNameLst>
                                      </p:cBhvr>
                                      <p:to>
                                        <p:strVal val="visible"/>
                                      </p:to>
                                    </p:set>
                                    <p:animEffect transition="in" filter="wipe(left)">
                                      <p:cBhvr>
                                        <p:cTn id="11"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D468BB-3487-AA78-CDBF-18F92155F98E}"/>
              </a:ext>
            </a:extLst>
          </p:cNvPr>
          <p:cNvSpPr>
            <a:spLocks noGrp="1"/>
          </p:cNvSpPr>
          <p:nvPr>
            <p:ph type="title"/>
          </p:nvPr>
        </p:nvSpPr>
        <p:spPr/>
        <p:txBody>
          <a:bodyPr/>
          <a:lstStyle/>
          <a:p>
            <a:r>
              <a:rPr lang="de-DE" dirty="0"/>
              <a:t>Expertengruppe 1 (Sauerstoff)</a:t>
            </a:r>
          </a:p>
        </p:txBody>
      </p:sp>
      <p:sp>
        <p:nvSpPr>
          <p:cNvPr id="3" name="Inhaltsplatzhalter 2">
            <a:extLst>
              <a:ext uri="{FF2B5EF4-FFF2-40B4-BE49-F238E27FC236}">
                <a16:creationId xmlns:a16="http://schemas.microsoft.com/office/drawing/2014/main" id="{10284BAC-D9C7-CBC4-83B9-855A984F06DD}"/>
              </a:ext>
            </a:extLst>
          </p:cNvPr>
          <p:cNvSpPr>
            <a:spLocks noGrp="1"/>
          </p:cNvSpPr>
          <p:nvPr>
            <p:ph idx="1"/>
          </p:nvPr>
        </p:nvSpPr>
        <p:spPr/>
        <p:txBody>
          <a:bodyPr/>
          <a:lstStyle/>
          <a:p>
            <a:endParaRPr lang="de-DE" dirty="0"/>
          </a:p>
          <a:p>
            <a:r>
              <a:rPr lang="de-DE" dirty="0"/>
              <a:t>Du hast festgestellt, dass Sauerstoff eine Voraussetzung für eine Verbrennung ist. </a:t>
            </a:r>
          </a:p>
          <a:p>
            <a:endParaRPr lang="de-DE" dirty="0"/>
          </a:p>
          <a:p>
            <a:r>
              <a:rPr lang="de-DE" dirty="0"/>
              <a:t>Fallen dir noch weitere Möglichkeiten ein, den Sauerstoff von einer Verbrennung zu entfernen? </a:t>
            </a:r>
          </a:p>
          <a:p>
            <a:endParaRPr lang="de-DE" dirty="0"/>
          </a:p>
          <a:p>
            <a:r>
              <a:rPr lang="de-DE" dirty="0"/>
              <a:t>Sollten dir keine Möglichkeiten einfallen, kannst du auch in den dir zur Verfügung stehenden Quellen recherchieren. </a:t>
            </a:r>
          </a:p>
          <a:p>
            <a:endParaRPr lang="de-DE" dirty="0"/>
          </a:p>
        </p:txBody>
      </p:sp>
      <p:sp>
        <p:nvSpPr>
          <p:cNvPr id="4" name="Foliennummernplatzhalter 3">
            <a:extLst>
              <a:ext uri="{FF2B5EF4-FFF2-40B4-BE49-F238E27FC236}">
                <a16:creationId xmlns:a16="http://schemas.microsoft.com/office/drawing/2014/main" id="{E828F13C-70AC-EAB7-BB59-3F01A8D677B5}"/>
              </a:ext>
            </a:extLst>
          </p:cNvPr>
          <p:cNvSpPr>
            <a:spLocks noGrp="1"/>
          </p:cNvSpPr>
          <p:nvPr>
            <p:ph type="sldNum" sz="quarter" idx="12"/>
          </p:nvPr>
        </p:nvSpPr>
        <p:spPr/>
        <p:txBody>
          <a:bodyPr/>
          <a:lstStyle/>
          <a:p>
            <a:fld id="{649AAC7D-4B30-4604-BD35-0C4E56313D0D}" type="slidenum">
              <a:rPr lang="de-DE" smtClean="0"/>
              <a:t>19</a:t>
            </a:fld>
            <a:endParaRPr lang="de-DE"/>
          </a:p>
        </p:txBody>
      </p:sp>
      <p:sp>
        <p:nvSpPr>
          <p:cNvPr id="7" name="Textplatzhalter 6">
            <a:extLst>
              <a:ext uri="{FF2B5EF4-FFF2-40B4-BE49-F238E27FC236}">
                <a16:creationId xmlns:a16="http://schemas.microsoft.com/office/drawing/2014/main" id="{DF90A986-D451-DF6A-BAFA-ACF19138E3D8}"/>
              </a:ext>
            </a:extLst>
          </p:cNvPr>
          <p:cNvSpPr>
            <a:spLocks noGrp="1"/>
          </p:cNvSpPr>
          <p:nvPr>
            <p:ph type="body" sz="quarter" idx="15"/>
          </p:nvPr>
        </p:nvSpPr>
        <p:spPr/>
        <p:txBody>
          <a:bodyPr/>
          <a:lstStyle/>
          <a:p>
            <a:r>
              <a:rPr lang="de-DE" b="1" dirty="0"/>
              <a:t>Überlege</a:t>
            </a:r>
            <a:r>
              <a:rPr lang="de-DE" dirty="0"/>
              <a:t>, wie Sauerstoff von der Verbrennung entfernt werden kann. Klicke </a:t>
            </a:r>
            <a:r>
              <a:rPr lang="de-DE" dirty="0">
                <a:hlinkClick r:id="rId2" action="ppaction://hlinksldjump"/>
              </a:rPr>
              <a:t>hier</a:t>
            </a:r>
            <a:r>
              <a:rPr lang="de-DE" dirty="0"/>
              <a:t> für die Lösung.</a:t>
            </a:r>
          </a:p>
        </p:txBody>
      </p:sp>
      <p:pic>
        <p:nvPicPr>
          <p:cNvPr id="8" name="Inhaltsplatzhalter 22">
            <a:extLst>
              <a:ext uri="{FF2B5EF4-FFF2-40B4-BE49-F238E27FC236}">
                <a16:creationId xmlns:a16="http://schemas.microsoft.com/office/drawing/2014/main" id="{E826DEC5-FAB9-4DAF-48CA-F74EB59577FE}"/>
              </a:ext>
            </a:extLst>
          </p:cNvPr>
          <p:cNvPicPr>
            <a:picLocks noGrp="1" noChangeAspect="1"/>
          </p:cNvPicPr>
          <p:nvPr>
            <p:ph sz="quarter" idx="13"/>
          </p:nvPr>
        </p:nvPicPr>
        <p:blipFill>
          <a:blip r:embed="rId3"/>
          <a:stretch>
            <a:fillRect/>
          </a:stretch>
        </p:blipFill>
        <p:spPr>
          <a:xfrm>
            <a:off x="636508" y="503238"/>
            <a:ext cx="490696" cy="900112"/>
          </a:xfrm>
          <a:prstGeom prst="rect">
            <a:avLst/>
          </a:prstGeom>
        </p:spPr>
      </p:pic>
      <p:pic>
        <p:nvPicPr>
          <p:cNvPr id="9" name="Inhaltsplatzhalter 22">
            <a:extLst>
              <a:ext uri="{FF2B5EF4-FFF2-40B4-BE49-F238E27FC236}">
                <a16:creationId xmlns:a16="http://schemas.microsoft.com/office/drawing/2014/main" id="{BC69B4AA-9A7C-3994-33F1-7C7BE5FBBE5E}"/>
              </a:ext>
            </a:extLst>
          </p:cNvPr>
          <p:cNvPicPr>
            <a:picLocks noGrp="1" noChangeAspect="1"/>
          </p:cNvPicPr>
          <p:nvPr>
            <p:ph sz="quarter" idx="14"/>
          </p:nvPr>
        </p:nvPicPr>
        <p:blipFill>
          <a:blip r:embed="rId4"/>
          <a:stretch>
            <a:fillRect/>
          </a:stretch>
        </p:blipFill>
        <p:spPr>
          <a:xfrm>
            <a:off x="781181" y="5219700"/>
            <a:ext cx="777612" cy="900113"/>
          </a:xfrm>
          <a:prstGeom prst="rect">
            <a:avLst/>
          </a:prstGeom>
        </p:spPr>
      </p:pic>
    </p:spTree>
    <p:extLst>
      <p:ext uri="{BB962C8B-B14F-4D97-AF65-F5344CB8AC3E}">
        <p14:creationId xmlns:p14="http://schemas.microsoft.com/office/powerpoint/2010/main" val="3172047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childTnLst>
                          </p:cTn>
                        </p:par>
                        <p:par>
                          <p:cTn id="8" fill="hold">
                            <p:stCondLst>
                              <p:cond delay="750"/>
                            </p:stCondLst>
                            <p:childTnLst>
                              <p:par>
                                <p:cTn id="9" presetID="22" presetClass="entr" presetSubtype="8" fill="hold" nodeType="afterEffect">
                                  <p:stCondLst>
                                    <p:cond delay="250"/>
                                  </p:stCondLst>
                                  <p:childTnLst>
                                    <p:set>
                                      <p:cBhvr>
                                        <p:cTn id="10" dur="1" fill="hold">
                                          <p:stCondLst>
                                            <p:cond delay="0"/>
                                          </p:stCondLst>
                                        </p:cTn>
                                        <p:tgtEl>
                                          <p:spTgt spid="3">
                                            <p:txEl>
                                              <p:pRg st="3" end="3"/>
                                            </p:txEl>
                                          </p:spTgt>
                                        </p:tgtEl>
                                        <p:attrNameLst>
                                          <p:attrName>style.visibility</p:attrName>
                                        </p:attrNameLst>
                                      </p:cBhvr>
                                      <p:to>
                                        <p:strVal val="visible"/>
                                      </p:to>
                                    </p:set>
                                    <p:animEffect transition="in" filter="wipe(left)">
                                      <p:cBhvr>
                                        <p:cTn id="11" dur="500"/>
                                        <p:tgtEl>
                                          <p:spTgt spid="3">
                                            <p:txEl>
                                              <p:pRg st="3" end="3"/>
                                            </p:txEl>
                                          </p:spTgt>
                                        </p:tgtEl>
                                      </p:cBhvr>
                                    </p:animEffect>
                                  </p:childTnLst>
                                </p:cTn>
                              </p:par>
                            </p:childTnLst>
                          </p:cTn>
                        </p:par>
                        <p:par>
                          <p:cTn id="12" fill="hold">
                            <p:stCondLst>
                              <p:cond delay="1500"/>
                            </p:stCondLst>
                            <p:childTnLst>
                              <p:par>
                                <p:cTn id="13" presetID="22" presetClass="entr" presetSubtype="8" fill="hold" nodeType="afterEffect">
                                  <p:stCondLst>
                                    <p:cond delay="25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wipe(left)">
                                      <p:cBhvr>
                                        <p:cTn id="15"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Feuer unter Wasser?</a:t>
            </a:r>
          </a:p>
        </p:txBody>
      </p:sp>
      <p:sp>
        <p:nvSpPr>
          <p:cNvPr id="3" name="Inhaltsplatzhalter 2"/>
          <p:cNvSpPr>
            <a:spLocks noGrp="1"/>
          </p:cNvSpPr>
          <p:nvPr>
            <p:ph idx="1"/>
          </p:nvPr>
        </p:nvSpPr>
        <p:spPr/>
        <p:txBody>
          <a:bodyPr anchor="ctr"/>
          <a:lstStyle/>
          <a:p>
            <a:r>
              <a:rPr lang="de-DE" dirty="0"/>
              <a:t>In den letzten Jahren kam es in Deutschland immer wieder zu größeren Waldbränden. Ein gängiges Mittel zum Bekämpfen der Waldbrände ist das Löschen mit Wasser. </a:t>
            </a:r>
          </a:p>
          <a:p>
            <a:endParaRPr lang="de-DE" dirty="0"/>
          </a:p>
          <a:p>
            <a:r>
              <a:rPr lang="de-DE" dirty="0"/>
              <a:t>Auch bei Hausbränden versucht die Feuerwehr die Brände schnellstmöglich mit Wasser zu löschen. Ist Wasser also der natürliche Feind des Feuers?</a:t>
            </a:r>
          </a:p>
          <a:p>
            <a:endParaRPr lang="de-DE" dirty="0"/>
          </a:p>
          <a:p>
            <a:r>
              <a:rPr lang="de-DE" dirty="0"/>
              <a:t>Ob es möglich ist, dass es Feuer unter Wasser gibt und was die Voraussetzungen für eine Verbrennung sind, wird im Folgenden geklärt.</a:t>
            </a:r>
          </a:p>
        </p:txBody>
      </p:sp>
      <p:sp>
        <p:nvSpPr>
          <p:cNvPr id="4" name="Foliennummernplatzhalter 3"/>
          <p:cNvSpPr>
            <a:spLocks noGrp="1"/>
          </p:cNvSpPr>
          <p:nvPr>
            <p:ph type="sldNum" sz="quarter" idx="12"/>
          </p:nvPr>
        </p:nvSpPr>
        <p:spPr/>
        <p:txBody>
          <a:bodyPr/>
          <a:lstStyle/>
          <a:p>
            <a:fld id="{649AAC7D-4B30-4604-BD35-0C4E56313D0D}" type="slidenum">
              <a:rPr lang="de-DE" smtClean="0"/>
              <a:t>2</a:t>
            </a:fld>
            <a:endParaRPr lang="de-DE"/>
          </a:p>
        </p:txBody>
      </p:sp>
      <p:pic>
        <p:nvPicPr>
          <p:cNvPr id="6" name="Inhaltsplatzhalter 5"/>
          <p:cNvPicPr>
            <a:picLocks noGrp="1" noChangeAspect="1"/>
          </p:cNvPicPr>
          <p:nvPr>
            <p:ph sz="quarter" idx="13"/>
          </p:nvPr>
        </p:nvPicPr>
        <p:blipFill>
          <a:blip r:embed="rId2"/>
          <a:stretch>
            <a:fillRect/>
          </a:stretch>
        </p:blipFill>
        <p:spPr>
          <a:xfrm>
            <a:off x="613924" y="503238"/>
            <a:ext cx="535864" cy="900112"/>
          </a:xfrm>
          <a:prstGeom prst="rect">
            <a:avLst/>
          </a:prstGeom>
        </p:spPr>
      </p:pic>
    </p:spTree>
    <p:extLst>
      <p:ext uri="{BB962C8B-B14F-4D97-AF65-F5344CB8AC3E}">
        <p14:creationId xmlns:p14="http://schemas.microsoft.com/office/powerpoint/2010/main" val="2731102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750"/>
                            </p:stCondLst>
                            <p:childTnLst>
                              <p:par>
                                <p:cTn id="9" presetID="22" presetClass="entr" presetSubtype="8" fill="hold" nodeType="afterEffect">
                                  <p:stCondLst>
                                    <p:cond delay="25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wipe(left)">
                                      <p:cBhvr>
                                        <p:cTn id="11" dur="500"/>
                                        <p:tgtEl>
                                          <p:spTgt spid="3">
                                            <p:txEl>
                                              <p:pRg st="2" end="2"/>
                                            </p:txEl>
                                          </p:spTgt>
                                        </p:tgtEl>
                                      </p:cBhvr>
                                    </p:animEffect>
                                  </p:childTnLst>
                                </p:cTn>
                              </p:par>
                            </p:childTnLst>
                          </p:cTn>
                        </p:par>
                        <p:par>
                          <p:cTn id="12" fill="hold">
                            <p:stCondLst>
                              <p:cond delay="1500"/>
                            </p:stCondLst>
                            <p:childTnLst>
                              <p:par>
                                <p:cTn id="13" presetID="22" presetClass="entr" presetSubtype="8" fill="hold" nodeType="afterEffect">
                                  <p:stCondLst>
                                    <p:cond delay="25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wipe(left)">
                                      <p:cBhvr>
                                        <p:cTn id="1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2A395A2F-A4A7-EAA4-57D3-DC40786D49EE}"/>
              </a:ext>
            </a:extLst>
          </p:cNvPr>
          <p:cNvSpPr>
            <a:spLocks noGrp="1"/>
          </p:cNvSpPr>
          <p:nvPr>
            <p:ph idx="1"/>
          </p:nvPr>
        </p:nvSpPr>
        <p:spPr/>
        <p:txBody>
          <a:bodyPr/>
          <a:lstStyle/>
          <a:p>
            <a:r>
              <a:rPr lang="de-DE" dirty="0"/>
              <a:t>Weitere Möglichkeiten Sauerstoff zu entfernen:</a:t>
            </a:r>
          </a:p>
          <a:p>
            <a:pPr marL="342900" indent="-342900">
              <a:buFont typeface="Arial" panose="020B0604020202020204" pitchFamily="34" charset="0"/>
              <a:buChar char="•"/>
            </a:pPr>
            <a:r>
              <a:rPr lang="de-DE" dirty="0"/>
              <a:t>Kohlenstoffdioxid-Feuerlöscher, Schaumlöscher,</a:t>
            </a:r>
          </a:p>
          <a:p>
            <a:pPr marL="342900" indent="-342900">
              <a:buFont typeface="Arial" panose="020B0604020202020204" pitchFamily="34" charset="0"/>
              <a:buChar char="•"/>
            </a:pPr>
            <a:r>
              <a:rPr lang="de-DE" dirty="0"/>
              <a:t>Löschdecke,</a:t>
            </a:r>
          </a:p>
          <a:p>
            <a:pPr marL="342900" indent="-342900">
              <a:buFont typeface="Arial" panose="020B0604020202020204" pitchFamily="34" charset="0"/>
              <a:buChar char="•"/>
            </a:pPr>
            <a:r>
              <a:rPr lang="de-DE" dirty="0"/>
              <a:t>Löschsand,</a:t>
            </a:r>
          </a:p>
          <a:p>
            <a:pPr marL="342900" indent="-342900">
              <a:buFont typeface="Arial" panose="020B0604020202020204" pitchFamily="34" charset="0"/>
              <a:buChar char="•"/>
            </a:pPr>
            <a:r>
              <a:rPr lang="de-DE" dirty="0"/>
              <a:t>einen Deckel auf den Topf/Pfanne bei brennendem Öl. </a:t>
            </a:r>
          </a:p>
          <a:p>
            <a:pPr indent="355600"/>
            <a:r>
              <a:rPr lang="de-DE" dirty="0">
                <a:hlinkClick r:id="rId2" action="ppaction://hlinksldjump"/>
              </a:rPr>
              <a:t>Warum</a:t>
            </a:r>
            <a:r>
              <a:rPr lang="de-DE" dirty="0"/>
              <a:t>?</a:t>
            </a:r>
          </a:p>
          <a:p>
            <a:pPr marL="342900" indent="-342900">
              <a:buFont typeface="Arial" panose="020B0604020202020204" pitchFamily="34" charset="0"/>
              <a:buChar char="•"/>
            </a:pPr>
            <a:endParaRPr lang="de-DE" dirty="0"/>
          </a:p>
        </p:txBody>
      </p:sp>
      <p:sp>
        <p:nvSpPr>
          <p:cNvPr id="3" name="Foliennummernplatzhalter 2">
            <a:extLst>
              <a:ext uri="{FF2B5EF4-FFF2-40B4-BE49-F238E27FC236}">
                <a16:creationId xmlns:a16="http://schemas.microsoft.com/office/drawing/2014/main" id="{58514074-5D87-8D5D-6F87-83C8431014AC}"/>
              </a:ext>
            </a:extLst>
          </p:cNvPr>
          <p:cNvSpPr>
            <a:spLocks noGrp="1"/>
          </p:cNvSpPr>
          <p:nvPr>
            <p:ph type="sldNum" sz="quarter" idx="12"/>
          </p:nvPr>
        </p:nvSpPr>
        <p:spPr/>
        <p:txBody>
          <a:bodyPr/>
          <a:lstStyle/>
          <a:p>
            <a:fld id="{649AAC7D-4B30-4604-BD35-0C4E56313D0D}" type="slidenum">
              <a:rPr lang="de-DE" smtClean="0"/>
              <a:t>20</a:t>
            </a:fld>
            <a:endParaRPr lang="de-DE"/>
          </a:p>
        </p:txBody>
      </p:sp>
    </p:spTree>
    <p:extLst>
      <p:ext uri="{BB962C8B-B14F-4D97-AF65-F5344CB8AC3E}">
        <p14:creationId xmlns:p14="http://schemas.microsoft.com/office/powerpoint/2010/main" val="3055899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par>
                          <p:cTn id="8" fill="hold">
                            <p:stCondLst>
                              <p:cond delay="750"/>
                            </p:stCondLst>
                            <p:childTnLst>
                              <p:par>
                                <p:cTn id="9" presetID="22" presetClass="entr" presetSubtype="8" fill="hold" nodeType="afterEffect">
                                  <p:stCondLst>
                                    <p:cond delay="25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wipe(left)">
                                      <p:cBhvr>
                                        <p:cTn id="11" dur="500"/>
                                        <p:tgtEl>
                                          <p:spTgt spid="2">
                                            <p:txEl>
                                              <p:pRg st="1" end="1"/>
                                            </p:txEl>
                                          </p:spTgt>
                                        </p:tgtEl>
                                      </p:cBhvr>
                                    </p:animEffect>
                                  </p:childTnLst>
                                </p:cTn>
                              </p:par>
                              <p:par>
                                <p:cTn id="12" presetID="22" presetClass="entr" presetSubtype="8" fill="hold" nodeType="withEffect">
                                  <p:stCondLst>
                                    <p:cond delay="25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wipe(left)">
                                      <p:cBhvr>
                                        <p:cTn id="14" dur="500"/>
                                        <p:tgtEl>
                                          <p:spTgt spid="2">
                                            <p:txEl>
                                              <p:pRg st="2" end="2"/>
                                            </p:txEl>
                                          </p:spTgt>
                                        </p:tgtEl>
                                      </p:cBhvr>
                                    </p:animEffect>
                                  </p:childTnLst>
                                </p:cTn>
                              </p:par>
                              <p:par>
                                <p:cTn id="15" presetID="22" presetClass="entr" presetSubtype="8" fill="hold" nodeType="withEffect">
                                  <p:stCondLst>
                                    <p:cond delay="25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wipe(left)">
                                      <p:cBhvr>
                                        <p:cTn id="17" dur="500"/>
                                        <p:tgtEl>
                                          <p:spTgt spid="2">
                                            <p:txEl>
                                              <p:pRg st="3" end="3"/>
                                            </p:txEl>
                                          </p:spTgt>
                                        </p:tgtEl>
                                      </p:cBhvr>
                                    </p:animEffect>
                                  </p:childTnLst>
                                </p:cTn>
                              </p:par>
                              <p:par>
                                <p:cTn id="18" presetID="22" presetClass="entr" presetSubtype="8" fill="hold" nodeType="withEffect">
                                  <p:stCondLst>
                                    <p:cond delay="250"/>
                                  </p:stCondLst>
                                  <p:childTnLst>
                                    <p:set>
                                      <p:cBhvr>
                                        <p:cTn id="19" dur="1" fill="hold">
                                          <p:stCondLst>
                                            <p:cond delay="0"/>
                                          </p:stCondLst>
                                        </p:cTn>
                                        <p:tgtEl>
                                          <p:spTgt spid="2">
                                            <p:txEl>
                                              <p:pRg st="4" end="4"/>
                                            </p:txEl>
                                          </p:spTgt>
                                        </p:tgtEl>
                                        <p:attrNameLst>
                                          <p:attrName>style.visibility</p:attrName>
                                        </p:attrNameLst>
                                      </p:cBhvr>
                                      <p:to>
                                        <p:strVal val="visible"/>
                                      </p:to>
                                    </p:set>
                                    <p:animEffect transition="in" filter="wipe(left)">
                                      <p:cBhvr>
                                        <p:cTn id="20" dur="500"/>
                                        <p:tgtEl>
                                          <p:spTgt spid="2">
                                            <p:txEl>
                                              <p:pRg st="4" end="4"/>
                                            </p:txEl>
                                          </p:spTgt>
                                        </p:tgtEl>
                                      </p:cBhvr>
                                    </p:animEffect>
                                  </p:childTnLst>
                                </p:cTn>
                              </p:par>
                              <p:par>
                                <p:cTn id="21" presetID="22" presetClass="entr" presetSubtype="8" fill="hold" nodeType="withEffect">
                                  <p:stCondLst>
                                    <p:cond delay="250"/>
                                  </p:stCondLst>
                                  <p:childTnLst>
                                    <p:set>
                                      <p:cBhvr>
                                        <p:cTn id="22" dur="1" fill="hold">
                                          <p:stCondLst>
                                            <p:cond delay="0"/>
                                          </p:stCondLst>
                                        </p:cTn>
                                        <p:tgtEl>
                                          <p:spTgt spid="2">
                                            <p:txEl>
                                              <p:pRg st="5" end="5"/>
                                            </p:txEl>
                                          </p:spTgt>
                                        </p:tgtEl>
                                        <p:attrNameLst>
                                          <p:attrName>style.visibility</p:attrName>
                                        </p:attrNameLst>
                                      </p:cBhvr>
                                      <p:to>
                                        <p:strVal val="visible"/>
                                      </p:to>
                                    </p:set>
                                    <p:animEffect transition="in" filter="wipe(left)">
                                      <p:cBhvr>
                                        <p:cTn id="23"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D468BB-3487-AA78-CDBF-18F92155F98E}"/>
              </a:ext>
            </a:extLst>
          </p:cNvPr>
          <p:cNvSpPr>
            <a:spLocks noGrp="1"/>
          </p:cNvSpPr>
          <p:nvPr>
            <p:ph type="title"/>
          </p:nvPr>
        </p:nvSpPr>
        <p:spPr/>
        <p:txBody>
          <a:bodyPr/>
          <a:lstStyle/>
          <a:p>
            <a:r>
              <a:rPr lang="de-DE" dirty="0"/>
              <a:t>Expertengruppe 1 (Sauerstoff)</a:t>
            </a:r>
          </a:p>
        </p:txBody>
      </p:sp>
      <p:sp>
        <p:nvSpPr>
          <p:cNvPr id="3" name="Inhaltsplatzhalter 2">
            <a:extLst>
              <a:ext uri="{FF2B5EF4-FFF2-40B4-BE49-F238E27FC236}">
                <a16:creationId xmlns:a16="http://schemas.microsoft.com/office/drawing/2014/main" id="{10284BAC-D9C7-CBC4-83B9-855A984F06DD}"/>
              </a:ext>
            </a:extLst>
          </p:cNvPr>
          <p:cNvSpPr>
            <a:spLocks noGrp="1"/>
          </p:cNvSpPr>
          <p:nvPr>
            <p:ph idx="1"/>
          </p:nvPr>
        </p:nvSpPr>
        <p:spPr/>
        <p:txBody>
          <a:bodyPr/>
          <a:lstStyle/>
          <a:p>
            <a:endParaRPr lang="de-DE" dirty="0"/>
          </a:p>
          <a:p>
            <a:r>
              <a:rPr lang="de-DE" dirty="0"/>
              <a:t>Zusatzaufgabe:</a:t>
            </a:r>
          </a:p>
          <a:p>
            <a:r>
              <a:rPr lang="de-DE" dirty="0"/>
              <a:t>Mache dir Gedanken, warum du brennendes Öl nicht mit Wasser löschen solltest.</a:t>
            </a:r>
          </a:p>
          <a:p>
            <a:endParaRPr lang="de-DE" dirty="0"/>
          </a:p>
          <a:p>
            <a:r>
              <a:rPr lang="de-DE" dirty="0"/>
              <a:t>Falls du Hilfe bei der Zusatzaufgabe benötigst, klicke </a:t>
            </a:r>
            <a:r>
              <a:rPr lang="de-DE" dirty="0">
                <a:hlinkClick r:id="rId2" action="ppaction://hlinksldjump"/>
              </a:rPr>
              <a:t>hier</a:t>
            </a:r>
            <a:r>
              <a:rPr lang="de-DE" dirty="0"/>
              <a:t>.</a:t>
            </a:r>
          </a:p>
          <a:p>
            <a:endParaRPr lang="de-DE" dirty="0"/>
          </a:p>
          <a:p>
            <a:r>
              <a:rPr lang="de-DE" dirty="0"/>
              <a:t>Klicke </a:t>
            </a:r>
            <a:r>
              <a:rPr lang="de-DE" dirty="0">
                <a:hlinkClick r:id="rId3" action="ppaction://hlinksldjump"/>
              </a:rPr>
              <a:t>hier</a:t>
            </a:r>
            <a:r>
              <a:rPr lang="de-DE" dirty="0"/>
              <a:t> für die Lösung.</a:t>
            </a:r>
          </a:p>
        </p:txBody>
      </p:sp>
      <p:sp>
        <p:nvSpPr>
          <p:cNvPr id="4" name="Foliennummernplatzhalter 3">
            <a:extLst>
              <a:ext uri="{FF2B5EF4-FFF2-40B4-BE49-F238E27FC236}">
                <a16:creationId xmlns:a16="http://schemas.microsoft.com/office/drawing/2014/main" id="{E828F13C-70AC-EAB7-BB59-3F01A8D677B5}"/>
              </a:ext>
            </a:extLst>
          </p:cNvPr>
          <p:cNvSpPr>
            <a:spLocks noGrp="1"/>
          </p:cNvSpPr>
          <p:nvPr>
            <p:ph type="sldNum" sz="quarter" idx="12"/>
          </p:nvPr>
        </p:nvSpPr>
        <p:spPr/>
        <p:txBody>
          <a:bodyPr/>
          <a:lstStyle/>
          <a:p>
            <a:fld id="{649AAC7D-4B30-4604-BD35-0C4E56313D0D}" type="slidenum">
              <a:rPr lang="de-DE" smtClean="0"/>
              <a:t>21</a:t>
            </a:fld>
            <a:endParaRPr lang="de-DE"/>
          </a:p>
        </p:txBody>
      </p:sp>
      <p:pic>
        <p:nvPicPr>
          <p:cNvPr id="8" name="Inhaltsplatzhalter 22">
            <a:extLst>
              <a:ext uri="{FF2B5EF4-FFF2-40B4-BE49-F238E27FC236}">
                <a16:creationId xmlns:a16="http://schemas.microsoft.com/office/drawing/2014/main" id="{E826DEC5-FAB9-4DAF-48CA-F74EB59577FE}"/>
              </a:ext>
            </a:extLst>
          </p:cNvPr>
          <p:cNvPicPr>
            <a:picLocks noGrp="1" noChangeAspect="1"/>
          </p:cNvPicPr>
          <p:nvPr>
            <p:ph sz="quarter" idx="13"/>
          </p:nvPr>
        </p:nvPicPr>
        <p:blipFill>
          <a:blip r:embed="rId4"/>
          <a:stretch>
            <a:fillRect/>
          </a:stretch>
        </p:blipFill>
        <p:spPr>
          <a:xfrm>
            <a:off x="636508" y="503238"/>
            <a:ext cx="490696" cy="900112"/>
          </a:xfrm>
          <a:prstGeom prst="rect">
            <a:avLst/>
          </a:prstGeom>
        </p:spPr>
      </p:pic>
    </p:spTree>
    <p:extLst>
      <p:ext uri="{BB962C8B-B14F-4D97-AF65-F5344CB8AC3E}">
        <p14:creationId xmlns:p14="http://schemas.microsoft.com/office/powerpoint/2010/main" val="1068583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par>
                                <p:cTn id="8" presetID="22" presetClass="entr" presetSubtype="8" fill="hold" nodeType="withEffect">
                                  <p:stCondLst>
                                    <p:cond delay="25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wipe(left)">
                                      <p:cBhvr>
                                        <p:cTn id="10" dur="500"/>
                                        <p:tgtEl>
                                          <p:spTgt spid="3">
                                            <p:txEl>
                                              <p:pRg st="2" end="2"/>
                                            </p:txEl>
                                          </p:spTgt>
                                        </p:tgtEl>
                                      </p:cBhvr>
                                    </p:animEffect>
                                  </p:childTnLst>
                                </p:cTn>
                              </p:par>
                            </p:childTnLst>
                          </p:cTn>
                        </p:par>
                        <p:par>
                          <p:cTn id="11" fill="hold">
                            <p:stCondLst>
                              <p:cond delay="750"/>
                            </p:stCondLst>
                            <p:childTnLst>
                              <p:par>
                                <p:cTn id="12" presetID="22" presetClass="entr" presetSubtype="8" fill="hold" nodeType="afterEffect">
                                  <p:stCondLst>
                                    <p:cond delay="25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wipe(left)">
                                      <p:cBhvr>
                                        <p:cTn id="14" dur="500"/>
                                        <p:tgtEl>
                                          <p:spTgt spid="3">
                                            <p:txEl>
                                              <p:pRg st="4" end="4"/>
                                            </p:txEl>
                                          </p:spTgt>
                                        </p:tgtEl>
                                      </p:cBhvr>
                                    </p:animEffect>
                                  </p:childTnLst>
                                </p:cTn>
                              </p:par>
                            </p:childTnLst>
                          </p:cTn>
                        </p:par>
                        <p:par>
                          <p:cTn id="15" fill="hold">
                            <p:stCondLst>
                              <p:cond delay="1500"/>
                            </p:stCondLst>
                            <p:childTnLst>
                              <p:par>
                                <p:cTn id="16" presetID="22" presetClass="entr" presetSubtype="8" fill="hold" nodeType="afterEffect">
                                  <p:stCondLst>
                                    <p:cond delay="25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wipe(left)">
                                      <p:cBhvr>
                                        <p:cTn id="18"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441A4E84-8077-272D-FA88-F45AB16D6733}"/>
              </a:ext>
            </a:extLst>
          </p:cNvPr>
          <p:cNvSpPr>
            <a:spLocks noGrp="1"/>
          </p:cNvSpPr>
          <p:nvPr>
            <p:ph idx="1"/>
          </p:nvPr>
        </p:nvSpPr>
        <p:spPr/>
        <p:txBody>
          <a:bodyPr/>
          <a:lstStyle/>
          <a:p>
            <a:endParaRPr lang="de-DE" dirty="0"/>
          </a:p>
          <a:p>
            <a:r>
              <a:rPr lang="de-DE" dirty="0"/>
              <a:t>Was passiert wenn Wasser plötzlich auf das brennende Öl trifft? Hinweise:</a:t>
            </a:r>
          </a:p>
          <a:p>
            <a:endParaRPr lang="de-DE" dirty="0"/>
          </a:p>
          <a:p>
            <a:pPr marL="342900" indent="-342900">
              <a:buFont typeface="Arial" panose="020B0604020202020204" pitchFamily="34" charset="0"/>
              <a:buChar char="•"/>
            </a:pPr>
            <a:r>
              <a:rPr lang="de-DE" dirty="0"/>
              <a:t>Wasser siedet bei ca. 100°C.</a:t>
            </a:r>
          </a:p>
          <a:p>
            <a:pPr marL="342900" indent="-342900">
              <a:buFont typeface="Arial" panose="020B0604020202020204" pitchFamily="34" charset="0"/>
              <a:buChar char="•"/>
            </a:pPr>
            <a:r>
              <a:rPr lang="de-DE" dirty="0"/>
              <a:t>Der Flammpunkt von Rapsöl liegt bei </a:t>
            </a:r>
            <a:r>
              <a:rPr lang="de-DE" b="0" i="0" dirty="0">
                <a:solidFill>
                  <a:srgbClr val="202122"/>
                </a:solidFill>
                <a:effectLst/>
                <a:latin typeface="Arial" panose="020B0604020202020204" pitchFamily="34" charset="0"/>
              </a:rPr>
              <a:t>275–290 °C</a:t>
            </a:r>
            <a:r>
              <a:rPr lang="de-DE" dirty="0">
                <a:solidFill>
                  <a:srgbClr val="202122"/>
                </a:solidFill>
                <a:latin typeface="Arial" panose="020B0604020202020204" pitchFamily="34" charset="0"/>
              </a:rPr>
              <a:t> </a:t>
            </a:r>
            <a:r>
              <a:rPr lang="de-DE" dirty="0"/>
              <a:t>[2].</a:t>
            </a:r>
          </a:p>
          <a:p>
            <a:endParaRPr lang="de-DE" dirty="0"/>
          </a:p>
          <a:p>
            <a:r>
              <a:rPr lang="de-DE" dirty="0"/>
              <a:t>Solltest du mit der Hilfe nicht weiterkommen, kannst du auch in den dir zur Verfügung stehenden Quellen recherchieren. </a:t>
            </a:r>
          </a:p>
          <a:p>
            <a:endParaRPr lang="de-DE" dirty="0"/>
          </a:p>
          <a:p>
            <a:r>
              <a:rPr lang="de-DE" dirty="0"/>
              <a:t>Klicke </a:t>
            </a:r>
            <a:r>
              <a:rPr lang="de-DE" dirty="0">
                <a:hlinkClick r:id="rId2" action="ppaction://hlinksldjump"/>
              </a:rPr>
              <a:t>hier</a:t>
            </a:r>
            <a:r>
              <a:rPr lang="de-DE" dirty="0"/>
              <a:t> für die Lösung.</a:t>
            </a:r>
          </a:p>
          <a:p>
            <a:endParaRPr lang="de-DE" dirty="0"/>
          </a:p>
        </p:txBody>
      </p:sp>
      <p:sp>
        <p:nvSpPr>
          <p:cNvPr id="3" name="Foliennummernplatzhalter 2">
            <a:extLst>
              <a:ext uri="{FF2B5EF4-FFF2-40B4-BE49-F238E27FC236}">
                <a16:creationId xmlns:a16="http://schemas.microsoft.com/office/drawing/2014/main" id="{9B02FDDF-AD2D-6EFF-099B-C8ABA1E7E984}"/>
              </a:ext>
            </a:extLst>
          </p:cNvPr>
          <p:cNvSpPr>
            <a:spLocks noGrp="1"/>
          </p:cNvSpPr>
          <p:nvPr>
            <p:ph type="sldNum" sz="quarter" idx="12"/>
          </p:nvPr>
        </p:nvSpPr>
        <p:spPr/>
        <p:txBody>
          <a:bodyPr/>
          <a:lstStyle/>
          <a:p>
            <a:fld id="{649AAC7D-4B30-4604-BD35-0C4E56313D0D}" type="slidenum">
              <a:rPr lang="de-DE" smtClean="0"/>
              <a:t>22</a:t>
            </a:fld>
            <a:endParaRPr lang="de-DE"/>
          </a:p>
        </p:txBody>
      </p:sp>
    </p:spTree>
    <p:extLst>
      <p:ext uri="{BB962C8B-B14F-4D97-AF65-F5344CB8AC3E}">
        <p14:creationId xmlns:p14="http://schemas.microsoft.com/office/powerpoint/2010/main" val="3752481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ipe(left)">
                                      <p:cBhvr>
                                        <p:cTn id="7" dur="500"/>
                                        <p:tgtEl>
                                          <p:spTgt spid="2">
                                            <p:txEl>
                                              <p:pRg st="1" end="1"/>
                                            </p:txEl>
                                          </p:spTgt>
                                        </p:tgtEl>
                                      </p:cBhvr>
                                    </p:animEffect>
                                  </p:childTnLst>
                                </p:cTn>
                              </p:par>
                            </p:childTnLst>
                          </p:cTn>
                        </p:par>
                        <p:par>
                          <p:cTn id="8" fill="hold">
                            <p:stCondLst>
                              <p:cond delay="750"/>
                            </p:stCondLst>
                            <p:childTnLst>
                              <p:par>
                                <p:cTn id="9" presetID="22" presetClass="entr" presetSubtype="8" fill="hold" nodeType="afterEffect">
                                  <p:stCondLst>
                                    <p:cond delay="250"/>
                                  </p:stCondLst>
                                  <p:childTnLst>
                                    <p:set>
                                      <p:cBhvr>
                                        <p:cTn id="10" dur="1" fill="hold">
                                          <p:stCondLst>
                                            <p:cond delay="0"/>
                                          </p:stCondLst>
                                        </p:cTn>
                                        <p:tgtEl>
                                          <p:spTgt spid="2">
                                            <p:txEl>
                                              <p:pRg st="3" end="3"/>
                                            </p:txEl>
                                          </p:spTgt>
                                        </p:tgtEl>
                                        <p:attrNameLst>
                                          <p:attrName>style.visibility</p:attrName>
                                        </p:attrNameLst>
                                      </p:cBhvr>
                                      <p:to>
                                        <p:strVal val="visible"/>
                                      </p:to>
                                    </p:set>
                                    <p:animEffect transition="in" filter="wipe(left)">
                                      <p:cBhvr>
                                        <p:cTn id="11" dur="500"/>
                                        <p:tgtEl>
                                          <p:spTgt spid="2">
                                            <p:txEl>
                                              <p:pRg st="3" end="3"/>
                                            </p:txEl>
                                          </p:spTgt>
                                        </p:tgtEl>
                                      </p:cBhvr>
                                    </p:animEffect>
                                  </p:childTnLst>
                                </p:cTn>
                              </p:par>
                              <p:par>
                                <p:cTn id="12" presetID="22" presetClass="entr" presetSubtype="8" fill="hold" nodeType="withEffect">
                                  <p:stCondLst>
                                    <p:cond delay="250"/>
                                  </p:stCondLst>
                                  <p:childTnLst>
                                    <p:set>
                                      <p:cBhvr>
                                        <p:cTn id="13" dur="1" fill="hold">
                                          <p:stCondLst>
                                            <p:cond delay="0"/>
                                          </p:stCondLst>
                                        </p:cTn>
                                        <p:tgtEl>
                                          <p:spTgt spid="2">
                                            <p:txEl>
                                              <p:pRg st="4" end="4"/>
                                            </p:txEl>
                                          </p:spTgt>
                                        </p:tgtEl>
                                        <p:attrNameLst>
                                          <p:attrName>style.visibility</p:attrName>
                                        </p:attrNameLst>
                                      </p:cBhvr>
                                      <p:to>
                                        <p:strVal val="visible"/>
                                      </p:to>
                                    </p:set>
                                    <p:animEffect transition="in" filter="wipe(left)">
                                      <p:cBhvr>
                                        <p:cTn id="14" dur="500"/>
                                        <p:tgtEl>
                                          <p:spTgt spid="2">
                                            <p:txEl>
                                              <p:pRg st="4" end="4"/>
                                            </p:txEl>
                                          </p:spTgt>
                                        </p:tgtEl>
                                      </p:cBhvr>
                                    </p:animEffect>
                                  </p:childTnLst>
                                </p:cTn>
                              </p:par>
                            </p:childTnLst>
                          </p:cTn>
                        </p:par>
                        <p:par>
                          <p:cTn id="15" fill="hold">
                            <p:stCondLst>
                              <p:cond delay="1500"/>
                            </p:stCondLst>
                            <p:childTnLst>
                              <p:par>
                                <p:cTn id="16" presetID="22" presetClass="entr" presetSubtype="8" fill="hold" nodeType="afterEffect">
                                  <p:stCondLst>
                                    <p:cond delay="250"/>
                                  </p:stCondLst>
                                  <p:childTnLst>
                                    <p:set>
                                      <p:cBhvr>
                                        <p:cTn id="17" dur="1" fill="hold">
                                          <p:stCondLst>
                                            <p:cond delay="0"/>
                                          </p:stCondLst>
                                        </p:cTn>
                                        <p:tgtEl>
                                          <p:spTgt spid="2">
                                            <p:txEl>
                                              <p:pRg st="6" end="6"/>
                                            </p:txEl>
                                          </p:spTgt>
                                        </p:tgtEl>
                                        <p:attrNameLst>
                                          <p:attrName>style.visibility</p:attrName>
                                        </p:attrNameLst>
                                      </p:cBhvr>
                                      <p:to>
                                        <p:strVal val="visible"/>
                                      </p:to>
                                    </p:set>
                                    <p:animEffect transition="in" filter="wipe(left)">
                                      <p:cBhvr>
                                        <p:cTn id="18" dur="500"/>
                                        <p:tgtEl>
                                          <p:spTgt spid="2">
                                            <p:txEl>
                                              <p:pRg st="6" end="6"/>
                                            </p:txEl>
                                          </p:spTgt>
                                        </p:tgtEl>
                                      </p:cBhvr>
                                    </p:animEffect>
                                  </p:childTnLst>
                                </p:cTn>
                              </p:par>
                            </p:childTnLst>
                          </p:cTn>
                        </p:par>
                        <p:par>
                          <p:cTn id="19" fill="hold">
                            <p:stCondLst>
                              <p:cond delay="2250"/>
                            </p:stCondLst>
                            <p:childTnLst>
                              <p:par>
                                <p:cTn id="20" presetID="22" presetClass="entr" presetSubtype="8" fill="hold" nodeType="afterEffect">
                                  <p:stCondLst>
                                    <p:cond delay="250"/>
                                  </p:stCondLst>
                                  <p:childTnLst>
                                    <p:set>
                                      <p:cBhvr>
                                        <p:cTn id="21" dur="1" fill="hold">
                                          <p:stCondLst>
                                            <p:cond delay="0"/>
                                          </p:stCondLst>
                                        </p:cTn>
                                        <p:tgtEl>
                                          <p:spTgt spid="2">
                                            <p:txEl>
                                              <p:pRg st="8" end="8"/>
                                            </p:txEl>
                                          </p:spTgt>
                                        </p:tgtEl>
                                        <p:attrNameLst>
                                          <p:attrName>style.visibility</p:attrName>
                                        </p:attrNameLst>
                                      </p:cBhvr>
                                      <p:to>
                                        <p:strVal val="visible"/>
                                      </p:to>
                                    </p:set>
                                    <p:animEffect transition="in" filter="wipe(left)">
                                      <p:cBhvr>
                                        <p:cTn id="22"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82D854FD-985F-0CBC-DC0C-E6CA59042647}"/>
              </a:ext>
            </a:extLst>
          </p:cNvPr>
          <p:cNvSpPr>
            <a:spLocks noGrp="1"/>
          </p:cNvSpPr>
          <p:nvPr>
            <p:ph idx="1"/>
          </p:nvPr>
        </p:nvSpPr>
        <p:spPr/>
        <p:txBody>
          <a:bodyPr/>
          <a:lstStyle/>
          <a:p>
            <a:r>
              <a:rPr lang="de-DE" dirty="0"/>
              <a:t>Warum solltest du brennendes Öl nicht mit Wasser löschen?</a:t>
            </a:r>
          </a:p>
          <a:p>
            <a:endParaRPr lang="de-DE" dirty="0"/>
          </a:p>
          <a:p>
            <a:r>
              <a:rPr lang="de-DE" dirty="0"/>
              <a:t>Wenn Wasser auf das brennende Öl trifft, verdampft das Wasser schlagartig und reißt kleine Fetttropfen mit. Das Fett ist fein verteilt und es kann zu einer „Fettexplosion“ kommen. [3]</a:t>
            </a:r>
          </a:p>
          <a:p>
            <a:r>
              <a:rPr lang="de-DE" dirty="0"/>
              <a:t>Es drohen schwere Verbrennung. </a:t>
            </a:r>
            <a:r>
              <a:rPr lang="de-DE" dirty="0">
                <a:solidFill>
                  <a:srgbClr val="FF0000"/>
                </a:solidFill>
              </a:rPr>
              <a:t>ACHTUNG!!!</a:t>
            </a:r>
          </a:p>
        </p:txBody>
      </p:sp>
      <p:sp>
        <p:nvSpPr>
          <p:cNvPr id="3" name="Foliennummernplatzhalter 2">
            <a:extLst>
              <a:ext uri="{FF2B5EF4-FFF2-40B4-BE49-F238E27FC236}">
                <a16:creationId xmlns:a16="http://schemas.microsoft.com/office/drawing/2014/main" id="{14F4551A-05FE-30E5-C78D-968FCD64F06A}"/>
              </a:ext>
            </a:extLst>
          </p:cNvPr>
          <p:cNvSpPr>
            <a:spLocks noGrp="1"/>
          </p:cNvSpPr>
          <p:nvPr>
            <p:ph type="sldNum" sz="quarter" idx="12"/>
          </p:nvPr>
        </p:nvSpPr>
        <p:spPr/>
        <p:txBody>
          <a:bodyPr/>
          <a:lstStyle/>
          <a:p>
            <a:fld id="{649AAC7D-4B30-4604-BD35-0C4E56313D0D}" type="slidenum">
              <a:rPr lang="de-DE" smtClean="0"/>
              <a:t>23</a:t>
            </a:fld>
            <a:endParaRPr lang="de-DE"/>
          </a:p>
        </p:txBody>
      </p:sp>
    </p:spTree>
    <p:extLst>
      <p:ext uri="{BB962C8B-B14F-4D97-AF65-F5344CB8AC3E}">
        <p14:creationId xmlns:p14="http://schemas.microsoft.com/office/powerpoint/2010/main" val="631566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par>
                          <p:cTn id="8" fill="hold">
                            <p:stCondLst>
                              <p:cond delay="750"/>
                            </p:stCondLst>
                            <p:childTnLst>
                              <p:par>
                                <p:cTn id="9" presetID="22" presetClass="entr" presetSubtype="8" fill="hold" nodeType="afterEffect">
                                  <p:stCondLst>
                                    <p:cond delay="250"/>
                                  </p:stCondLst>
                                  <p:childTnLst>
                                    <p:set>
                                      <p:cBhvr>
                                        <p:cTn id="10" dur="1" fill="hold">
                                          <p:stCondLst>
                                            <p:cond delay="0"/>
                                          </p:stCondLst>
                                        </p:cTn>
                                        <p:tgtEl>
                                          <p:spTgt spid="2">
                                            <p:txEl>
                                              <p:pRg st="2" end="2"/>
                                            </p:txEl>
                                          </p:spTgt>
                                        </p:tgtEl>
                                        <p:attrNameLst>
                                          <p:attrName>style.visibility</p:attrName>
                                        </p:attrNameLst>
                                      </p:cBhvr>
                                      <p:to>
                                        <p:strVal val="visible"/>
                                      </p:to>
                                    </p:set>
                                    <p:animEffect transition="in" filter="wipe(left)">
                                      <p:cBhvr>
                                        <p:cTn id="11" dur="500"/>
                                        <p:tgtEl>
                                          <p:spTgt spid="2">
                                            <p:txEl>
                                              <p:pRg st="2" end="2"/>
                                            </p:txEl>
                                          </p:spTgt>
                                        </p:tgtEl>
                                      </p:cBhvr>
                                    </p:animEffect>
                                  </p:childTnLst>
                                </p:cTn>
                              </p:par>
                              <p:par>
                                <p:cTn id="12" presetID="22" presetClass="entr" presetSubtype="8" fill="hold" nodeType="withEffect">
                                  <p:stCondLst>
                                    <p:cond delay="250"/>
                                  </p:stCondLst>
                                  <p:childTnLst>
                                    <p:set>
                                      <p:cBhvr>
                                        <p:cTn id="13" dur="1" fill="hold">
                                          <p:stCondLst>
                                            <p:cond delay="0"/>
                                          </p:stCondLst>
                                        </p:cTn>
                                        <p:tgtEl>
                                          <p:spTgt spid="2">
                                            <p:txEl>
                                              <p:pRg st="3" end="3"/>
                                            </p:txEl>
                                          </p:spTgt>
                                        </p:tgtEl>
                                        <p:attrNameLst>
                                          <p:attrName>style.visibility</p:attrName>
                                        </p:attrNameLst>
                                      </p:cBhvr>
                                      <p:to>
                                        <p:strVal val="visible"/>
                                      </p:to>
                                    </p:set>
                                    <p:animEffect transition="in" filter="wipe(left)">
                                      <p:cBhvr>
                                        <p:cTn id="14"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47B439-8CEA-F821-172A-AA9496A2956B}"/>
              </a:ext>
            </a:extLst>
          </p:cNvPr>
          <p:cNvSpPr>
            <a:spLocks noGrp="1"/>
          </p:cNvSpPr>
          <p:nvPr>
            <p:ph type="title"/>
          </p:nvPr>
        </p:nvSpPr>
        <p:spPr/>
        <p:txBody>
          <a:bodyPr/>
          <a:lstStyle/>
          <a:p>
            <a:r>
              <a:rPr lang="de-DE" dirty="0"/>
              <a:t>Zurück zur Aufgabe 2 von 3</a:t>
            </a:r>
          </a:p>
        </p:txBody>
      </p:sp>
      <p:sp>
        <p:nvSpPr>
          <p:cNvPr id="3" name="Inhaltsplatzhalter 2">
            <a:extLst>
              <a:ext uri="{FF2B5EF4-FFF2-40B4-BE49-F238E27FC236}">
                <a16:creationId xmlns:a16="http://schemas.microsoft.com/office/drawing/2014/main" id="{2399BAE0-D8B3-24D4-E8DB-682C5FA8BD23}"/>
              </a:ext>
            </a:extLst>
          </p:cNvPr>
          <p:cNvSpPr>
            <a:spLocks noGrp="1"/>
          </p:cNvSpPr>
          <p:nvPr>
            <p:ph idx="1"/>
          </p:nvPr>
        </p:nvSpPr>
        <p:spPr/>
        <p:txBody>
          <a:bodyPr/>
          <a:lstStyle/>
          <a:p>
            <a:r>
              <a:rPr lang="de-DE" dirty="0"/>
              <a:t>Klicke </a:t>
            </a:r>
            <a:r>
              <a:rPr lang="de-DE" dirty="0">
                <a:hlinkClick r:id="rId2" action="ppaction://hlinksldjump"/>
              </a:rPr>
              <a:t>hier</a:t>
            </a:r>
            <a:r>
              <a:rPr lang="de-DE" dirty="0"/>
              <a:t> für die nächste Folie.</a:t>
            </a:r>
          </a:p>
        </p:txBody>
      </p:sp>
      <p:sp>
        <p:nvSpPr>
          <p:cNvPr id="4" name="Foliennummernplatzhalter 3">
            <a:extLst>
              <a:ext uri="{FF2B5EF4-FFF2-40B4-BE49-F238E27FC236}">
                <a16:creationId xmlns:a16="http://schemas.microsoft.com/office/drawing/2014/main" id="{6B03DB6A-C0A2-860F-3483-6DB6580C8D8B}"/>
              </a:ext>
            </a:extLst>
          </p:cNvPr>
          <p:cNvSpPr>
            <a:spLocks noGrp="1"/>
          </p:cNvSpPr>
          <p:nvPr>
            <p:ph type="sldNum" sz="quarter" idx="12"/>
          </p:nvPr>
        </p:nvSpPr>
        <p:spPr/>
        <p:txBody>
          <a:bodyPr/>
          <a:lstStyle/>
          <a:p>
            <a:fld id="{649AAC7D-4B30-4604-BD35-0C4E56313D0D}" type="slidenum">
              <a:rPr lang="de-DE" smtClean="0"/>
              <a:t>24</a:t>
            </a:fld>
            <a:endParaRPr lang="de-DE"/>
          </a:p>
        </p:txBody>
      </p:sp>
      <p:pic>
        <p:nvPicPr>
          <p:cNvPr id="6" name="Inhaltsplatzhalter 65">
            <a:extLst>
              <a:ext uri="{FF2B5EF4-FFF2-40B4-BE49-F238E27FC236}">
                <a16:creationId xmlns:a16="http://schemas.microsoft.com/office/drawing/2014/main" id="{4DDE2DD2-DECF-0A54-FCE0-D8F4A5CDADD9}"/>
              </a:ext>
            </a:extLst>
          </p:cNvPr>
          <p:cNvPicPr>
            <a:picLocks noGrp="1" noChangeAspect="1"/>
          </p:cNvPicPr>
          <p:nvPr>
            <p:ph sz="quarter" idx="13"/>
          </p:nvPr>
        </p:nvPicPr>
        <p:blipFill>
          <a:blip r:embed="rId3"/>
          <a:stretch>
            <a:fillRect/>
          </a:stretch>
        </p:blipFill>
        <p:spPr>
          <a:xfrm>
            <a:off x="611823" y="503238"/>
            <a:ext cx="540067" cy="900112"/>
          </a:xfrm>
          <a:prstGeom prst="rect">
            <a:avLst/>
          </a:prstGeom>
        </p:spPr>
      </p:pic>
    </p:spTree>
    <p:extLst>
      <p:ext uri="{BB962C8B-B14F-4D97-AF65-F5344CB8AC3E}">
        <p14:creationId xmlns:p14="http://schemas.microsoft.com/office/powerpoint/2010/main" val="2817406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C4DEA0-E84B-80A1-9BCF-439577A4B5FC}"/>
              </a:ext>
            </a:extLst>
          </p:cNvPr>
          <p:cNvSpPr>
            <a:spLocks noGrp="1"/>
          </p:cNvSpPr>
          <p:nvPr>
            <p:ph type="title"/>
          </p:nvPr>
        </p:nvSpPr>
        <p:spPr/>
        <p:txBody>
          <a:bodyPr/>
          <a:lstStyle/>
          <a:p>
            <a:r>
              <a:rPr lang="de-DE" dirty="0"/>
              <a:t>Expertengruppe 2 (Zündtemperatur)</a:t>
            </a:r>
          </a:p>
        </p:txBody>
      </p:sp>
      <p:sp>
        <p:nvSpPr>
          <p:cNvPr id="3" name="Inhaltsplatzhalter 2">
            <a:extLst>
              <a:ext uri="{FF2B5EF4-FFF2-40B4-BE49-F238E27FC236}">
                <a16:creationId xmlns:a16="http://schemas.microsoft.com/office/drawing/2014/main" id="{C92A877F-4470-8BEF-C824-A878D005D5E5}"/>
              </a:ext>
            </a:extLst>
          </p:cNvPr>
          <p:cNvSpPr>
            <a:spLocks noGrp="1"/>
          </p:cNvSpPr>
          <p:nvPr>
            <p:ph idx="1"/>
          </p:nvPr>
        </p:nvSpPr>
        <p:spPr/>
        <p:txBody>
          <a:bodyPr/>
          <a:lstStyle/>
          <a:p>
            <a:r>
              <a:rPr lang="de-DE" dirty="0"/>
              <a:t>Hypothese: Eine Verbrennung hat eine </a:t>
            </a:r>
            <a:r>
              <a:rPr lang="de-DE" b="1" dirty="0"/>
              <a:t>Zündtemperatur</a:t>
            </a:r>
            <a:r>
              <a:rPr lang="de-DE" dirty="0"/>
              <a:t>.</a:t>
            </a:r>
          </a:p>
          <a:p>
            <a:endParaRPr lang="de-DE" dirty="0"/>
          </a:p>
          <a:p>
            <a:r>
              <a:rPr lang="de-DE" dirty="0"/>
              <a:t>Wie vorab mitgeteilt, brauchst du:</a:t>
            </a:r>
          </a:p>
          <a:p>
            <a:pPr marL="342900" indent="-342900">
              <a:buFont typeface="Arial" panose="020B0604020202020204" pitchFamily="34" charset="0"/>
              <a:buChar char="•"/>
            </a:pPr>
            <a:r>
              <a:rPr lang="de-DE" dirty="0"/>
              <a:t>ein Teelicht,</a:t>
            </a:r>
          </a:p>
          <a:p>
            <a:pPr marL="342900" indent="-342900">
              <a:buFont typeface="Arial" panose="020B0604020202020204" pitchFamily="34" charset="0"/>
              <a:buChar char="•"/>
            </a:pPr>
            <a:r>
              <a:rPr lang="de-DE" dirty="0"/>
              <a:t>ein Feuerzeug,</a:t>
            </a:r>
          </a:p>
          <a:p>
            <a:pPr marL="342900" indent="-342900">
              <a:buFont typeface="Arial" panose="020B0604020202020204" pitchFamily="34" charset="0"/>
              <a:buChar char="•"/>
            </a:pPr>
            <a:r>
              <a:rPr lang="de-DE" dirty="0"/>
              <a:t>eine Sprüh-/ Spritzflasche. </a:t>
            </a:r>
          </a:p>
          <a:p>
            <a:pPr marL="342900" indent="-342900">
              <a:buFont typeface="Arial" panose="020B0604020202020204" pitchFamily="34" charset="0"/>
              <a:buChar char="•"/>
            </a:pPr>
            <a:endParaRPr lang="de-DE" dirty="0"/>
          </a:p>
          <a:p>
            <a:r>
              <a:rPr lang="de-DE" dirty="0"/>
              <a:t>Bevor du mit dem Experiment beginnst, muss noch geklärt werden, was die </a:t>
            </a:r>
            <a:r>
              <a:rPr lang="de-DE" dirty="0">
                <a:hlinkClick r:id="rId2" action="ppaction://hlinksldjump"/>
              </a:rPr>
              <a:t>Zündtemperatur</a:t>
            </a:r>
            <a:r>
              <a:rPr lang="de-DE" b="1" dirty="0"/>
              <a:t> </a:t>
            </a:r>
            <a:r>
              <a:rPr lang="de-DE" dirty="0"/>
              <a:t>ist.</a:t>
            </a:r>
          </a:p>
        </p:txBody>
      </p:sp>
      <p:sp>
        <p:nvSpPr>
          <p:cNvPr id="4" name="Foliennummernplatzhalter 3">
            <a:extLst>
              <a:ext uri="{FF2B5EF4-FFF2-40B4-BE49-F238E27FC236}">
                <a16:creationId xmlns:a16="http://schemas.microsoft.com/office/drawing/2014/main" id="{8CA1ED47-A8C5-B389-EF4A-3528CF83402B}"/>
              </a:ext>
            </a:extLst>
          </p:cNvPr>
          <p:cNvSpPr>
            <a:spLocks noGrp="1"/>
          </p:cNvSpPr>
          <p:nvPr>
            <p:ph type="sldNum" sz="quarter" idx="12"/>
          </p:nvPr>
        </p:nvSpPr>
        <p:spPr/>
        <p:txBody>
          <a:bodyPr/>
          <a:lstStyle/>
          <a:p>
            <a:fld id="{649AAC7D-4B30-4604-BD35-0C4E56313D0D}" type="slidenum">
              <a:rPr lang="de-DE" smtClean="0"/>
              <a:t>25</a:t>
            </a:fld>
            <a:endParaRPr lang="de-DE"/>
          </a:p>
        </p:txBody>
      </p:sp>
      <p:pic>
        <p:nvPicPr>
          <p:cNvPr id="6" name="Inhaltsplatzhalter 22">
            <a:extLst>
              <a:ext uri="{FF2B5EF4-FFF2-40B4-BE49-F238E27FC236}">
                <a16:creationId xmlns:a16="http://schemas.microsoft.com/office/drawing/2014/main" id="{64E4C3FC-1155-71EA-0A27-3E31A900E1A0}"/>
              </a:ext>
            </a:extLst>
          </p:cNvPr>
          <p:cNvPicPr>
            <a:picLocks noGrp="1" noChangeAspect="1"/>
          </p:cNvPicPr>
          <p:nvPr>
            <p:ph sz="quarter" idx="13"/>
          </p:nvPr>
        </p:nvPicPr>
        <p:blipFill>
          <a:blip r:embed="rId3"/>
          <a:stretch>
            <a:fillRect/>
          </a:stretch>
        </p:blipFill>
        <p:spPr>
          <a:xfrm>
            <a:off x="636508" y="503238"/>
            <a:ext cx="490696" cy="900112"/>
          </a:xfrm>
          <a:prstGeom prst="rect">
            <a:avLst/>
          </a:prstGeom>
        </p:spPr>
      </p:pic>
    </p:spTree>
    <p:extLst>
      <p:ext uri="{BB962C8B-B14F-4D97-AF65-F5344CB8AC3E}">
        <p14:creationId xmlns:p14="http://schemas.microsoft.com/office/powerpoint/2010/main" val="1483564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750"/>
                            </p:stCondLst>
                            <p:childTnLst>
                              <p:par>
                                <p:cTn id="9" presetID="22" presetClass="entr" presetSubtype="8" fill="hold" nodeType="afterEffect">
                                  <p:stCondLst>
                                    <p:cond delay="25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wipe(left)">
                                      <p:cBhvr>
                                        <p:cTn id="11" dur="500"/>
                                        <p:tgtEl>
                                          <p:spTgt spid="3">
                                            <p:txEl>
                                              <p:pRg st="2" end="2"/>
                                            </p:txEl>
                                          </p:spTgt>
                                        </p:tgtEl>
                                      </p:cBhvr>
                                    </p:animEffect>
                                  </p:childTnLst>
                                </p:cTn>
                              </p:par>
                              <p:par>
                                <p:cTn id="12" presetID="22" presetClass="entr" presetSubtype="8" fill="hold" nodeType="withEffect">
                                  <p:stCondLst>
                                    <p:cond delay="25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wipe(left)">
                                      <p:cBhvr>
                                        <p:cTn id="14" dur="500"/>
                                        <p:tgtEl>
                                          <p:spTgt spid="3">
                                            <p:txEl>
                                              <p:pRg st="3" end="3"/>
                                            </p:txEl>
                                          </p:spTgt>
                                        </p:tgtEl>
                                      </p:cBhvr>
                                    </p:animEffect>
                                  </p:childTnLst>
                                </p:cTn>
                              </p:par>
                              <p:par>
                                <p:cTn id="15" presetID="22" presetClass="entr" presetSubtype="8" fill="hold" nodeType="withEffect">
                                  <p:stCondLst>
                                    <p:cond delay="25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left)">
                                      <p:cBhvr>
                                        <p:cTn id="17" dur="500"/>
                                        <p:tgtEl>
                                          <p:spTgt spid="3">
                                            <p:txEl>
                                              <p:pRg st="4" end="4"/>
                                            </p:txEl>
                                          </p:spTgt>
                                        </p:tgtEl>
                                      </p:cBhvr>
                                    </p:animEffect>
                                  </p:childTnLst>
                                </p:cTn>
                              </p:par>
                              <p:par>
                                <p:cTn id="18" presetID="22" presetClass="entr" presetSubtype="8" fill="hold" nodeType="withEffect">
                                  <p:stCondLst>
                                    <p:cond delay="25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wipe(left)">
                                      <p:cBhvr>
                                        <p:cTn id="20" dur="500"/>
                                        <p:tgtEl>
                                          <p:spTgt spid="3">
                                            <p:txEl>
                                              <p:pRg st="5" end="5"/>
                                            </p:txEl>
                                          </p:spTgt>
                                        </p:tgtEl>
                                      </p:cBhvr>
                                    </p:animEffect>
                                  </p:childTnLst>
                                </p:cTn>
                              </p:par>
                            </p:childTnLst>
                          </p:cTn>
                        </p:par>
                        <p:par>
                          <p:cTn id="21" fill="hold">
                            <p:stCondLst>
                              <p:cond delay="1500"/>
                            </p:stCondLst>
                            <p:childTnLst>
                              <p:par>
                                <p:cTn id="22" presetID="22" presetClass="entr" presetSubtype="8" fill="hold" nodeType="afterEffect">
                                  <p:stCondLst>
                                    <p:cond delay="25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wipe(left)">
                                      <p:cBhvr>
                                        <p:cTn id="24"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0EE0CC-E832-6639-C957-2D0BE0F5DA0F}"/>
              </a:ext>
            </a:extLst>
          </p:cNvPr>
          <p:cNvSpPr>
            <a:spLocks noGrp="1"/>
          </p:cNvSpPr>
          <p:nvPr>
            <p:ph type="title"/>
          </p:nvPr>
        </p:nvSpPr>
        <p:spPr/>
        <p:txBody>
          <a:bodyPr/>
          <a:lstStyle/>
          <a:p>
            <a:r>
              <a:rPr lang="de-DE" dirty="0"/>
              <a:t>Zündtemperatur</a:t>
            </a:r>
          </a:p>
        </p:txBody>
      </p:sp>
      <p:sp>
        <p:nvSpPr>
          <p:cNvPr id="3" name="Inhaltsplatzhalter 2">
            <a:extLst>
              <a:ext uri="{FF2B5EF4-FFF2-40B4-BE49-F238E27FC236}">
                <a16:creationId xmlns:a16="http://schemas.microsoft.com/office/drawing/2014/main" id="{20C162A8-A4AA-A3B2-7C89-B61DAC507371}"/>
              </a:ext>
            </a:extLst>
          </p:cNvPr>
          <p:cNvSpPr>
            <a:spLocks noGrp="1"/>
          </p:cNvSpPr>
          <p:nvPr>
            <p:ph idx="1"/>
          </p:nvPr>
        </p:nvSpPr>
        <p:spPr/>
        <p:txBody>
          <a:bodyPr/>
          <a:lstStyle/>
          <a:p>
            <a:r>
              <a:rPr lang="de-DE" dirty="0"/>
              <a:t>Die Zündtemperatur ist eine bestimmte Temperatur, ab der genug Aktivierungsenergie vorhanden ist, um eine Verbrennungsreaktion ablaufen zu lassen. [3]</a:t>
            </a:r>
          </a:p>
        </p:txBody>
      </p:sp>
      <p:sp>
        <p:nvSpPr>
          <p:cNvPr id="4" name="Foliennummernplatzhalter 3">
            <a:extLst>
              <a:ext uri="{FF2B5EF4-FFF2-40B4-BE49-F238E27FC236}">
                <a16:creationId xmlns:a16="http://schemas.microsoft.com/office/drawing/2014/main" id="{FE3F8717-7CC7-A9ED-1BFC-C0C3AF6F38E9}"/>
              </a:ext>
            </a:extLst>
          </p:cNvPr>
          <p:cNvSpPr>
            <a:spLocks noGrp="1"/>
          </p:cNvSpPr>
          <p:nvPr>
            <p:ph type="sldNum" sz="quarter" idx="12"/>
          </p:nvPr>
        </p:nvSpPr>
        <p:spPr/>
        <p:txBody>
          <a:bodyPr/>
          <a:lstStyle/>
          <a:p>
            <a:fld id="{649AAC7D-4B30-4604-BD35-0C4E56313D0D}" type="slidenum">
              <a:rPr lang="de-DE" smtClean="0"/>
              <a:t>26</a:t>
            </a:fld>
            <a:endParaRPr lang="de-DE"/>
          </a:p>
        </p:txBody>
      </p:sp>
      <p:pic>
        <p:nvPicPr>
          <p:cNvPr id="6" name="Inhaltsplatzhalter 65">
            <a:extLst>
              <a:ext uri="{FF2B5EF4-FFF2-40B4-BE49-F238E27FC236}">
                <a16:creationId xmlns:a16="http://schemas.microsoft.com/office/drawing/2014/main" id="{3292196A-9271-B0BD-06C7-61D2831351B8}"/>
              </a:ext>
            </a:extLst>
          </p:cNvPr>
          <p:cNvPicPr>
            <a:picLocks noGrp="1" noChangeAspect="1"/>
          </p:cNvPicPr>
          <p:nvPr>
            <p:ph sz="quarter" idx="13"/>
          </p:nvPr>
        </p:nvPicPr>
        <p:blipFill>
          <a:blip r:embed="rId2"/>
          <a:stretch>
            <a:fillRect/>
          </a:stretch>
        </p:blipFill>
        <p:spPr>
          <a:xfrm>
            <a:off x="611823" y="503238"/>
            <a:ext cx="540067" cy="900112"/>
          </a:xfrm>
          <a:prstGeom prst="rect">
            <a:avLst/>
          </a:prstGeom>
        </p:spPr>
      </p:pic>
    </p:spTree>
    <p:extLst>
      <p:ext uri="{BB962C8B-B14F-4D97-AF65-F5344CB8AC3E}">
        <p14:creationId xmlns:p14="http://schemas.microsoft.com/office/powerpoint/2010/main" val="571887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D5EC4B-979A-EA56-A866-38EDB504F555}"/>
              </a:ext>
            </a:extLst>
          </p:cNvPr>
          <p:cNvSpPr>
            <a:spLocks noGrp="1"/>
          </p:cNvSpPr>
          <p:nvPr>
            <p:ph type="title"/>
          </p:nvPr>
        </p:nvSpPr>
        <p:spPr/>
        <p:txBody>
          <a:bodyPr/>
          <a:lstStyle/>
          <a:p>
            <a:r>
              <a:rPr lang="de-DE" dirty="0"/>
              <a:t>Expertengruppe 2 (Zündtemperatur)</a:t>
            </a:r>
          </a:p>
        </p:txBody>
      </p:sp>
      <p:sp>
        <p:nvSpPr>
          <p:cNvPr id="3" name="Inhaltsplatzhalter 2">
            <a:extLst>
              <a:ext uri="{FF2B5EF4-FFF2-40B4-BE49-F238E27FC236}">
                <a16:creationId xmlns:a16="http://schemas.microsoft.com/office/drawing/2014/main" id="{FE0C5EDB-CB67-309F-25AE-26740713C3AB}"/>
              </a:ext>
            </a:extLst>
          </p:cNvPr>
          <p:cNvSpPr>
            <a:spLocks noGrp="1"/>
          </p:cNvSpPr>
          <p:nvPr>
            <p:ph idx="1"/>
          </p:nvPr>
        </p:nvSpPr>
        <p:spPr/>
        <p:txBody>
          <a:bodyPr/>
          <a:lstStyle/>
          <a:p>
            <a:endParaRPr lang="de-DE" dirty="0"/>
          </a:p>
          <a:p>
            <a:r>
              <a:rPr lang="de-DE" dirty="0"/>
              <a:t>Versuch: Zünde das Teelicht an und spritze Wasser auf das Teelicht. Was kannst du beobachten? [1]</a:t>
            </a:r>
          </a:p>
          <a:p>
            <a:endParaRPr lang="de-DE" dirty="0"/>
          </a:p>
          <a:p>
            <a:r>
              <a:rPr lang="de-DE" dirty="0"/>
              <a:t>Solltest du beim Experimentieren unsicher sein oder einen Teil der Materialien/Chemikalien nicht zur Verfügung haben, kannst du dir auf der nächsten Seite ein Video zu dem Experiment anschauen. </a:t>
            </a:r>
          </a:p>
          <a:p>
            <a:endParaRPr lang="de-DE" dirty="0"/>
          </a:p>
          <a:p>
            <a:r>
              <a:rPr lang="de-DE" dirty="0"/>
              <a:t>Klicke </a:t>
            </a:r>
            <a:r>
              <a:rPr lang="de-DE" dirty="0">
                <a:hlinkClick r:id="rId2" action="ppaction://hlinksldjump"/>
              </a:rPr>
              <a:t>hier</a:t>
            </a:r>
            <a:r>
              <a:rPr lang="de-DE" dirty="0"/>
              <a:t> für die Lösung.</a:t>
            </a:r>
          </a:p>
          <a:p>
            <a:endParaRPr lang="de-DE" dirty="0"/>
          </a:p>
        </p:txBody>
      </p:sp>
      <p:sp>
        <p:nvSpPr>
          <p:cNvPr id="4" name="Foliennummernplatzhalter 3">
            <a:extLst>
              <a:ext uri="{FF2B5EF4-FFF2-40B4-BE49-F238E27FC236}">
                <a16:creationId xmlns:a16="http://schemas.microsoft.com/office/drawing/2014/main" id="{35729E80-F5E3-A9CE-8F11-B4FE836ACDB3}"/>
              </a:ext>
            </a:extLst>
          </p:cNvPr>
          <p:cNvSpPr>
            <a:spLocks noGrp="1"/>
          </p:cNvSpPr>
          <p:nvPr>
            <p:ph type="sldNum" sz="quarter" idx="12"/>
          </p:nvPr>
        </p:nvSpPr>
        <p:spPr/>
        <p:txBody>
          <a:bodyPr/>
          <a:lstStyle/>
          <a:p>
            <a:fld id="{649AAC7D-4B30-4604-BD35-0C4E56313D0D}" type="slidenum">
              <a:rPr lang="de-DE" smtClean="0"/>
              <a:t>27</a:t>
            </a:fld>
            <a:endParaRPr lang="de-DE"/>
          </a:p>
        </p:txBody>
      </p:sp>
      <p:sp>
        <p:nvSpPr>
          <p:cNvPr id="7" name="Textplatzhalter 6">
            <a:extLst>
              <a:ext uri="{FF2B5EF4-FFF2-40B4-BE49-F238E27FC236}">
                <a16:creationId xmlns:a16="http://schemas.microsoft.com/office/drawing/2014/main" id="{8CC324B3-2789-2914-FE02-065BB66B225F}"/>
              </a:ext>
            </a:extLst>
          </p:cNvPr>
          <p:cNvSpPr>
            <a:spLocks noGrp="1"/>
          </p:cNvSpPr>
          <p:nvPr>
            <p:ph type="body" sz="quarter" idx="15"/>
          </p:nvPr>
        </p:nvSpPr>
        <p:spPr/>
        <p:txBody>
          <a:bodyPr/>
          <a:lstStyle/>
          <a:p>
            <a:r>
              <a:rPr lang="de-DE" b="1" dirty="0"/>
              <a:t>Erstelle</a:t>
            </a:r>
            <a:r>
              <a:rPr lang="de-DE" dirty="0"/>
              <a:t> ein </a:t>
            </a:r>
            <a:r>
              <a:rPr lang="de-DE" b="1" dirty="0"/>
              <a:t>Versuchsprotokoll</a:t>
            </a:r>
            <a:r>
              <a:rPr lang="de-DE" dirty="0"/>
              <a:t> zu dem Versuch. Solltest du Hilfe beim Erstellen des Versuchsprotokolls brauchen, klicke </a:t>
            </a:r>
            <a:r>
              <a:rPr lang="de-DE" dirty="0">
                <a:hlinkClick r:id="rId3" action="ppaction://hlinksldjump"/>
              </a:rPr>
              <a:t>hier</a:t>
            </a:r>
            <a:r>
              <a:rPr lang="de-DE" dirty="0"/>
              <a:t>. </a:t>
            </a:r>
          </a:p>
        </p:txBody>
      </p:sp>
      <p:pic>
        <p:nvPicPr>
          <p:cNvPr id="9" name="Inhaltsplatzhalter 22">
            <a:extLst>
              <a:ext uri="{FF2B5EF4-FFF2-40B4-BE49-F238E27FC236}">
                <a16:creationId xmlns:a16="http://schemas.microsoft.com/office/drawing/2014/main" id="{79DB6990-845C-1FD6-5E66-A6A13EEDADB2}"/>
              </a:ext>
            </a:extLst>
          </p:cNvPr>
          <p:cNvPicPr>
            <a:picLocks noGrp="1" noChangeAspect="1"/>
          </p:cNvPicPr>
          <p:nvPr>
            <p:ph sz="quarter" idx="14"/>
          </p:nvPr>
        </p:nvPicPr>
        <p:blipFill>
          <a:blip r:embed="rId4"/>
          <a:stretch>
            <a:fillRect/>
          </a:stretch>
        </p:blipFill>
        <p:spPr>
          <a:xfrm>
            <a:off x="781181" y="5219700"/>
            <a:ext cx="777612" cy="900113"/>
          </a:xfrm>
          <a:prstGeom prst="rect">
            <a:avLst/>
          </a:prstGeom>
        </p:spPr>
      </p:pic>
      <p:pic>
        <p:nvPicPr>
          <p:cNvPr id="10" name="Inhaltsplatzhalter 23">
            <a:extLst>
              <a:ext uri="{FF2B5EF4-FFF2-40B4-BE49-F238E27FC236}">
                <a16:creationId xmlns:a16="http://schemas.microsoft.com/office/drawing/2014/main" id="{9A1F0C87-5761-7734-1D4C-8FE1A88D7FB0}"/>
              </a:ext>
            </a:extLst>
          </p:cNvPr>
          <p:cNvPicPr>
            <a:picLocks noChangeAspect="1"/>
          </p:cNvPicPr>
          <p:nvPr/>
        </p:nvPicPr>
        <p:blipFill>
          <a:blip r:embed="rId5"/>
          <a:stretch>
            <a:fillRect/>
          </a:stretch>
        </p:blipFill>
        <p:spPr>
          <a:xfrm>
            <a:off x="431800" y="545075"/>
            <a:ext cx="900113" cy="816438"/>
          </a:xfrm>
          <a:prstGeom prst="rect">
            <a:avLst/>
          </a:prstGeom>
        </p:spPr>
      </p:pic>
      <p:pic>
        <p:nvPicPr>
          <p:cNvPr id="13" name="Inhaltsplatzhalter 23">
            <a:extLst>
              <a:ext uri="{FF2B5EF4-FFF2-40B4-BE49-F238E27FC236}">
                <a16:creationId xmlns:a16="http://schemas.microsoft.com/office/drawing/2014/main" id="{0A05367C-CACA-B16B-5347-DDFF896734FE}"/>
              </a:ext>
            </a:extLst>
          </p:cNvPr>
          <p:cNvPicPr>
            <a:picLocks noGrp="1" noChangeAspect="1"/>
          </p:cNvPicPr>
          <p:nvPr>
            <p:ph sz="quarter" idx="13"/>
          </p:nvPr>
        </p:nvPicPr>
        <p:blipFill>
          <a:blip r:embed="rId5"/>
          <a:stretch>
            <a:fillRect/>
          </a:stretch>
        </p:blipFill>
        <p:spPr>
          <a:xfrm>
            <a:off x="431800" y="545276"/>
            <a:ext cx="900113" cy="816036"/>
          </a:xfrm>
          <a:prstGeom prst="rect">
            <a:avLst/>
          </a:prstGeom>
        </p:spPr>
      </p:pic>
    </p:spTree>
    <p:extLst>
      <p:ext uri="{BB962C8B-B14F-4D97-AF65-F5344CB8AC3E}">
        <p14:creationId xmlns:p14="http://schemas.microsoft.com/office/powerpoint/2010/main" val="2184844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childTnLst>
                          </p:cTn>
                        </p:par>
                        <p:par>
                          <p:cTn id="8" fill="hold">
                            <p:stCondLst>
                              <p:cond delay="750"/>
                            </p:stCondLst>
                            <p:childTnLst>
                              <p:par>
                                <p:cTn id="9" presetID="22" presetClass="entr" presetSubtype="8" fill="hold" nodeType="afterEffect">
                                  <p:stCondLst>
                                    <p:cond delay="250"/>
                                  </p:stCondLst>
                                  <p:childTnLst>
                                    <p:set>
                                      <p:cBhvr>
                                        <p:cTn id="10" dur="1" fill="hold">
                                          <p:stCondLst>
                                            <p:cond delay="0"/>
                                          </p:stCondLst>
                                        </p:cTn>
                                        <p:tgtEl>
                                          <p:spTgt spid="3">
                                            <p:txEl>
                                              <p:pRg st="3" end="3"/>
                                            </p:txEl>
                                          </p:spTgt>
                                        </p:tgtEl>
                                        <p:attrNameLst>
                                          <p:attrName>style.visibility</p:attrName>
                                        </p:attrNameLst>
                                      </p:cBhvr>
                                      <p:to>
                                        <p:strVal val="visible"/>
                                      </p:to>
                                    </p:set>
                                    <p:animEffect transition="in" filter="wipe(left)">
                                      <p:cBhvr>
                                        <p:cTn id="11" dur="500"/>
                                        <p:tgtEl>
                                          <p:spTgt spid="3">
                                            <p:txEl>
                                              <p:pRg st="3" end="3"/>
                                            </p:txEl>
                                          </p:spTgt>
                                        </p:tgtEl>
                                      </p:cBhvr>
                                    </p:animEffect>
                                  </p:childTnLst>
                                </p:cTn>
                              </p:par>
                            </p:childTnLst>
                          </p:cTn>
                        </p:par>
                        <p:par>
                          <p:cTn id="12" fill="hold">
                            <p:stCondLst>
                              <p:cond delay="1500"/>
                            </p:stCondLst>
                            <p:childTnLst>
                              <p:par>
                                <p:cTn id="13" presetID="22" presetClass="entr" presetSubtype="8" fill="hold" nodeType="afterEffect">
                                  <p:stCondLst>
                                    <p:cond delay="25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wipe(left)">
                                      <p:cBhvr>
                                        <p:cTn id="15"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1672C9-EB24-0CEC-9942-5135F1615577}"/>
              </a:ext>
            </a:extLst>
          </p:cNvPr>
          <p:cNvSpPr>
            <a:spLocks noGrp="1"/>
          </p:cNvSpPr>
          <p:nvPr>
            <p:ph type="title"/>
          </p:nvPr>
        </p:nvSpPr>
        <p:spPr/>
        <p:txBody>
          <a:bodyPr/>
          <a:lstStyle/>
          <a:p>
            <a:r>
              <a:rPr lang="de-DE" dirty="0"/>
              <a:t>Expertengruppe 2 (Zündtemperatur)</a:t>
            </a:r>
          </a:p>
        </p:txBody>
      </p:sp>
      <p:sp>
        <p:nvSpPr>
          <p:cNvPr id="4" name="Foliennummernplatzhalter 3">
            <a:extLst>
              <a:ext uri="{FF2B5EF4-FFF2-40B4-BE49-F238E27FC236}">
                <a16:creationId xmlns:a16="http://schemas.microsoft.com/office/drawing/2014/main" id="{32B7BB99-6908-BBAA-6C70-F45C8C475C8C}"/>
              </a:ext>
            </a:extLst>
          </p:cNvPr>
          <p:cNvSpPr>
            <a:spLocks noGrp="1"/>
          </p:cNvSpPr>
          <p:nvPr>
            <p:ph type="sldNum" sz="quarter" idx="12"/>
          </p:nvPr>
        </p:nvSpPr>
        <p:spPr/>
        <p:txBody>
          <a:bodyPr/>
          <a:lstStyle/>
          <a:p>
            <a:fld id="{649AAC7D-4B30-4604-BD35-0C4E56313D0D}" type="slidenum">
              <a:rPr lang="de-DE" smtClean="0"/>
              <a:t>28</a:t>
            </a:fld>
            <a:endParaRPr lang="de-DE"/>
          </a:p>
        </p:txBody>
      </p:sp>
      <p:sp>
        <p:nvSpPr>
          <p:cNvPr id="7" name="Textplatzhalter 6">
            <a:extLst>
              <a:ext uri="{FF2B5EF4-FFF2-40B4-BE49-F238E27FC236}">
                <a16:creationId xmlns:a16="http://schemas.microsoft.com/office/drawing/2014/main" id="{56A33D56-7FB7-78FA-A14C-C455B63F0653}"/>
              </a:ext>
            </a:extLst>
          </p:cNvPr>
          <p:cNvSpPr>
            <a:spLocks noGrp="1"/>
          </p:cNvSpPr>
          <p:nvPr>
            <p:ph type="body" sz="quarter" idx="15"/>
          </p:nvPr>
        </p:nvSpPr>
        <p:spPr/>
        <p:txBody>
          <a:bodyPr/>
          <a:lstStyle/>
          <a:p>
            <a:r>
              <a:rPr lang="de-DE" b="1" dirty="0"/>
              <a:t>Sieh</a:t>
            </a:r>
            <a:r>
              <a:rPr lang="de-DE" dirty="0"/>
              <a:t> dir das Video an und erstelle ein </a:t>
            </a:r>
            <a:r>
              <a:rPr lang="de-DE" b="1" dirty="0"/>
              <a:t>Versuchsprotokoll</a:t>
            </a:r>
            <a:r>
              <a:rPr lang="de-DE" dirty="0"/>
              <a:t> zu dem Versuch (Lösung </a:t>
            </a:r>
            <a:r>
              <a:rPr lang="de-DE" dirty="0">
                <a:hlinkClick r:id="rId4" action="ppaction://hlinksldjump"/>
              </a:rPr>
              <a:t>hier</a:t>
            </a:r>
            <a:r>
              <a:rPr lang="de-DE" dirty="0"/>
              <a:t>). Solltest du Hilfe beim Erstellen des Versuchsprotokolls brauchen, klicke </a:t>
            </a:r>
            <a:r>
              <a:rPr lang="de-DE" dirty="0">
                <a:hlinkClick r:id="rId5" action="ppaction://hlinksldjump"/>
              </a:rPr>
              <a:t>hier</a:t>
            </a:r>
            <a:r>
              <a:rPr lang="de-DE" dirty="0"/>
              <a:t>. </a:t>
            </a:r>
          </a:p>
        </p:txBody>
      </p:sp>
      <p:pic>
        <p:nvPicPr>
          <p:cNvPr id="9" name="Inhaltsplatzhalter 22">
            <a:extLst>
              <a:ext uri="{FF2B5EF4-FFF2-40B4-BE49-F238E27FC236}">
                <a16:creationId xmlns:a16="http://schemas.microsoft.com/office/drawing/2014/main" id="{825C801E-1744-3F39-10D6-E9A1AC559859}"/>
              </a:ext>
            </a:extLst>
          </p:cNvPr>
          <p:cNvPicPr>
            <a:picLocks noGrp="1" noChangeAspect="1"/>
          </p:cNvPicPr>
          <p:nvPr>
            <p:ph sz="quarter" idx="14"/>
          </p:nvPr>
        </p:nvPicPr>
        <p:blipFill>
          <a:blip r:embed="rId6"/>
          <a:stretch>
            <a:fillRect/>
          </a:stretch>
        </p:blipFill>
        <p:spPr>
          <a:xfrm>
            <a:off x="781181" y="5219700"/>
            <a:ext cx="777612" cy="900113"/>
          </a:xfrm>
          <a:prstGeom prst="rect">
            <a:avLst/>
          </a:prstGeom>
        </p:spPr>
      </p:pic>
      <p:pic>
        <p:nvPicPr>
          <p:cNvPr id="13" name="Inhaltsplatzhalter 23">
            <a:extLst>
              <a:ext uri="{FF2B5EF4-FFF2-40B4-BE49-F238E27FC236}">
                <a16:creationId xmlns:a16="http://schemas.microsoft.com/office/drawing/2014/main" id="{F3297857-43F9-80E5-A695-3F34B423483B}"/>
              </a:ext>
            </a:extLst>
          </p:cNvPr>
          <p:cNvPicPr>
            <a:picLocks noGrp="1" noChangeAspect="1"/>
          </p:cNvPicPr>
          <p:nvPr>
            <p:ph sz="quarter" idx="13"/>
          </p:nvPr>
        </p:nvPicPr>
        <p:blipFill>
          <a:blip r:embed="rId7"/>
          <a:stretch>
            <a:fillRect/>
          </a:stretch>
        </p:blipFill>
        <p:spPr>
          <a:xfrm>
            <a:off x="431800" y="545276"/>
            <a:ext cx="900113" cy="816036"/>
          </a:xfrm>
          <a:prstGeom prst="rect">
            <a:avLst/>
          </a:prstGeom>
        </p:spPr>
      </p:pic>
      <p:pic>
        <p:nvPicPr>
          <p:cNvPr id="6" name="Wasser">
            <a:hlinkClick r:id="" action="ppaction://media"/>
            <a:extLst>
              <a:ext uri="{FF2B5EF4-FFF2-40B4-BE49-F238E27FC236}">
                <a16:creationId xmlns:a16="http://schemas.microsoft.com/office/drawing/2014/main" id="{04FC7F8B-9C03-81B5-7ED6-A046AE58EBE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8"/>
          <a:stretch>
            <a:fillRect/>
          </a:stretch>
        </p:blipFill>
        <p:spPr>
          <a:xfrm>
            <a:off x="1765300" y="1439863"/>
            <a:ext cx="6400800" cy="3600450"/>
          </a:xfrm>
        </p:spPr>
      </p:pic>
    </p:spTree>
    <p:extLst>
      <p:ext uri="{BB962C8B-B14F-4D97-AF65-F5344CB8AC3E}">
        <p14:creationId xmlns:p14="http://schemas.microsoft.com/office/powerpoint/2010/main" val="1420618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9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27FBD12E-C430-5E84-3FDC-44C25B849663}"/>
              </a:ext>
            </a:extLst>
          </p:cNvPr>
          <p:cNvSpPr>
            <a:spLocks noGrp="1"/>
          </p:cNvSpPr>
          <p:nvPr>
            <p:ph idx="1"/>
          </p:nvPr>
        </p:nvSpPr>
        <p:spPr/>
        <p:txBody>
          <a:bodyPr/>
          <a:lstStyle/>
          <a:p>
            <a:r>
              <a:rPr lang="de-DE" dirty="0"/>
              <a:t>Ein Versuchsprotokoll beinhaltet:</a:t>
            </a:r>
          </a:p>
          <a:p>
            <a:endParaRPr lang="de-DE" dirty="0"/>
          </a:p>
          <a:p>
            <a:pPr marL="457200" indent="-457200" algn="l">
              <a:buFont typeface="+mj-lt"/>
              <a:buAutoNum type="arabicPeriod"/>
            </a:pPr>
            <a:r>
              <a:rPr lang="de-DE" b="0" i="0" dirty="0">
                <a:solidFill>
                  <a:srgbClr val="202122"/>
                </a:solidFill>
                <a:effectLst/>
                <a:latin typeface="Arial" panose="020B0604020202020204" pitchFamily="34" charset="0"/>
              </a:rPr>
              <a:t>Hypothese</a:t>
            </a:r>
          </a:p>
          <a:p>
            <a:pPr marL="457200" indent="-457200" algn="l">
              <a:buFont typeface="+mj-lt"/>
              <a:buAutoNum type="arabicPeriod"/>
            </a:pPr>
            <a:r>
              <a:rPr lang="de-DE" b="0" i="0" dirty="0">
                <a:solidFill>
                  <a:srgbClr val="202122"/>
                </a:solidFill>
                <a:effectLst/>
                <a:latin typeface="Arial" panose="020B0604020202020204" pitchFamily="34" charset="0"/>
              </a:rPr>
              <a:t>Material/Chemikalien</a:t>
            </a:r>
          </a:p>
          <a:p>
            <a:pPr marL="457200" indent="-457200" algn="l">
              <a:buFont typeface="+mj-lt"/>
              <a:buAutoNum type="arabicPeriod"/>
            </a:pPr>
            <a:r>
              <a:rPr lang="de-DE" b="0" i="0" dirty="0">
                <a:solidFill>
                  <a:srgbClr val="202122"/>
                </a:solidFill>
                <a:effectLst/>
                <a:latin typeface="Arial" panose="020B0604020202020204" pitchFamily="34" charset="0"/>
              </a:rPr>
              <a:t>Durchführung</a:t>
            </a:r>
          </a:p>
          <a:p>
            <a:pPr marL="457200" indent="-457200" algn="l">
              <a:buFont typeface="+mj-lt"/>
              <a:buAutoNum type="arabicPeriod"/>
            </a:pPr>
            <a:r>
              <a:rPr lang="de-DE" b="0" i="0" dirty="0">
                <a:solidFill>
                  <a:srgbClr val="202122"/>
                </a:solidFill>
                <a:effectLst/>
                <a:latin typeface="Arial" panose="020B0604020202020204" pitchFamily="34" charset="0"/>
              </a:rPr>
              <a:t>Beobachtung</a:t>
            </a:r>
          </a:p>
          <a:p>
            <a:pPr marL="457200" indent="-457200" algn="l">
              <a:buFont typeface="+mj-lt"/>
              <a:buAutoNum type="arabicPeriod"/>
            </a:pPr>
            <a:r>
              <a:rPr lang="de-DE" b="0" i="0" dirty="0">
                <a:solidFill>
                  <a:srgbClr val="202122"/>
                </a:solidFill>
                <a:effectLst/>
                <a:latin typeface="Arial" panose="020B0604020202020204" pitchFamily="34" charset="0"/>
              </a:rPr>
              <a:t>Interpretation</a:t>
            </a:r>
          </a:p>
          <a:p>
            <a:endParaRPr lang="de-DE" dirty="0"/>
          </a:p>
        </p:txBody>
      </p:sp>
      <p:sp>
        <p:nvSpPr>
          <p:cNvPr id="3" name="Foliennummernplatzhalter 2">
            <a:extLst>
              <a:ext uri="{FF2B5EF4-FFF2-40B4-BE49-F238E27FC236}">
                <a16:creationId xmlns:a16="http://schemas.microsoft.com/office/drawing/2014/main" id="{39653521-39F1-45DB-DE3B-74BB3B63CBD0}"/>
              </a:ext>
            </a:extLst>
          </p:cNvPr>
          <p:cNvSpPr>
            <a:spLocks noGrp="1"/>
          </p:cNvSpPr>
          <p:nvPr>
            <p:ph type="sldNum" sz="quarter" idx="12"/>
          </p:nvPr>
        </p:nvSpPr>
        <p:spPr/>
        <p:txBody>
          <a:bodyPr/>
          <a:lstStyle/>
          <a:p>
            <a:fld id="{649AAC7D-4B30-4604-BD35-0C4E56313D0D}" type="slidenum">
              <a:rPr lang="de-DE" smtClean="0"/>
              <a:t>29</a:t>
            </a:fld>
            <a:endParaRPr lang="de-DE"/>
          </a:p>
        </p:txBody>
      </p:sp>
      <p:sp>
        <p:nvSpPr>
          <p:cNvPr id="5" name="Textplatzhalter 4">
            <a:extLst>
              <a:ext uri="{FF2B5EF4-FFF2-40B4-BE49-F238E27FC236}">
                <a16:creationId xmlns:a16="http://schemas.microsoft.com/office/drawing/2014/main" id="{D8E6C682-A313-5173-3FEF-104EB87E80E7}"/>
              </a:ext>
            </a:extLst>
          </p:cNvPr>
          <p:cNvSpPr>
            <a:spLocks noGrp="1"/>
          </p:cNvSpPr>
          <p:nvPr>
            <p:ph type="body" sz="quarter" idx="15"/>
          </p:nvPr>
        </p:nvSpPr>
        <p:spPr/>
        <p:txBody>
          <a:bodyPr/>
          <a:lstStyle/>
          <a:p>
            <a:r>
              <a:rPr lang="de-DE" dirty="0"/>
              <a:t>Klicke </a:t>
            </a:r>
            <a:r>
              <a:rPr lang="de-DE" dirty="0">
                <a:hlinkClick r:id="rId2" action="ppaction://hlinksldjump"/>
              </a:rPr>
              <a:t>hier</a:t>
            </a:r>
            <a:r>
              <a:rPr lang="de-DE" dirty="0"/>
              <a:t>, um zu deinem Themengebiet zurückzukehren.</a:t>
            </a:r>
          </a:p>
        </p:txBody>
      </p:sp>
      <p:pic>
        <p:nvPicPr>
          <p:cNvPr id="6" name="Inhaltsplatzhalter 65">
            <a:extLst>
              <a:ext uri="{FF2B5EF4-FFF2-40B4-BE49-F238E27FC236}">
                <a16:creationId xmlns:a16="http://schemas.microsoft.com/office/drawing/2014/main" id="{06F3CAB9-1B9E-F603-7D1F-C94D1F1078CF}"/>
              </a:ext>
            </a:extLst>
          </p:cNvPr>
          <p:cNvPicPr>
            <a:picLocks noGrp="1" noChangeAspect="1"/>
          </p:cNvPicPr>
          <p:nvPr>
            <p:ph sz="quarter" idx="14"/>
          </p:nvPr>
        </p:nvPicPr>
        <p:blipFill>
          <a:blip r:embed="rId3"/>
          <a:stretch>
            <a:fillRect/>
          </a:stretch>
        </p:blipFill>
        <p:spPr>
          <a:xfrm>
            <a:off x="899954" y="5219700"/>
            <a:ext cx="540067" cy="900113"/>
          </a:xfrm>
          <a:prstGeom prst="rect">
            <a:avLst/>
          </a:prstGeom>
        </p:spPr>
      </p:pic>
    </p:spTree>
    <p:extLst>
      <p:ext uri="{BB962C8B-B14F-4D97-AF65-F5344CB8AC3E}">
        <p14:creationId xmlns:p14="http://schemas.microsoft.com/office/powerpoint/2010/main" val="2545421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par>
                          <p:cTn id="8" fill="hold">
                            <p:stCondLst>
                              <p:cond delay="750"/>
                            </p:stCondLst>
                            <p:childTnLst>
                              <p:par>
                                <p:cTn id="9" presetID="22" presetClass="entr" presetSubtype="8" fill="hold" nodeType="afterEffect">
                                  <p:stCondLst>
                                    <p:cond delay="250"/>
                                  </p:stCondLst>
                                  <p:childTnLst>
                                    <p:set>
                                      <p:cBhvr>
                                        <p:cTn id="10" dur="1" fill="hold">
                                          <p:stCondLst>
                                            <p:cond delay="0"/>
                                          </p:stCondLst>
                                        </p:cTn>
                                        <p:tgtEl>
                                          <p:spTgt spid="2">
                                            <p:txEl>
                                              <p:pRg st="2" end="2"/>
                                            </p:txEl>
                                          </p:spTgt>
                                        </p:tgtEl>
                                        <p:attrNameLst>
                                          <p:attrName>style.visibility</p:attrName>
                                        </p:attrNameLst>
                                      </p:cBhvr>
                                      <p:to>
                                        <p:strVal val="visible"/>
                                      </p:to>
                                    </p:set>
                                    <p:animEffect transition="in" filter="wipe(left)">
                                      <p:cBhvr>
                                        <p:cTn id="11" dur="500"/>
                                        <p:tgtEl>
                                          <p:spTgt spid="2">
                                            <p:txEl>
                                              <p:pRg st="2" end="2"/>
                                            </p:txEl>
                                          </p:spTgt>
                                        </p:tgtEl>
                                      </p:cBhvr>
                                    </p:animEffect>
                                  </p:childTnLst>
                                </p:cTn>
                              </p:par>
                              <p:par>
                                <p:cTn id="12" presetID="22" presetClass="entr" presetSubtype="8" fill="hold" nodeType="withEffect">
                                  <p:stCondLst>
                                    <p:cond delay="250"/>
                                  </p:stCondLst>
                                  <p:childTnLst>
                                    <p:set>
                                      <p:cBhvr>
                                        <p:cTn id="13" dur="1" fill="hold">
                                          <p:stCondLst>
                                            <p:cond delay="0"/>
                                          </p:stCondLst>
                                        </p:cTn>
                                        <p:tgtEl>
                                          <p:spTgt spid="2">
                                            <p:txEl>
                                              <p:pRg st="3" end="3"/>
                                            </p:txEl>
                                          </p:spTgt>
                                        </p:tgtEl>
                                        <p:attrNameLst>
                                          <p:attrName>style.visibility</p:attrName>
                                        </p:attrNameLst>
                                      </p:cBhvr>
                                      <p:to>
                                        <p:strVal val="visible"/>
                                      </p:to>
                                    </p:set>
                                    <p:animEffect transition="in" filter="wipe(left)">
                                      <p:cBhvr>
                                        <p:cTn id="14" dur="500"/>
                                        <p:tgtEl>
                                          <p:spTgt spid="2">
                                            <p:txEl>
                                              <p:pRg st="3" end="3"/>
                                            </p:txEl>
                                          </p:spTgt>
                                        </p:tgtEl>
                                      </p:cBhvr>
                                    </p:animEffect>
                                  </p:childTnLst>
                                </p:cTn>
                              </p:par>
                              <p:par>
                                <p:cTn id="15" presetID="22" presetClass="entr" presetSubtype="8" fill="hold" nodeType="withEffect">
                                  <p:stCondLst>
                                    <p:cond delay="25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wipe(left)">
                                      <p:cBhvr>
                                        <p:cTn id="17" dur="500"/>
                                        <p:tgtEl>
                                          <p:spTgt spid="2">
                                            <p:txEl>
                                              <p:pRg st="4" end="4"/>
                                            </p:txEl>
                                          </p:spTgt>
                                        </p:tgtEl>
                                      </p:cBhvr>
                                    </p:animEffect>
                                  </p:childTnLst>
                                </p:cTn>
                              </p:par>
                              <p:par>
                                <p:cTn id="18" presetID="22" presetClass="entr" presetSubtype="8" fill="hold" nodeType="withEffect">
                                  <p:stCondLst>
                                    <p:cond delay="250"/>
                                  </p:stCondLst>
                                  <p:childTnLst>
                                    <p:set>
                                      <p:cBhvr>
                                        <p:cTn id="19" dur="1" fill="hold">
                                          <p:stCondLst>
                                            <p:cond delay="0"/>
                                          </p:stCondLst>
                                        </p:cTn>
                                        <p:tgtEl>
                                          <p:spTgt spid="2">
                                            <p:txEl>
                                              <p:pRg st="5" end="5"/>
                                            </p:txEl>
                                          </p:spTgt>
                                        </p:tgtEl>
                                        <p:attrNameLst>
                                          <p:attrName>style.visibility</p:attrName>
                                        </p:attrNameLst>
                                      </p:cBhvr>
                                      <p:to>
                                        <p:strVal val="visible"/>
                                      </p:to>
                                    </p:set>
                                    <p:animEffect transition="in" filter="wipe(left)">
                                      <p:cBhvr>
                                        <p:cTn id="20" dur="500"/>
                                        <p:tgtEl>
                                          <p:spTgt spid="2">
                                            <p:txEl>
                                              <p:pRg st="5" end="5"/>
                                            </p:txEl>
                                          </p:spTgt>
                                        </p:tgtEl>
                                      </p:cBhvr>
                                    </p:animEffect>
                                  </p:childTnLst>
                                </p:cTn>
                              </p:par>
                              <p:par>
                                <p:cTn id="21" presetID="22" presetClass="entr" presetSubtype="8" fill="hold" nodeType="withEffect">
                                  <p:stCondLst>
                                    <p:cond delay="250"/>
                                  </p:stCondLst>
                                  <p:childTnLst>
                                    <p:set>
                                      <p:cBhvr>
                                        <p:cTn id="22" dur="1" fill="hold">
                                          <p:stCondLst>
                                            <p:cond delay="0"/>
                                          </p:stCondLst>
                                        </p:cTn>
                                        <p:tgtEl>
                                          <p:spTgt spid="2">
                                            <p:txEl>
                                              <p:pRg st="6" end="6"/>
                                            </p:txEl>
                                          </p:spTgt>
                                        </p:tgtEl>
                                        <p:attrNameLst>
                                          <p:attrName>style.visibility</p:attrName>
                                        </p:attrNameLst>
                                      </p:cBhvr>
                                      <p:to>
                                        <p:strVal val="visible"/>
                                      </p:to>
                                    </p:set>
                                    <p:animEffect transition="in" filter="wipe(left)">
                                      <p:cBhvr>
                                        <p:cTn id="23"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D67D7DE2-EFAC-EAB5-F448-50D25ECCAFDD}"/>
              </a:ext>
            </a:extLst>
          </p:cNvPr>
          <p:cNvSpPr>
            <a:spLocks noGrp="1"/>
          </p:cNvSpPr>
          <p:nvPr>
            <p:ph type="title"/>
          </p:nvPr>
        </p:nvSpPr>
        <p:spPr/>
        <p:txBody>
          <a:bodyPr/>
          <a:lstStyle/>
          <a:p>
            <a:r>
              <a:rPr lang="de-DE" dirty="0"/>
              <a:t>Mit dieser Unterrichtseinheit…</a:t>
            </a:r>
            <a:endParaRPr lang="de-DE" sz="1400" b="0" dirty="0">
              <a:solidFill>
                <a:schemeClr val="accent4"/>
              </a:solidFill>
            </a:endParaRPr>
          </a:p>
        </p:txBody>
      </p:sp>
      <p:sp>
        <p:nvSpPr>
          <p:cNvPr id="11" name="Inhaltsplatzhalter 10">
            <a:extLst>
              <a:ext uri="{FF2B5EF4-FFF2-40B4-BE49-F238E27FC236}">
                <a16:creationId xmlns:a16="http://schemas.microsoft.com/office/drawing/2014/main" id="{FEA11466-62BE-AB4D-5974-06F2E5E14C9D}"/>
              </a:ext>
            </a:extLst>
          </p:cNvPr>
          <p:cNvSpPr>
            <a:spLocks noGrp="1"/>
          </p:cNvSpPr>
          <p:nvPr>
            <p:ph idx="1"/>
          </p:nvPr>
        </p:nvSpPr>
        <p:spPr/>
        <p:txBody>
          <a:bodyPr anchor="ctr"/>
          <a:lstStyle/>
          <a:p>
            <a:pPr marL="273050" indent="-273050"/>
            <a:r>
              <a:rPr lang="de-DE" dirty="0"/>
              <a:t>... kannst du:</a:t>
            </a:r>
          </a:p>
          <a:p>
            <a:endParaRPr lang="de-DE" dirty="0"/>
          </a:p>
          <a:p>
            <a:pPr marL="342900" indent="-342900">
              <a:buFont typeface="Arial" panose="020B0604020202020204" pitchFamily="34" charset="0"/>
              <a:buChar char="•"/>
            </a:pPr>
            <a:r>
              <a:rPr lang="de-DE" dirty="0"/>
              <a:t>die Voraussetzungen für eine Verbrennung benennen und diese mit einem Versuch beschreiben.</a:t>
            </a:r>
          </a:p>
          <a:p>
            <a:pPr marL="342900" indent="-342900">
              <a:buFont typeface="Arial" panose="020B0604020202020204" pitchFamily="34" charset="0"/>
              <a:buChar char="•"/>
            </a:pPr>
            <a:endParaRPr lang="de-DE" dirty="0"/>
          </a:p>
          <a:p>
            <a:pPr marL="342900" indent="-342900">
              <a:buFont typeface="Arial" panose="020B0604020202020204" pitchFamily="34" charset="0"/>
              <a:buChar char="•"/>
            </a:pPr>
            <a:r>
              <a:rPr lang="de-DE" dirty="0"/>
              <a:t>erklären, ob es möglich ist, dass es Feuer unter Wasser gibt.</a:t>
            </a:r>
          </a:p>
        </p:txBody>
      </p:sp>
      <p:sp>
        <p:nvSpPr>
          <p:cNvPr id="4" name="Foliennummernplatzhalter 3">
            <a:extLst>
              <a:ext uri="{FF2B5EF4-FFF2-40B4-BE49-F238E27FC236}">
                <a16:creationId xmlns:a16="http://schemas.microsoft.com/office/drawing/2014/main" id="{E465E801-6710-18F0-1628-01D84A63084C}"/>
              </a:ext>
            </a:extLst>
          </p:cNvPr>
          <p:cNvSpPr>
            <a:spLocks noGrp="1"/>
          </p:cNvSpPr>
          <p:nvPr>
            <p:ph type="sldNum" sz="quarter" idx="12"/>
          </p:nvPr>
        </p:nvSpPr>
        <p:spPr/>
        <p:txBody>
          <a:bodyPr/>
          <a:lstStyle/>
          <a:p>
            <a:fld id="{649AAC7D-4B30-4604-BD35-0C4E56313D0D}" type="slidenum">
              <a:rPr lang="de-DE" smtClean="0"/>
              <a:pPr/>
              <a:t>3</a:t>
            </a:fld>
            <a:endParaRPr lang="de-DE"/>
          </a:p>
        </p:txBody>
      </p:sp>
      <p:pic>
        <p:nvPicPr>
          <p:cNvPr id="13" name="Inhaltsplatzhalter 26">
            <a:extLst>
              <a:ext uri="{FF2B5EF4-FFF2-40B4-BE49-F238E27FC236}">
                <a16:creationId xmlns:a16="http://schemas.microsoft.com/office/drawing/2014/main" id="{5BA385DF-5E9A-70E1-DB76-B76A5566FD83}"/>
              </a:ext>
            </a:extLst>
          </p:cNvPr>
          <p:cNvPicPr>
            <a:picLocks noGrp="1" noChangeAspect="1"/>
          </p:cNvPicPr>
          <p:nvPr>
            <p:ph sz="quarter" idx="13"/>
          </p:nvPr>
        </p:nvPicPr>
        <p:blipFill>
          <a:blip r:embed="rId2"/>
          <a:stretch>
            <a:fillRect/>
          </a:stretch>
        </p:blipFill>
        <p:spPr>
          <a:xfrm>
            <a:off x="431800" y="511634"/>
            <a:ext cx="900113" cy="883319"/>
          </a:xfrm>
          <a:prstGeom prst="rect">
            <a:avLst/>
          </a:prstGeom>
        </p:spPr>
      </p:pic>
    </p:spTree>
    <p:extLst>
      <p:ext uri="{BB962C8B-B14F-4D97-AF65-F5344CB8AC3E}">
        <p14:creationId xmlns:p14="http://schemas.microsoft.com/office/powerpoint/2010/main" val="876146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500"/>
                                        <p:tgtEl>
                                          <p:spTgt spid="11">
                                            <p:txEl>
                                              <p:pRg st="0" end="0"/>
                                            </p:txEl>
                                          </p:spTgt>
                                        </p:tgtEl>
                                      </p:cBhvr>
                                    </p:animEffect>
                                  </p:childTnLst>
                                </p:cTn>
                              </p:par>
                              <p:par>
                                <p:cTn id="8" presetID="22" presetClass="entr" presetSubtype="8" fill="hold" nodeType="withEffect">
                                  <p:stCondLst>
                                    <p:cond delay="250"/>
                                  </p:stCondLst>
                                  <p:childTnLst>
                                    <p:set>
                                      <p:cBhvr>
                                        <p:cTn id="9" dur="1" fill="hold">
                                          <p:stCondLst>
                                            <p:cond delay="0"/>
                                          </p:stCondLst>
                                        </p:cTn>
                                        <p:tgtEl>
                                          <p:spTgt spid="11">
                                            <p:txEl>
                                              <p:pRg st="2" end="2"/>
                                            </p:txEl>
                                          </p:spTgt>
                                        </p:tgtEl>
                                        <p:attrNameLst>
                                          <p:attrName>style.visibility</p:attrName>
                                        </p:attrNameLst>
                                      </p:cBhvr>
                                      <p:to>
                                        <p:strVal val="visible"/>
                                      </p:to>
                                    </p:set>
                                    <p:animEffect transition="in" filter="wipe(left)">
                                      <p:cBhvr>
                                        <p:cTn id="10" dur="500"/>
                                        <p:tgtEl>
                                          <p:spTgt spid="11">
                                            <p:txEl>
                                              <p:pRg st="2" end="2"/>
                                            </p:txEl>
                                          </p:spTgt>
                                        </p:tgtEl>
                                      </p:cBhvr>
                                    </p:animEffect>
                                  </p:childTnLst>
                                </p:cTn>
                              </p:par>
                              <p:par>
                                <p:cTn id="11" presetID="22" presetClass="entr" presetSubtype="8" fill="hold" nodeType="withEffect">
                                  <p:stCondLst>
                                    <p:cond delay="250"/>
                                  </p:stCondLst>
                                  <p:childTnLst>
                                    <p:set>
                                      <p:cBhvr>
                                        <p:cTn id="12" dur="1" fill="hold">
                                          <p:stCondLst>
                                            <p:cond delay="0"/>
                                          </p:stCondLst>
                                        </p:cTn>
                                        <p:tgtEl>
                                          <p:spTgt spid="11">
                                            <p:txEl>
                                              <p:pRg st="4" end="4"/>
                                            </p:txEl>
                                          </p:spTgt>
                                        </p:tgtEl>
                                        <p:attrNameLst>
                                          <p:attrName>style.visibility</p:attrName>
                                        </p:attrNameLst>
                                      </p:cBhvr>
                                      <p:to>
                                        <p:strVal val="visible"/>
                                      </p:to>
                                    </p:set>
                                    <p:animEffect transition="in" filter="wipe(left)">
                                      <p:cBhvr>
                                        <p:cTn id="13"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B0EFF5E2-0C77-F254-FC74-00EFA8D13010}"/>
              </a:ext>
            </a:extLst>
          </p:cNvPr>
          <p:cNvSpPr>
            <a:spLocks noGrp="1"/>
          </p:cNvSpPr>
          <p:nvPr>
            <p:ph idx="1"/>
          </p:nvPr>
        </p:nvSpPr>
        <p:spPr/>
        <p:txBody>
          <a:bodyPr/>
          <a:lstStyle/>
          <a:p>
            <a:pPr marL="457200" indent="-457200" algn="l">
              <a:buFont typeface="+mj-lt"/>
              <a:buAutoNum type="arabicPeriod"/>
            </a:pPr>
            <a:r>
              <a:rPr lang="de-DE" b="0" i="0" dirty="0">
                <a:solidFill>
                  <a:srgbClr val="202122"/>
                </a:solidFill>
                <a:effectLst/>
                <a:latin typeface="Arial" panose="020B0604020202020204" pitchFamily="34" charset="0"/>
              </a:rPr>
              <a:t>Hypothese: </a:t>
            </a:r>
            <a:r>
              <a:rPr lang="de-DE" dirty="0"/>
              <a:t>Eine Verbrennung hat eine </a:t>
            </a:r>
            <a:r>
              <a:rPr lang="de-DE" b="1" dirty="0"/>
              <a:t>Zündtemperatur</a:t>
            </a:r>
            <a:r>
              <a:rPr lang="de-DE" dirty="0"/>
              <a:t>.</a:t>
            </a:r>
          </a:p>
          <a:p>
            <a:pPr marL="457200" indent="-457200" algn="l">
              <a:buFont typeface="+mj-lt"/>
              <a:buAutoNum type="arabicPeriod"/>
            </a:pPr>
            <a:endParaRPr lang="de-DE" b="0" i="0" dirty="0">
              <a:solidFill>
                <a:srgbClr val="202122"/>
              </a:solidFill>
              <a:effectLst/>
              <a:latin typeface="Arial" panose="020B0604020202020204" pitchFamily="34" charset="0"/>
            </a:endParaRPr>
          </a:p>
          <a:p>
            <a:pPr marL="457200" indent="-457200" algn="l">
              <a:buFont typeface="+mj-lt"/>
              <a:buAutoNum type="arabicPeriod"/>
            </a:pPr>
            <a:r>
              <a:rPr lang="de-DE" b="0" i="0" dirty="0">
                <a:solidFill>
                  <a:srgbClr val="202122"/>
                </a:solidFill>
                <a:effectLst/>
                <a:latin typeface="Arial" panose="020B0604020202020204" pitchFamily="34" charset="0"/>
              </a:rPr>
              <a:t>Material/Chemikalien: Teelich</a:t>
            </a:r>
            <a:r>
              <a:rPr lang="de-DE" dirty="0">
                <a:solidFill>
                  <a:srgbClr val="202122"/>
                </a:solidFill>
                <a:latin typeface="Arial" panose="020B0604020202020204" pitchFamily="34" charset="0"/>
              </a:rPr>
              <a:t>t, Feuerzeug, </a:t>
            </a:r>
            <a:r>
              <a:rPr lang="de-DE" dirty="0"/>
              <a:t>Sprüh-/ Spritzflasche. </a:t>
            </a:r>
            <a:endParaRPr lang="de-DE" dirty="0">
              <a:solidFill>
                <a:srgbClr val="202122"/>
              </a:solidFill>
              <a:latin typeface="Arial" panose="020B0604020202020204" pitchFamily="34" charset="0"/>
            </a:endParaRPr>
          </a:p>
          <a:p>
            <a:pPr marL="457200" indent="-457200" algn="l">
              <a:buFont typeface="+mj-lt"/>
              <a:buAutoNum type="arabicPeriod"/>
            </a:pPr>
            <a:endParaRPr lang="de-DE" b="0" i="0" dirty="0">
              <a:solidFill>
                <a:srgbClr val="202122"/>
              </a:solidFill>
              <a:effectLst/>
              <a:latin typeface="Arial" panose="020B0604020202020204" pitchFamily="34" charset="0"/>
            </a:endParaRPr>
          </a:p>
          <a:p>
            <a:pPr marL="457200" indent="-457200" algn="l">
              <a:buFont typeface="+mj-lt"/>
              <a:buAutoNum type="arabicPeriod"/>
            </a:pPr>
            <a:r>
              <a:rPr lang="de-DE" b="0" i="0" dirty="0">
                <a:solidFill>
                  <a:srgbClr val="202122"/>
                </a:solidFill>
                <a:effectLst/>
                <a:latin typeface="Arial" panose="020B0604020202020204" pitchFamily="34" charset="0"/>
              </a:rPr>
              <a:t>Durchführung: </a:t>
            </a:r>
            <a:r>
              <a:rPr lang="de-DE" dirty="0"/>
              <a:t>Zünde das Teelicht an und spritze Wasser auf das Teelicht.</a:t>
            </a:r>
          </a:p>
        </p:txBody>
      </p:sp>
      <p:sp>
        <p:nvSpPr>
          <p:cNvPr id="3" name="Foliennummernplatzhalter 2">
            <a:extLst>
              <a:ext uri="{FF2B5EF4-FFF2-40B4-BE49-F238E27FC236}">
                <a16:creationId xmlns:a16="http://schemas.microsoft.com/office/drawing/2014/main" id="{CE9E9F4B-06D9-DF36-03F2-AC20EBFCF5C7}"/>
              </a:ext>
            </a:extLst>
          </p:cNvPr>
          <p:cNvSpPr>
            <a:spLocks noGrp="1"/>
          </p:cNvSpPr>
          <p:nvPr>
            <p:ph type="sldNum" sz="quarter" idx="12"/>
          </p:nvPr>
        </p:nvSpPr>
        <p:spPr/>
        <p:txBody>
          <a:bodyPr/>
          <a:lstStyle/>
          <a:p>
            <a:fld id="{649AAC7D-4B30-4604-BD35-0C4E56313D0D}" type="slidenum">
              <a:rPr lang="de-DE" smtClean="0"/>
              <a:t>30</a:t>
            </a:fld>
            <a:endParaRPr lang="de-DE"/>
          </a:p>
        </p:txBody>
      </p:sp>
    </p:spTree>
    <p:extLst>
      <p:ext uri="{BB962C8B-B14F-4D97-AF65-F5344CB8AC3E}">
        <p14:creationId xmlns:p14="http://schemas.microsoft.com/office/powerpoint/2010/main" val="396858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par>
                          <p:cTn id="8" fill="hold">
                            <p:stCondLst>
                              <p:cond delay="750"/>
                            </p:stCondLst>
                            <p:childTnLst>
                              <p:par>
                                <p:cTn id="9" presetID="22" presetClass="entr" presetSubtype="8" fill="hold" nodeType="afterEffect">
                                  <p:stCondLst>
                                    <p:cond delay="250"/>
                                  </p:stCondLst>
                                  <p:childTnLst>
                                    <p:set>
                                      <p:cBhvr>
                                        <p:cTn id="10" dur="1" fill="hold">
                                          <p:stCondLst>
                                            <p:cond delay="0"/>
                                          </p:stCondLst>
                                        </p:cTn>
                                        <p:tgtEl>
                                          <p:spTgt spid="2">
                                            <p:txEl>
                                              <p:pRg st="2" end="2"/>
                                            </p:txEl>
                                          </p:spTgt>
                                        </p:tgtEl>
                                        <p:attrNameLst>
                                          <p:attrName>style.visibility</p:attrName>
                                        </p:attrNameLst>
                                      </p:cBhvr>
                                      <p:to>
                                        <p:strVal val="visible"/>
                                      </p:to>
                                    </p:set>
                                    <p:animEffect transition="in" filter="wipe(left)">
                                      <p:cBhvr>
                                        <p:cTn id="11" dur="500"/>
                                        <p:tgtEl>
                                          <p:spTgt spid="2">
                                            <p:txEl>
                                              <p:pRg st="2" end="2"/>
                                            </p:txEl>
                                          </p:spTgt>
                                        </p:tgtEl>
                                      </p:cBhvr>
                                    </p:animEffect>
                                  </p:childTnLst>
                                </p:cTn>
                              </p:par>
                            </p:childTnLst>
                          </p:cTn>
                        </p:par>
                        <p:par>
                          <p:cTn id="12" fill="hold">
                            <p:stCondLst>
                              <p:cond delay="1500"/>
                            </p:stCondLst>
                            <p:childTnLst>
                              <p:par>
                                <p:cTn id="13" presetID="22" presetClass="entr" presetSubtype="8" fill="hold" nodeType="afterEffect">
                                  <p:stCondLst>
                                    <p:cond delay="250"/>
                                  </p:stCondLst>
                                  <p:childTnLst>
                                    <p:set>
                                      <p:cBhvr>
                                        <p:cTn id="14" dur="1" fill="hold">
                                          <p:stCondLst>
                                            <p:cond delay="0"/>
                                          </p:stCondLst>
                                        </p:cTn>
                                        <p:tgtEl>
                                          <p:spTgt spid="2">
                                            <p:txEl>
                                              <p:pRg st="4" end="4"/>
                                            </p:txEl>
                                          </p:spTgt>
                                        </p:tgtEl>
                                        <p:attrNameLst>
                                          <p:attrName>style.visibility</p:attrName>
                                        </p:attrNameLst>
                                      </p:cBhvr>
                                      <p:to>
                                        <p:strVal val="visible"/>
                                      </p:to>
                                    </p:set>
                                    <p:animEffect transition="in" filter="wipe(left)">
                                      <p:cBhvr>
                                        <p:cTn id="15"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BA75D01F-A3BD-D9BE-2980-CDA2D2DE3626}"/>
              </a:ext>
            </a:extLst>
          </p:cNvPr>
          <p:cNvSpPr>
            <a:spLocks noGrp="1"/>
          </p:cNvSpPr>
          <p:nvPr>
            <p:ph idx="1"/>
          </p:nvPr>
        </p:nvSpPr>
        <p:spPr/>
        <p:txBody>
          <a:bodyPr/>
          <a:lstStyle/>
          <a:p>
            <a:pPr marL="457200" indent="-457200" algn="l">
              <a:buFont typeface="+mj-lt"/>
              <a:buAutoNum type="arabicPeriod" startAt="4"/>
            </a:pPr>
            <a:r>
              <a:rPr lang="de-DE" b="0" i="0" dirty="0">
                <a:solidFill>
                  <a:srgbClr val="202122"/>
                </a:solidFill>
                <a:effectLst/>
                <a:latin typeface="Arial" panose="020B0604020202020204" pitchFamily="34" charset="0"/>
              </a:rPr>
              <a:t>Beobachtung: Das Teelicht geht aus, wenn Wasser darauf gesprüht wird. </a:t>
            </a:r>
          </a:p>
          <a:p>
            <a:pPr marL="457200" indent="-457200" algn="l">
              <a:buFont typeface="+mj-lt"/>
              <a:buAutoNum type="arabicPeriod" startAt="4"/>
            </a:pPr>
            <a:endParaRPr lang="de-DE" b="0" i="0" dirty="0">
              <a:solidFill>
                <a:srgbClr val="202122"/>
              </a:solidFill>
              <a:effectLst/>
              <a:latin typeface="Arial" panose="020B0604020202020204" pitchFamily="34" charset="0"/>
            </a:endParaRPr>
          </a:p>
          <a:p>
            <a:pPr marL="457200" indent="-457200" algn="l">
              <a:buFont typeface="+mj-lt"/>
              <a:buAutoNum type="arabicPeriod" startAt="4"/>
            </a:pPr>
            <a:r>
              <a:rPr lang="de-DE" b="0" i="0" dirty="0">
                <a:solidFill>
                  <a:srgbClr val="202122"/>
                </a:solidFill>
                <a:effectLst/>
                <a:latin typeface="Arial" panose="020B0604020202020204" pitchFamily="34" charset="0"/>
              </a:rPr>
              <a:t>Interpretation: Das Wasser senkt die Temperatur des Brandes so weit, dass die Aktivierungs-energie für die Verbrennungsreaktion nicht mehr ausreicht und das Feuer ausgeht. Die Verbrennung benötigt eine bestimmte </a:t>
            </a:r>
            <a:r>
              <a:rPr lang="de-DE" b="1" i="0" dirty="0">
                <a:solidFill>
                  <a:srgbClr val="202122"/>
                </a:solidFill>
                <a:effectLst/>
                <a:latin typeface="Arial" panose="020B0604020202020204" pitchFamily="34" charset="0"/>
              </a:rPr>
              <a:t>Zündtemperatur</a:t>
            </a:r>
            <a:r>
              <a:rPr lang="de-DE" b="0" i="0" dirty="0">
                <a:solidFill>
                  <a:srgbClr val="202122"/>
                </a:solidFill>
                <a:effectLst/>
                <a:latin typeface="Arial" panose="020B0604020202020204" pitchFamily="34" charset="0"/>
              </a:rPr>
              <a:t>.</a:t>
            </a:r>
          </a:p>
          <a:p>
            <a:endParaRPr lang="de-DE" dirty="0"/>
          </a:p>
        </p:txBody>
      </p:sp>
      <p:sp>
        <p:nvSpPr>
          <p:cNvPr id="3" name="Foliennummernplatzhalter 2">
            <a:extLst>
              <a:ext uri="{FF2B5EF4-FFF2-40B4-BE49-F238E27FC236}">
                <a16:creationId xmlns:a16="http://schemas.microsoft.com/office/drawing/2014/main" id="{C2AF1754-BA1F-78B3-38F0-14F3D8209515}"/>
              </a:ext>
            </a:extLst>
          </p:cNvPr>
          <p:cNvSpPr>
            <a:spLocks noGrp="1"/>
          </p:cNvSpPr>
          <p:nvPr>
            <p:ph type="sldNum" sz="quarter" idx="12"/>
          </p:nvPr>
        </p:nvSpPr>
        <p:spPr/>
        <p:txBody>
          <a:bodyPr/>
          <a:lstStyle/>
          <a:p>
            <a:fld id="{649AAC7D-4B30-4604-BD35-0C4E56313D0D}" type="slidenum">
              <a:rPr lang="de-DE" smtClean="0"/>
              <a:t>31</a:t>
            </a:fld>
            <a:endParaRPr lang="de-DE"/>
          </a:p>
        </p:txBody>
      </p:sp>
    </p:spTree>
    <p:extLst>
      <p:ext uri="{BB962C8B-B14F-4D97-AF65-F5344CB8AC3E}">
        <p14:creationId xmlns:p14="http://schemas.microsoft.com/office/powerpoint/2010/main" val="1249451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par>
                          <p:cTn id="8" fill="hold">
                            <p:stCondLst>
                              <p:cond delay="750"/>
                            </p:stCondLst>
                            <p:childTnLst>
                              <p:par>
                                <p:cTn id="9" presetID="22" presetClass="entr" presetSubtype="8" fill="hold" nodeType="afterEffect">
                                  <p:stCondLst>
                                    <p:cond delay="250"/>
                                  </p:stCondLst>
                                  <p:childTnLst>
                                    <p:set>
                                      <p:cBhvr>
                                        <p:cTn id="10" dur="1" fill="hold">
                                          <p:stCondLst>
                                            <p:cond delay="0"/>
                                          </p:stCondLst>
                                        </p:cTn>
                                        <p:tgtEl>
                                          <p:spTgt spid="2">
                                            <p:txEl>
                                              <p:pRg st="2" end="2"/>
                                            </p:txEl>
                                          </p:spTgt>
                                        </p:tgtEl>
                                        <p:attrNameLst>
                                          <p:attrName>style.visibility</p:attrName>
                                        </p:attrNameLst>
                                      </p:cBhvr>
                                      <p:to>
                                        <p:strVal val="visible"/>
                                      </p:to>
                                    </p:set>
                                    <p:animEffect transition="in" filter="wipe(left)">
                                      <p:cBhvr>
                                        <p:cTn id="11"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D468BB-3487-AA78-CDBF-18F92155F98E}"/>
              </a:ext>
            </a:extLst>
          </p:cNvPr>
          <p:cNvSpPr>
            <a:spLocks noGrp="1"/>
          </p:cNvSpPr>
          <p:nvPr>
            <p:ph type="title"/>
          </p:nvPr>
        </p:nvSpPr>
        <p:spPr/>
        <p:txBody>
          <a:bodyPr/>
          <a:lstStyle/>
          <a:p>
            <a:r>
              <a:rPr lang="de-DE" dirty="0"/>
              <a:t>Expertengruppe 2 (Zündtemperatur)</a:t>
            </a:r>
          </a:p>
        </p:txBody>
      </p:sp>
      <p:sp>
        <p:nvSpPr>
          <p:cNvPr id="3" name="Inhaltsplatzhalter 2">
            <a:extLst>
              <a:ext uri="{FF2B5EF4-FFF2-40B4-BE49-F238E27FC236}">
                <a16:creationId xmlns:a16="http://schemas.microsoft.com/office/drawing/2014/main" id="{10284BAC-D9C7-CBC4-83B9-855A984F06DD}"/>
              </a:ext>
            </a:extLst>
          </p:cNvPr>
          <p:cNvSpPr>
            <a:spLocks noGrp="1"/>
          </p:cNvSpPr>
          <p:nvPr>
            <p:ph idx="1"/>
          </p:nvPr>
        </p:nvSpPr>
        <p:spPr/>
        <p:txBody>
          <a:bodyPr/>
          <a:lstStyle/>
          <a:p>
            <a:r>
              <a:rPr lang="de-DE" dirty="0"/>
              <a:t>Du hast festgestellt, dass bestimmte Zündtemperatur eine Voraussetzung für eine Verbrennung ist. </a:t>
            </a:r>
          </a:p>
          <a:p>
            <a:endParaRPr lang="de-DE" dirty="0"/>
          </a:p>
          <a:p>
            <a:r>
              <a:rPr lang="de-DE" dirty="0"/>
              <a:t>Fallen dir noch weitere Möglichkeiten ein, die Zündtemperatur einer Verbrennung zu senken?</a:t>
            </a:r>
          </a:p>
          <a:p>
            <a:endParaRPr lang="de-DE" dirty="0"/>
          </a:p>
          <a:p>
            <a:r>
              <a:rPr lang="de-DE" dirty="0"/>
              <a:t>Sollten dir keine Möglichkeiten einfallen, kannst du auch in den dir zur Verfügung stehenden Quellen recherchieren. </a:t>
            </a:r>
          </a:p>
        </p:txBody>
      </p:sp>
      <p:sp>
        <p:nvSpPr>
          <p:cNvPr id="4" name="Foliennummernplatzhalter 3">
            <a:extLst>
              <a:ext uri="{FF2B5EF4-FFF2-40B4-BE49-F238E27FC236}">
                <a16:creationId xmlns:a16="http://schemas.microsoft.com/office/drawing/2014/main" id="{E828F13C-70AC-EAB7-BB59-3F01A8D677B5}"/>
              </a:ext>
            </a:extLst>
          </p:cNvPr>
          <p:cNvSpPr>
            <a:spLocks noGrp="1"/>
          </p:cNvSpPr>
          <p:nvPr>
            <p:ph type="sldNum" sz="quarter" idx="12"/>
          </p:nvPr>
        </p:nvSpPr>
        <p:spPr/>
        <p:txBody>
          <a:bodyPr/>
          <a:lstStyle/>
          <a:p>
            <a:fld id="{649AAC7D-4B30-4604-BD35-0C4E56313D0D}" type="slidenum">
              <a:rPr lang="de-DE" smtClean="0"/>
              <a:t>32</a:t>
            </a:fld>
            <a:endParaRPr lang="de-DE"/>
          </a:p>
        </p:txBody>
      </p:sp>
      <p:sp>
        <p:nvSpPr>
          <p:cNvPr id="7" name="Textplatzhalter 6">
            <a:extLst>
              <a:ext uri="{FF2B5EF4-FFF2-40B4-BE49-F238E27FC236}">
                <a16:creationId xmlns:a16="http://schemas.microsoft.com/office/drawing/2014/main" id="{DF90A986-D451-DF6A-BAFA-ACF19138E3D8}"/>
              </a:ext>
            </a:extLst>
          </p:cNvPr>
          <p:cNvSpPr>
            <a:spLocks noGrp="1"/>
          </p:cNvSpPr>
          <p:nvPr>
            <p:ph type="body" sz="quarter" idx="15"/>
          </p:nvPr>
        </p:nvSpPr>
        <p:spPr/>
        <p:txBody>
          <a:bodyPr/>
          <a:lstStyle/>
          <a:p>
            <a:r>
              <a:rPr lang="de-DE" dirty="0"/>
              <a:t>Überlege, wie eine Zündtemperatur gesenkt werden kann.</a:t>
            </a:r>
          </a:p>
          <a:p>
            <a:r>
              <a:rPr lang="de-DE" dirty="0"/>
              <a:t>Klicke </a:t>
            </a:r>
            <a:r>
              <a:rPr lang="de-DE" dirty="0">
                <a:hlinkClick r:id="rId2" action="ppaction://hlinksldjump"/>
              </a:rPr>
              <a:t>hier</a:t>
            </a:r>
            <a:r>
              <a:rPr lang="de-DE" dirty="0"/>
              <a:t> für die Lösung.</a:t>
            </a:r>
          </a:p>
        </p:txBody>
      </p:sp>
      <p:pic>
        <p:nvPicPr>
          <p:cNvPr id="8" name="Inhaltsplatzhalter 22">
            <a:extLst>
              <a:ext uri="{FF2B5EF4-FFF2-40B4-BE49-F238E27FC236}">
                <a16:creationId xmlns:a16="http://schemas.microsoft.com/office/drawing/2014/main" id="{E826DEC5-FAB9-4DAF-48CA-F74EB59577FE}"/>
              </a:ext>
            </a:extLst>
          </p:cNvPr>
          <p:cNvPicPr>
            <a:picLocks noGrp="1" noChangeAspect="1"/>
          </p:cNvPicPr>
          <p:nvPr>
            <p:ph sz="quarter" idx="13"/>
          </p:nvPr>
        </p:nvPicPr>
        <p:blipFill>
          <a:blip r:embed="rId3"/>
          <a:stretch>
            <a:fillRect/>
          </a:stretch>
        </p:blipFill>
        <p:spPr>
          <a:xfrm>
            <a:off x="636508" y="503238"/>
            <a:ext cx="490696" cy="900112"/>
          </a:xfrm>
          <a:prstGeom prst="rect">
            <a:avLst/>
          </a:prstGeom>
        </p:spPr>
      </p:pic>
      <p:pic>
        <p:nvPicPr>
          <p:cNvPr id="9" name="Inhaltsplatzhalter 22">
            <a:extLst>
              <a:ext uri="{FF2B5EF4-FFF2-40B4-BE49-F238E27FC236}">
                <a16:creationId xmlns:a16="http://schemas.microsoft.com/office/drawing/2014/main" id="{BC69B4AA-9A7C-3994-33F1-7C7BE5FBBE5E}"/>
              </a:ext>
            </a:extLst>
          </p:cNvPr>
          <p:cNvPicPr>
            <a:picLocks noGrp="1" noChangeAspect="1"/>
          </p:cNvPicPr>
          <p:nvPr>
            <p:ph sz="quarter" idx="14"/>
          </p:nvPr>
        </p:nvPicPr>
        <p:blipFill>
          <a:blip r:embed="rId4"/>
          <a:stretch>
            <a:fillRect/>
          </a:stretch>
        </p:blipFill>
        <p:spPr>
          <a:xfrm>
            <a:off x="781181" y="5219700"/>
            <a:ext cx="777612" cy="900113"/>
          </a:xfrm>
          <a:prstGeom prst="rect">
            <a:avLst/>
          </a:prstGeom>
        </p:spPr>
      </p:pic>
    </p:spTree>
    <p:extLst>
      <p:ext uri="{BB962C8B-B14F-4D97-AF65-F5344CB8AC3E}">
        <p14:creationId xmlns:p14="http://schemas.microsoft.com/office/powerpoint/2010/main" val="3622706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750"/>
                            </p:stCondLst>
                            <p:childTnLst>
                              <p:par>
                                <p:cTn id="9" presetID="22" presetClass="entr" presetSubtype="8" fill="hold" nodeType="afterEffect">
                                  <p:stCondLst>
                                    <p:cond delay="25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wipe(left)">
                                      <p:cBhvr>
                                        <p:cTn id="11" dur="500"/>
                                        <p:tgtEl>
                                          <p:spTgt spid="3">
                                            <p:txEl>
                                              <p:pRg st="2" end="2"/>
                                            </p:txEl>
                                          </p:spTgt>
                                        </p:tgtEl>
                                      </p:cBhvr>
                                    </p:animEffect>
                                  </p:childTnLst>
                                </p:cTn>
                              </p:par>
                            </p:childTnLst>
                          </p:cTn>
                        </p:par>
                        <p:par>
                          <p:cTn id="12" fill="hold">
                            <p:stCondLst>
                              <p:cond delay="1500"/>
                            </p:stCondLst>
                            <p:childTnLst>
                              <p:par>
                                <p:cTn id="13" presetID="22" presetClass="entr" presetSubtype="8" fill="hold" nodeType="afterEffect">
                                  <p:stCondLst>
                                    <p:cond delay="25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wipe(left)">
                                      <p:cBhvr>
                                        <p:cTn id="1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2A395A2F-A4A7-EAA4-57D3-DC40786D49EE}"/>
              </a:ext>
            </a:extLst>
          </p:cNvPr>
          <p:cNvSpPr>
            <a:spLocks noGrp="1"/>
          </p:cNvSpPr>
          <p:nvPr>
            <p:ph idx="1"/>
          </p:nvPr>
        </p:nvSpPr>
        <p:spPr/>
        <p:txBody>
          <a:bodyPr/>
          <a:lstStyle/>
          <a:p>
            <a:r>
              <a:rPr lang="de-DE" dirty="0"/>
              <a:t>Weitere Möglichkeiten Zündtemperatur zu senken:</a:t>
            </a:r>
          </a:p>
          <a:p>
            <a:pPr marL="342900" indent="-342900">
              <a:buFont typeface="Arial" panose="020B0604020202020204" pitchFamily="34" charset="0"/>
              <a:buChar char="•"/>
            </a:pPr>
            <a:r>
              <a:rPr lang="de-DE" dirty="0"/>
              <a:t>Schaumlöscher, die unter anderem Wasser enthalten.</a:t>
            </a:r>
          </a:p>
          <a:p>
            <a:pPr marL="342900" indent="-342900">
              <a:buFont typeface="Arial" panose="020B0604020202020204" pitchFamily="34" charset="0"/>
              <a:buChar char="•"/>
            </a:pPr>
            <a:r>
              <a:rPr lang="de-DE" dirty="0"/>
              <a:t>Experimente, bei denen leicht entzündbare Stoffe zum Einsatz kommen, mit Eis oder Wasser kühlen. </a:t>
            </a:r>
          </a:p>
          <a:p>
            <a:pPr marL="342900" indent="-342900">
              <a:buFont typeface="Arial" panose="020B0604020202020204" pitchFamily="34" charset="0"/>
              <a:buChar char="•"/>
            </a:pPr>
            <a:r>
              <a:rPr lang="de-DE" dirty="0"/>
              <a:t>Chemikalien, die leicht entzündlich sind, z.B. in Wasser lagern. </a:t>
            </a:r>
            <a:endParaRPr lang="de-DE" dirty="0">
              <a:hlinkClick r:id="rId2" action="ppaction://hlinksldjump">
                <a:extLst>
                  <a:ext uri="{A12FA001-AC4F-418D-AE19-62706E023703}">
                    <ahyp:hlinkClr xmlns="" xmlns:ahyp="http://schemas.microsoft.com/office/drawing/2018/hyperlinkcolor" val="tx"/>
                  </a:ext>
                </a:extLst>
              </a:hlinkClick>
            </a:endParaRPr>
          </a:p>
          <a:p>
            <a:pPr indent="355600"/>
            <a:r>
              <a:rPr lang="de-DE" dirty="0">
                <a:solidFill>
                  <a:srgbClr val="0000FF"/>
                </a:solidFill>
                <a:hlinkClick r:id="rId2" action="ppaction://hlinksldjump">
                  <a:extLst>
                    <a:ext uri="{A12FA001-AC4F-418D-AE19-62706E023703}">
                      <ahyp:hlinkClr xmlns="" xmlns:ahyp="http://schemas.microsoft.com/office/drawing/2018/hyperlinkcolor" val="tx"/>
                    </a:ext>
                  </a:extLst>
                </a:hlinkClick>
              </a:rPr>
              <a:t>Warum</a:t>
            </a:r>
            <a:r>
              <a:rPr lang="de-DE" dirty="0"/>
              <a:t>?</a:t>
            </a:r>
          </a:p>
          <a:p>
            <a:pPr marL="342900" indent="-342900">
              <a:buFont typeface="Arial" panose="020B0604020202020204" pitchFamily="34" charset="0"/>
              <a:buChar char="•"/>
            </a:pPr>
            <a:endParaRPr lang="de-DE" dirty="0"/>
          </a:p>
        </p:txBody>
      </p:sp>
      <p:sp>
        <p:nvSpPr>
          <p:cNvPr id="3" name="Foliennummernplatzhalter 2">
            <a:extLst>
              <a:ext uri="{FF2B5EF4-FFF2-40B4-BE49-F238E27FC236}">
                <a16:creationId xmlns:a16="http://schemas.microsoft.com/office/drawing/2014/main" id="{58514074-5D87-8D5D-6F87-83C8431014AC}"/>
              </a:ext>
            </a:extLst>
          </p:cNvPr>
          <p:cNvSpPr>
            <a:spLocks noGrp="1"/>
          </p:cNvSpPr>
          <p:nvPr>
            <p:ph type="sldNum" sz="quarter" idx="12"/>
          </p:nvPr>
        </p:nvSpPr>
        <p:spPr/>
        <p:txBody>
          <a:bodyPr/>
          <a:lstStyle/>
          <a:p>
            <a:fld id="{649AAC7D-4B30-4604-BD35-0C4E56313D0D}" type="slidenum">
              <a:rPr lang="de-DE" smtClean="0"/>
              <a:t>33</a:t>
            </a:fld>
            <a:endParaRPr lang="de-DE"/>
          </a:p>
        </p:txBody>
      </p:sp>
    </p:spTree>
    <p:extLst>
      <p:ext uri="{BB962C8B-B14F-4D97-AF65-F5344CB8AC3E}">
        <p14:creationId xmlns:p14="http://schemas.microsoft.com/office/powerpoint/2010/main" val="735017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par>
                          <p:cTn id="8" fill="hold">
                            <p:stCondLst>
                              <p:cond delay="750"/>
                            </p:stCondLst>
                            <p:childTnLst>
                              <p:par>
                                <p:cTn id="9" presetID="22" presetClass="entr" presetSubtype="8" fill="hold" nodeType="afterEffect">
                                  <p:stCondLst>
                                    <p:cond delay="25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wipe(left)">
                                      <p:cBhvr>
                                        <p:cTn id="11" dur="500"/>
                                        <p:tgtEl>
                                          <p:spTgt spid="2">
                                            <p:txEl>
                                              <p:pRg st="1" end="1"/>
                                            </p:txEl>
                                          </p:spTgt>
                                        </p:tgtEl>
                                      </p:cBhvr>
                                    </p:animEffect>
                                  </p:childTnLst>
                                </p:cTn>
                              </p:par>
                              <p:par>
                                <p:cTn id="12" presetID="22" presetClass="entr" presetSubtype="8" fill="hold" nodeType="withEffect">
                                  <p:stCondLst>
                                    <p:cond delay="25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wipe(left)">
                                      <p:cBhvr>
                                        <p:cTn id="14" dur="500"/>
                                        <p:tgtEl>
                                          <p:spTgt spid="2">
                                            <p:txEl>
                                              <p:pRg st="2" end="2"/>
                                            </p:txEl>
                                          </p:spTgt>
                                        </p:tgtEl>
                                      </p:cBhvr>
                                    </p:animEffect>
                                  </p:childTnLst>
                                </p:cTn>
                              </p:par>
                              <p:par>
                                <p:cTn id="15" presetID="22" presetClass="entr" presetSubtype="8" fill="hold" nodeType="withEffect">
                                  <p:stCondLst>
                                    <p:cond delay="25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wipe(left)">
                                      <p:cBhvr>
                                        <p:cTn id="17" dur="500"/>
                                        <p:tgtEl>
                                          <p:spTgt spid="2">
                                            <p:txEl>
                                              <p:pRg st="3" end="3"/>
                                            </p:txEl>
                                          </p:spTgt>
                                        </p:tgtEl>
                                      </p:cBhvr>
                                    </p:animEffect>
                                  </p:childTnLst>
                                </p:cTn>
                              </p:par>
                              <p:par>
                                <p:cTn id="18" presetID="22" presetClass="entr" presetSubtype="8" fill="hold" nodeType="withEffect">
                                  <p:stCondLst>
                                    <p:cond delay="250"/>
                                  </p:stCondLst>
                                  <p:childTnLst>
                                    <p:set>
                                      <p:cBhvr>
                                        <p:cTn id="19" dur="1" fill="hold">
                                          <p:stCondLst>
                                            <p:cond delay="0"/>
                                          </p:stCondLst>
                                        </p:cTn>
                                        <p:tgtEl>
                                          <p:spTgt spid="2">
                                            <p:txEl>
                                              <p:pRg st="4" end="4"/>
                                            </p:txEl>
                                          </p:spTgt>
                                        </p:tgtEl>
                                        <p:attrNameLst>
                                          <p:attrName>style.visibility</p:attrName>
                                        </p:attrNameLst>
                                      </p:cBhvr>
                                      <p:to>
                                        <p:strVal val="visible"/>
                                      </p:to>
                                    </p:set>
                                    <p:animEffect transition="in" filter="wipe(left)">
                                      <p:cBhvr>
                                        <p:cTn id="20"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D468BB-3487-AA78-CDBF-18F92155F98E}"/>
              </a:ext>
            </a:extLst>
          </p:cNvPr>
          <p:cNvSpPr>
            <a:spLocks noGrp="1"/>
          </p:cNvSpPr>
          <p:nvPr>
            <p:ph type="title"/>
          </p:nvPr>
        </p:nvSpPr>
        <p:spPr/>
        <p:txBody>
          <a:bodyPr/>
          <a:lstStyle/>
          <a:p>
            <a:r>
              <a:rPr lang="de-DE" dirty="0"/>
              <a:t>Expertengruppe 2 (Zündtemperatur)</a:t>
            </a:r>
          </a:p>
        </p:txBody>
      </p:sp>
      <p:sp>
        <p:nvSpPr>
          <p:cNvPr id="3" name="Inhaltsplatzhalter 2">
            <a:extLst>
              <a:ext uri="{FF2B5EF4-FFF2-40B4-BE49-F238E27FC236}">
                <a16:creationId xmlns:a16="http://schemas.microsoft.com/office/drawing/2014/main" id="{10284BAC-D9C7-CBC4-83B9-855A984F06DD}"/>
              </a:ext>
            </a:extLst>
          </p:cNvPr>
          <p:cNvSpPr>
            <a:spLocks noGrp="1"/>
          </p:cNvSpPr>
          <p:nvPr>
            <p:ph idx="1"/>
          </p:nvPr>
        </p:nvSpPr>
        <p:spPr/>
        <p:txBody>
          <a:bodyPr/>
          <a:lstStyle/>
          <a:p>
            <a:endParaRPr lang="de-DE" dirty="0"/>
          </a:p>
          <a:p>
            <a:r>
              <a:rPr lang="de-DE" dirty="0"/>
              <a:t>Zusatzaufgabe:</a:t>
            </a:r>
          </a:p>
          <a:p>
            <a:r>
              <a:rPr lang="de-DE" dirty="0"/>
              <a:t>Mache dir Gedanken, warum du keinen Bernstein von der Ostsee aus dem Wasser nehmen und in die Hosentasche stecken solltest.</a:t>
            </a:r>
          </a:p>
          <a:p>
            <a:endParaRPr lang="de-DE" dirty="0"/>
          </a:p>
          <a:p>
            <a:r>
              <a:rPr lang="de-DE" dirty="0"/>
              <a:t>Falls du Hilfe bei der Zusatzaufgabe benötigst, klicke </a:t>
            </a:r>
            <a:r>
              <a:rPr lang="de-DE" dirty="0">
                <a:hlinkClick r:id="rId2" action="ppaction://hlinksldjump"/>
              </a:rPr>
              <a:t>hier</a:t>
            </a:r>
            <a:r>
              <a:rPr lang="de-DE" dirty="0"/>
              <a:t>.</a:t>
            </a:r>
          </a:p>
          <a:p>
            <a:endParaRPr lang="de-DE" dirty="0"/>
          </a:p>
          <a:p>
            <a:r>
              <a:rPr lang="de-DE" dirty="0"/>
              <a:t>Klicke </a:t>
            </a:r>
            <a:r>
              <a:rPr lang="de-DE" dirty="0">
                <a:hlinkClick r:id="rId3" action="ppaction://hlinksldjump"/>
              </a:rPr>
              <a:t>hier</a:t>
            </a:r>
            <a:r>
              <a:rPr lang="de-DE" dirty="0"/>
              <a:t> für die Lösung.</a:t>
            </a:r>
          </a:p>
          <a:p>
            <a:endParaRPr lang="de-DE" dirty="0"/>
          </a:p>
        </p:txBody>
      </p:sp>
      <p:sp>
        <p:nvSpPr>
          <p:cNvPr id="4" name="Foliennummernplatzhalter 3">
            <a:extLst>
              <a:ext uri="{FF2B5EF4-FFF2-40B4-BE49-F238E27FC236}">
                <a16:creationId xmlns:a16="http://schemas.microsoft.com/office/drawing/2014/main" id="{E828F13C-70AC-EAB7-BB59-3F01A8D677B5}"/>
              </a:ext>
            </a:extLst>
          </p:cNvPr>
          <p:cNvSpPr>
            <a:spLocks noGrp="1"/>
          </p:cNvSpPr>
          <p:nvPr>
            <p:ph type="sldNum" sz="quarter" idx="12"/>
          </p:nvPr>
        </p:nvSpPr>
        <p:spPr/>
        <p:txBody>
          <a:bodyPr/>
          <a:lstStyle/>
          <a:p>
            <a:fld id="{649AAC7D-4B30-4604-BD35-0C4E56313D0D}" type="slidenum">
              <a:rPr lang="de-DE" smtClean="0"/>
              <a:t>34</a:t>
            </a:fld>
            <a:endParaRPr lang="de-DE"/>
          </a:p>
        </p:txBody>
      </p:sp>
      <p:pic>
        <p:nvPicPr>
          <p:cNvPr id="8" name="Inhaltsplatzhalter 22">
            <a:extLst>
              <a:ext uri="{FF2B5EF4-FFF2-40B4-BE49-F238E27FC236}">
                <a16:creationId xmlns:a16="http://schemas.microsoft.com/office/drawing/2014/main" id="{E826DEC5-FAB9-4DAF-48CA-F74EB59577FE}"/>
              </a:ext>
            </a:extLst>
          </p:cNvPr>
          <p:cNvPicPr>
            <a:picLocks noGrp="1" noChangeAspect="1"/>
          </p:cNvPicPr>
          <p:nvPr>
            <p:ph sz="quarter" idx="13"/>
          </p:nvPr>
        </p:nvPicPr>
        <p:blipFill>
          <a:blip r:embed="rId4"/>
          <a:stretch>
            <a:fillRect/>
          </a:stretch>
        </p:blipFill>
        <p:spPr>
          <a:xfrm>
            <a:off x="636508" y="503238"/>
            <a:ext cx="490696" cy="900112"/>
          </a:xfrm>
          <a:prstGeom prst="rect">
            <a:avLst/>
          </a:prstGeom>
        </p:spPr>
      </p:pic>
    </p:spTree>
    <p:extLst>
      <p:ext uri="{BB962C8B-B14F-4D97-AF65-F5344CB8AC3E}">
        <p14:creationId xmlns:p14="http://schemas.microsoft.com/office/powerpoint/2010/main" val="412376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par>
                                <p:cTn id="8" presetID="22" presetClass="entr" presetSubtype="8" fill="hold" nodeType="withEffect">
                                  <p:stCondLst>
                                    <p:cond delay="25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wipe(left)">
                                      <p:cBhvr>
                                        <p:cTn id="10" dur="500"/>
                                        <p:tgtEl>
                                          <p:spTgt spid="3">
                                            <p:txEl>
                                              <p:pRg st="2" end="2"/>
                                            </p:txEl>
                                          </p:spTgt>
                                        </p:tgtEl>
                                      </p:cBhvr>
                                    </p:animEffect>
                                  </p:childTnLst>
                                </p:cTn>
                              </p:par>
                            </p:childTnLst>
                          </p:cTn>
                        </p:par>
                        <p:par>
                          <p:cTn id="11" fill="hold">
                            <p:stCondLst>
                              <p:cond delay="750"/>
                            </p:stCondLst>
                            <p:childTnLst>
                              <p:par>
                                <p:cTn id="12" presetID="22" presetClass="entr" presetSubtype="8" fill="hold" nodeType="afterEffect">
                                  <p:stCondLst>
                                    <p:cond delay="25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wipe(left)">
                                      <p:cBhvr>
                                        <p:cTn id="14" dur="500"/>
                                        <p:tgtEl>
                                          <p:spTgt spid="3">
                                            <p:txEl>
                                              <p:pRg st="4" end="4"/>
                                            </p:txEl>
                                          </p:spTgt>
                                        </p:tgtEl>
                                      </p:cBhvr>
                                    </p:animEffect>
                                  </p:childTnLst>
                                </p:cTn>
                              </p:par>
                            </p:childTnLst>
                          </p:cTn>
                        </p:par>
                        <p:par>
                          <p:cTn id="15" fill="hold">
                            <p:stCondLst>
                              <p:cond delay="1500"/>
                            </p:stCondLst>
                            <p:childTnLst>
                              <p:par>
                                <p:cTn id="16" presetID="22" presetClass="entr" presetSubtype="8" fill="hold" nodeType="afterEffect">
                                  <p:stCondLst>
                                    <p:cond delay="25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wipe(left)">
                                      <p:cBhvr>
                                        <p:cTn id="18"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3E98B50C-442B-53F3-4F45-EC9C30C671B4}"/>
              </a:ext>
            </a:extLst>
          </p:cNvPr>
          <p:cNvSpPr>
            <a:spLocks noGrp="1"/>
          </p:cNvSpPr>
          <p:nvPr>
            <p:ph idx="1"/>
          </p:nvPr>
        </p:nvSpPr>
        <p:spPr/>
        <p:txBody>
          <a:bodyPr/>
          <a:lstStyle/>
          <a:p>
            <a:r>
              <a:rPr lang="de-DE" dirty="0"/>
              <a:t>Weißer Phosphor sieht Bernstein zum Verwechseln ähnlich und muss unter Wasser aufbewahrt werden.</a:t>
            </a:r>
          </a:p>
          <a:p>
            <a:endParaRPr lang="de-DE" dirty="0"/>
          </a:p>
          <a:p>
            <a:r>
              <a:rPr lang="de-DE" dirty="0"/>
              <a:t>Solltest du mit der Hilfe nicht weiterkommen, kannst du auch in den dir zur Verfügung stehenden Quellen recherchieren. </a:t>
            </a:r>
          </a:p>
          <a:p>
            <a:endParaRPr lang="de-DE" dirty="0"/>
          </a:p>
          <a:p>
            <a:r>
              <a:rPr lang="de-DE" dirty="0"/>
              <a:t>Klicke </a:t>
            </a:r>
            <a:r>
              <a:rPr lang="de-DE" dirty="0">
                <a:hlinkClick r:id="rId2" action="ppaction://hlinksldjump"/>
              </a:rPr>
              <a:t>hier</a:t>
            </a:r>
            <a:r>
              <a:rPr lang="de-DE" dirty="0"/>
              <a:t> für die Lösung.</a:t>
            </a:r>
          </a:p>
          <a:p>
            <a:endParaRPr lang="de-DE" dirty="0"/>
          </a:p>
        </p:txBody>
      </p:sp>
      <p:sp>
        <p:nvSpPr>
          <p:cNvPr id="3" name="Foliennummernplatzhalter 2">
            <a:extLst>
              <a:ext uri="{FF2B5EF4-FFF2-40B4-BE49-F238E27FC236}">
                <a16:creationId xmlns:a16="http://schemas.microsoft.com/office/drawing/2014/main" id="{13E88A7C-4B9E-7261-FD1A-64D6980EEC74}"/>
              </a:ext>
            </a:extLst>
          </p:cNvPr>
          <p:cNvSpPr>
            <a:spLocks noGrp="1"/>
          </p:cNvSpPr>
          <p:nvPr>
            <p:ph type="sldNum" sz="quarter" idx="12"/>
          </p:nvPr>
        </p:nvSpPr>
        <p:spPr/>
        <p:txBody>
          <a:bodyPr/>
          <a:lstStyle/>
          <a:p>
            <a:fld id="{649AAC7D-4B30-4604-BD35-0C4E56313D0D}" type="slidenum">
              <a:rPr lang="de-DE" smtClean="0"/>
              <a:t>35</a:t>
            </a:fld>
            <a:endParaRPr lang="de-DE"/>
          </a:p>
        </p:txBody>
      </p:sp>
    </p:spTree>
    <p:extLst>
      <p:ext uri="{BB962C8B-B14F-4D97-AF65-F5344CB8AC3E}">
        <p14:creationId xmlns:p14="http://schemas.microsoft.com/office/powerpoint/2010/main" val="2610611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par>
                          <p:cTn id="8" fill="hold">
                            <p:stCondLst>
                              <p:cond delay="750"/>
                            </p:stCondLst>
                            <p:childTnLst>
                              <p:par>
                                <p:cTn id="9" presetID="22" presetClass="entr" presetSubtype="8" fill="hold" nodeType="afterEffect">
                                  <p:stCondLst>
                                    <p:cond delay="250"/>
                                  </p:stCondLst>
                                  <p:childTnLst>
                                    <p:set>
                                      <p:cBhvr>
                                        <p:cTn id="10" dur="1" fill="hold">
                                          <p:stCondLst>
                                            <p:cond delay="0"/>
                                          </p:stCondLst>
                                        </p:cTn>
                                        <p:tgtEl>
                                          <p:spTgt spid="2">
                                            <p:txEl>
                                              <p:pRg st="2" end="2"/>
                                            </p:txEl>
                                          </p:spTgt>
                                        </p:tgtEl>
                                        <p:attrNameLst>
                                          <p:attrName>style.visibility</p:attrName>
                                        </p:attrNameLst>
                                      </p:cBhvr>
                                      <p:to>
                                        <p:strVal val="visible"/>
                                      </p:to>
                                    </p:set>
                                    <p:animEffect transition="in" filter="wipe(left)">
                                      <p:cBhvr>
                                        <p:cTn id="11" dur="500"/>
                                        <p:tgtEl>
                                          <p:spTgt spid="2">
                                            <p:txEl>
                                              <p:pRg st="2" end="2"/>
                                            </p:txEl>
                                          </p:spTgt>
                                        </p:tgtEl>
                                      </p:cBhvr>
                                    </p:animEffect>
                                  </p:childTnLst>
                                </p:cTn>
                              </p:par>
                            </p:childTnLst>
                          </p:cTn>
                        </p:par>
                        <p:par>
                          <p:cTn id="12" fill="hold">
                            <p:stCondLst>
                              <p:cond delay="1500"/>
                            </p:stCondLst>
                            <p:childTnLst>
                              <p:par>
                                <p:cTn id="13" presetID="22" presetClass="entr" presetSubtype="8" fill="hold" nodeType="afterEffect">
                                  <p:stCondLst>
                                    <p:cond delay="250"/>
                                  </p:stCondLst>
                                  <p:childTnLst>
                                    <p:set>
                                      <p:cBhvr>
                                        <p:cTn id="14" dur="1" fill="hold">
                                          <p:stCondLst>
                                            <p:cond delay="0"/>
                                          </p:stCondLst>
                                        </p:cTn>
                                        <p:tgtEl>
                                          <p:spTgt spid="2">
                                            <p:txEl>
                                              <p:pRg st="4" end="4"/>
                                            </p:txEl>
                                          </p:spTgt>
                                        </p:tgtEl>
                                        <p:attrNameLst>
                                          <p:attrName>style.visibility</p:attrName>
                                        </p:attrNameLst>
                                      </p:cBhvr>
                                      <p:to>
                                        <p:strVal val="visible"/>
                                      </p:to>
                                    </p:set>
                                    <p:animEffect transition="in" filter="wipe(left)">
                                      <p:cBhvr>
                                        <p:cTn id="15"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82D854FD-985F-0CBC-DC0C-E6CA59042647}"/>
              </a:ext>
            </a:extLst>
          </p:cNvPr>
          <p:cNvSpPr>
            <a:spLocks noGrp="1"/>
          </p:cNvSpPr>
          <p:nvPr>
            <p:ph idx="1"/>
          </p:nvPr>
        </p:nvSpPr>
        <p:spPr/>
        <p:txBody>
          <a:bodyPr/>
          <a:lstStyle/>
          <a:p>
            <a:r>
              <a:rPr lang="de-DE" dirty="0"/>
              <a:t>Warum solltest du keinen Bernstein an der Ostsee in die Hosentasche stecken?</a:t>
            </a:r>
          </a:p>
          <a:p>
            <a:endParaRPr lang="de-DE" dirty="0">
              <a:solidFill>
                <a:srgbClr val="FF0000"/>
              </a:solidFill>
            </a:endParaRPr>
          </a:p>
          <a:p>
            <a:r>
              <a:rPr lang="de-DE" dirty="0"/>
              <a:t>Die Hose trocknet den weißen Phosphor. Dadurch kann dieser mit dem Luftsauerstoff reagieren. Der Phosphor bildet einen weißen Rauch, erwärmt sich und schmilzt. </a:t>
            </a:r>
            <a:r>
              <a:rPr lang="de-DE" b="0" i="0" dirty="0">
                <a:solidFill>
                  <a:srgbClr val="000000"/>
                </a:solidFill>
                <a:effectLst/>
                <a:latin typeface="Arial" panose="020B0604020202020204" pitchFamily="34" charset="0"/>
              </a:rPr>
              <a:t>Oberhalb von 50 °C ist die </a:t>
            </a:r>
            <a:r>
              <a:rPr lang="de-DE" b="1" i="0" dirty="0">
                <a:solidFill>
                  <a:srgbClr val="000000"/>
                </a:solidFill>
                <a:effectLst/>
                <a:latin typeface="Arial" panose="020B0604020202020204" pitchFamily="34" charset="0"/>
              </a:rPr>
              <a:t>Zündtemperatur</a:t>
            </a:r>
            <a:r>
              <a:rPr lang="de-DE" b="0" i="0" dirty="0">
                <a:solidFill>
                  <a:srgbClr val="000000"/>
                </a:solidFill>
                <a:effectLst/>
                <a:latin typeface="Arial" panose="020B0604020202020204" pitchFamily="34" charset="0"/>
              </a:rPr>
              <a:t> erreicht. Der Phosphor kann sich von selbst entzünden und verbrennt dann mit sehr heißer, gelblich-weißer und heller Flamme, die nur schwer zu löschen ist. [4] </a:t>
            </a:r>
            <a:r>
              <a:rPr lang="de-DE" dirty="0">
                <a:solidFill>
                  <a:srgbClr val="FF0000"/>
                </a:solidFill>
              </a:rPr>
              <a:t>ACHTUNG!!!</a:t>
            </a:r>
          </a:p>
          <a:p>
            <a:endParaRPr lang="de-DE" dirty="0">
              <a:solidFill>
                <a:srgbClr val="FF0000"/>
              </a:solidFill>
            </a:endParaRPr>
          </a:p>
        </p:txBody>
      </p:sp>
      <p:sp>
        <p:nvSpPr>
          <p:cNvPr id="3" name="Foliennummernplatzhalter 2">
            <a:extLst>
              <a:ext uri="{FF2B5EF4-FFF2-40B4-BE49-F238E27FC236}">
                <a16:creationId xmlns:a16="http://schemas.microsoft.com/office/drawing/2014/main" id="{14F4551A-05FE-30E5-C78D-968FCD64F06A}"/>
              </a:ext>
            </a:extLst>
          </p:cNvPr>
          <p:cNvSpPr>
            <a:spLocks noGrp="1"/>
          </p:cNvSpPr>
          <p:nvPr>
            <p:ph type="sldNum" sz="quarter" idx="12"/>
          </p:nvPr>
        </p:nvSpPr>
        <p:spPr/>
        <p:txBody>
          <a:bodyPr/>
          <a:lstStyle/>
          <a:p>
            <a:fld id="{649AAC7D-4B30-4604-BD35-0C4E56313D0D}" type="slidenum">
              <a:rPr lang="de-DE" smtClean="0"/>
              <a:t>36</a:t>
            </a:fld>
            <a:endParaRPr lang="de-DE"/>
          </a:p>
        </p:txBody>
      </p:sp>
    </p:spTree>
    <p:extLst>
      <p:ext uri="{BB962C8B-B14F-4D97-AF65-F5344CB8AC3E}">
        <p14:creationId xmlns:p14="http://schemas.microsoft.com/office/powerpoint/2010/main" val="2958994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par>
                          <p:cTn id="8" fill="hold">
                            <p:stCondLst>
                              <p:cond delay="750"/>
                            </p:stCondLst>
                            <p:childTnLst>
                              <p:par>
                                <p:cTn id="9" presetID="22" presetClass="entr" presetSubtype="8" fill="hold" nodeType="afterEffect">
                                  <p:stCondLst>
                                    <p:cond delay="250"/>
                                  </p:stCondLst>
                                  <p:childTnLst>
                                    <p:set>
                                      <p:cBhvr>
                                        <p:cTn id="10" dur="1" fill="hold">
                                          <p:stCondLst>
                                            <p:cond delay="0"/>
                                          </p:stCondLst>
                                        </p:cTn>
                                        <p:tgtEl>
                                          <p:spTgt spid="2">
                                            <p:txEl>
                                              <p:pRg st="2" end="2"/>
                                            </p:txEl>
                                          </p:spTgt>
                                        </p:tgtEl>
                                        <p:attrNameLst>
                                          <p:attrName>style.visibility</p:attrName>
                                        </p:attrNameLst>
                                      </p:cBhvr>
                                      <p:to>
                                        <p:strVal val="visible"/>
                                      </p:to>
                                    </p:set>
                                    <p:animEffect transition="in" filter="wipe(left)">
                                      <p:cBhvr>
                                        <p:cTn id="11"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48E711B7-F789-6A46-4896-102DF4D7D366}"/>
              </a:ext>
            </a:extLst>
          </p:cNvPr>
          <p:cNvSpPr>
            <a:spLocks noGrp="1"/>
          </p:cNvSpPr>
          <p:nvPr>
            <p:ph idx="1"/>
          </p:nvPr>
        </p:nvSpPr>
        <p:spPr/>
        <p:txBody>
          <a:bodyPr/>
          <a:lstStyle/>
          <a:p>
            <a:r>
              <a:rPr lang="de-DE" dirty="0"/>
              <a:t>Das solltest du beachten :</a:t>
            </a:r>
          </a:p>
          <a:p>
            <a:endParaRPr lang="de-DE" dirty="0"/>
          </a:p>
          <a:p>
            <a:r>
              <a:rPr lang="de-DE" dirty="0"/>
              <a:t>Vermeintliche Bernsteinfunde in metallischen Gefäßen aufbewahren und beobachten. Falls ein „Bernstein“ rauchen sollte, den Rauch keinesfalls einatmen und die Dose auf eine feuerfeste Unterlage im Freien stellen. [5]</a:t>
            </a:r>
          </a:p>
          <a:p>
            <a:endParaRPr lang="de-DE" dirty="0"/>
          </a:p>
        </p:txBody>
      </p:sp>
      <p:sp>
        <p:nvSpPr>
          <p:cNvPr id="3" name="Foliennummernplatzhalter 2">
            <a:extLst>
              <a:ext uri="{FF2B5EF4-FFF2-40B4-BE49-F238E27FC236}">
                <a16:creationId xmlns:a16="http://schemas.microsoft.com/office/drawing/2014/main" id="{163A9166-87B0-2E1E-7F63-268B9CE3179A}"/>
              </a:ext>
            </a:extLst>
          </p:cNvPr>
          <p:cNvSpPr>
            <a:spLocks noGrp="1"/>
          </p:cNvSpPr>
          <p:nvPr>
            <p:ph type="sldNum" sz="quarter" idx="12"/>
          </p:nvPr>
        </p:nvSpPr>
        <p:spPr/>
        <p:txBody>
          <a:bodyPr/>
          <a:lstStyle/>
          <a:p>
            <a:fld id="{649AAC7D-4B30-4604-BD35-0C4E56313D0D}" type="slidenum">
              <a:rPr lang="de-DE" smtClean="0"/>
              <a:t>37</a:t>
            </a:fld>
            <a:endParaRPr lang="de-DE"/>
          </a:p>
        </p:txBody>
      </p:sp>
    </p:spTree>
    <p:extLst>
      <p:ext uri="{BB962C8B-B14F-4D97-AF65-F5344CB8AC3E}">
        <p14:creationId xmlns:p14="http://schemas.microsoft.com/office/powerpoint/2010/main" val="3049062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par>
                          <p:cTn id="8" fill="hold">
                            <p:stCondLst>
                              <p:cond delay="750"/>
                            </p:stCondLst>
                            <p:childTnLst>
                              <p:par>
                                <p:cTn id="9" presetID="22" presetClass="entr" presetSubtype="8" fill="hold" nodeType="afterEffect">
                                  <p:stCondLst>
                                    <p:cond delay="250"/>
                                  </p:stCondLst>
                                  <p:childTnLst>
                                    <p:set>
                                      <p:cBhvr>
                                        <p:cTn id="10" dur="1" fill="hold">
                                          <p:stCondLst>
                                            <p:cond delay="0"/>
                                          </p:stCondLst>
                                        </p:cTn>
                                        <p:tgtEl>
                                          <p:spTgt spid="2">
                                            <p:txEl>
                                              <p:pRg st="2" end="2"/>
                                            </p:txEl>
                                          </p:spTgt>
                                        </p:tgtEl>
                                        <p:attrNameLst>
                                          <p:attrName>style.visibility</p:attrName>
                                        </p:attrNameLst>
                                      </p:cBhvr>
                                      <p:to>
                                        <p:strVal val="visible"/>
                                      </p:to>
                                    </p:set>
                                    <p:animEffect transition="in" filter="wipe(left)">
                                      <p:cBhvr>
                                        <p:cTn id="11"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47B439-8CEA-F821-172A-AA9496A2956B}"/>
              </a:ext>
            </a:extLst>
          </p:cNvPr>
          <p:cNvSpPr>
            <a:spLocks noGrp="1"/>
          </p:cNvSpPr>
          <p:nvPr>
            <p:ph type="title"/>
          </p:nvPr>
        </p:nvSpPr>
        <p:spPr/>
        <p:txBody>
          <a:bodyPr/>
          <a:lstStyle/>
          <a:p>
            <a:r>
              <a:rPr lang="de-DE" dirty="0"/>
              <a:t>Zurück zur Aufgabe 2 von 3</a:t>
            </a:r>
          </a:p>
        </p:txBody>
      </p:sp>
      <p:sp>
        <p:nvSpPr>
          <p:cNvPr id="3" name="Inhaltsplatzhalter 2">
            <a:extLst>
              <a:ext uri="{FF2B5EF4-FFF2-40B4-BE49-F238E27FC236}">
                <a16:creationId xmlns:a16="http://schemas.microsoft.com/office/drawing/2014/main" id="{2399BAE0-D8B3-24D4-E8DB-682C5FA8BD23}"/>
              </a:ext>
            </a:extLst>
          </p:cNvPr>
          <p:cNvSpPr>
            <a:spLocks noGrp="1"/>
          </p:cNvSpPr>
          <p:nvPr>
            <p:ph idx="1"/>
          </p:nvPr>
        </p:nvSpPr>
        <p:spPr/>
        <p:txBody>
          <a:bodyPr/>
          <a:lstStyle/>
          <a:p>
            <a:r>
              <a:rPr lang="de-DE" dirty="0"/>
              <a:t>Klicke </a:t>
            </a:r>
            <a:r>
              <a:rPr lang="de-DE" dirty="0">
                <a:hlinkClick r:id="rId2" action="ppaction://hlinksldjump"/>
              </a:rPr>
              <a:t>hier</a:t>
            </a:r>
            <a:r>
              <a:rPr lang="de-DE" dirty="0"/>
              <a:t> für die nächste Folie.</a:t>
            </a:r>
          </a:p>
        </p:txBody>
      </p:sp>
      <p:sp>
        <p:nvSpPr>
          <p:cNvPr id="4" name="Foliennummernplatzhalter 3">
            <a:extLst>
              <a:ext uri="{FF2B5EF4-FFF2-40B4-BE49-F238E27FC236}">
                <a16:creationId xmlns:a16="http://schemas.microsoft.com/office/drawing/2014/main" id="{6B03DB6A-C0A2-860F-3483-6DB6580C8D8B}"/>
              </a:ext>
            </a:extLst>
          </p:cNvPr>
          <p:cNvSpPr>
            <a:spLocks noGrp="1"/>
          </p:cNvSpPr>
          <p:nvPr>
            <p:ph type="sldNum" sz="quarter" idx="12"/>
          </p:nvPr>
        </p:nvSpPr>
        <p:spPr/>
        <p:txBody>
          <a:bodyPr/>
          <a:lstStyle/>
          <a:p>
            <a:fld id="{649AAC7D-4B30-4604-BD35-0C4E56313D0D}" type="slidenum">
              <a:rPr lang="de-DE" smtClean="0"/>
              <a:t>38</a:t>
            </a:fld>
            <a:endParaRPr lang="de-DE"/>
          </a:p>
        </p:txBody>
      </p:sp>
      <p:pic>
        <p:nvPicPr>
          <p:cNvPr id="6" name="Inhaltsplatzhalter 65">
            <a:extLst>
              <a:ext uri="{FF2B5EF4-FFF2-40B4-BE49-F238E27FC236}">
                <a16:creationId xmlns:a16="http://schemas.microsoft.com/office/drawing/2014/main" id="{4DDE2DD2-DECF-0A54-FCE0-D8F4A5CDADD9}"/>
              </a:ext>
            </a:extLst>
          </p:cNvPr>
          <p:cNvPicPr>
            <a:picLocks noGrp="1" noChangeAspect="1"/>
          </p:cNvPicPr>
          <p:nvPr>
            <p:ph sz="quarter" idx="13"/>
          </p:nvPr>
        </p:nvPicPr>
        <p:blipFill>
          <a:blip r:embed="rId3"/>
          <a:stretch>
            <a:fillRect/>
          </a:stretch>
        </p:blipFill>
        <p:spPr>
          <a:xfrm>
            <a:off x="611823" y="503238"/>
            <a:ext cx="540067" cy="900112"/>
          </a:xfrm>
          <a:prstGeom prst="rect">
            <a:avLst/>
          </a:prstGeom>
        </p:spPr>
      </p:pic>
    </p:spTree>
    <p:extLst>
      <p:ext uri="{BB962C8B-B14F-4D97-AF65-F5344CB8AC3E}">
        <p14:creationId xmlns:p14="http://schemas.microsoft.com/office/powerpoint/2010/main" val="18565681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C4DEA0-E84B-80A1-9BCF-439577A4B5FC}"/>
              </a:ext>
            </a:extLst>
          </p:cNvPr>
          <p:cNvSpPr>
            <a:spLocks noGrp="1"/>
          </p:cNvSpPr>
          <p:nvPr>
            <p:ph type="title"/>
          </p:nvPr>
        </p:nvSpPr>
        <p:spPr/>
        <p:txBody>
          <a:bodyPr/>
          <a:lstStyle/>
          <a:p>
            <a:r>
              <a:rPr lang="de-DE" dirty="0"/>
              <a:t>Expertengruppe 3 (Brennstoff)</a:t>
            </a:r>
          </a:p>
        </p:txBody>
      </p:sp>
      <p:sp>
        <p:nvSpPr>
          <p:cNvPr id="3" name="Inhaltsplatzhalter 2">
            <a:extLst>
              <a:ext uri="{FF2B5EF4-FFF2-40B4-BE49-F238E27FC236}">
                <a16:creationId xmlns:a16="http://schemas.microsoft.com/office/drawing/2014/main" id="{C92A877F-4470-8BEF-C824-A878D005D5E5}"/>
              </a:ext>
            </a:extLst>
          </p:cNvPr>
          <p:cNvSpPr>
            <a:spLocks noGrp="1"/>
          </p:cNvSpPr>
          <p:nvPr>
            <p:ph idx="1"/>
          </p:nvPr>
        </p:nvSpPr>
        <p:spPr/>
        <p:txBody>
          <a:bodyPr/>
          <a:lstStyle/>
          <a:p>
            <a:r>
              <a:rPr lang="de-DE" dirty="0"/>
              <a:t>Hypothese: Eine Verbrennung benötigt </a:t>
            </a:r>
            <a:r>
              <a:rPr lang="de-DE" b="1" dirty="0"/>
              <a:t>Brennstoff</a:t>
            </a:r>
            <a:r>
              <a:rPr lang="de-DE" dirty="0"/>
              <a:t>.</a:t>
            </a:r>
          </a:p>
          <a:p>
            <a:endParaRPr lang="de-DE" dirty="0"/>
          </a:p>
          <a:p>
            <a:r>
              <a:rPr lang="de-DE" dirty="0"/>
              <a:t>Wie vorab mitgeteilt, brauchst du:</a:t>
            </a:r>
          </a:p>
          <a:p>
            <a:pPr marL="342900" indent="-342900">
              <a:buFont typeface="Arial" panose="020B0604020202020204" pitchFamily="34" charset="0"/>
              <a:buChar char="•"/>
            </a:pPr>
            <a:r>
              <a:rPr lang="de-DE" dirty="0"/>
              <a:t>einen Teelichtbecher, </a:t>
            </a:r>
          </a:p>
          <a:p>
            <a:pPr marL="342900" indent="-342900">
              <a:buFont typeface="Arial" panose="020B0604020202020204" pitchFamily="34" charset="0"/>
              <a:buChar char="•"/>
            </a:pPr>
            <a:r>
              <a:rPr lang="de-DE" dirty="0"/>
              <a:t>einen nicht abgebrannten Docht,</a:t>
            </a:r>
          </a:p>
          <a:p>
            <a:pPr marL="342900" indent="-342900">
              <a:buFont typeface="Arial" panose="020B0604020202020204" pitchFamily="34" charset="0"/>
              <a:buChar char="•"/>
            </a:pPr>
            <a:r>
              <a:rPr lang="de-DE" dirty="0"/>
              <a:t>ein Feuerzeug.</a:t>
            </a:r>
          </a:p>
          <a:p>
            <a:pPr marL="342900" indent="-342900">
              <a:buFont typeface="Arial" panose="020B0604020202020204" pitchFamily="34" charset="0"/>
              <a:buChar char="•"/>
            </a:pPr>
            <a:endParaRPr lang="de-DE" dirty="0"/>
          </a:p>
        </p:txBody>
      </p:sp>
      <p:sp>
        <p:nvSpPr>
          <p:cNvPr id="4" name="Foliennummernplatzhalter 3">
            <a:extLst>
              <a:ext uri="{FF2B5EF4-FFF2-40B4-BE49-F238E27FC236}">
                <a16:creationId xmlns:a16="http://schemas.microsoft.com/office/drawing/2014/main" id="{8CA1ED47-A8C5-B389-EF4A-3528CF83402B}"/>
              </a:ext>
            </a:extLst>
          </p:cNvPr>
          <p:cNvSpPr>
            <a:spLocks noGrp="1"/>
          </p:cNvSpPr>
          <p:nvPr>
            <p:ph type="sldNum" sz="quarter" idx="12"/>
          </p:nvPr>
        </p:nvSpPr>
        <p:spPr/>
        <p:txBody>
          <a:bodyPr/>
          <a:lstStyle/>
          <a:p>
            <a:fld id="{649AAC7D-4B30-4604-BD35-0C4E56313D0D}" type="slidenum">
              <a:rPr lang="de-DE" smtClean="0"/>
              <a:t>39</a:t>
            </a:fld>
            <a:endParaRPr lang="de-DE"/>
          </a:p>
        </p:txBody>
      </p:sp>
      <p:pic>
        <p:nvPicPr>
          <p:cNvPr id="6" name="Inhaltsplatzhalter 22">
            <a:extLst>
              <a:ext uri="{FF2B5EF4-FFF2-40B4-BE49-F238E27FC236}">
                <a16:creationId xmlns:a16="http://schemas.microsoft.com/office/drawing/2014/main" id="{64E4C3FC-1155-71EA-0A27-3E31A900E1A0}"/>
              </a:ext>
            </a:extLst>
          </p:cNvPr>
          <p:cNvPicPr>
            <a:picLocks noGrp="1" noChangeAspect="1"/>
          </p:cNvPicPr>
          <p:nvPr>
            <p:ph sz="quarter" idx="13"/>
          </p:nvPr>
        </p:nvPicPr>
        <p:blipFill>
          <a:blip r:embed="rId2"/>
          <a:stretch>
            <a:fillRect/>
          </a:stretch>
        </p:blipFill>
        <p:spPr>
          <a:xfrm>
            <a:off x="636508" y="503238"/>
            <a:ext cx="490696" cy="900112"/>
          </a:xfrm>
          <a:prstGeom prst="rect">
            <a:avLst/>
          </a:prstGeom>
        </p:spPr>
      </p:pic>
    </p:spTree>
    <p:extLst>
      <p:ext uri="{BB962C8B-B14F-4D97-AF65-F5344CB8AC3E}">
        <p14:creationId xmlns:p14="http://schemas.microsoft.com/office/powerpoint/2010/main" val="2184148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750"/>
                            </p:stCondLst>
                            <p:childTnLst>
                              <p:par>
                                <p:cTn id="9" presetID="22" presetClass="entr" presetSubtype="8" fill="hold" nodeType="afterEffect">
                                  <p:stCondLst>
                                    <p:cond delay="25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wipe(left)">
                                      <p:cBhvr>
                                        <p:cTn id="11" dur="500"/>
                                        <p:tgtEl>
                                          <p:spTgt spid="3">
                                            <p:txEl>
                                              <p:pRg st="2" end="2"/>
                                            </p:txEl>
                                          </p:spTgt>
                                        </p:tgtEl>
                                      </p:cBhvr>
                                    </p:animEffect>
                                  </p:childTnLst>
                                </p:cTn>
                              </p:par>
                              <p:par>
                                <p:cTn id="12" presetID="22" presetClass="entr" presetSubtype="8" fill="hold" nodeType="withEffect">
                                  <p:stCondLst>
                                    <p:cond delay="25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wipe(left)">
                                      <p:cBhvr>
                                        <p:cTn id="14" dur="500"/>
                                        <p:tgtEl>
                                          <p:spTgt spid="3">
                                            <p:txEl>
                                              <p:pRg st="3" end="3"/>
                                            </p:txEl>
                                          </p:spTgt>
                                        </p:tgtEl>
                                      </p:cBhvr>
                                    </p:animEffect>
                                  </p:childTnLst>
                                </p:cTn>
                              </p:par>
                              <p:par>
                                <p:cTn id="15" presetID="22" presetClass="entr" presetSubtype="8" fill="hold" nodeType="withEffect">
                                  <p:stCondLst>
                                    <p:cond delay="25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left)">
                                      <p:cBhvr>
                                        <p:cTn id="17" dur="500"/>
                                        <p:tgtEl>
                                          <p:spTgt spid="3">
                                            <p:txEl>
                                              <p:pRg st="4" end="4"/>
                                            </p:txEl>
                                          </p:spTgt>
                                        </p:tgtEl>
                                      </p:cBhvr>
                                    </p:animEffect>
                                  </p:childTnLst>
                                </p:cTn>
                              </p:par>
                              <p:par>
                                <p:cTn id="18" presetID="22" presetClass="entr" presetSubtype="8" fill="hold" nodeType="withEffect">
                                  <p:stCondLst>
                                    <p:cond delay="25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wipe(left)">
                                      <p:cBhvr>
                                        <p:cTn id="2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FF813E-DB23-C8D8-005D-57689B31CADF}"/>
              </a:ext>
            </a:extLst>
          </p:cNvPr>
          <p:cNvSpPr>
            <a:spLocks noGrp="1"/>
          </p:cNvSpPr>
          <p:nvPr>
            <p:ph type="title"/>
          </p:nvPr>
        </p:nvSpPr>
        <p:spPr/>
        <p:txBody>
          <a:bodyPr/>
          <a:lstStyle/>
          <a:p>
            <a:r>
              <a:rPr lang="de-DE" dirty="0"/>
              <a:t>Du weißt schon, …</a:t>
            </a:r>
          </a:p>
        </p:txBody>
      </p:sp>
      <p:sp>
        <p:nvSpPr>
          <p:cNvPr id="3" name="Inhaltsplatzhalter 2">
            <a:extLst>
              <a:ext uri="{FF2B5EF4-FFF2-40B4-BE49-F238E27FC236}">
                <a16:creationId xmlns:a16="http://schemas.microsoft.com/office/drawing/2014/main" id="{83B08ACD-1508-B587-6A60-1DF0B7925E5F}"/>
              </a:ext>
            </a:extLst>
          </p:cNvPr>
          <p:cNvSpPr>
            <a:spLocks noGrp="1"/>
          </p:cNvSpPr>
          <p:nvPr>
            <p:ph idx="1"/>
          </p:nvPr>
        </p:nvSpPr>
        <p:spPr/>
        <p:txBody>
          <a:bodyPr/>
          <a:lstStyle/>
          <a:p>
            <a:r>
              <a:rPr lang="de-DE" dirty="0"/>
              <a:t>… dass ein Brand mit Wasser gelöscht werden kann.</a:t>
            </a:r>
          </a:p>
          <a:p>
            <a:endParaRPr lang="de-DE" dirty="0"/>
          </a:p>
          <a:p>
            <a:r>
              <a:rPr lang="de-DE" dirty="0"/>
              <a:t>… wie ein Teelicht sicher angezündet und ausgemacht werden kann.</a:t>
            </a:r>
          </a:p>
          <a:p>
            <a:endParaRPr lang="de-DE" dirty="0"/>
          </a:p>
          <a:p>
            <a:r>
              <a:rPr lang="de-DE" dirty="0"/>
              <a:t>… wie man wissenschaftliche Notizen macht (protokollieren).</a:t>
            </a:r>
          </a:p>
          <a:p>
            <a:endParaRPr lang="de-DE" dirty="0"/>
          </a:p>
          <a:p>
            <a:r>
              <a:rPr lang="de-DE" dirty="0"/>
              <a:t>… dass bei einer Verbrennung von Kohlenwasserstoffen CO</a:t>
            </a:r>
            <a:r>
              <a:rPr lang="de-DE" baseline="-25000" dirty="0"/>
              <a:t>2</a:t>
            </a:r>
            <a:r>
              <a:rPr lang="de-DE" dirty="0"/>
              <a:t> und H</a:t>
            </a:r>
            <a:r>
              <a:rPr lang="de-DE" baseline="-25000" dirty="0"/>
              <a:t>2</a:t>
            </a:r>
            <a:r>
              <a:rPr lang="de-DE" dirty="0"/>
              <a:t>O entstehen.</a:t>
            </a:r>
          </a:p>
          <a:p>
            <a:endParaRPr lang="de-DE" dirty="0"/>
          </a:p>
          <a:p>
            <a:r>
              <a:rPr lang="de-DE" dirty="0"/>
              <a:t>… dass man Wasser mit Hilfe des </a:t>
            </a:r>
            <a:r>
              <a:rPr lang="de-DE" dirty="0" err="1"/>
              <a:t>Watesmo</a:t>
            </a:r>
            <a:r>
              <a:rPr lang="de-DE" dirty="0"/>
              <a:t>-Papiers nachweisen kann.</a:t>
            </a:r>
          </a:p>
          <a:p>
            <a:endParaRPr lang="de-DE" dirty="0"/>
          </a:p>
        </p:txBody>
      </p:sp>
      <p:sp>
        <p:nvSpPr>
          <p:cNvPr id="4" name="Foliennummernplatzhalter 3">
            <a:extLst>
              <a:ext uri="{FF2B5EF4-FFF2-40B4-BE49-F238E27FC236}">
                <a16:creationId xmlns:a16="http://schemas.microsoft.com/office/drawing/2014/main" id="{2138CEF8-11DC-12FB-B2F8-3FB51D5F2114}"/>
              </a:ext>
            </a:extLst>
          </p:cNvPr>
          <p:cNvSpPr>
            <a:spLocks noGrp="1"/>
          </p:cNvSpPr>
          <p:nvPr>
            <p:ph type="sldNum" sz="quarter" idx="12"/>
          </p:nvPr>
        </p:nvSpPr>
        <p:spPr/>
        <p:txBody>
          <a:bodyPr/>
          <a:lstStyle/>
          <a:p>
            <a:fld id="{649AAC7D-4B30-4604-BD35-0C4E56313D0D}" type="slidenum">
              <a:rPr lang="de-DE" smtClean="0"/>
              <a:t>4</a:t>
            </a:fld>
            <a:endParaRPr lang="de-DE"/>
          </a:p>
        </p:txBody>
      </p:sp>
      <p:pic>
        <p:nvPicPr>
          <p:cNvPr id="6" name="Inhaltsplatzhalter 27">
            <a:extLst>
              <a:ext uri="{FF2B5EF4-FFF2-40B4-BE49-F238E27FC236}">
                <a16:creationId xmlns:a16="http://schemas.microsoft.com/office/drawing/2014/main" id="{C96F2BCE-4C04-2FF6-5F29-59D47F9D9BAC}"/>
              </a:ext>
            </a:extLst>
          </p:cNvPr>
          <p:cNvPicPr>
            <a:picLocks noGrp="1" noChangeAspect="1"/>
          </p:cNvPicPr>
          <p:nvPr>
            <p:ph sz="quarter" idx="13"/>
          </p:nvPr>
        </p:nvPicPr>
        <p:blipFill>
          <a:blip r:embed="rId2"/>
          <a:stretch>
            <a:fillRect/>
          </a:stretch>
        </p:blipFill>
        <p:spPr>
          <a:xfrm>
            <a:off x="511627" y="503238"/>
            <a:ext cx="740458" cy="900112"/>
          </a:xfrm>
          <a:prstGeom prst="rect">
            <a:avLst/>
          </a:prstGeom>
        </p:spPr>
      </p:pic>
    </p:spTree>
    <p:extLst>
      <p:ext uri="{BB962C8B-B14F-4D97-AF65-F5344CB8AC3E}">
        <p14:creationId xmlns:p14="http://schemas.microsoft.com/office/powerpoint/2010/main" val="3002485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nodeType="withEffect">
                                  <p:stCondLst>
                                    <p:cond delay="25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wipe(left)">
                                      <p:cBhvr>
                                        <p:cTn id="10" dur="500"/>
                                        <p:tgtEl>
                                          <p:spTgt spid="3">
                                            <p:txEl>
                                              <p:pRg st="2" end="2"/>
                                            </p:txEl>
                                          </p:spTgt>
                                        </p:tgtEl>
                                      </p:cBhvr>
                                    </p:animEffect>
                                  </p:childTnLst>
                                </p:cTn>
                              </p:par>
                              <p:par>
                                <p:cTn id="11" presetID="22" presetClass="entr" presetSubtype="8" fill="hold" nodeType="withEffect">
                                  <p:stCondLst>
                                    <p:cond delay="25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wipe(left)">
                                      <p:cBhvr>
                                        <p:cTn id="13" dur="500"/>
                                        <p:tgtEl>
                                          <p:spTgt spid="3">
                                            <p:txEl>
                                              <p:pRg st="4" end="4"/>
                                            </p:txEl>
                                          </p:spTgt>
                                        </p:tgtEl>
                                      </p:cBhvr>
                                    </p:animEffect>
                                  </p:childTnLst>
                                </p:cTn>
                              </p:par>
                              <p:par>
                                <p:cTn id="14" presetID="22" presetClass="entr" presetSubtype="8" fill="hold" nodeType="withEffect">
                                  <p:stCondLst>
                                    <p:cond delay="25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wipe(left)">
                                      <p:cBhvr>
                                        <p:cTn id="16" dur="500"/>
                                        <p:tgtEl>
                                          <p:spTgt spid="3">
                                            <p:txEl>
                                              <p:pRg st="6" end="6"/>
                                            </p:txEl>
                                          </p:spTgt>
                                        </p:tgtEl>
                                      </p:cBhvr>
                                    </p:animEffect>
                                  </p:childTnLst>
                                </p:cTn>
                              </p:par>
                              <p:par>
                                <p:cTn id="17" presetID="22" presetClass="entr" presetSubtype="8" fill="hold" nodeType="withEffect">
                                  <p:stCondLst>
                                    <p:cond delay="250"/>
                                  </p:stCondLst>
                                  <p:childTnLst>
                                    <p:set>
                                      <p:cBhvr>
                                        <p:cTn id="18" dur="1" fill="hold">
                                          <p:stCondLst>
                                            <p:cond delay="0"/>
                                          </p:stCondLst>
                                        </p:cTn>
                                        <p:tgtEl>
                                          <p:spTgt spid="3">
                                            <p:txEl>
                                              <p:pRg st="8" end="8"/>
                                            </p:txEl>
                                          </p:spTgt>
                                        </p:tgtEl>
                                        <p:attrNameLst>
                                          <p:attrName>style.visibility</p:attrName>
                                        </p:attrNameLst>
                                      </p:cBhvr>
                                      <p:to>
                                        <p:strVal val="visible"/>
                                      </p:to>
                                    </p:set>
                                    <p:animEffect transition="in" filter="wipe(left)">
                                      <p:cBhvr>
                                        <p:cTn id="19"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D5EC4B-979A-EA56-A866-38EDB504F555}"/>
              </a:ext>
            </a:extLst>
          </p:cNvPr>
          <p:cNvSpPr>
            <a:spLocks noGrp="1"/>
          </p:cNvSpPr>
          <p:nvPr>
            <p:ph type="title"/>
          </p:nvPr>
        </p:nvSpPr>
        <p:spPr/>
        <p:txBody>
          <a:bodyPr/>
          <a:lstStyle/>
          <a:p>
            <a:r>
              <a:rPr lang="de-DE" dirty="0"/>
              <a:t>Expertengruppe 3 (Brennstoff)</a:t>
            </a:r>
          </a:p>
        </p:txBody>
      </p:sp>
      <p:sp>
        <p:nvSpPr>
          <p:cNvPr id="3" name="Inhaltsplatzhalter 2">
            <a:extLst>
              <a:ext uri="{FF2B5EF4-FFF2-40B4-BE49-F238E27FC236}">
                <a16:creationId xmlns:a16="http://schemas.microsoft.com/office/drawing/2014/main" id="{FE0C5EDB-CB67-309F-25AE-26740713C3AB}"/>
              </a:ext>
            </a:extLst>
          </p:cNvPr>
          <p:cNvSpPr>
            <a:spLocks noGrp="1"/>
          </p:cNvSpPr>
          <p:nvPr>
            <p:ph idx="1"/>
          </p:nvPr>
        </p:nvSpPr>
        <p:spPr/>
        <p:txBody>
          <a:bodyPr/>
          <a:lstStyle/>
          <a:p>
            <a:endParaRPr lang="de-DE" dirty="0"/>
          </a:p>
          <a:p>
            <a:r>
              <a:rPr lang="de-DE" dirty="0"/>
              <a:t>Versuch: Zünde den Docht im Becher an. Was kannst du beobachten? [1]</a:t>
            </a:r>
          </a:p>
          <a:p>
            <a:endParaRPr lang="de-DE" dirty="0"/>
          </a:p>
          <a:p>
            <a:r>
              <a:rPr lang="de-DE" dirty="0"/>
              <a:t>Solltest du beim Experimentieren unsicher sein oder einen Teil der Materialien/Chemikalien nicht zur Verfügung haben, kannst du dir auf der nächsten Seite ein Video zu dem Experiment anschauen. </a:t>
            </a:r>
          </a:p>
          <a:p>
            <a:endParaRPr lang="de-DE" dirty="0"/>
          </a:p>
          <a:p>
            <a:r>
              <a:rPr lang="de-DE" dirty="0"/>
              <a:t>Klicke </a:t>
            </a:r>
            <a:r>
              <a:rPr lang="de-DE" dirty="0">
                <a:hlinkClick r:id="rId2" action="ppaction://hlinksldjump"/>
              </a:rPr>
              <a:t>hier</a:t>
            </a:r>
            <a:r>
              <a:rPr lang="de-DE" dirty="0"/>
              <a:t> für die Lösung.</a:t>
            </a:r>
          </a:p>
          <a:p>
            <a:endParaRPr lang="de-DE" dirty="0"/>
          </a:p>
        </p:txBody>
      </p:sp>
      <p:sp>
        <p:nvSpPr>
          <p:cNvPr id="4" name="Foliennummernplatzhalter 3">
            <a:extLst>
              <a:ext uri="{FF2B5EF4-FFF2-40B4-BE49-F238E27FC236}">
                <a16:creationId xmlns:a16="http://schemas.microsoft.com/office/drawing/2014/main" id="{35729E80-F5E3-A9CE-8F11-B4FE836ACDB3}"/>
              </a:ext>
            </a:extLst>
          </p:cNvPr>
          <p:cNvSpPr>
            <a:spLocks noGrp="1"/>
          </p:cNvSpPr>
          <p:nvPr>
            <p:ph type="sldNum" sz="quarter" idx="12"/>
          </p:nvPr>
        </p:nvSpPr>
        <p:spPr/>
        <p:txBody>
          <a:bodyPr/>
          <a:lstStyle/>
          <a:p>
            <a:fld id="{649AAC7D-4B30-4604-BD35-0C4E56313D0D}" type="slidenum">
              <a:rPr lang="de-DE" smtClean="0"/>
              <a:t>40</a:t>
            </a:fld>
            <a:endParaRPr lang="de-DE"/>
          </a:p>
        </p:txBody>
      </p:sp>
      <p:sp>
        <p:nvSpPr>
          <p:cNvPr id="7" name="Textplatzhalter 6">
            <a:extLst>
              <a:ext uri="{FF2B5EF4-FFF2-40B4-BE49-F238E27FC236}">
                <a16:creationId xmlns:a16="http://schemas.microsoft.com/office/drawing/2014/main" id="{8CC324B3-2789-2914-FE02-065BB66B225F}"/>
              </a:ext>
            </a:extLst>
          </p:cNvPr>
          <p:cNvSpPr>
            <a:spLocks noGrp="1"/>
          </p:cNvSpPr>
          <p:nvPr>
            <p:ph type="body" sz="quarter" idx="15"/>
          </p:nvPr>
        </p:nvSpPr>
        <p:spPr/>
        <p:txBody>
          <a:bodyPr/>
          <a:lstStyle/>
          <a:p>
            <a:r>
              <a:rPr lang="de-DE" b="1" dirty="0"/>
              <a:t>Erstelle</a:t>
            </a:r>
            <a:r>
              <a:rPr lang="de-DE" dirty="0"/>
              <a:t> ein </a:t>
            </a:r>
            <a:r>
              <a:rPr lang="de-DE" b="1" dirty="0"/>
              <a:t>Versuchsprotokoll</a:t>
            </a:r>
            <a:r>
              <a:rPr lang="de-DE" dirty="0"/>
              <a:t> zu dem Versuch. Solltest du Hilfe beim Erstellen des Versuchsprotokolls brauchen, klicke </a:t>
            </a:r>
            <a:r>
              <a:rPr lang="de-DE" dirty="0">
                <a:hlinkClick r:id="rId3" action="ppaction://hlinksldjump"/>
              </a:rPr>
              <a:t>hier</a:t>
            </a:r>
            <a:r>
              <a:rPr lang="de-DE" dirty="0"/>
              <a:t>. </a:t>
            </a:r>
          </a:p>
        </p:txBody>
      </p:sp>
      <p:pic>
        <p:nvPicPr>
          <p:cNvPr id="9" name="Inhaltsplatzhalter 22">
            <a:extLst>
              <a:ext uri="{FF2B5EF4-FFF2-40B4-BE49-F238E27FC236}">
                <a16:creationId xmlns:a16="http://schemas.microsoft.com/office/drawing/2014/main" id="{79DB6990-845C-1FD6-5E66-A6A13EEDADB2}"/>
              </a:ext>
            </a:extLst>
          </p:cNvPr>
          <p:cNvPicPr>
            <a:picLocks noGrp="1" noChangeAspect="1"/>
          </p:cNvPicPr>
          <p:nvPr>
            <p:ph sz="quarter" idx="14"/>
          </p:nvPr>
        </p:nvPicPr>
        <p:blipFill>
          <a:blip r:embed="rId4"/>
          <a:stretch>
            <a:fillRect/>
          </a:stretch>
        </p:blipFill>
        <p:spPr>
          <a:xfrm>
            <a:off x="781181" y="5219700"/>
            <a:ext cx="777612" cy="900113"/>
          </a:xfrm>
          <a:prstGeom prst="rect">
            <a:avLst/>
          </a:prstGeom>
        </p:spPr>
      </p:pic>
      <p:pic>
        <p:nvPicPr>
          <p:cNvPr id="10" name="Inhaltsplatzhalter 23">
            <a:extLst>
              <a:ext uri="{FF2B5EF4-FFF2-40B4-BE49-F238E27FC236}">
                <a16:creationId xmlns:a16="http://schemas.microsoft.com/office/drawing/2014/main" id="{9A1F0C87-5761-7734-1D4C-8FE1A88D7FB0}"/>
              </a:ext>
            </a:extLst>
          </p:cNvPr>
          <p:cNvPicPr>
            <a:picLocks noChangeAspect="1"/>
          </p:cNvPicPr>
          <p:nvPr/>
        </p:nvPicPr>
        <p:blipFill>
          <a:blip r:embed="rId5"/>
          <a:stretch>
            <a:fillRect/>
          </a:stretch>
        </p:blipFill>
        <p:spPr>
          <a:xfrm>
            <a:off x="431800" y="545075"/>
            <a:ext cx="900113" cy="816438"/>
          </a:xfrm>
          <a:prstGeom prst="rect">
            <a:avLst/>
          </a:prstGeom>
        </p:spPr>
      </p:pic>
      <p:pic>
        <p:nvPicPr>
          <p:cNvPr id="13" name="Inhaltsplatzhalter 23">
            <a:extLst>
              <a:ext uri="{FF2B5EF4-FFF2-40B4-BE49-F238E27FC236}">
                <a16:creationId xmlns:a16="http://schemas.microsoft.com/office/drawing/2014/main" id="{0A05367C-CACA-B16B-5347-DDFF896734FE}"/>
              </a:ext>
            </a:extLst>
          </p:cNvPr>
          <p:cNvPicPr>
            <a:picLocks noGrp="1" noChangeAspect="1"/>
          </p:cNvPicPr>
          <p:nvPr>
            <p:ph sz="quarter" idx="13"/>
          </p:nvPr>
        </p:nvPicPr>
        <p:blipFill>
          <a:blip r:embed="rId5"/>
          <a:stretch>
            <a:fillRect/>
          </a:stretch>
        </p:blipFill>
        <p:spPr>
          <a:xfrm>
            <a:off x="431800" y="545276"/>
            <a:ext cx="900113" cy="816036"/>
          </a:xfrm>
          <a:prstGeom prst="rect">
            <a:avLst/>
          </a:prstGeom>
        </p:spPr>
      </p:pic>
    </p:spTree>
    <p:extLst>
      <p:ext uri="{BB962C8B-B14F-4D97-AF65-F5344CB8AC3E}">
        <p14:creationId xmlns:p14="http://schemas.microsoft.com/office/powerpoint/2010/main" val="468805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childTnLst>
                          </p:cTn>
                        </p:par>
                        <p:par>
                          <p:cTn id="8" fill="hold">
                            <p:stCondLst>
                              <p:cond delay="750"/>
                            </p:stCondLst>
                            <p:childTnLst>
                              <p:par>
                                <p:cTn id="9" presetID="22" presetClass="entr" presetSubtype="8" fill="hold" nodeType="afterEffect">
                                  <p:stCondLst>
                                    <p:cond delay="250"/>
                                  </p:stCondLst>
                                  <p:childTnLst>
                                    <p:set>
                                      <p:cBhvr>
                                        <p:cTn id="10" dur="1" fill="hold">
                                          <p:stCondLst>
                                            <p:cond delay="0"/>
                                          </p:stCondLst>
                                        </p:cTn>
                                        <p:tgtEl>
                                          <p:spTgt spid="3">
                                            <p:txEl>
                                              <p:pRg st="3" end="3"/>
                                            </p:txEl>
                                          </p:spTgt>
                                        </p:tgtEl>
                                        <p:attrNameLst>
                                          <p:attrName>style.visibility</p:attrName>
                                        </p:attrNameLst>
                                      </p:cBhvr>
                                      <p:to>
                                        <p:strVal val="visible"/>
                                      </p:to>
                                    </p:set>
                                    <p:animEffect transition="in" filter="wipe(left)">
                                      <p:cBhvr>
                                        <p:cTn id="11" dur="500"/>
                                        <p:tgtEl>
                                          <p:spTgt spid="3">
                                            <p:txEl>
                                              <p:pRg st="3" end="3"/>
                                            </p:txEl>
                                          </p:spTgt>
                                        </p:tgtEl>
                                      </p:cBhvr>
                                    </p:animEffect>
                                  </p:childTnLst>
                                </p:cTn>
                              </p:par>
                            </p:childTnLst>
                          </p:cTn>
                        </p:par>
                        <p:par>
                          <p:cTn id="12" fill="hold">
                            <p:stCondLst>
                              <p:cond delay="1500"/>
                            </p:stCondLst>
                            <p:childTnLst>
                              <p:par>
                                <p:cTn id="13" presetID="22" presetClass="entr" presetSubtype="8" fill="hold" nodeType="afterEffect">
                                  <p:stCondLst>
                                    <p:cond delay="25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wipe(left)">
                                      <p:cBhvr>
                                        <p:cTn id="15"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1672C9-EB24-0CEC-9942-5135F1615577}"/>
              </a:ext>
            </a:extLst>
          </p:cNvPr>
          <p:cNvSpPr>
            <a:spLocks noGrp="1"/>
          </p:cNvSpPr>
          <p:nvPr>
            <p:ph type="title"/>
          </p:nvPr>
        </p:nvSpPr>
        <p:spPr/>
        <p:txBody>
          <a:bodyPr/>
          <a:lstStyle/>
          <a:p>
            <a:r>
              <a:rPr lang="de-DE" dirty="0"/>
              <a:t>Themengebiet 3 (Brennstoff)</a:t>
            </a:r>
          </a:p>
        </p:txBody>
      </p:sp>
      <p:sp>
        <p:nvSpPr>
          <p:cNvPr id="4" name="Foliennummernplatzhalter 3">
            <a:extLst>
              <a:ext uri="{FF2B5EF4-FFF2-40B4-BE49-F238E27FC236}">
                <a16:creationId xmlns:a16="http://schemas.microsoft.com/office/drawing/2014/main" id="{32B7BB99-6908-BBAA-6C70-F45C8C475C8C}"/>
              </a:ext>
            </a:extLst>
          </p:cNvPr>
          <p:cNvSpPr>
            <a:spLocks noGrp="1"/>
          </p:cNvSpPr>
          <p:nvPr>
            <p:ph type="sldNum" sz="quarter" idx="12"/>
          </p:nvPr>
        </p:nvSpPr>
        <p:spPr/>
        <p:txBody>
          <a:bodyPr/>
          <a:lstStyle/>
          <a:p>
            <a:fld id="{649AAC7D-4B30-4604-BD35-0C4E56313D0D}" type="slidenum">
              <a:rPr lang="de-DE" smtClean="0"/>
              <a:t>41</a:t>
            </a:fld>
            <a:endParaRPr lang="de-DE"/>
          </a:p>
        </p:txBody>
      </p:sp>
      <p:sp>
        <p:nvSpPr>
          <p:cNvPr id="7" name="Textplatzhalter 6">
            <a:extLst>
              <a:ext uri="{FF2B5EF4-FFF2-40B4-BE49-F238E27FC236}">
                <a16:creationId xmlns:a16="http://schemas.microsoft.com/office/drawing/2014/main" id="{56A33D56-7FB7-78FA-A14C-C455B63F0653}"/>
              </a:ext>
            </a:extLst>
          </p:cNvPr>
          <p:cNvSpPr>
            <a:spLocks noGrp="1"/>
          </p:cNvSpPr>
          <p:nvPr>
            <p:ph type="body" sz="quarter" idx="15"/>
          </p:nvPr>
        </p:nvSpPr>
        <p:spPr/>
        <p:txBody>
          <a:bodyPr/>
          <a:lstStyle/>
          <a:p>
            <a:r>
              <a:rPr lang="de-DE" b="1" dirty="0"/>
              <a:t>Sieh</a:t>
            </a:r>
            <a:r>
              <a:rPr lang="de-DE" dirty="0"/>
              <a:t> dir das Video an und erstelle ein </a:t>
            </a:r>
            <a:r>
              <a:rPr lang="de-DE" b="1" dirty="0"/>
              <a:t>Versuchsprotokoll</a:t>
            </a:r>
            <a:r>
              <a:rPr lang="de-DE" dirty="0"/>
              <a:t> zu dem Versuch (Lösung </a:t>
            </a:r>
            <a:r>
              <a:rPr lang="de-DE" dirty="0">
                <a:hlinkClick r:id="rId4" action="ppaction://hlinksldjump"/>
              </a:rPr>
              <a:t>hier</a:t>
            </a:r>
            <a:r>
              <a:rPr lang="de-DE" dirty="0"/>
              <a:t>). Solltest du Hilfe beim Erstellen des Versuchsprotokolls brauchen, klicke </a:t>
            </a:r>
            <a:r>
              <a:rPr lang="de-DE" dirty="0">
                <a:hlinkClick r:id="rId5" action="ppaction://hlinksldjump"/>
              </a:rPr>
              <a:t>hier</a:t>
            </a:r>
            <a:r>
              <a:rPr lang="de-DE" dirty="0"/>
              <a:t>. </a:t>
            </a:r>
          </a:p>
        </p:txBody>
      </p:sp>
      <p:pic>
        <p:nvPicPr>
          <p:cNvPr id="9" name="Inhaltsplatzhalter 22">
            <a:extLst>
              <a:ext uri="{FF2B5EF4-FFF2-40B4-BE49-F238E27FC236}">
                <a16:creationId xmlns:a16="http://schemas.microsoft.com/office/drawing/2014/main" id="{825C801E-1744-3F39-10D6-E9A1AC559859}"/>
              </a:ext>
            </a:extLst>
          </p:cNvPr>
          <p:cNvPicPr>
            <a:picLocks noGrp="1" noChangeAspect="1"/>
          </p:cNvPicPr>
          <p:nvPr>
            <p:ph sz="quarter" idx="14"/>
          </p:nvPr>
        </p:nvPicPr>
        <p:blipFill>
          <a:blip r:embed="rId6"/>
          <a:stretch>
            <a:fillRect/>
          </a:stretch>
        </p:blipFill>
        <p:spPr>
          <a:xfrm>
            <a:off x="781181" y="5219700"/>
            <a:ext cx="777612" cy="900113"/>
          </a:xfrm>
          <a:prstGeom prst="rect">
            <a:avLst/>
          </a:prstGeom>
        </p:spPr>
      </p:pic>
      <p:pic>
        <p:nvPicPr>
          <p:cNvPr id="13" name="Inhaltsplatzhalter 23">
            <a:extLst>
              <a:ext uri="{FF2B5EF4-FFF2-40B4-BE49-F238E27FC236}">
                <a16:creationId xmlns:a16="http://schemas.microsoft.com/office/drawing/2014/main" id="{F3297857-43F9-80E5-A695-3F34B423483B}"/>
              </a:ext>
            </a:extLst>
          </p:cNvPr>
          <p:cNvPicPr>
            <a:picLocks noGrp="1" noChangeAspect="1"/>
          </p:cNvPicPr>
          <p:nvPr>
            <p:ph sz="quarter" idx="13"/>
          </p:nvPr>
        </p:nvPicPr>
        <p:blipFill>
          <a:blip r:embed="rId7"/>
          <a:stretch>
            <a:fillRect/>
          </a:stretch>
        </p:blipFill>
        <p:spPr>
          <a:xfrm>
            <a:off x="431800" y="545276"/>
            <a:ext cx="900113" cy="816036"/>
          </a:xfrm>
          <a:prstGeom prst="rect">
            <a:avLst/>
          </a:prstGeom>
        </p:spPr>
      </p:pic>
      <p:pic>
        <p:nvPicPr>
          <p:cNvPr id="8" name="brennbarer Stoff">
            <a:hlinkClick r:id="" action="ppaction://media"/>
            <a:extLst>
              <a:ext uri="{FF2B5EF4-FFF2-40B4-BE49-F238E27FC236}">
                <a16:creationId xmlns:a16="http://schemas.microsoft.com/office/drawing/2014/main" id="{0F4017F7-41BC-E162-53FF-2E2A4C08DB1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8"/>
          <a:stretch>
            <a:fillRect/>
          </a:stretch>
        </p:blipFill>
        <p:spPr>
          <a:xfrm>
            <a:off x="1765300" y="1439863"/>
            <a:ext cx="6400800" cy="3600450"/>
          </a:xfrm>
        </p:spPr>
      </p:pic>
    </p:spTree>
    <p:extLst>
      <p:ext uri="{BB962C8B-B14F-4D97-AF65-F5344CB8AC3E}">
        <p14:creationId xmlns:p14="http://schemas.microsoft.com/office/powerpoint/2010/main" val="318975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33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27FBD12E-C430-5E84-3FDC-44C25B849663}"/>
              </a:ext>
            </a:extLst>
          </p:cNvPr>
          <p:cNvSpPr>
            <a:spLocks noGrp="1"/>
          </p:cNvSpPr>
          <p:nvPr>
            <p:ph idx="1"/>
          </p:nvPr>
        </p:nvSpPr>
        <p:spPr/>
        <p:txBody>
          <a:bodyPr/>
          <a:lstStyle/>
          <a:p>
            <a:r>
              <a:rPr lang="de-DE" dirty="0"/>
              <a:t>Ein Versuchsprotokoll beinhaltet:</a:t>
            </a:r>
          </a:p>
          <a:p>
            <a:endParaRPr lang="de-DE" dirty="0"/>
          </a:p>
          <a:p>
            <a:pPr marL="457200" indent="-457200" algn="l">
              <a:buFont typeface="+mj-lt"/>
              <a:buAutoNum type="arabicPeriod"/>
            </a:pPr>
            <a:r>
              <a:rPr lang="de-DE" b="0" i="0" dirty="0">
                <a:solidFill>
                  <a:srgbClr val="202122"/>
                </a:solidFill>
                <a:effectLst/>
                <a:latin typeface="Arial" panose="020B0604020202020204" pitchFamily="34" charset="0"/>
              </a:rPr>
              <a:t>Hypothese</a:t>
            </a:r>
          </a:p>
          <a:p>
            <a:pPr marL="457200" indent="-457200" algn="l">
              <a:buFont typeface="+mj-lt"/>
              <a:buAutoNum type="arabicPeriod"/>
            </a:pPr>
            <a:r>
              <a:rPr lang="de-DE" b="0" i="0" dirty="0">
                <a:solidFill>
                  <a:srgbClr val="202122"/>
                </a:solidFill>
                <a:effectLst/>
                <a:latin typeface="Arial" panose="020B0604020202020204" pitchFamily="34" charset="0"/>
              </a:rPr>
              <a:t>Material/Chemikalien</a:t>
            </a:r>
          </a:p>
          <a:p>
            <a:pPr marL="457200" indent="-457200" algn="l">
              <a:buFont typeface="+mj-lt"/>
              <a:buAutoNum type="arabicPeriod"/>
            </a:pPr>
            <a:r>
              <a:rPr lang="de-DE" b="0" i="0" dirty="0">
                <a:solidFill>
                  <a:srgbClr val="202122"/>
                </a:solidFill>
                <a:effectLst/>
                <a:latin typeface="Arial" panose="020B0604020202020204" pitchFamily="34" charset="0"/>
              </a:rPr>
              <a:t>Durchführung</a:t>
            </a:r>
          </a:p>
          <a:p>
            <a:pPr marL="457200" indent="-457200" algn="l">
              <a:buFont typeface="+mj-lt"/>
              <a:buAutoNum type="arabicPeriod"/>
            </a:pPr>
            <a:r>
              <a:rPr lang="de-DE" b="0" i="0" dirty="0">
                <a:solidFill>
                  <a:srgbClr val="202122"/>
                </a:solidFill>
                <a:effectLst/>
                <a:latin typeface="Arial" panose="020B0604020202020204" pitchFamily="34" charset="0"/>
              </a:rPr>
              <a:t>Beobachtung</a:t>
            </a:r>
          </a:p>
          <a:p>
            <a:pPr marL="457200" indent="-457200" algn="l">
              <a:buFont typeface="+mj-lt"/>
              <a:buAutoNum type="arabicPeriod"/>
            </a:pPr>
            <a:r>
              <a:rPr lang="de-DE" b="0" i="0" dirty="0">
                <a:solidFill>
                  <a:srgbClr val="202122"/>
                </a:solidFill>
                <a:effectLst/>
                <a:latin typeface="Arial" panose="020B0604020202020204" pitchFamily="34" charset="0"/>
              </a:rPr>
              <a:t>Interpretation</a:t>
            </a:r>
          </a:p>
          <a:p>
            <a:endParaRPr lang="de-DE" dirty="0"/>
          </a:p>
        </p:txBody>
      </p:sp>
      <p:sp>
        <p:nvSpPr>
          <p:cNvPr id="3" name="Foliennummernplatzhalter 2">
            <a:extLst>
              <a:ext uri="{FF2B5EF4-FFF2-40B4-BE49-F238E27FC236}">
                <a16:creationId xmlns:a16="http://schemas.microsoft.com/office/drawing/2014/main" id="{39653521-39F1-45DB-DE3B-74BB3B63CBD0}"/>
              </a:ext>
            </a:extLst>
          </p:cNvPr>
          <p:cNvSpPr>
            <a:spLocks noGrp="1"/>
          </p:cNvSpPr>
          <p:nvPr>
            <p:ph type="sldNum" sz="quarter" idx="12"/>
          </p:nvPr>
        </p:nvSpPr>
        <p:spPr/>
        <p:txBody>
          <a:bodyPr/>
          <a:lstStyle/>
          <a:p>
            <a:fld id="{649AAC7D-4B30-4604-BD35-0C4E56313D0D}" type="slidenum">
              <a:rPr lang="de-DE" smtClean="0"/>
              <a:t>42</a:t>
            </a:fld>
            <a:endParaRPr lang="de-DE"/>
          </a:p>
        </p:txBody>
      </p:sp>
      <p:sp>
        <p:nvSpPr>
          <p:cNvPr id="5" name="Textplatzhalter 4">
            <a:extLst>
              <a:ext uri="{FF2B5EF4-FFF2-40B4-BE49-F238E27FC236}">
                <a16:creationId xmlns:a16="http://schemas.microsoft.com/office/drawing/2014/main" id="{D8E6C682-A313-5173-3FEF-104EB87E80E7}"/>
              </a:ext>
            </a:extLst>
          </p:cNvPr>
          <p:cNvSpPr>
            <a:spLocks noGrp="1"/>
          </p:cNvSpPr>
          <p:nvPr>
            <p:ph type="body" sz="quarter" idx="15"/>
          </p:nvPr>
        </p:nvSpPr>
        <p:spPr/>
        <p:txBody>
          <a:bodyPr/>
          <a:lstStyle/>
          <a:p>
            <a:r>
              <a:rPr lang="de-DE" dirty="0"/>
              <a:t>Klicke </a:t>
            </a:r>
            <a:r>
              <a:rPr lang="de-DE" dirty="0">
                <a:hlinkClick r:id="rId2" action="ppaction://hlinksldjump"/>
              </a:rPr>
              <a:t>hier</a:t>
            </a:r>
            <a:r>
              <a:rPr lang="de-DE" dirty="0"/>
              <a:t>, um zu deinem Themengebiet zurückzukehren.</a:t>
            </a:r>
          </a:p>
        </p:txBody>
      </p:sp>
      <p:pic>
        <p:nvPicPr>
          <p:cNvPr id="6" name="Inhaltsplatzhalter 65">
            <a:extLst>
              <a:ext uri="{FF2B5EF4-FFF2-40B4-BE49-F238E27FC236}">
                <a16:creationId xmlns:a16="http://schemas.microsoft.com/office/drawing/2014/main" id="{06F3CAB9-1B9E-F603-7D1F-C94D1F1078CF}"/>
              </a:ext>
            </a:extLst>
          </p:cNvPr>
          <p:cNvPicPr>
            <a:picLocks noGrp="1" noChangeAspect="1"/>
          </p:cNvPicPr>
          <p:nvPr>
            <p:ph sz="quarter" idx="14"/>
          </p:nvPr>
        </p:nvPicPr>
        <p:blipFill>
          <a:blip r:embed="rId3"/>
          <a:stretch>
            <a:fillRect/>
          </a:stretch>
        </p:blipFill>
        <p:spPr>
          <a:xfrm>
            <a:off x="899954" y="5219700"/>
            <a:ext cx="540067" cy="900113"/>
          </a:xfrm>
          <a:prstGeom prst="rect">
            <a:avLst/>
          </a:prstGeom>
        </p:spPr>
      </p:pic>
    </p:spTree>
    <p:extLst>
      <p:ext uri="{BB962C8B-B14F-4D97-AF65-F5344CB8AC3E}">
        <p14:creationId xmlns:p14="http://schemas.microsoft.com/office/powerpoint/2010/main" val="990975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par>
                          <p:cTn id="8" fill="hold">
                            <p:stCondLst>
                              <p:cond delay="750"/>
                            </p:stCondLst>
                            <p:childTnLst>
                              <p:par>
                                <p:cTn id="9" presetID="22" presetClass="entr" presetSubtype="8" fill="hold" nodeType="afterEffect">
                                  <p:stCondLst>
                                    <p:cond delay="250"/>
                                  </p:stCondLst>
                                  <p:childTnLst>
                                    <p:set>
                                      <p:cBhvr>
                                        <p:cTn id="10" dur="1" fill="hold">
                                          <p:stCondLst>
                                            <p:cond delay="0"/>
                                          </p:stCondLst>
                                        </p:cTn>
                                        <p:tgtEl>
                                          <p:spTgt spid="2">
                                            <p:txEl>
                                              <p:pRg st="2" end="2"/>
                                            </p:txEl>
                                          </p:spTgt>
                                        </p:tgtEl>
                                        <p:attrNameLst>
                                          <p:attrName>style.visibility</p:attrName>
                                        </p:attrNameLst>
                                      </p:cBhvr>
                                      <p:to>
                                        <p:strVal val="visible"/>
                                      </p:to>
                                    </p:set>
                                    <p:animEffect transition="in" filter="wipe(left)">
                                      <p:cBhvr>
                                        <p:cTn id="11" dur="500"/>
                                        <p:tgtEl>
                                          <p:spTgt spid="2">
                                            <p:txEl>
                                              <p:pRg st="2" end="2"/>
                                            </p:txEl>
                                          </p:spTgt>
                                        </p:tgtEl>
                                      </p:cBhvr>
                                    </p:animEffect>
                                  </p:childTnLst>
                                </p:cTn>
                              </p:par>
                              <p:par>
                                <p:cTn id="12" presetID="22" presetClass="entr" presetSubtype="8" fill="hold" nodeType="withEffect">
                                  <p:stCondLst>
                                    <p:cond delay="250"/>
                                  </p:stCondLst>
                                  <p:childTnLst>
                                    <p:set>
                                      <p:cBhvr>
                                        <p:cTn id="13" dur="1" fill="hold">
                                          <p:stCondLst>
                                            <p:cond delay="0"/>
                                          </p:stCondLst>
                                        </p:cTn>
                                        <p:tgtEl>
                                          <p:spTgt spid="2">
                                            <p:txEl>
                                              <p:pRg st="3" end="3"/>
                                            </p:txEl>
                                          </p:spTgt>
                                        </p:tgtEl>
                                        <p:attrNameLst>
                                          <p:attrName>style.visibility</p:attrName>
                                        </p:attrNameLst>
                                      </p:cBhvr>
                                      <p:to>
                                        <p:strVal val="visible"/>
                                      </p:to>
                                    </p:set>
                                    <p:animEffect transition="in" filter="wipe(left)">
                                      <p:cBhvr>
                                        <p:cTn id="14" dur="500"/>
                                        <p:tgtEl>
                                          <p:spTgt spid="2">
                                            <p:txEl>
                                              <p:pRg st="3" end="3"/>
                                            </p:txEl>
                                          </p:spTgt>
                                        </p:tgtEl>
                                      </p:cBhvr>
                                    </p:animEffect>
                                  </p:childTnLst>
                                </p:cTn>
                              </p:par>
                              <p:par>
                                <p:cTn id="15" presetID="22" presetClass="entr" presetSubtype="8" fill="hold" nodeType="withEffect">
                                  <p:stCondLst>
                                    <p:cond delay="25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wipe(left)">
                                      <p:cBhvr>
                                        <p:cTn id="17" dur="500"/>
                                        <p:tgtEl>
                                          <p:spTgt spid="2">
                                            <p:txEl>
                                              <p:pRg st="4" end="4"/>
                                            </p:txEl>
                                          </p:spTgt>
                                        </p:tgtEl>
                                      </p:cBhvr>
                                    </p:animEffect>
                                  </p:childTnLst>
                                </p:cTn>
                              </p:par>
                              <p:par>
                                <p:cTn id="18" presetID="22" presetClass="entr" presetSubtype="8" fill="hold" nodeType="withEffect">
                                  <p:stCondLst>
                                    <p:cond delay="250"/>
                                  </p:stCondLst>
                                  <p:childTnLst>
                                    <p:set>
                                      <p:cBhvr>
                                        <p:cTn id="19" dur="1" fill="hold">
                                          <p:stCondLst>
                                            <p:cond delay="0"/>
                                          </p:stCondLst>
                                        </p:cTn>
                                        <p:tgtEl>
                                          <p:spTgt spid="2">
                                            <p:txEl>
                                              <p:pRg st="5" end="5"/>
                                            </p:txEl>
                                          </p:spTgt>
                                        </p:tgtEl>
                                        <p:attrNameLst>
                                          <p:attrName>style.visibility</p:attrName>
                                        </p:attrNameLst>
                                      </p:cBhvr>
                                      <p:to>
                                        <p:strVal val="visible"/>
                                      </p:to>
                                    </p:set>
                                    <p:animEffect transition="in" filter="wipe(left)">
                                      <p:cBhvr>
                                        <p:cTn id="20" dur="500"/>
                                        <p:tgtEl>
                                          <p:spTgt spid="2">
                                            <p:txEl>
                                              <p:pRg st="5" end="5"/>
                                            </p:txEl>
                                          </p:spTgt>
                                        </p:tgtEl>
                                      </p:cBhvr>
                                    </p:animEffect>
                                  </p:childTnLst>
                                </p:cTn>
                              </p:par>
                              <p:par>
                                <p:cTn id="21" presetID="22" presetClass="entr" presetSubtype="8" fill="hold" nodeType="withEffect">
                                  <p:stCondLst>
                                    <p:cond delay="250"/>
                                  </p:stCondLst>
                                  <p:childTnLst>
                                    <p:set>
                                      <p:cBhvr>
                                        <p:cTn id="22" dur="1" fill="hold">
                                          <p:stCondLst>
                                            <p:cond delay="0"/>
                                          </p:stCondLst>
                                        </p:cTn>
                                        <p:tgtEl>
                                          <p:spTgt spid="2">
                                            <p:txEl>
                                              <p:pRg st="6" end="6"/>
                                            </p:txEl>
                                          </p:spTgt>
                                        </p:tgtEl>
                                        <p:attrNameLst>
                                          <p:attrName>style.visibility</p:attrName>
                                        </p:attrNameLst>
                                      </p:cBhvr>
                                      <p:to>
                                        <p:strVal val="visible"/>
                                      </p:to>
                                    </p:set>
                                    <p:animEffect transition="in" filter="wipe(left)">
                                      <p:cBhvr>
                                        <p:cTn id="23"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B0EFF5E2-0C77-F254-FC74-00EFA8D13010}"/>
              </a:ext>
            </a:extLst>
          </p:cNvPr>
          <p:cNvSpPr>
            <a:spLocks noGrp="1"/>
          </p:cNvSpPr>
          <p:nvPr>
            <p:ph idx="1"/>
          </p:nvPr>
        </p:nvSpPr>
        <p:spPr/>
        <p:txBody>
          <a:bodyPr/>
          <a:lstStyle/>
          <a:p>
            <a:pPr marL="457200" indent="-457200" algn="l">
              <a:buFont typeface="+mj-lt"/>
              <a:buAutoNum type="arabicPeriod"/>
            </a:pPr>
            <a:r>
              <a:rPr lang="de-DE" b="0" i="0" dirty="0">
                <a:solidFill>
                  <a:srgbClr val="202122"/>
                </a:solidFill>
                <a:effectLst/>
                <a:latin typeface="Arial" panose="020B0604020202020204" pitchFamily="34" charset="0"/>
              </a:rPr>
              <a:t>Hypothese: </a:t>
            </a:r>
            <a:r>
              <a:rPr lang="de-DE" dirty="0"/>
              <a:t>Eine Verbrennung benötigt </a:t>
            </a:r>
            <a:r>
              <a:rPr lang="de-DE" b="1" dirty="0"/>
              <a:t>Brennstoff</a:t>
            </a:r>
            <a:r>
              <a:rPr lang="de-DE" dirty="0"/>
              <a:t>.</a:t>
            </a:r>
          </a:p>
          <a:p>
            <a:pPr marL="457200" indent="-457200" algn="l">
              <a:buFont typeface="+mj-lt"/>
              <a:buAutoNum type="arabicPeriod"/>
            </a:pPr>
            <a:endParaRPr lang="de-DE" b="0" i="0" dirty="0">
              <a:solidFill>
                <a:srgbClr val="202122"/>
              </a:solidFill>
              <a:effectLst/>
              <a:latin typeface="Arial" panose="020B0604020202020204" pitchFamily="34" charset="0"/>
            </a:endParaRPr>
          </a:p>
          <a:p>
            <a:pPr marL="457200" indent="-457200" algn="l">
              <a:buFont typeface="+mj-lt"/>
              <a:buAutoNum type="arabicPeriod"/>
            </a:pPr>
            <a:r>
              <a:rPr lang="de-DE" b="0" i="0" dirty="0">
                <a:solidFill>
                  <a:srgbClr val="202122"/>
                </a:solidFill>
                <a:effectLst/>
                <a:latin typeface="Arial" panose="020B0604020202020204" pitchFamily="34" charset="0"/>
              </a:rPr>
              <a:t>Material/Chemikalien: </a:t>
            </a:r>
            <a:r>
              <a:rPr lang="de-DE" dirty="0"/>
              <a:t>ein Teelichtbecher, ein nicht abgebrannter Docht</a:t>
            </a:r>
            <a:r>
              <a:rPr lang="de-DE" dirty="0">
                <a:solidFill>
                  <a:srgbClr val="202122"/>
                </a:solidFill>
                <a:latin typeface="Arial" panose="020B0604020202020204" pitchFamily="34" charset="0"/>
              </a:rPr>
              <a:t>, Feuerzeug.</a:t>
            </a:r>
            <a:r>
              <a:rPr lang="de-DE" dirty="0"/>
              <a:t> </a:t>
            </a:r>
            <a:endParaRPr lang="de-DE" dirty="0">
              <a:solidFill>
                <a:srgbClr val="202122"/>
              </a:solidFill>
              <a:latin typeface="Arial" panose="020B0604020202020204" pitchFamily="34" charset="0"/>
            </a:endParaRPr>
          </a:p>
          <a:p>
            <a:pPr marL="457200" indent="-457200" algn="l">
              <a:buFont typeface="+mj-lt"/>
              <a:buAutoNum type="arabicPeriod"/>
            </a:pPr>
            <a:endParaRPr lang="de-DE" b="0" i="0" dirty="0">
              <a:solidFill>
                <a:srgbClr val="202122"/>
              </a:solidFill>
              <a:effectLst/>
              <a:latin typeface="Arial" panose="020B0604020202020204" pitchFamily="34" charset="0"/>
            </a:endParaRPr>
          </a:p>
          <a:p>
            <a:pPr marL="457200" indent="-457200" algn="l">
              <a:buFont typeface="+mj-lt"/>
              <a:buAutoNum type="arabicPeriod"/>
            </a:pPr>
            <a:r>
              <a:rPr lang="de-DE" b="0" i="0" dirty="0">
                <a:solidFill>
                  <a:srgbClr val="202122"/>
                </a:solidFill>
                <a:effectLst/>
                <a:latin typeface="Arial" panose="020B0604020202020204" pitchFamily="34" charset="0"/>
              </a:rPr>
              <a:t>Durchführung: </a:t>
            </a:r>
            <a:r>
              <a:rPr lang="de-DE" dirty="0"/>
              <a:t>Zünde das Teelicht an und warte ab.</a:t>
            </a:r>
          </a:p>
        </p:txBody>
      </p:sp>
      <p:sp>
        <p:nvSpPr>
          <p:cNvPr id="3" name="Foliennummernplatzhalter 2">
            <a:extLst>
              <a:ext uri="{FF2B5EF4-FFF2-40B4-BE49-F238E27FC236}">
                <a16:creationId xmlns:a16="http://schemas.microsoft.com/office/drawing/2014/main" id="{CE9E9F4B-06D9-DF36-03F2-AC20EBFCF5C7}"/>
              </a:ext>
            </a:extLst>
          </p:cNvPr>
          <p:cNvSpPr>
            <a:spLocks noGrp="1"/>
          </p:cNvSpPr>
          <p:nvPr>
            <p:ph type="sldNum" sz="quarter" idx="12"/>
          </p:nvPr>
        </p:nvSpPr>
        <p:spPr/>
        <p:txBody>
          <a:bodyPr/>
          <a:lstStyle/>
          <a:p>
            <a:fld id="{649AAC7D-4B30-4604-BD35-0C4E56313D0D}" type="slidenum">
              <a:rPr lang="de-DE" smtClean="0"/>
              <a:t>43</a:t>
            </a:fld>
            <a:endParaRPr lang="de-DE"/>
          </a:p>
        </p:txBody>
      </p:sp>
    </p:spTree>
    <p:extLst>
      <p:ext uri="{BB962C8B-B14F-4D97-AF65-F5344CB8AC3E}">
        <p14:creationId xmlns:p14="http://schemas.microsoft.com/office/powerpoint/2010/main" val="2172933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par>
                          <p:cTn id="8" fill="hold">
                            <p:stCondLst>
                              <p:cond delay="750"/>
                            </p:stCondLst>
                            <p:childTnLst>
                              <p:par>
                                <p:cTn id="9" presetID="22" presetClass="entr" presetSubtype="8" fill="hold" nodeType="afterEffect">
                                  <p:stCondLst>
                                    <p:cond delay="250"/>
                                  </p:stCondLst>
                                  <p:childTnLst>
                                    <p:set>
                                      <p:cBhvr>
                                        <p:cTn id="10" dur="1" fill="hold">
                                          <p:stCondLst>
                                            <p:cond delay="0"/>
                                          </p:stCondLst>
                                        </p:cTn>
                                        <p:tgtEl>
                                          <p:spTgt spid="2">
                                            <p:txEl>
                                              <p:pRg st="2" end="2"/>
                                            </p:txEl>
                                          </p:spTgt>
                                        </p:tgtEl>
                                        <p:attrNameLst>
                                          <p:attrName>style.visibility</p:attrName>
                                        </p:attrNameLst>
                                      </p:cBhvr>
                                      <p:to>
                                        <p:strVal val="visible"/>
                                      </p:to>
                                    </p:set>
                                    <p:animEffect transition="in" filter="wipe(left)">
                                      <p:cBhvr>
                                        <p:cTn id="11" dur="500"/>
                                        <p:tgtEl>
                                          <p:spTgt spid="2">
                                            <p:txEl>
                                              <p:pRg st="2" end="2"/>
                                            </p:txEl>
                                          </p:spTgt>
                                        </p:tgtEl>
                                      </p:cBhvr>
                                    </p:animEffect>
                                  </p:childTnLst>
                                </p:cTn>
                              </p:par>
                            </p:childTnLst>
                          </p:cTn>
                        </p:par>
                        <p:par>
                          <p:cTn id="12" fill="hold">
                            <p:stCondLst>
                              <p:cond delay="1500"/>
                            </p:stCondLst>
                            <p:childTnLst>
                              <p:par>
                                <p:cTn id="13" presetID="22" presetClass="entr" presetSubtype="8" fill="hold" nodeType="afterEffect">
                                  <p:stCondLst>
                                    <p:cond delay="250"/>
                                  </p:stCondLst>
                                  <p:childTnLst>
                                    <p:set>
                                      <p:cBhvr>
                                        <p:cTn id="14" dur="1" fill="hold">
                                          <p:stCondLst>
                                            <p:cond delay="0"/>
                                          </p:stCondLst>
                                        </p:cTn>
                                        <p:tgtEl>
                                          <p:spTgt spid="2">
                                            <p:txEl>
                                              <p:pRg st="4" end="4"/>
                                            </p:txEl>
                                          </p:spTgt>
                                        </p:tgtEl>
                                        <p:attrNameLst>
                                          <p:attrName>style.visibility</p:attrName>
                                        </p:attrNameLst>
                                      </p:cBhvr>
                                      <p:to>
                                        <p:strVal val="visible"/>
                                      </p:to>
                                    </p:set>
                                    <p:animEffect transition="in" filter="wipe(left)">
                                      <p:cBhvr>
                                        <p:cTn id="15"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BA75D01F-A3BD-D9BE-2980-CDA2D2DE3626}"/>
              </a:ext>
            </a:extLst>
          </p:cNvPr>
          <p:cNvSpPr>
            <a:spLocks noGrp="1"/>
          </p:cNvSpPr>
          <p:nvPr>
            <p:ph idx="1"/>
          </p:nvPr>
        </p:nvSpPr>
        <p:spPr/>
        <p:txBody>
          <a:bodyPr/>
          <a:lstStyle/>
          <a:p>
            <a:pPr marL="457200" indent="-457200" algn="l">
              <a:buFont typeface="+mj-lt"/>
              <a:buAutoNum type="arabicPeriod" startAt="4"/>
            </a:pPr>
            <a:r>
              <a:rPr lang="de-DE" b="0" i="0" dirty="0">
                <a:solidFill>
                  <a:srgbClr val="202122"/>
                </a:solidFill>
                <a:effectLst/>
                <a:latin typeface="Arial" panose="020B0604020202020204" pitchFamily="34" charset="0"/>
              </a:rPr>
              <a:t>Beobachtung: Das Teelicht geht aus, wenn kein Wachs und kein Docht mehr vorhanden sind. </a:t>
            </a:r>
          </a:p>
          <a:p>
            <a:pPr marL="457200" indent="-457200" algn="l">
              <a:buFont typeface="+mj-lt"/>
              <a:buAutoNum type="arabicPeriod" startAt="4"/>
            </a:pPr>
            <a:endParaRPr lang="de-DE" b="0" i="0" dirty="0">
              <a:solidFill>
                <a:srgbClr val="202122"/>
              </a:solidFill>
              <a:effectLst/>
              <a:latin typeface="Arial" panose="020B0604020202020204" pitchFamily="34" charset="0"/>
            </a:endParaRPr>
          </a:p>
          <a:p>
            <a:pPr marL="457200" indent="-457200">
              <a:buFont typeface="+mj-lt"/>
              <a:buAutoNum type="arabicPeriod" startAt="4"/>
            </a:pPr>
            <a:r>
              <a:rPr lang="de-DE" b="0" i="0" dirty="0">
                <a:solidFill>
                  <a:srgbClr val="202122"/>
                </a:solidFill>
                <a:effectLst/>
                <a:latin typeface="Arial" panose="020B0604020202020204" pitchFamily="34" charset="0"/>
              </a:rPr>
              <a:t>Interpretation: Das Teelicht brennt </a:t>
            </a:r>
            <a:r>
              <a:rPr lang="de-DE" dirty="0">
                <a:solidFill>
                  <a:srgbClr val="202122"/>
                </a:solidFill>
                <a:latin typeface="Arial" panose="020B0604020202020204" pitchFamily="34" charset="0"/>
              </a:rPr>
              <a:t>und das Wachs wird verbraucht. Ist kein Wachs mehr vorhanden, geht das Teelicht aus.</a:t>
            </a:r>
            <a:r>
              <a:rPr lang="de-DE" b="0" i="0" dirty="0">
                <a:solidFill>
                  <a:srgbClr val="202122"/>
                </a:solidFill>
                <a:effectLst/>
                <a:latin typeface="Arial" panose="020B0604020202020204" pitchFamily="34" charset="0"/>
              </a:rPr>
              <a:t> Die Verbrennung benötigt einen </a:t>
            </a:r>
            <a:r>
              <a:rPr lang="de-DE" b="1" i="0" dirty="0">
                <a:solidFill>
                  <a:srgbClr val="202122"/>
                </a:solidFill>
                <a:effectLst/>
                <a:latin typeface="Arial" panose="020B0604020202020204" pitchFamily="34" charset="0"/>
              </a:rPr>
              <a:t>Brennstoff</a:t>
            </a:r>
            <a:r>
              <a:rPr lang="de-DE" b="0" i="0" dirty="0">
                <a:solidFill>
                  <a:srgbClr val="202122"/>
                </a:solidFill>
                <a:effectLst/>
                <a:latin typeface="Arial" panose="020B0604020202020204" pitchFamily="34" charset="0"/>
              </a:rPr>
              <a:t>.</a:t>
            </a:r>
          </a:p>
          <a:p>
            <a:endParaRPr lang="de-DE" dirty="0"/>
          </a:p>
        </p:txBody>
      </p:sp>
      <p:sp>
        <p:nvSpPr>
          <p:cNvPr id="3" name="Foliennummernplatzhalter 2">
            <a:extLst>
              <a:ext uri="{FF2B5EF4-FFF2-40B4-BE49-F238E27FC236}">
                <a16:creationId xmlns:a16="http://schemas.microsoft.com/office/drawing/2014/main" id="{C2AF1754-BA1F-78B3-38F0-14F3D8209515}"/>
              </a:ext>
            </a:extLst>
          </p:cNvPr>
          <p:cNvSpPr>
            <a:spLocks noGrp="1"/>
          </p:cNvSpPr>
          <p:nvPr>
            <p:ph type="sldNum" sz="quarter" idx="12"/>
          </p:nvPr>
        </p:nvSpPr>
        <p:spPr/>
        <p:txBody>
          <a:bodyPr/>
          <a:lstStyle/>
          <a:p>
            <a:fld id="{649AAC7D-4B30-4604-BD35-0C4E56313D0D}" type="slidenum">
              <a:rPr lang="de-DE" smtClean="0"/>
              <a:t>44</a:t>
            </a:fld>
            <a:endParaRPr lang="de-DE"/>
          </a:p>
        </p:txBody>
      </p:sp>
    </p:spTree>
    <p:extLst>
      <p:ext uri="{BB962C8B-B14F-4D97-AF65-F5344CB8AC3E}">
        <p14:creationId xmlns:p14="http://schemas.microsoft.com/office/powerpoint/2010/main" val="2559199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par>
                          <p:cTn id="8" fill="hold">
                            <p:stCondLst>
                              <p:cond delay="750"/>
                            </p:stCondLst>
                            <p:childTnLst>
                              <p:par>
                                <p:cTn id="9" presetID="22" presetClass="entr" presetSubtype="8" fill="hold" nodeType="afterEffect">
                                  <p:stCondLst>
                                    <p:cond delay="250"/>
                                  </p:stCondLst>
                                  <p:childTnLst>
                                    <p:set>
                                      <p:cBhvr>
                                        <p:cTn id="10" dur="1" fill="hold">
                                          <p:stCondLst>
                                            <p:cond delay="0"/>
                                          </p:stCondLst>
                                        </p:cTn>
                                        <p:tgtEl>
                                          <p:spTgt spid="2">
                                            <p:txEl>
                                              <p:pRg st="2" end="2"/>
                                            </p:txEl>
                                          </p:spTgt>
                                        </p:tgtEl>
                                        <p:attrNameLst>
                                          <p:attrName>style.visibility</p:attrName>
                                        </p:attrNameLst>
                                      </p:cBhvr>
                                      <p:to>
                                        <p:strVal val="visible"/>
                                      </p:to>
                                    </p:set>
                                    <p:animEffect transition="in" filter="wipe(left)">
                                      <p:cBhvr>
                                        <p:cTn id="11"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D468BB-3487-AA78-CDBF-18F92155F98E}"/>
              </a:ext>
            </a:extLst>
          </p:cNvPr>
          <p:cNvSpPr>
            <a:spLocks noGrp="1"/>
          </p:cNvSpPr>
          <p:nvPr>
            <p:ph type="title"/>
          </p:nvPr>
        </p:nvSpPr>
        <p:spPr/>
        <p:txBody>
          <a:bodyPr/>
          <a:lstStyle/>
          <a:p>
            <a:r>
              <a:rPr lang="de-DE" dirty="0"/>
              <a:t>Expertengruppe 3 (Brennstoff)</a:t>
            </a:r>
          </a:p>
        </p:txBody>
      </p:sp>
      <p:sp>
        <p:nvSpPr>
          <p:cNvPr id="3" name="Inhaltsplatzhalter 2">
            <a:extLst>
              <a:ext uri="{FF2B5EF4-FFF2-40B4-BE49-F238E27FC236}">
                <a16:creationId xmlns:a16="http://schemas.microsoft.com/office/drawing/2014/main" id="{10284BAC-D9C7-CBC4-83B9-855A984F06DD}"/>
              </a:ext>
            </a:extLst>
          </p:cNvPr>
          <p:cNvSpPr>
            <a:spLocks noGrp="1"/>
          </p:cNvSpPr>
          <p:nvPr>
            <p:ph idx="1"/>
          </p:nvPr>
        </p:nvSpPr>
        <p:spPr/>
        <p:txBody>
          <a:bodyPr/>
          <a:lstStyle/>
          <a:p>
            <a:r>
              <a:rPr lang="de-DE" dirty="0"/>
              <a:t>Du hast festgestellt, dass ein Brennstoff eine Voraussetzung für eine Verbrennung ist. </a:t>
            </a:r>
          </a:p>
          <a:p>
            <a:endParaRPr lang="de-DE" dirty="0"/>
          </a:p>
          <a:p>
            <a:r>
              <a:rPr lang="de-DE" dirty="0"/>
              <a:t>Fallen dir noch weitere Möglichkeiten ein, einen Brennstoff von einer Verbrennung zu entfernen?</a:t>
            </a:r>
          </a:p>
          <a:p>
            <a:endParaRPr lang="de-DE" dirty="0"/>
          </a:p>
          <a:p>
            <a:r>
              <a:rPr lang="de-DE" dirty="0"/>
              <a:t>Sollten dir keine Möglichkeiten einfallen, kannst du auch in den dir zur Verfügung stehenden Quellen recherchieren. </a:t>
            </a:r>
          </a:p>
          <a:p>
            <a:endParaRPr lang="de-DE" dirty="0"/>
          </a:p>
          <a:p>
            <a:endParaRPr lang="de-DE" dirty="0"/>
          </a:p>
        </p:txBody>
      </p:sp>
      <p:sp>
        <p:nvSpPr>
          <p:cNvPr id="4" name="Foliennummernplatzhalter 3">
            <a:extLst>
              <a:ext uri="{FF2B5EF4-FFF2-40B4-BE49-F238E27FC236}">
                <a16:creationId xmlns:a16="http://schemas.microsoft.com/office/drawing/2014/main" id="{E828F13C-70AC-EAB7-BB59-3F01A8D677B5}"/>
              </a:ext>
            </a:extLst>
          </p:cNvPr>
          <p:cNvSpPr>
            <a:spLocks noGrp="1"/>
          </p:cNvSpPr>
          <p:nvPr>
            <p:ph type="sldNum" sz="quarter" idx="12"/>
          </p:nvPr>
        </p:nvSpPr>
        <p:spPr/>
        <p:txBody>
          <a:bodyPr/>
          <a:lstStyle/>
          <a:p>
            <a:fld id="{649AAC7D-4B30-4604-BD35-0C4E56313D0D}" type="slidenum">
              <a:rPr lang="de-DE" smtClean="0"/>
              <a:t>45</a:t>
            </a:fld>
            <a:endParaRPr lang="de-DE"/>
          </a:p>
        </p:txBody>
      </p:sp>
      <p:sp>
        <p:nvSpPr>
          <p:cNvPr id="7" name="Textplatzhalter 6">
            <a:extLst>
              <a:ext uri="{FF2B5EF4-FFF2-40B4-BE49-F238E27FC236}">
                <a16:creationId xmlns:a16="http://schemas.microsoft.com/office/drawing/2014/main" id="{DF90A986-D451-DF6A-BAFA-ACF19138E3D8}"/>
              </a:ext>
            </a:extLst>
          </p:cNvPr>
          <p:cNvSpPr>
            <a:spLocks noGrp="1"/>
          </p:cNvSpPr>
          <p:nvPr>
            <p:ph type="body" sz="quarter" idx="15"/>
          </p:nvPr>
        </p:nvSpPr>
        <p:spPr/>
        <p:txBody>
          <a:bodyPr/>
          <a:lstStyle/>
          <a:p>
            <a:r>
              <a:rPr lang="de-DE" dirty="0"/>
              <a:t>Stelle Überlegungen an, wie brennbarer Stoff entfernt werden kann. Klicke </a:t>
            </a:r>
            <a:r>
              <a:rPr lang="de-DE" dirty="0">
                <a:hlinkClick r:id="rId2" action="ppaction://hlinksldjump"/>
              </a:rPr>
              <a:t>hier</a:t>
            </a:r>
            <a:r>
              <a:rPr lang="de-DE" dirty="0"/>
              <a:t> für die Lösung.</a:t>
            </a:r>
          </a:p>
        </p:txBody>
      </p:sp>
      <p:pic>
        <p:nvPicPr>
          <p:cNvPr id="8" name="Inhaltsplatzhalter 22">
            <a:extLst>
              <a:ext uri="{FF2B5EF4-FFF2-40B4-BE49-F238E27FC236}">
                <a16:creationId xmlns:a16="http://schemas.microsoft.com/office/drawing/2014/main" id="{E826DEC5-FAB9-4DAF-48CA-F74EB59577FE}"/>
              </a:ext>
            </a:extLst>
          </p:cNvPr>
          <p:cNvPicPr>
            <a:picLocks noGrp="1" noChangeAspect="1"/>
          </p:cNvPicPr>
          <p:nvPr>
            <p:ph sz="quarter" idx="13"/>
          </p:nvPr>
        </p:nvPicPr>
        <p:blipFill>
          <a:blip r:embed="rId3"/>
          <a:stretch>
            <a:fillRect/>
          </a:stretch>
        </p:blipFill>
        <p:spPr>
          <a:xfrm>
            <a:off x="636508" y="503238"/>
            <a:ext cx="490696" cy="900112"/>
          </a:xfrm>
          <a:prstGeom prst="rect">
            <a:avLst/>
          </a:prstGeom>
        </p:spPr>
      </p:pic>
      <p:pic>
        <p:nvPicPr>
          <p:cNvPr id="9" name="Inhaltsplatzhalter 22">
            <a:extLst>
              <a:ext uri="{FF2B5EF4-FFF2-40B4-BE49-F238E27FC236}">
                <a16:creationId xmlns:a16="http://schemas.microsoft.com/office/drawing/2014/main" id="{BC69B4AA-9A7C-3994-33F1-7C7BE5FBBE5E}"/>
              </a:ext>
            </a:extLst>
          </p:cNvPr>
          <p:cNvPicPr>
            <a:picLocks noGrp="1" noChangeAspect="1"/>
          </p:cNvPicPr>
          <p:nvPr>
            <p:ph sz="quarter" idx="14"/>
          </p:nvPr>
        </p:nvPicPr>
        <p:blipFill>
          <a:blip r:embed="rId4"/>
          <a:stretch>
            <a:fillRect/>
          </a:stretch>
        </p:blipFill>
        <p:spPr>
          <a:xfrm>
            <a:off x="781181" y="5219700"/>
            <a:ext cx="777612" cy="900113"/>
          </a:xfrm>
          <a:prstGeom prst="rect">
            <a:avLst/>
          </a:prstGeom>
        </p:spPr>
      </p:pic>
    </p:spTree>
    <p:extLst>
      <p:ext uri="{BB962C8B-B14F-4D97-AF65-F5344CB8AC3E}">
        <p14:creationId xmlns:p14="http://schemas.microsoft.com/office/powerpoint/2010/main" val="3802802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750"/>
                            </p:stCondLst>
                            <p:childTnLst>
                              <p:par>
                                <p:cTn id="9" presetID="22" presetClass="entr" presetSubtype="8" fill="hold" nodeType="afterEffect">
                                  <p:stCondLst>
                                    <p:cond delay="25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wipe(left)">
                                      <p:cBhvr>
                                        <p:cTn id="11" dur="500"/>
                                        <p:tgtEl>
                                          <p:spTgt spid="3">
                                            <p:txEl>
                                              <p:pRg st="2" end="2"/>
                                            </p:txEl>
                                          </p:spTgt>
                                        </p:tgtEl>
                                      </p:cBhvr>
                                    </p:animEffect>
                                  </p:childTnLst>
                                </p:cTn>
                              </p:par>
                            </p:childTnLst>
                          </p:cTn>
                        </p:par>
                        <p:par>
                          <p:cTn id="12" fill="hold">
                            <p:stCondLst>
                              <p:cond delay="1500"/>
                            </p:stCondLst>
                            <p:childTnLst>
                              <p:par>
                                <p:cTn id="13" presetID="22" presetClass="entr" presetSubtype="8" fill="hold" nodeType="afterEffect">
                                  <p:stCondLst>
                                    <p:cond delay="25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wipe(left)">
                                      <p:cBhvr>
                                        <p:cTn id="1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2A395A2F-A4A7-EAA4-57D3-DC40786D49EE}"/>
              </a:ext>
            </a:extLst>
          </p:cNvPr>
          <p:cNvSpPr>
            <a:spLocks noGrp="1"/>
          </p:cNvSpPr>
          <p:nvPr>
            <p:ph idx="1"/>
          </p:nvPr>
        </p:nvSpPr>
        <p:spPr/>
        <p:txBody>
          <a:bodyPr/>
          <a:lstStyle/>
          <a:p>
            <a:r>
              <a:rPr lang="de-DE" dirty="0"/>
              <a:t>Weitere Möglichkeiten einen Brennstoff zu entfernen:</a:t>
            </a:r>
          </a:p>
          <a:p>
            <a:pPr marL="342900" indent="-342900">
              <a:buFont typeface="Arial" panose="020B0604020202020204" pitchFamily="34" charset="0"/>
              <a:buChar char="•"/>
            </a:pPr>
            <a:r>
              <a:rPr lang="de-DE" dirty="0"/>
              <a:t>Im Labor den Gashahn schließen.</a:t>
            </a:r>
          </a:p>
          <a:p>
            <a:pPr marL="342900" indent="-342900">
              <a:buFont typeface="Arial" panose="020B0604020202020204" pitchFamily="34" charset="0"/>
              <a:buChar char="•"/>
            </a:pPr>
            <a:r>
              <a:rPr lang="de-DE" dirty="0"/>
              <a:t>Im Labor auf feuerfesten Unterlagen arbeiten.</a:t>
            </a:r>
          </a:p>
          <a:p>
            <a:pPr marL="342900" indent="-342900">
              <a:buFont typeface="Arial" panose="020B0604020202020204" pitchFamily="34" charset="0"/>
              <a:buChar char="•"/>
            </a:pPr>
            <a:r>
              <a:rPr lang="de-DE" dirty="0"/>
              <a:t>Allgemein: Brennbares Material von einer Zündquelle entfernen oder nicht in die Nähe bringen. </a:t>
            </a:r>
            <a:r>
              <a:rPr lang="de-DE" dirty="0">
                <a:hlinkClick r:id="rId2" action="ppaction://hlinksldjump"/>
              </a:rPr>
              <a:t>Warum</a:t>
            </a:r>
            <a:r>
              <a:rPr lang="de-DE" dirty="0"/>
              <a:t>?</a:t>
            </a:r>
          </a:p>
          <a:p>
            <a:pPr marL="342900" indent="-342900">
              <a:buFont typeface="Arial" panose="020B0604020202020204" pitchFamily="34" charset="0"/>
              <a:buChar char="•"/>
            </a:pPr>
            <a:endParaRPr lang="de-DE" dirty="0"/>
          </a:p>
        </p:txBody>
      </p:sp>
      <p:sp>
        <p:nvSpPr>
          <p:cNvPr id="3" name="Foliennummernplatzhalter 2">
            <a:extLst>
              <a:ext uri="{FF2B5EF4-FFF2-40B4-BE49-F238E27FC236}">
                <a16:creationId xmlns:a16="http://schemas.microsoft.com/office/drawing/2014/main" id="{58514074-5D87-8D5D-6F87-83C8431014AC}"/>
              </a:ext>
            </a:extLst>
          </p:cNvPr>
          <p:cNvSpPr>
            <a:spLocks noGrp="1"/>
          </p:cNvSpPr>
          <p:nvPr>
            <p:ph type="sldNum" sz="quarter" idx="12"/>
          </p:nvPr>
        </p:nvSpPr>
        <p:spPr/>
        <p:txBody>
          <a:bodyPr/>
          <a:lstStyle/>
          <a:p>
            <a:fld id="{649AAC7D-4B30-4604-BD35-0C4E56313D0D}" type="slidenum">
              <a:rPr lang="de-DE" smtClean="0"/>
              <a:t>46</a:t>
            </a:fld>
            <a:endParaRPr lang="de-DE"/>
          </a:p>
        </p:txBody>
      </p:sp>
    </p:spTree>
    <p:extLst>
      <p:ext uri="{BB962C8B-B14F-4D97-AF65-F5344CB8AC3E}">
        <p14:creationId xmlns:p14="http://schemas.microsoft.com/office/powerpoint/2010/main" val="522860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par>
                          <p:cTn id="8" fill="hold">
                            <p:stCondLst>
                              <p:cond delay="750"/>
                            </p:stCondLst>
                            <p:childTnLst>
                              <p:par>
                                <p:cTn id="9" presetID="22" presetClass="entr" presetSubtype="8" fill="hold" nodeType="afterEffect">
                                  <p:stCondLst>
                                    <p:cond delay="25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wipe(left)">
                                      <p:cBhvr>
                                        <p:cTn id="11" dur="500"/>
                                        <p:tgtEl>
                                          <p:spTgt spid="2">
                                            <p:txEl>
                                              <p:pRg st="1" end="1"/>
                                            </p:txEl>
                                          </p:spTgt>
                                        </p:tgtEl>
                                      </p:cBhvr>
                                    </p:animEffect>
                                  </p:childTnLst>
                                </p:cTn>
                              </p:par>
                              <p:par>
                                <p:cTn id="12" presetID="22" presetClass="entr" presetSubtype="8" fill="hold" nodeType="withEffect">
                                  <p:stCondLst>
                                    <p:cond delay="25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wipe(left)">
                                      <p:cBhvr>
                                        <p:cTn id="14" dur="500"/>
                                        <p:tgtEl>
                                          <p:spTgt spid="2">
                                            <p:txEl>
                                              <p:pRg st="2" end="2"/>
                                            </p:txEl>
                                          </p:spTgt>
                                        </p:tgtEl>
                                      </p:cBhvr>
                                    </p:animEffect>
                                  </p:childTnLst>
                                </p:cTn>
                              </p:par>
                              <p:par>
                                <p:cTn id="15" presetID="22" presetClass="entr" presetSubtype="8" fill="hold" nodeType="withEffect">
                                  <p:stCondLst>
                                    <p:cond delay="25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wipe(left)">
                                      <p:cBhvr>
                                        <p:cTn id="1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D468BB-3487-AA78-CDBF-18F92155F98E}"/>
              </a:ext>
            </a:extLst>
          </p:cNvPr>
          <p:cNvSpPr>
            <a:spLocks noGrp="1"/>
          </p:cNvSpPr>
          <p:nvPr>
            <p:ph type="title"/>
          </p:nvPr>
        </p:nvSpPr>
        <p:spPr/>
        <p:txBody>
          <a:bodyPr/>
          <a:lstStyle/>
          <a:p>
            <a:r>
              <a:rPr lang="de-DE" dirty="0"/>
              <a:t>Expertengruppe 3 (Brennstoff)</a:t>
            </a:r>
          </a:p>
        </p:txBody>
      </p:sp>
      <p:sp>
        <p:nvSpPr>
          <p:cNvPr id="3" name="Inhaltsplatzhalter 2">
            <a:extLst>
              <a:ext uri="{FF2B5EF4-FFF2-40B4-BE49-F238E27FC236}">
                <a16:creationId xmlns:a16="http://schemas.microsoft.com/office/drawing/2014/main" id="{10284BAC-D9C7-CBC4-83B9-855A984F06DD}"/>
              </a:ext>
            </a:extLst>
          </p:cNvPr>
          <p:cNvSpPr>
            <a:spLocks noGrp="1"/>
          </p:cNvSpPr>
          <p:nvPr>
            <p:ph idx="1"/>
          </p:nvPr>
        </p:nvSpPr>
        <p:spPr/>
        <p:txBody>
          <a:bodyPr/>
          <a:lstStyle/>
          <a:p>
            <a:endParaRPr lang="de-DE" dirty="0"/>
          </a:p>
          <a:p>
            <a:r>
              <a:rPr lang="de-DE" dirty="0"/>
              <a:t>Zusatzaufgabe:</a:t>
            </a:r>
          </a:p>
          <a:p>
            <a:r>
              <a:rPr lang="de-DE" dirty="0"/>
              <a:t>Mache dir Gedanken, warum ein Förster </a:t>
            </a:r>
            <a:r>
              <a:rPr lang="de-DE" dirty="0">
                <a:hlinkClick r:id="rId2" action="ppaction://hlinksldjump"/>
              </a:rPr>
              <a:t>Waldschneisen</a:t>
            </a:r>
            <a:r>
              <a:rPr lang="de-DE" dirty="0"/>
              <a:t> schlägt.</a:t>
            </a:r>
          </a:p>
          <a:p>
            <a:endParaRPr lang="de-DE" dirty="0"/>
          </a:p>
          <a:p>
            <a:r>
              <a:rPr lang="de-DE" dirty="0"/>
              <a:t>Falls du Hilfe bei der Zusatzaufgabe benötigst, klicke </a:t>
            </a:r>
            <a:r>
              <a:rPr lang="de-DE" dirty="0">
                <a:hlinkClick r:id="rId2" action="ppaction://hlinksldjump"/>
              </a:rPr>
              <a:t>hier</a:t>
            </a:r>
            <a:r>
              <a:rPr lang="de-DE" dirty="0"/>
              <a:t>.</a:t>
            </a:r>
          </a:p>
          <a:p>
            <a:endParaRPr lang="de-DE" dirty="0"/>
          </a:p>
          <a:p>
            <a:r>
              <a:rPr lang="de-DE" dirty="0"/>
              <a:t>Klicke </a:t>
            </a:r>
            <a:r>
              <a:rPr lang="de-DE" dirty="0">
                <a:hlinkClick r:id="rId3" action="ppaction://hlinksldjump"/>
              </a:rPr>
              <a:t>hier</a:t>
            </a:r>
            <a:r>
              <a:rPr lang="de-DE" dirty="0"/>
              <a:t> für die Lösung.</a:t>
            </a:r>
          </a:p>
          <a:p>
            <a:endParaRPr lang="de-DE" dirty="0"/>
          </a:p>
        </p:txBody>
      </p:sp>
      <p:sp>
        <p:nvSpPr>
          <p:cNvPr id="4" name="Foliennummernplatzhalter 3">
            <a:extLst>
              <a:ext uri="{FF2B5EF4-FFF2-40B4-BE49-F238E27FC236}">
                <a16:creationId xmlns:a16="http://schemas.microsoft.com/office/drawing/2014/main" id="{E828F13C-70AC-EAB7-BB59-3F01A8D677B5}"/>
              </a:ext>
            </a:extLst>
          </p:cNvPr>
          <p:cNvSpPr>
            <a:spLocks noGrp="1"/>
          </p:cNvSpPr>
          <p:nvPr>
            <p:ph type="sldNum" sz="quarter" idx="12"/>
          </p:nvPr>
        </p:nvSpPr>
        <p:spPr/>
        <p:txBody>
          <a:bodyPr/>
          <a:lstStyle/>
          <a:p>
            <a:fld id="{649AAC7D-4B30-4604-BD35-0C4E56313D0D}" type="slidenum">
              <a:rPr lang="de-DE" smtClean="0"/>
              <a:t>47</a:t>
            </a:fld>
            <a:endParaRPr lang="de-DE"/>
          </a:p>
        </p:txBody>
      </p:sp>
      <p:pic>
        <p:nvPicPr>
          <p:cNvPr id="8" name="Inhaltsplatzhalter 22">
            <a:extLst>
              <a:ext uri="{FF2B5EF4-FFF2-40B4-BE49-F238E27FC236}">
                <a16:creationId xmlns:a16="http://schemas.microsoft.com/office/drawing/2014/main" id="{E826DEC5-FAB9-4DAF-48CA-F74EB59577FE}"/>
              </a:ext>
            </a:extLst>
          </p:cNvPr>
          <p:cNvPicPr>
            <a:picLocks noGrp="1" noChangeAspect="1"/>
          </p:cNvPicPr>
          <p:nvPr>
            <p:ph sz="quarter" idx="13"/>
          </p:nvPr>
        </p:nvPicPr>
        <p:blipFill>
          <a:blip r:embed="rId4"/>
          <a:stretch>
            <a:fillRect/>
          </a:stretch>
        </p:blipFill>
        <p:spPr>
          <a:xfrm>
            <a:off x="636508" y="503238"/>
            <a:ext cx="490696" cy="900112"/>
          </a:xfrm>
          <a:prstGeom prst="rect">
            <a:avLst/>
          </a:prstGeom>
        </p:spPr>
      </p:pic>
    </p:spTree>
    <p:extLst>
      <p:ext uri="{BB962C8B-B14F-4D97-AF65-F5344CB8AC3E}">
        <p14:creationId xmlns:p14="http://schemas.microsoft.com/office/powerpoint/2010/main" val="942265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par>
                                <p:cTn id="8" presetID="22" presetClass="entr" presetSubtype="8" fill="hold" nodeType="withEffect">
                                  <p:stCondLst>
                                    <p:cond delay="25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wipe(left)">
                                      <p:cBhvr>
                                        <p:cTn id="10" dur="500"/>
                                        <p:tgtEl>
                                          <p:spTgt spid="3">
                                            <p:txEl>
                                              <p:pRg st="2" end="2"/>
                                            </p:txEl>
                                          </p:spTgt>
                                        </p:tgtEl>
                                      </p:cBhvr>
                                    </p:animEffect>
                                  </p:childTnLst>
                                </p:cTn>
                              </p:par>
                            </p:childTnLst>
                          </p:cTn>
                        </p:par>
                        <p:par>
                          <p:cTn id="11" fill="hold">
                            <p:stCondLst>
                              <p:cond delay="750"/>
                            </p:stCondLst>
                            <p:childTnLst>
                              <p:par>
                                <p:cTn id="12" presetID="22" presetClass="entr" presetSubtype="8" fill="hold" nodeType="afterEffect">
                                  <p:stCondLst>
                                    <p:cond delay="25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wipe(left)">
                                      <p:cBhvr>
                                        <p:cTn id="14" dur="500"/>
                                        <p:tgtEl>
                                          <p:spTgt spid="3">
                                            <p:txEl>
                                              <p:pRg st="4" end="4"/>
                                            </p:txEl>
                                          </p:spTgt>
                                        </p:tgtEl>
                                      </p:cBhvr>
                                    </p:animEffect>
                                  </p:childTnLst>
                                </p:cTn>
                              </p:par>
                            </p:childTnLst>
                          </p:cTn>
                        </p:par>
                        <p:par>
                          <p:cTn id="15" fill="hold">
                            <p:stCondLst>
                              <p:cond delay="1500"/>
                            </p:stCondLst>
                            <p:childTnLst>
                              <p:par>
                                <p:cTn id="16" presetID="22" presetClass="entr" presetSubtype="8" fill="hold" nodeType="afterEffect">
                                  <p:stCondLst>
                                    <p:cond delay="25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wipe(left)">
                                      <p:cBhvr>
                                        <p:cTn id="18"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8A26B70-D4F8-510F-35CE-34680D540E2E}"/>
              </a:ext>
            </a:extLst>
          </p:cNvPr>
          <p:cNvSpPr>
            <a:spLocks noGrp="1"/>
          </p:cNvSpPr>
          <p:nvPr>
            <p:ph idx="1"/>
          </p:nvPr>
        </p:nvSpPr>
        <p:spPr/>
        <p:txBody>
          <a:bodyPr/>
          <a:lstStyle/>
          <a:p>
            <a:r>
              <a:rPr lang="de-DE" dirty="0"/>
              <a:t>Definition Waldschneise: Baumloser Streifen, der sich durch den Wald zieht. [6]</a:t>
            </a:r>
          </a:p>
          <a:p>
            <a:endParaRPr lang="de-DE" dirty="0"/>
          </a:p>
          <a:p>
            <a:r>
              <a:rPr lang="de-DE" dirty="0"/>
              <a:t>Solltest du mit der Hilfe nicht weiterkommen, kannst du auch in den dir zur Verfügung stehenden Quellen recherchieren. </a:t>
            </a:r>
          </a:p>
          <a:p>
            <a:endParaRPr lang="de-DE" dirty="0"/>
          </a:p>
          <a:p>
            <a:r>
              <a:rPr lang="de-DE" dirty="0"/>
              <a:t>Klicke </a:t>
            </a:r>
            <a:r>
              <a:rPr lang="de-DE" dirty="0">
                <a:hlinkClick r:id="rId2" action="ppaction://hlinksldjump"/>
              </a:rPr>
              <a:t>hier</a:t>
            </a:r>
            <a:r>
              <a:rPr lang="de-DE" dirty="0"/>
              <a:t> für die Lösung.</a:t>
            </a:r>
          </a:p>
          <a:p>
            <a:endParaRPr lang="de-DE" dirty="0"/>
          </a:p>
        </p:txBody>
      </p:sp>
      <p:sp>
        <p:nvSpPr>
          <p:cNvPr id="3" name="Foliennummernplatzhalter 2">
            <a:extLst>
              <a:ext uri="{FF2B5EF4-FFF2-40B4-BE49-F238E27FC236}">
                <a16:creationId xmlns:a16="http://schemas.microsoft.com/office/drawing/2014/main" id="{145DA863-104E-EF69-58C2-FCFA92E053C6}"/>
              </a:ext>
            </a:extLst>
          </p:cNvPr>
          <p:cNvSpPr>
            <a:spLocks noGrp="1"/>
          </p:cNvSpPr>
          <p:nvPr>
            <p:ph type="sldNum" sz="quarter" idx="12"/>
          </p:nvPr>
        </p:nvSpPr>
        <p:spPr/>
        <p:txBody>
          <a:bodyPr/>
          <a:lstStyle/>
          <a:p>
            <a:fld id="{649AAC7D-4B30-4604-BD35-0C4E56313D0D}" type="slidenum">
              <a:rPr lang="de-DE" smtClean="0"/>
              <a:t>48</a:t>
            </a:fld>
            <a:endParaRPr lang="de-DE"/>
          </a:p>
        </p:txBody>
      </p:sp>
    </p:spTree>
    <p:extLst>
      <p:ext uri="{BB962C8B-B14F-4D97-AF65-F5344CB8AC3E}">
        <p14:creationId xmlns:p14="http://schemas.microsoft.com/office/powerpoint/2010/main" val="3871980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par>
                          <p:cTn id="8" fill="hold">
                            <p:stCondLst>
                              <p:cond delay="750"/>
                            </p:stCondLst>
                            <p:childTnLst>
                              <p:par>
                                <p:cTn id="9" presetID="22" presetClass="entr" presetSubtype="8" fill="hold" nodeType="afterEffect">
                                  <p:stCondLst>
                                    <p:cond delay="250"/>
                                  </p:stCondLst>
                                  <p:childTnLst>
                                    <p:set>
                                      <p:cBhvr>
                                        <p:cTn id="10" dur="1" fill="hold">
                                          <p:stCondLst>
                                            <p:cond delay="0"/>
                                          </p:stCondLst>
                                        </p:cTn>
                                        <p:tgtEl>
                                          <p:spTgt spid="2">
                                            <p:txEl>
                                              <p:pRg st="2" end="2"/>
                                            </p:txEl>
                                          </p:spTgt>
                                        </p:tgtEl>
                                        <p:attrNameLst>
                                          <p:attrName>style.visibility</p:attrName>
                                        </p:attrNameLst>
                                      </p:cBhvr>
                                      <p:to>
                                        <p:strVal val="visible"/>
                                      </p:to>
                                    </p:set>
                                    <p:animEffect transition="in" filter="wipe(left)">
                                      <p:cBhvr>
                                        <p:cTn id="11" dur="500"/>
                                        <p:tgtEl>
                                          <p:spTgt spid="2">
                                            <p:txEl>
                                              <p:pRg st="2" end="2"/>
                                            </p:txEl>
                                          </p:spTgt>
                                        </p:tgtEl>
                                      </p:cBhvr>
                                    </p:animEffect>
                                  </p:childTnLst>
                                </p:cTn>
                              </p:par>
                            </p:childTnLst>
                          </p:cTn>
                        </p:par>
                        <p:par>
                          <p:cTn id="12" fill="hold">
                            <p:stCondLst>
                              <p:cond delay="1500"/>
                            </p:stCondLst>
                            <p:childTnLst>
                              <p:par>
                                <p:cTn id="13" presetID="22" presetClass="entr" presetSubtype="8" fill="hold" nodeType="afterEffect">
                                  <p:stCondLst>
                                    <p:cond delay="250"/>
                                  </p:stCondLst>
                                  <p:childTnLst>
                                    <p:set>
                                      <p:cBhvr>
                                        <p:cTn id="14" dur="1" fill="hold">
                                          <p:stCondLst>
                                            <p:cond delay="0"/>
                                          </p:stCondLst>
                                        </p:cTn>
                                        <p:tgtEl>
                                          <p:spTgt spid="2">
                                            <p:txEl>
                                              <p:pRg st="4" end="4"/>
                                            </p:txEl>
                                          </p:spTgt>
                                        </p:tgtEl>
                                        <p:attrNameLst>
                                          <p:attrName>style.visibility</p:attrName>
                                        </p:attrNameLst>
                                      </p:cBhvr>
                                      <p:to>
                                        <p:strVal val="visible"/>
                                      </p:to>
                                    </p:set>
                                    <p:animEffect transition="in" filter="wipe(left)">
                                      <p:cBhvr>
                                        <p:cTn id="15"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82D854FD-985F-0CBC-DC0C-E6CA59042647}"/>
              </a:ext>
            </a:extLst>
          </p:cNvPr>
          <p:cNvSpPr>
            <a:spLocks noGrp="1"/>
          </p:cNvSpPr>
          <p:nvPr>
            <p:ph idx="1"/>
          </p:nvPr>
        </p:nvSpPr>
        <p:spPr/>
        <p:txBody>
          <a:bodyPr/>
          <a:lstStyle/>
          <a:p>
            <a:r>
              <a:rPr lang="de-DE" dirty="0"/>
              <a:t>Warum schlägt man Waldschneisen?</a:t>
            </a:r>
          </a:p>
          <a:p>
            <a:endParaRPr lang="de-DE" dirty="0"/>
          </a:p>
          <a:p>
            <a:r>
              <a:rPr lang="de-DE" dirty="0"/>
              <a:t>Bei einem brennenden Wald reicht es meistens nicht aus, nur mit Wasser zu löschen. Die Fläche ist zu groß. Durch die vielen Bäume hat das Feuer genug Material, um sich ungehindert ausbreiten zu können. </a:t>
            </a:r>
          </a:p>
          <a:p>
            <a:r>
              <a:rPr lang="de-DE" dirty="0"/>
              <a:t>Schlägt der Förster zuvor Waldschneisen in den Wald, kann das Feuer von einem Waldstück nicht in ein weiteres übergreifen, weil es dazwischen keinen Brennstoff hat. </a:t>
            </a:r>
          </a:p>
        </p:txBody>
      </p:sp>
      <p:sp>
        <p:nvSpPr>
          <p:cNvPr id="3" name="Foliennummernplatzhalter 2">
            <a:extLst>
              <a:ext uri="{FF2B5EF4-FFF2-40B4-BE49-F238E27FC236}">
                <a16:creationId xmlns:a16="http://schemas.microsoft.com/office/drawing/2014/main" id="{14F4551A-05FE-30E5-C78D-968FCD64F06A}"/>
              </a:ext>
            </a:extLst>
          </p:cNvPr>
          <p:cNvSpPr>
            <a:spLocks noGrp="1"/>
          </p:cNvSpPr>
          <p:nvPr>
            <p:ph type="sldNum" sz="quarter" idx="12"/>
          </p:nvPr>
        </p:nvSpPr>
        <p:spPr/>
        <p:txBody>
          <a:bodyPr/>
          <a:lstStyle/>
          <a:p>
            <a:fld id="{649AAC7D-4B30-4604-BD35-0C4E56313D0D}" type="slidenum">
              <a:rPr lang="de-DE" smtClean="0"/>
              <a:t>49</a:t>
            </a:fld>
            <a:endParaRPr lang="de-DE"/>
          </a:p>
        </p:txBody>
      </p:sp>
    </p:spTree>
    <p:extLst>
      <p:ext uri="{BB962C8B-B14F-4D97-AF65-F5344CB8AC3E}">
        <p14:creationId xmlns:p14="http://schemas.microsoft.com/office/powerpoint/2010/main" val="3083529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par>
                          <p:cTn id="8" fill="hold">
                            <p:stCondLst>
                              <p:cond delay="750"/>
                            </p:stCondLst>
                            <p:childTnLst>
                              <p:par>
                                <p:cTn id="9" presetID="22" presetClass="entr" presetSubtype="8" fill="hold" nodeType="afterEffect">
                                  <p:stCondLst>
                                    <p:cond delay="250"/>
                                  </p:stCondLst>
                                  <p:childTnLst>
                                    <p:set>
                                      <p:cBhvr>
                                        <p:cTn id="10" dur="1" fill="hold">
                                          <p:stCondLst>
                                            <p:cond delay="0"/>
                                          </p:stCondLst>
                                        </p:cTn>
                                        <p:tgtEl>
                                          <p:spTgt spid="2">
                                            <p:txEl>
                                              <p:pRg st="2" end="2"/>
                                            </p:txEl>
                                          </p:spTgt>
                                        </p:tgtEl>
                                        <p:attrNameLst>
                                          <p:attrName>style.visibility</p:attrName>
                                        </p:attrNameLst>
                                      </p:cBhvr>
                                      <p:to>
                                        <p:strVal val="visible"/>
                                      </p:to>
                                    </p:set>
                                    <p:animEffect transition="in" filter="wipe(left)">
                                      <p:cBhvr>
                                        <p:cTn id="11" dur="500"/>
                                        <p:tgtEl>
                                          <p:spTgt spid="2">
                                            <p:txEl>
                                              <p:pRg st="2" end="2"/>
                                            </p:txEl>
                                          </p:spTgt>
                                        </p:tgtEl>
                                      </p:cBhvr>
                                    </p:animEffect>
                                  </p:childTnLst>
                                </p:cTn>
                              </p:par>
                              <p:par>
                                <p:cTn id="12" presetID="22" presetClass="entr" presetSubtype="8" fill="hold" nodeType="withEffect">
                                  <p:stCondLst>
                                    <p:cond delay="250"/>
                                  </p:stCondLst>
                                  <p:childTnLst>
                                    <p:set>
                                      <p:cBhvr>
                                        <p:cTn id="13" dur="1" fill="hold">
                                          <p:stCondLst>
                                            <p:cond delay="0"/>
                                          </p:stCondLst>
                                        </p:cTn>
                                        <p:tgtEl>
                                          <p:spTgt spid="2">
                                            <p:txEl>
                                              <p:pRg st="3" end="3"/>
                                            </p:txEl>
                                          </p:spTgt>
                                        </p:tgtEl>
                                        <p:attrNameLst>
                                          <p:attrName>style.visibility</p:attrName>
                                        </p:attrNameLst>
                                      </p:cBhvr>
                                      <p:to>
                                        <p:strVal val="visible"/>
                                      </p:to>
                                    </p:set>
                                    <p:animEffect transition="in" filter="wipe(left)">
                                      <p:cBhvr>
                                        <p:cTn id="14"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2AD5BD-BBC9-2AAA-84A5-43BAE9D03B2F}"/>
              </a:ext>
            </a:extLst>
          </p:cNvPr>
          <p:cNvSpPr>
            <a:spLocks noGrp="1"/>
          </p:cNvSpPr>
          <p:nvPr>
            <p:ph type="title"/>
          </p:nvPr>
        </p:nvSpPr>
        <p:spPr/>
        <p:txBody>
          <a:bodyPr/>
          <a:lstStyle/>
          <a:p>
            <a:r>
              <a:rPr lang="de-DE" dirty="0"/>
              <a:t>Aufgabe 1 von 3</a:t>
            </a:r>
            <a:endParaRPr lang="de-DE" sz="1400" b="0" dirty="0">
              <a:solidFill>
                <a:schemeClr val="accent4"/>
              </a:solidFill>
            </a:endParaRPr>
          </a:p>
        </p:txBody>
      </p:sp>
      <p:sp>
        <p:nvSpPr>
          <p:cNvPr id="3" name="Inhaltsplatzhalter 2">
            <a:extLst>
              <a:ext uri="{FF2B5EF4-FFF2-40B4-BE49-F238E27FC236}">
                <a16:creationId xmlns:a16="http://schemas.microsoft.com/office/drawing/2014/main" id="{1AF3A70E-9AB8-1A6F-E697-E7109AA17C29}"/>
              </a:ext>
            </a:extLst>
          </p:cNvPr>
          <p:cNvSpPr>
            <a:spLocks noGrp="1"/>
          </p:cNvSpPr>
          <p:nvPr>
            <p:ph idx="1"/>
          </p:nvPr>
        </p:nvSpPr>
        <p:spPr/>
        <p:txBody>
          <a:bodyPr/>
          <a:lstStyle/>
          <a:p>
            <a:r>
              <a:rPr lang="de-DE" dirty="0"/>
              <a:t>Versuch: Eine Wunderkerze wird angezündet und in einen mit Wasser gefüllten Zylinder gegeben. </a:t>
            </a:r>
          </a:p>
          <a:p>
            <a:endParaRPr lang="de-DE" dirty="0"/>
          </a:p>
        </p:txBody>
      </p:sp>
      <p:sp>
        <p:nvSpPr>
          <p:cNvPr id="4" name="Foliennummernplatzhalter 3">
            <a:extLst>
              <a:ext uri="{FF2B5EF4-FFF2-40B4-BE49-F238E27FC236}">
                <a16:creationId xmlns:a16="http://schemas.microsoft.com/office/drawing/2014/main" id="{687C888A-BB09-9D1E-0CA7-E94A75962C39}"/>
              </a:ext>
            </a:extLst>
          </p:cNvPr>
          <p:cNvSpPr>
            <a:spLocks noGrp="1"/>
          </p:cNvSpPr>
          <p:nvPr>
            <p:ph type="sldNum" sz="quarter" idx="12"/>
          </p:nvPr>
        </p:nvSpPr>
        <p:spPr/>
        <p:txBody>
          <a:bodyPr/>
          <a:lstStyle/>
          <a:p>
            <a:fld id="{649AAC7D-4B30-4604-BD35-0C4E56313D0D}" type="slidenum">
              <a:rPr lang="de-DE" smtClean="0"/>
              <a:t>5</a:t>
            </a:fld>
            <a:endParaRPr lang="de-DE"/>
          </a:p>
        </p:txBody>
      </p:sp>
      <p:sp>
        <p:nvSpPr>
          <p:cNvPr id="7" name="Textplatzhalter 6">
            <a:extLst>
              <a:ext uri="{FF2B5EF4-FFF2-40B4-BE49-F238E27FC236}">
                <a16:creationId xmlns:a16="http://schemas.microsoft.com/office/drawing/2014/main" id="{A4BCA46D-F2C9-9BB9-B651-B41E43121147}"/>
              </a:ext>
            </a:extLst>
          </p:cNvPr>
          <p:cNvSpPr>
            <a:spLocks noGrp="1"/>
          </p:cNvSpPr>
          <p:nvPr>
            <p:ph type="body" sz="quarter" idx="15"/>
          </p:nvPr>
        </p:nvSpPr>
        <p:spPr/>
        <p:txBody>
          <a:bodyPr/>
          <a:lstStyle/>
          <a:p>
            <a:r>
              <a:rPr lang="de-DE" dirty="0"/>
              <a:t>Stelle mögliche </a:t>
            </a:r>
            <a:r>
              <a:rPr lang="de-DE" b="1" dirty="0"/>
              <a:t>Beobachtungen</a:t>
            </a:r>
            <a:r>
              <a:rPr lang="de-DE" dirty="0"/>
              <a:t> für den Versuch auf.</a:t>
            </a:r>
          </a:p>
        </p:txBody>
      </p:sp>
      <p:pic>
        <p:nvPicPr>
          <p:cNvPr id="8" name="Inhaltsplatzhalter 22">
            <a:extLst>
              <a:ext uri="{FF2B5EF4-FFF2-40B4-BE49-F238E27FC236}">
                <a16:creationId xmlns:a16="http://schemas.microsoft.com/office/drawing/2014/main" id="{E2BDE229-107A-A76E-644F-57C623599623}"/>
              </a:ext>
            </a:extLst>
          </p:cNvPr>
          <p:cNvPicPr>
            <a:picLocks noGrp="1" noChangeAspect="1"/>
          </p:cNvPicPr>
          <p:nvPr>
            <p:ph sz="quarter" idx="13"/>
          </p:nvPr>
        </p:nvPicPr>
        <p:blipFill>
          <a:blip r:embed="rId2"/>
          <a:stretch>
            <a:fillRect/>
          </a:stretch>
        </p:blipFill>
        <p:spPr>
          <a:xfrm>
            <a:off x="636508" y="503238"/>
            <a:ext cx="490696" cy="900112"/>
          </a:xfrm>
          <a:prstGeom prst="rect">
            <a:avLst/>
          </a:prstGeom>
        </p:spPr>
      </p:pic>
      <p:pic>
        <p:nvPicPr>
          <p:cNvPr id="9" name="Inhaltsplatzhalter 22">
            <a:extLst>
              <a:ext uri="{FF2B5EF4-FFF2-40B4-BE49-F238E27FC236}">
                <a16:creationId xmlns:a16="http://schemas.microsoft.com/office/drawing/2014/main" id="{ABC0FC3F-F333-5BE8-E751-751BA34A29C4}"/>
              </a:ext>
            </a:extLst>
          </p:cNvPr>
          <p:cNvPicPr>
            <a:picLocks noGrp="1" noChangeAspect="1"/>
          </p:cNvPicPr>
          <p:nvPr>
            <p:ph sz="quarter" idx="14"/>
          </p:nvPr>
        </p:nvPicPr>
        <p:blipFill>
          <a:blip r:embed="rId3"/>
          <a:stretch>
            <a:fillRect/>
          </a:stretch>
        </p:blipFill>
        <p:spPr>
          <a:xfrm>
            <a:off x="781181" y="5219700"/>
            <a:ext cx="777612" cy="900113"/>
          </a:xfrm>
          <a:prstGeom prst="rect">
            <a:avLst/>
          </a:prstGeom>
        </p:spPr>
      </p:pic>
      <p:grpSp>
        <p:nvGrpSpPr>
          <p:cNvPr id="5" name="Gruppieren 4">
            <a:extLst>
              <a:ext uri="{FF2B5EF4-FFF2-40B4-BE49-F238E27FC236}">
                <a16:creationId xmlns:a16="http://schemas.microsoft.com/office/drawing/2014/main" id="{0855DF86-2A0C-99A9-2DED-523ED0D8419B}"/>
              </a:ext>
            </a:extLst>
          </p:cNvPr>
          <p:cNvGrpSpPr/>
          <p:nvPr/>
        </p:nvGrpSpPr>
        <p:grpSpPr>
          <a:xfrm>
            <a:off x="2877292" y="2655585"/>
            <a:ext cx="3049746" cy="1697610"/>
            <a:chOff x="2877292" y="2655585"/>
            <a:chExt cx="3049746" cy="1697610"/>
          </a:xfrm>
        </p:grpSpPr>
        <p:pic>
          <p:nvPicPr>
            <p:cNvPr id="12" name="Grafik 11" descr="Wunderkerze Silhouette">
              <a:extLst>
                <a:ext uri="{FF2B5EF4-FFF2-40B4-BE49-F238E27FC236}">
                  <a16:creationId xmlns:a16="http://schemas.microsoft.com/office/drawing/2014/main" id="{54FCAED6-7EC7-F7ED-AA9A-BF936D4D1F9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2877292" y="2655585"/>
              <a:ext cx="1697610" cy="1697610"/>
            </a:xfrm>
            <a:prstGeom prst="rect">
              <a:avLst/>
            </a:prstGeom>
          </p:spPr>
        </p:pic>
        <p:grpSp>
          <p:nvGrpSpPr>
            <p:cNvPr id="15" name="Gruppieren 14">
              <a:extLst>
                <a:ext uri="{FF2B5EF4-FFF2-40B4-BE49-F238E27FC236}">
                  <a16:creationId xmlns:a16="http://schemas.microsoft.com/office/drawing/2014/main" id="{0B244EBA-0E8F-4C5A-BEBD-018DC6BD81BC}"/>
                </a:ext>
              </a:extLst>
            </p:cNvPr>
            <p:cNvGrpSpPr/>
            <p:nvPr/>
          </p:nvGrpSpPr>
          <p:grpSpPr>
            <a:xfrm rot="18818657">
              <a:off x="5265407" y="3390521"/>
              <a:ext cx="321976" cy="1001286"/>
              <a:chOff x="293072" y="1303398"/>
              <a:chExt cx="1584002" cy="4925952"/>
            </a:xfrm>
          </p:grpSpPr>
          <p:sp>
            <p:nvSpPr>
              <p:cNvPr id="16" name="Abgerundetes Rechteck 31">
                <a:extLst>
                  <a:ext uri="{FF2B5EF4-FFF2-40B4-BE49-F238E27FC236}">
                    <a16:creationId xmlns:a16="http://schemas.microsoft.com/office/drawing/2014/main" id="{6307EA7E-3974-4487-D983-9DBA4C3C25B4}"/>
                  </a:ext>
                </a:extLst>
              </p:cNvPr>
              <p:cNvSpPr/>
              <p:nvPr/>
            </p:nvSpPr>
            <p:spPr>
              <a:xfrm>
                <a:off x="473074" y="1990725"/>
                <a:ext cx="1404000" cy="4238625"/>
              </a:xfrm>
              <a:prstGeom prst="round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Rechteck 16">
                <a:extLst>
                  <a:ext uri="{FF2B5EF4-FFF2-40B4-BE49-F238E27FC236}">
                    <a16:creationId xmlns:a16="http://schemas.microsoft.com/office/drawing/2014/main" id="{020AEB15-82AC-29E3-9073-D5DBB3F57003}"/>
                  </a:ext>
                </a:extLst>
              </p:cNvPr>
              <p:cNvSpPr/>
              <p:nvPr/>
            </p:nvSpPr>
            <p:spPr>
              <a:xfrm>
                <a:off x="473073" y="1962150"/>
                <a:ext cx="1404000" cy="32385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a:ea typeface="+mn-ea"/>
                  <a:cs typeface="+mn-cs"/>
                </a:endParaRPr>
              </a:p>
            </p:txBody>
          </p:sp>
          <p:sp>
            <p:nvSpPr>
              <p:cNvPr id="18" name="Abgerundetes Rechteck 33">
                <a:extLst>
                  <a:ext uri="{FF2B5EF4-FFF2-40B4-BE49-F238E27FC236}">
                    <a16:creationId xmlns:a16="http://schemas.microsoft.com/office/drawing/2014/main" id="{7A4120F9-4ED9-E1C5-4CA2-8179E3407DB4}"/>
                  </a:ext>
                </a:extLst>
              </p:cNvPr>
              <p:cNvSpPr/>
              <p:nvPr/>
            </p:nvSpPr>
            <p:spPr>
              <a:xfrm>
                <a:off x="473073" y="1303398"/>
                <a:ext cx="841377" cy="499660"/>
              </a:xfrm>
              <a:prstGeom prst="round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a:ea typeface="+mn-ea"/>
                  <a:cs typeface="+mn-cs"/>
                </a:endParaRPr>
              </a:p>
            </p:txBody>
          </p:sp>
          <p:sp>
            <p:nvSpPr>
              <p:cNvPr id="19" name="Rechteck 18">
                <a:extLst>
                  <a:ext uri="{FF2B5EF4-FFF2-40B4-BE49-F238E27FC236}">
                    <a16:creationId xmlns:a16="http://schemas.microsoft.com/office/drawing/2014/main" id="{626513AF-9818-1828-81C2-8CDE1097DE9E}"/>
                  </a:ext>
                </a:extLst>
              </p:cNvPr>
              <p:cNvSpPr/>
              <p:nvPr/>
            </p:nvSpPr>
            <p:spPr>
              <a:xfrm>
                <a:off x="293072" y="1745907"/>
                <a:ext cx="1584001" cy="180001"/>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a:ea typeface="+mn-ea"/>
                  <a:cs typeface="+mn-cs"/>
                </a:endParaRPr>
              </a:p>
            </p:txBody>
          </p:sp>
          <p:sp>
            <p:nvSpPr>
              <p:cNvPr id="20" name="Rechteck 19">
                <a:extLst>
                  <a:ext uri="{FF2B5EF4-FFF2-40B4-BE49-F238E27FC236}">
                    <a16:creationId xmlns:a16="http://schemas.microsoft.com/office/drawing/2014/main" id="{CA22816D-BD33-C960-3179-814153B2643C}"/>
                  </a:ext>
                </a:extLst>
              </p:cNvPr>
              <p:cNvSpPr/>
              <p:nvPr/>
            </p:nvSpPr>
            <p:spPr>
              <a:xfrm>
                <a:off x="1337287" y="1616723"/>
                <a:ext cx="295275" cy="1080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a:ea typeface="+mn-ea"/>
                  <a:cs typeface="+mn-cs"/>
                </a:endParaRPr>
              </a:p>
            </p:txBody>
          </p:sp>
          <p:sp>
            <p:nvSpPr>
              <p:cNvPr id="21" name="Rechteck 20">
                <a:extLst>
                  <a:ext uri="{FF2B5EF4-FFF2-40B4-BE49-F238E27FC236}">
                    <a16:creationId xmlns:a16="http://schemas.microsoft.com/office/drawing/2014/main" id="{38F8A7BB-0D51-A92D-D3D7-D66BA94D23E9}"/>
                  </a:ext>
                </a:extLst>
              </p:cNvPr>
              <p:cNvSpPr/>
              <p:nvPr/>
            </p:nvSpPr>
            <p:spPr>
              <a:xfrm>
                <a:off x="1336041" y="1463725"/>
                <a:ext cx="540000" cy="125352"/>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a:ea typeface="+mn-ea"/>
                  <a:cs typeface="+mn-cs"/>
                </a:endParaRPr>
              </a:p>
            </p:txBody>
          </p:sp>
        </p:grpSp>
      </p:grpSp>
    </p:spTree>
    <p:extLst>
      <p:ext uri="{BB962C8B-B14F-4D97-AF65-F5344CB8AC3E}">
        <p14:creationId xmlns:p14="http://schemas.microsoft.com/office/powerpoint/2010/main" val="1779372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750"/>
                            </p:stCondLst>
                            <p:childTnLst>
                              <p:par>
                                <p:cTn id="9" presetID="22" presetClass="entr" presetSubtype="8" fill="hold" nodeType="afterEffect">
                                  <p:stCondLst>
                                    <p:cond delay="25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195E46-D0E6-97F4-7B2A-AF37D0B06623}"/>
              </a:ext>
            </a:extLst>
          </p:cNvPr>
          <p:cNvSpPr>
            <a:spLocks noGrp="1"/>
          </p:cNvSpPr>
          <p:nvPr>
            <p:ph type="title"/>
          </p:nvPr>
        </p:nvSpPr>
        <p:spPr/>
        <p:txBody>
          <a:bodyPr/>
          <a:lstStyle/>
          <a:p>
            <a:r>
              <a:rPr lang="de-DE" dirty="0"/>
              <a:t>Aufgabe 2 von 3</a:t>
            </a:r>
          </a:p>
        </p:txBody>
      </p:sp>
      <p:sp>
        <p:nvSpPr>
          <p:cNvPr id="3" name="Inhaltsplatzhalter 2">
            <a:extLst>
              <a:ext uri="{FF2B5EF4-FFF2-40B4-BE49-F238E27FC236}">
                <a16:creationId xmlns:a16="http://schemas.microsoft.com/office/drawing/2014/main" id="{3ECBC9A1-08CD-5252-312C-80585A5FDD3C}"/>
              </a:ext>
            </a:extLst>
          </p:cNvPr>
          <p:cNvSpPr>
            <a:spLocks noGrp="1"/>
          </p:cNvSpPr>
          <p:nvPr>
            <p:ph idx="1"/>
          </p:nvPr>
        </p:nvSpPr>
        <p:spPr/>
        <p:txBody>
          <a:bodyPr/>
          <a:lstStyle/>
          <a:p>
            <a:r>
              <a:rPr lang="de-DE" dirty="0"/>
              <a:t>Wenn du deine Aufgaben abgeschlossen hast, nutze die Handhebe-Funktion, um der Lehrkraft zu signalisieren, dass du fertig bist. </a:t>
            </a:r>
          </a:p>
          <a:p>
            <a:endParaRPr lang="de-DE" dirty="0"/>
          </a:p>
          <a:p>
            <a:r>
              <a:rPr lang="de-DE" dirty="0"/>
              <a:t>Die Lehrkraft teilt dich in einen Breakout-Room ein, in dem du dich mit anderen austauschen kannst. Ziel ist es, dass sich in jedem Breakout-Room ein Lernender eines jeden Themengebiets befindet.</a:t>
            </a:r>
          </a:p>
          <a:p>
            <a:endParaRPr lang="de-DE" dirty="0"/>
          </a:p>
        </p:txBody>
      </p:sp>
      <p:sp>
        <p:nvSpPr>
          <p:cNvPr id="4" name="Foliennummernplatzhalter 3">
            <a:extLst>
              <a:ext uri="{FF2B5EF4-FFF2-40B4-BE49-F238E27FC236}">
                <a16:creationId xmlns:a16="http://schemas.microsoft.com/office/drawing/2014/main" id="{C51F080C-87D5-2B62-34B1-9653DBECF8CF}"/>
              </a:ext>
            </a:extLst>
          </p:cNvPr>
          <p:cNvSpPr>
            <a:spLocks noGrp="1"/>
          </p:cNvSpPr>
          <p:nvPr>
            <p:ph type="sldNum" sz="quarter" idx="12"/>
          </p:nvPr>
        </p:nvSpPr>
        <p:spPr/>
        <p:txBody>
          <a:bodyPr/>
          <a:lstStyle/>
          <a:p>
            <a:fld id="{649AAC7D-4B30-4604-BD35-0C4E56313D0D}" type="slidenum">
              <a:rPr lang="de-DE" smtClean="0"/>
              <a:t>50</a:t>
            </a:fld>
            <a:endParaRPr lang="de-DE"/>
          </a:p>
        </p:txBody>
      </p:sp>
      <p:sp>
        <p:nvSpPr>
          <p:cNvPr id="7" name="Textplatzhalter 6">
            <a:extLst>
              <a:ext uri="{FF2B5EF4-FFF2-40B4-BE49-F238E27FC236}">
                <a16:creationId xmlns:a16="http://schemas.microsoft.com/office/drawing/2014/main" id="{37E2AC0D-9D2D-D003-B31E-D9B5CFEC0A2B}"/>
              </a:ext>
            </a:extLst>
          </p:cNvPr>
          <p:cNvSpPr>
            <a:spLocks noGrp="1"/>
          </p:cNvSpPr>
          <p:nvPr>
            <p:ph type="body" sz="quarter" idx="15"/>
          </p:nvPr>
        </p:nvSpPr>
        <p:spPr/>
        <p:txBody>
          <a:bodyPr/>
          <a:lstStyle/>
          <a:p>
            <a:endParaRPr lang="de-DE" dirty="0"/>
          </a:p>
          <a:p>
            <a:r>
              <a:rPr lang="de-DE" b="1" dirty="0"/>
              <a:t>Stelle</a:t>
            </a:r>
            <a:r>
              <a:rPr lang="de-DE" dirty="0"/>
              <a:t> dein Thema den anderen Lernenden </a:t>
            </a:r>
            <a:r>
              <a:rPr lang="de-DE" b="1" dirty="0"/>
              <a:t>vor</a:t>
            </a:r>
            <a:r>
              <a:rPr lang="de-DE" dirty="0"/>
              <a:t> und mache dir </a:t>
            </a:r>
            <a:r>
              <a:rPr lang="de-DE" b="1" dirty="0"/>
              <a:t>Notizen</a:t>
            </a:r>
            <a:r>
              <a:rPr lang="de-DE" dirty="0"/>
              <a:t> zu ihren Themen. </a:t>
            </a:r>
          </a:p>
          <a:p>
            <a:endParaRPr lang="de-DE" dirty="0"/>
          </a:p>
        </p:txBody>
      </p:sp>
      <p:pic>
        <p:nvPicPr>
          <p:cNvPr id="8" name="Inhaltsplatzhalter 22">
            <a:extLst>
              <a:ext uri="{FF2B5EF4-FFF2-40B4-BE49-F238E27FC236}">
                <a16:creationId xmlns:a16="http://schemas.microsoft.com/office/drawing/2014/main" id="{B87F89AB-B966-480C-E7DA-B7FC749CD6FE}"/>
              </a:ext>
            </a:extLst>
          </p:cNvPr>
          <p:cNvPicPr>
            <a:picLocks noGrp="1" noChangeAspect="1"/>
          </p:cNvPicPr>
          <p:nvPr>
            <p:ph sz="quarter" idx="13"/>
          </p:nvPr>
        </p:nvPicPr>
        <p:blipFill>
          <a:blip r:embed="rId2"/>
          <a:stretch>
            <a:fillRect/>
          </a:stretch>
        </p:blipFill>
        <p:spPr>
          <a:xfrm>
            <a:off x="636508" y="503238"/>
            <a:ext cx="490696" cy="900112"/>
          </a:xfrm>
          <a:prstGeom prst="rect">
            <a:avLst/>
          </a:prstGeom>
        </p:spPr>
      </p:pic>
      <p:pic>
        <p:nvPicPr>
          <p:cNvPr id="9" name="Inhaltsplatzhalter 22">
            <a:extLst>
              <a:ext uri="{FF2B5EF4-FFF2-40B4-BE49-F238E27FC236}">
                <a16:creationId xmlns:a16="http://schemas.microsoft.com/office/drawing/2014/main" id="{32D4A43F-FA16-89F0-2DD4-AA440168B6C0}"/>
              </a:ext>
            </a:extLst>
          </p:cNvPr>
          <p:cNvPicPr>
            <a:picLocks noGrp="1" noChangeAspect="1"/>
          </p:cNvPicPr>
          <p:nvPr>
            <p:ph sz="quarter" idx="14"/>
          </p:nvPr>
        </p:nvPicPr>
        <p:blipFill>
          <a:blip r:embed="rId3"/>
          <a:stretch>
            <a:fillRect/>
          </a:stretch>
        </p:blipFill>
        <p:spPr>
          <a:xfrm>
            <a:off x="781181" y="5219700"/>
            <a:ext cx="777612" cy="900113"/>
          </a:xfrm>
          <a:prstGeom prst="rect">
            <a:avLst/>
          </a:prstGeom>
        </p:spPr>
      </p:pic>
      <p:pic>
        <p:nvPicPr>
          <p:cNvPr id="5" name="Grafik 4" descr="Erhobene Hand Silhouette">
            <a:extLst>
              <a:ext uri="{FF2B5EF4-FFF2-40B4-BE49-F238E27FC236}">
                <a16:creationId xmlns:a16="http://schemas.microsoft.com/office/drawing/2014/main" id="{62C1AFA2-4BDF-F1D9-9ECC-BB3235666E8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8213333" y="1513324"/>
            <a:ext cx="707010" cy="707010"/>
          </a:xfrm>
          <a:prstGeom prst="rect">
            <a:avLst/>
          </a:prstGeom>
        </p:spPr>
      </p:pic>
    </p:spTree>
    <p:extLst>
      <p:ext uri="{BB962C8B-B14F-4D97-AF65-F5344CB8AC3E}">
        <p14:creationId xmlns:p14="http://schemas.microsoft.com/office/powerpoint/2010/main" val="932112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750"/>
                            </p:stCondLst>
                            <p:childTnLst>
                              <p:par>
                                <p:cTn id="9" presetID="22" presetClass="entr" presetSubtype="8" fill="hold" nodeType="afterEffect">
                                  <p:stCondLst>
                                    <p:cond delay="25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wipe(left)">
                                      <p:cBhvr>
                                        <p:cTn id="1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5CD737-7E9D-07BE-E092-DDC730AD8075}"/>
              </a:ext>
            </a:extLst>
          </p:cNvPr>
          <p:cNvSpPr>
            <a:spLocks noGrp="1"/>
          </p:cNvSpPr>
          <p:nvPr>
            <p:ph type="title"/>
          </p:nvPr>
        </p:nvSpPr>
        <p:spPr/>
        <p:txBody>
          <a:bodyPr/>
          <a:lstStyle/>
          <a:p>
            <a:r>
              <a:rPr lang="de-DE" dirty="0"/>
              <a:t>Voraussetzungen für eine Verbrennung</a:t>
            </a:r>
          </a:p>
        </p:txBody>
      </p:sp>
      <p:sp>
        <p:nvSpPr>
          <p:cNvPr id="3" name="Inhaltsplatzhalter 2">
            <a:extLst>
              <a:ext uri="{FF2B5EF4-FFF2-40B4-BE49-F238E27FC236}">
                <a16:creationId xmlns:a16="http://schemas.microsoft.com/office/drawing/2014/main" id="{3895876E-A83C-5D25-8A7F-94079EB72A92}"/>
              </a:ext>
            </a:extLst>
          </p:cNvPr>
          <p:cNvSpPr>
            <a:spLocks noGrp="1"/>
          </p:cNvSpPr>
          <p:nvPr>
            <p:ph idx="1"/>
          </p:nvPr>
        </p:nvSpPr>
        <p:spPr/>
        <p:txBody>
          <a:bodyPr/>
          <a:lstStyle/>
          <a:p>
            <a:r>
              <a:rPr lang="de-DE" dirty="0"/>
              <a:t>Du kennst jetzt drei Voraussetzungen für eine Verbrennung.</a:t>
            </a:r>
          </a:p>
          <a:p>
            <a:endParaRPr lang="de-DE" dirty="0"/>
          </a:p>
          <a:p>
            <a:r>
              <a:rPr lang="de-DE" dirty="0"/>
              <a:t>Zusammengefasst werden diese Voraussetzungen im Branddreieck, das du auf der nächsten Seite sehen kannst.</a:t>
            </a:r>
          </a:p>
        </p:txBody>
      </p:sp>
      <p:sp>
        <p:nvSpPr>
          <p:cNvPr id="4" name="Foliennummernplatzhalter 3">
            <a:extLst>
              <a:ext uri="{FF2B5EF4-FFF2-40B4-BE49-F238E27FC236}">
                <a16:creationId xmlns:a16="http://schemas.microsoft.com/office/drawing/2014/main" id="{1862C057-F6B7-25FF-9790-A2E94B3E112F}"/>
              </a:ext>
            </a:extLst>
          </p:cNvPr>
          <p:cNvSpPr>
            <a:spLocks noGrp="1"/>
          </p:cNvSpPr>
          <p:nvPr>
            <p:ph type="sldNum" sz="quarter" idx="12"/>
          </p:nvPr>
        </p:nvSpPr>
        <p:spPr/>
        <p:txBody>
          <a:bodyPr/>
          <a:lstStyle/>
          <a:p>
            <a:fld id="{649AAC7D-4B30-4604-BD35-0C4E56313D0D}" type="slidenum">
              <a:rPr lang="de-DE" smtClean="0"/>
              <a:t>51</a:t>
            </a:fld>
            <a:endParaRPr lang="de-DE"/>
          </a:p>
        </p:txBody>
      </p:sp>
      <p:pic>
        <p:nvPicPr>
          <p:cNvPr id="6" name="Inhaltsplatzhalter 65">
            <a:extLst>
              <a:ext uri="{FF2B5EF4-FFF2-40B4-BE49-F238E27FC236}">
                <a16:creationId xmlns:a16="http://schemas.microsoft.com/office/drawing/2014/main" id="{9F1E5F3D-097C-A651-46E2-3F02737F05D9}"/>
              </a:ext>
            </a:extLst>
          </p:cNvPr>
          <p:cNvPicPr>
            <a:picLocks noGrp="1" noChangeAspect="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611823" y="503238"/>
            <a:ext cx="540067" cy="900112"/>
          </a:xfrm>
          <a:prstGeom prst="rect">
            <a:avLst/>
          </a:prstGeom>
        </p:spPr>
      </p:pic>
    </p:spTree>
    <p:extLst>
      <p:ext uri="{BB962C8B-B14F-4D97-AF65-F5344CB8AC3E}">
        <p14:creationId xmlns:p14="http://schemas.microsoft.com/office/powerpoint/2010/main" val="2445963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750"/>
                            </p:stCondLst>
                            <p:childTnLst>
                              <p:par>
                                <p:cTn id="9" presetID="22" presetClass="entr" presetSubtype="8" fill="hold" nodeType="afterEffect">
                                  <p:stCondLst>
                                    <p:cond delay="25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wipe(left)">
                                      <p:cBhvr>
                                        <p:cTn id="1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257ECC-22E6-BD8B-16AA-986D8BFED4AB}"/>
              </a:ext>
            </a:extLst>
          </p:cNvPr>
          <p:cNvSpPr>
            <a:spLocks noGrp="1"/>
          </p:cNvSpPr>
          <p:nvPr>
            <p:ph type="title"/>
          </p:nvPr>
        </p:nvSpPr>
        <p:spPr/>
        <p:txBody>
          <a:bodyPr/>
          <a:lstStyle/>
          <a:p>
            <a:r>
              <a:rPr lang="de-DE" dirty="0"/>
              <a:t>Voraussetzungen für einen Brand: Das Branddreieck</a:t>
            </a:r>
          </a:p>
        </p:txBody>
      </p:sp>
      <p:sp>
        <p:nvSpPr>
          <p:cNvPr id="3" name="Foliennummernplatzhalter 2">
            <a:extLst>
              <a:ext uri="{FF2B5EF4-FFF2-40B4-BE49-F238E27FC236}">
                <a16:creationId xmlns:a16="http://schemas.microsoft.com/office/drawing/2014/main" id="{B05CBFAE-C38E-0065-5F51-7A1A9199416E}"/>
              </a:ext>
            </a:extLst>
          </p:cNvPr>
          <p:cNvSpPr>
            <a:spLocks noGrp="1"/>
          </p:cNvSpPr>
          <p:nvPr>
            <p:ph type="sldNum" sz="quarter" idx="10"/>
          </p:nvPr>
        </p:nvSpPr>
        <p:spPr/>
        <p:txBody>
          <a:bodyPr/>
          <a:lstStyle/>
          <a:p>
            <a:fld id="{649AAC7D-4B30-4604-BD35-0C4E56313D0D}" type="slidenum">
              <a:rPr lang="de-DE" smtClean="0"/>
              <a:pPr/>
              <a:t>52</a:t>
            </a:fld>
            <a:endParaRPr lang="de-DE"/>
          </a:p>
        </p:txBody>
      </p:sp>
      <p:pic>
        <p:nvPicPr>
          <p:cNvPr id="5" name="Inhaltsplatzhalter 65">
            <a:extLst>
              <a:ext uri="{FF2B5EF4-FFF2-40B4-BE49-F238E27FC236}">
                <a16:creationId xmlns:a16="http://schemas.microsoft.com/office/drawing/2014/main" id="{A4915AC9-4183-9D90-8A06-AEEFC952FFAE}"/>
              </a:ext>
            </a:extLst>
          </p:cNvPr>
          <p:cNvPicPr>
            <a:picLocks noGrp="1" noChangeAspect="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611823" y="503238"/>
            <a:ext cx="540067" cy="900112"/>
          </a:xfrm>
          <a:prstGeom prst="rect">
            <a:avLst/>
          </a:prstGeom>
        </p:spPr>
      </p:pic>
      <p:grpSp>
        <p:nvGrpSpPr>
          <p:cNvPr id="14" name="Gruppieren 13">
            <a:extLst>
              <a:ext uri="{FF2B5EF4-FFF2-40B4-BE49-F238E27FC236}">
                <a16:creationId xmlns:a16="http://schemas.microsoft.com/office/drawing/2014/main" id="{13C61308-A07C-AD80-7567-2E806F4B3A99}"/>
              </a:ext>
            </a:extLst>
          </p:cNvPr>
          <p:cNvGrpSpPr/>
          <p:nvPr/>
        </p:nvGrpSpPr>
        <p:grpSpPr>
          <a:xfrm>
            <a:off x="1672194" y="1602557"/>
            <a:ext cx="6561612" cy="4490998"/>
            <a:chOff x="2428973" y="235671"/>
            <a:chExt cx="7334054" cy="5423060"/>
          </a:xfrm>
        </p:grpSpPr>
        <p:sp>
          <p:nvSpPr>
            <p:cNvPr id="15" name="Gleichschenkliges Dreieck 14">
              <a:extLst>
                <a:ext uri="{FF2B5EF4-FFF2-40B4-BE49-F238E27FC236}">
                  <a16:creationId xmlns:a16="http://schemas.microsoft.com/office/drawing/2014/main" id="{4636C7A7-7C09-8742-67F6-22CA42B6ED19}"/>
                </a:ext>
              </a:extLst>
            </p:cNvPr>
            <p:cNvSpPr/>
            <p:nvPr/>
          </p:nvSpPr>
          <p:spPr>
            <a:xfrm>
              <a:off x="2428973" y="235671"/>
              <a:ext cx="7334054" cy="5373278"/>
            </a:xfrm>
            <a:prstGeom prst="triangl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6" name="Gerader Verbinder 15">
              <a:extLst>
                <a:ext uri="{FF2B5EF4-FFF2-40B4-BE49-F238E27FC236}">
                  <a16:creationId xmlns:a16="http://schemas.microsoft.com/office/drawing/2014/main" id="{D35DC753-06EF-3A4A-1CFB-4DFCA0EAE516}"/>
                </a:ext>
              </a:extLst>
            </p:cNvPr>
            <p:cNvCxnSpPr>
              <a:stCxn id="15" idx="0"/>
              <a:endCxn id="20" idx="0"/>
            </p:cNvCxnSpPr>
            <p:nvPr/>
          </p:nvCxnSpPr>
          <p:spPr>
            <a:xfrm>
              <a:off x="6096000" y="235671"/>
              <a:ext cx="0" cy="150828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r Verbinder 16">
              <a:extLst>
                <a:ext uri="{FF2B5EF4-FFF2-40B4-BE49-F238E27FC236}">
                  <a16:creationId xmlns:a16="http://schemas.microsoft.com/office/drawing/2014/main" id="{84864892-00B8-0F54-4958-6027E1D78ED6}"/>
                </a:ext>
              </a:extLst>
            </p:cNvPr>
            <p:cNvCxnSpPr>
              <a:cxnSpLocks/>
              <a:stCxn id="20" idx="2"/>
              <a:endCxn id="15" idx="2"/>
            </p:cNvCxnSpPr>
            <p:nvPr/>
          </p:nvCxnSpPr>
          <p:spPr>
            <a:xfrm flipH="1">
              <a:off x="2428973" y="4883084"/>
              <a:ext cx="1701538" cy="72586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8" name="Gruppieren 17">
              <a:extLst>
                <a:ext uri="{FF2B5EF4-FFF2-40B4-BE49-F238E27FC236}">
                  <a16:creationId xmlns:a16="http://schemas.microsoft.com/office/drawing/2014/main" id="{21BEEA76-1AB7-C225-E8D5-9059E74F0220}"/>
                </a:ext>
              </a:extLst>
            </p:cNvPr>
            <p:cNvGrpSpPr/>
            <p:nvPr/>
          </p:nvGrpSpPr>
          <p:grpSpPr>
            <a:xfrm>
              <a:off x="3186260" y="874917"/>
              <a:ext cx="6576767" cy="4783814"/>
              <a:chOff x="3186260" y="874917"/>
              <a:chExt cx="6576767" cy="4783814"/>
            </a:xfrm>
          </p:grpSpPr>
          <p:pic>
            <p:nvPicPr>
              <p:cNvPr id="19" name="Grafik 18" descr="Lagerfeuer mit einfarbiger Füllung">
                <a:extLst>
                  <a:ext uri="{FF2B5EF4-FFF2-40B4-BE49-F238E27FC236}">
                    <a16:creationId xmlns:a16="http://schemas.microsoft.com/office/drawing/2014/main" id="{ADD8517F-7E22-7E51-B7B9-D580587DECF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5058954" y="2526084"/>
                <a:ext cx="2105025" cy="2105025"/>
              </a:xfrm>
              <a:prstGeom prst="rect">
                <a:avLst/>
              </a:prstGeom>
            </p:spPr>
          </p:pic>
          <p:sp>
            <p:nvSpPr>
              <p:cNvPr id="20" name="Gleichschenkliges Dreieck 19">
                <a:extLst>
                  <a:ext uri="{FF2B5EF4-FFF2-40B4-BE49-F238E27FC236}">
                    <a16:creationId xmlns:a16="http://schemas.microsoft.com/office/drawing/2014/main" id="{5AE1E1BB-581D-D6A1-64C4-EFB63712562A}"/>
                  </a:ext>
                </a:extLst>
              </p:cNvPr>
              <p:cNvSpPr/>
              <p:nvPr/>
            </p:nvSpPr>
            <p:spPr>
              <a:xfrm>
                <a:off x="4130511" y="1743959"/>
                <a:ext cx="3930978" cy="3139125"/>
              </a:xfrm>
              <a:prstGeom prst="triangl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1" name="Gerader Verbinder 20">
                <a:extLst>
                  <a:ext uri="{FF2B5EF4-FFF2-40B4-BE49-F238E27FC236}">
                    <a16:creationId xmlns:a16="http://schemas.microsoft.com/office/drawing/2014/main" id="{7C361BA1-68FF-21D1-9D01-B729889F6E9A}"/>
                  </a:ext>
                </a:extLst>
              </p:cNvPr>
              <p:cNvCxnSpPr>
                <a:stCxn id="20" idx="4"/>
                <a:endCxn id="15" idx="4"/>
              </p:cNvCxnSpPr>
              <p:nvPr/>
            </p:nvCxnSpPr>
            <p:spPr>
              <a:xfrm>
                <a:off x="8061489" y="4883084"/>
                <a:ext cx="1701538" cy="72586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feld 21">
                <a:hlinkClick r:id="rId5" action="ppaction://hlinksldjump"/>
                <a:extLst>
                  <a:ext uri="{FF2B5EF4-FFF2-40B4-BE49-F238E27FC236}">
                    <a16:creationId xmlns:a16="http://schemas.microsoft.com/office/drawing/2014/main" id="{B33893AD-460F-C74B-A40D-C8A2F036060A}"/>
                  </a:ext>
                </a:extLst>
              </p:cNvPr>
              <p:cNvSpPr txBox="1"/>
              <p:nvPr/>
            </p:nvSpPr>
            <p:spPr>
              <a:xfrm rot="18259818">
                <a:off x="2493013" y="2900471"/>
                <a:ext cx="4187959" cy="722418"/>
              </a:xfrm>
              <a:prstGeom prst="rect">
                <a:avLst/>
              </a:prstGeom>
              <a:noFill/>
            </p:spPr>
            <p:txBody>
              <a:bodyPr wrap="square" rtlCol="0">
                <a:spAutoFit/>
              </a:bodyPr>
              <a:lstStyle/>
              <a:p>
                <a:pPr algn="ctr"/>
                <a:r>
                  <a:rPr lang="de-DE" sz="3600" dirty="0">
                    <a:solidFill>
                      <a:srgbClr val="0000FF"/>
                    </a:solidFill>
                  </a:rPr>
                  <a:t>Sauerstoff</a:t>
                </a:r>
              </a:p>
            </p:txBody>
          </p:sp>
          <p:sp>
            <p:nvSpPr>
              <p:cNvPr id="23" name="Textfeld 22">
                <a:hlinkClick r:id="rId6" action="ppaction://hlinksldjump"/>
                <a:extLst>
                  <a:ext uri="{FF2B5EF4-FFF2-40B4-BE49-F238E27FC236}">
                    <a16:creationId xmlns:a16="http://schemas.microsoft.com/office/drawing/2014/main" id="{96FFE107-92FA-1981-FF50-1B535EDDE36A}"/>
                  </a:ext>
                </a:extLst>
              </p:cNvPr>
              <p:cNvSpPr txBox="1"/>
              <p:nvPr/>
            </p:nvSpPr>
            <p:spPr>
              <a:xfrm rot="3377379">
                <a:off x="5256086" y="2786760"/>
                <a:ext cx="4546104" cy="722418"/>
              </a:xfrm>
              <a:prstGeom prst="rect">
                <a:avLst/>
              </a:prstGeom>
              <a:noFill/>
            </p:spPr>
            <p:txBody>
              <a:bodyPr wrap="square" rtlCol="0">
                <a:spAutoFit/>
              </a:bodyPr>
              <a:lstStyle/>
              <a:p>
                <a:pPr algn="ctr"/>
                <a:r>
                  <a:rPr lang="de-DE" sz="3600" dirty="0">
                    <a:solidFill>
                      <a:srgbClr val="FF0000"/>
                    </a:solidFill>
                  </a:rPr>
                  <a:t>Zündtemperatur</a:t>
                </a:r>
              </a:p>
            </p:txBody>
          </p:sp>
          <p:sp>
            <p:nvSpPr>
              <p:cNvPr id="24" name="Textfeld 23">
                <a:hlinkClick r:id="rId7" action="ppaction://hlinksldjump"/>
                <a:extLst>
                  <a:ext uri="{FF2B5EF4-FFF2-40B4-BE49-F238E27FC236}">
                    <a16:creationId xmlns:a16="http://schemas.microsoft.com/office/drawing/2014/main" id="{5F28F0FD-5CCA-99C4-D2BC-6355B0E1AF00}"/>
                  </a:ext>
                </a:extLst>
              </p:cNvPr>
              <p:cNvSpPr txBox="1"/>
              <p:nvPr/>
            </p:nvSpPr>
            <p:spPr>
              <a:xfrm>
                <a:off x="3186260" y="4878260"/>
                <a:ext cx="6004874" cy="780471"/>
              </a:xfrm>
              <a:prstGeom prst="rect">
                <a:avLst/>
              </a:prstGeom>
              <a:noFill/>
            </p:spPr>
            <p:txBody>
              <a:bodyPr wrap="square" rtlCol="0">
                <a:spAutoFit/>
              </a:bodyPr>
              <a:lstStyle/>
              <a:p>
                <a:pPr algn="ctr"/>
                <a:r>
                  <a:rPr lang="de-DE" sz="3600" dirty="0">
                    <a:solidFill>
                      <a:srgbClr val="008000"/>
                    </a:solidFill>
                  </a:rPr>
                  <a:t>Brennstoff</a:t>
                </a:r>
              </a:p>
            </p:txBody>
          </p:sp>
        </p:grpSp>
      </p:grpSp>
    </p:spTree>
    <p:extLst>
      <p:ext uri="{BB962C8B-B14F-4D97-AF65-F5344CB8AC3E}">
        <p14:creationId xmlns:p14="http://schemas.microsoft.com/office/powerpoint/2010/main" val="45587355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FAAF24-9738-B6F9-5844-BD3F833B67A0}"/>
              </a:ext>
            </a:extLst>
          </p:cNvPr>
          <p:cNvSpPr>
            <a:spLocks noGrp="1"/>
          </p:cNvSpPr>
          <p:nvPr>
            <p:ph type="title"/>
          </p:nvPr>
        </p:nvSpPr>
        <p:spPr/>
        <p:txBody>
          <a:bodyPr/>
          <a:lstStyle/>
          <a:p>
            <a:r>
              <a:rPr lang="de-DE" dirty="0"/>
              <a:t>Aufgabe 3 von 3</a:t>
            </a:r>
            <a:endParaRPr lang="de-DE" sz="1400" b="0" dirty="0">
              <a:solidFill>
                <a:schemeClr val="accent4"/>
              </a:solidFill>
            </a:endParaRPr>
          </a:p>
        </p:txBody>
      </p:sp>
      <p:sp>
        <p:nvSpPr>
          <p:cNvPr id="3" name="Inhaltsplatzhalter 2">
            <a:extLst>
              <a:ext uri="{FF2B5EF4-FFF2-40B4-BE49-F238E27FC236}">
                <a16:creationId xmlns:a16="http://schemas.microsoft.com/office/drawing/2014/main" id="{72251804-238E-99AB-BBBD-6E14C511EF8C}"/>
              </a:ext>
            </a:extLst>
          </p:cNvPr>
          <p:cNvSpPr>
            <a:spLocks noGrp="1"/>
          </p:cNvSpPr>
          <p:nvPr>
            <p:ph idx="1"/>
          </p:nvPr>
        </p:nvSpPr>
        <p:spPr/>
        <p:txBody>
          <a:bodyPr/>
          <a:lstStyle/>
          <a:p>
            <a:r>
              <a:rPr lang="de-DE" dirty="0"/>
              <a:t>Alle drei Voraussetzungen müssen für eine Verbrennung gegeben sein. Sollte nur eine der Voraussetzungen fehlen, gibt es keine Verbrennung. </a:t>
            </a:r>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p:txBody>
      </p:sp>
      <p:sp>
        <p:nvSpPr>
          <p:cNvPr id="4" name="Foliennummernplatzhalter 3">
            <a:extLst>
              <a:ext uri="{FF2B5EF4-FFF2-40B4-BE49-F238E27FC236}">
                <a16:creationId xmlns:a16="http://schemas.microsoft.com/office/drawing/2014/main" id="{7C4ED881-F910-FCEA-8E29-5E299B8BF4ED}"/>
              </a:ext>
            </a:extLst>
          </p:cNvPr>
          <p:cNvSpPr>
            <a:spLocks noGrp="1"/>
          </p:cNvSpPr>
          <p:nvPr>
            <p:ph type="sldNum" sz="quarter" idx="12"/>
          </p:nvPr>
        </p:nvSpPr>
        <p:spPr/>
        <p:txBody>
          <a:bodyPr/>
          <a:lstStyle/>
          <a:p>
            <a:fld id="{649AAC7D-4B30-4604-BD35-0C4E56313D0D}" type="slidenum">
              <a:rPr lang="de-DE" smtClean="0"/>
              <a:t>53</a:t>
            </a:fld>
            <a:endParaRPr lang="de-DE"/>
          </a:p>
        </p:txBody>
      </p:sp>
      <p:sp>
        <p:nvSpPr>
          <p:cNvPr id="8" name="Textplatzhalter 7">
            <a:extLst>
              <a:ext uri="{FF2B5EF4-FFF2-40B4-BE49-F238E27FC236}">
                <a16:creationId xmlns:a16="http://schemas.microsoft.com/office/drawing/2014/main" id="{3C87C6BD-B8F0-D486-937C-F590F08BC71C}"/>
              </a:ext>
            </a:extLst>
          </p:cNvPr>
          <p:cNvSpPr>
            <a:spLocks noGrp="1"/>
          </p:cNvSpPr>
          <p:nvPr>
            <p:ph type="body" sz="quarter" idx="15"/>
          </p:nvPr>
        </p:nvSpPr>
        <p:spPr/>
        <p:txBody>
          <a:bodyPr/>
          <a:lstStyle/>
          <a:p>
            <a:r>
              <a:rPr lang="de-DE" b="1" dirty="0"/>
              <a:t>Stelle Hypothesen auf</a:t>
            </a:r>
            <a:r>
              <a:rPr lang="de-DE" dirty="0"/>
              <a:t>, ob es möglich ist, dass die Wunderkerze unter Wasser brennt und wenn nicht, wieso? </a:t>
            </a:r>
          </a:p>
        </p:txBody>
      </p:sp>
      <p:pic>
        <p:nvPicPr>
          <p:cNvPr id="5" name="Grafik 4">
            <a:extLst>
              <a:ext uri="{FF2B5EF4-FFF2-40B4-BE49-F238E27FC236}">
                <a16:creationId xmlns:a16="http://schemas.microsoft.com/office/drawing/2014/main" id="{F1FC0F0C-8D83-7A6A-A27F-9E3BDAF1D124}"/>
              </a:ext>
            </a:extLst>
          </p:cNvPr>
          <p:cNvPicPr>
            <a:picLocks noChangeAspect="1"/>
          </p:cNvPicPr>
          <p:nvPr/>
        </p:nvPicPr>
        <p:blipFill>
          <a:blip r:embed="rId2"/>
          <a:stretch>
            <a:fillRect/>
          </a:stretch>
        </p:blipFill>
        <p:spPr>
          <a:xfrm>
            <a:off x="3066157" y="2446807"/>
            <a:ext cx="3773686" cy="2612552"/>
          </a:xfrm>
          <a:prstGeom prst="rect">
            <a:avLst/>
          </a:prstGeom>
        </p:spPr>
      </p:pic>
      <p:pic>
        <p:nvPicPr>
          <p:cNvPr id="9" name="Inhaltsplatzhalter 22">
            <a:extLst>
              <a:ext uri="{FF2B5EF4-FFF2-40B4-BE49-F238E27FC236}">
                <a16:creationId xmlns:a16="http://schemas.microsoft.com/office/drawing/2014/main" id="{DC2DBBA5-109B-C010-1720-3A6FF75D4FCA}"/>
              </a:ext>
            </a:extLst>
          </p:cNvPr>
          <p:cNvPicPr>
            <a:picLocks noGrp="1" noChangeAspect="1"/>
          </p:cNvPicPr>
          <p:nvPr>
            <p:ph sz="quarter" idx="14"/>
          </p:nvPr>
        </p:nvPicPr>
        <p:blipFill>
          <a:blip r:embed="rId3"/>
          <a:stretch>
            <a:fillRect/>
          </a:stretch>
        </p:blipFill>
        <p:spPr>
          <a:xfrm>
            <a:off x="781181" y="5219700"/>
            <a:ext cx="777612" cy="900113"/>
          </a:xfrm>
          <a:prstGeom prst="rect">
            <a:avLst/>
          </a:prstGeom>
        </p:spPr>
      </p:pic>
      <p:pic>
        <p:nvPicPr>
          <p:cNvPr id="12" name="Inhaltsplatzhalter 22">
            <a:extLst>
              <a:ext uri="{FF2B5EF4-FFF2-40B4-BE49-F238E27FC236}">
                <a16:creationId xmlns:a16="http://schemas.microsoft.com/office/drawing/2014/main" id="{42DADB81-34B2-1339-DC64-65FE7324BA17}"/>
              </a:ext>
            </a:extLst>
          </p:cNvPr>
          <p:cNvPicPr>
            <a:picLocks noGrp="1" noChangeAspect="1"/>
          </p:cNvPicPr>
          <p:nvPr>
            <p:ph sz="quarter" idx="13"/>
          </p:nvPr>
        </p:nvPicPr>
        <p:blipFill>
          <a:blip r:embed="rId4"/>
          <a:stretch>
            <a:fillRect/>
          </a:stretch>
        </p:blipFill>
        <p:spPr>
          <a:xfrm>
            <a:off x="636508" y="503238"/>
            <a:ext cx="490696" cy="900112"/>
          </a:xfrm>
          <a:prstGeom prst="rect">
            <a:avLst/>
          </a:prstGeom>
        </p:spPr>
      </p:pic>
    </p:spTree>
    <p:extLst>
      <p:ext uri="{BB962C8B-B14F-4D97-AF65-F5344CB8AC3E}">
        <p14:creationId xmlns:p14="http://schemas.microsoft.com/office/powerpoint/2010/main" val="79709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6F931937-DAC8-09D9-62BF-FF06566CF943}"/>
              </a:ext>
            </a:extLst>
          </p:cNvPr>
          <p:cNvSpPr>
            <a:spLocks noGrp="1"/>
          </p:cNvSpPr>
          <p:nvPr>
            <p:ph type="sldNum" sz="quarter" idx="12"/>
          </p:nvPr>
        </p:nvSpPr>
        <p:spPr/>
        <p:txBody>
          <a:bodyPr/>
          <a:lstStyle/>
          <a:p>
            <a:fld id="{512B0DB9-0322-4ED9-940E-5222A7C612BE}" type="slidenum">
              <a:rPr lang="de-DE" smtClean="0"/>
              <a:t>54</a:t>
            </a:fld>
            <a:endParaRPr lang="de-DE"/>
          </a:p>
        </p:txBody>
      </p:sp>
    </p:spTree>
    <p:extLst>
      <p:ext uri="{BB962C8B-B14F-4D97-AF65-F5344CB8AC3E}">
        <p14:creationId xmlns:p14="http://schemas.microsoft.com/office/powerpoint/2010/main" val="181131993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1D30AEDB-8B72-589D-34B5-E355C9D6A474}"/>
              </a:ext>
            </a:extLst>
          </p:cNvPr>
          <p:cNvSpPr>
            <a:spLocks noGrp="1"/>
          </p:cNvSpPr>
          <p:nvPr>
            <p:ph idx="1"/>
          </p:nvPr>
        </p:nvSpPr>
        <p:spPr/>
        <p:txBody>
          <a:bodyPr/>
          <a:lstStyle/>
          <a:p>
            <a:r>
              <a:rPr lang="de-DE" dirty="0"/>
              <a:t>Zwei Hypothesen für das Ausgehen sind denkbar:</a:t>
            </a:r>
          </a:p>
          <a:p>
            <a:pPr marL="342900" indent="-342900">
              <a:buFont typeface="Arial" panose="020B0604020202020204" pitchFamily="34" charset="0"/>
              <a:buChar char="•"/>
            </a:pPr>
            <a:r>
              <a:rPr lang="de-DE" dirty="0"/>
              <a:t>Im Wasser ist kein Sauerstoff für die Verbrennung vorhanden, also geht die Wunderkerze aus.</a:t>
            </a:r>
          </a:p>
          <a:p>
            <a:pPr marL="342900" indent="-342900">
              <a:buFont typeface="Arial" panose="020B0604020202020204" pitchFamily="34" charset="0"/>
              <a:buChar char="•"/>
            </a:pPr>
            <a:r>
              <a:rPr lang="de-DE" dirty="0"/>
              <a:t>Das Wasser senkt die Zündtemperatur so weit, dass die Wunderkerze ausgeht. </a:t>
            </a:r>
          </a:p>
          <a:p>
            <a:pPr marL="342900" indent="-342900">
              <a:buFont typeface="Arial" panose="020B0604020202020204" pitchFamily="34" charset="0"/>
              <a:buChar char="•"/>
            </a:pPr>
            <a:endParaRPr lang="de-DE" dirty="0"/>
          </a:p>
          <a:p>
            <a:r>
              <a:rPr lang="de-DE" dirty="0"/>
              <a:t>Eine Hypothese für das Weiterbrennen ist denkbar:</a:t>
            </a:r>
          </a:p>
          <a:p>
            <a:pPr marL="342900" indent="-342900">
              <a:buFont typeface="Arial" panose="020B0604020202020204" pitchFamily="34" charset="0"/>
              <a:buChar char="•"/>
            </a:pPr>
            <a:r>
              <a:rPr lang="de-DE" dirty="0"/>
              <a:t>Alle Voraussetzung für eine Verbrennung sind erfüllt, also brennt die Wunderkerze weiter.</a:t>
            </a:r>
          </a:p>
          <a:p>
            <a:endParaRPr lang="de-DE" dirty="0"/>
          </a:p>
        </p:txBody>
      </p:sp>
      <p:sp>
        <p:nvSpPr>
          <p:cNvPr id="3" name="Foliennummernplatzhalter 2">
            <a:extLst>
              <a:ext uri="{FF2B5EF4-FFF2-40B4-BE49-F238E27FC236}">
                <a16:creationId xmlns:a16="http://schemas.microsoft.com/office/drawing/2014/main" id="{E6A9EB1B-76B1-CABB-34CC-72E45D5C705E}"/>
              </a:ext>
            </a:extLst>
          </p:cNvPr>
          <p:cNvSpPr>
            <a:spLocks noGrp="1"/>
          </p:cNvSpPr>
          <p:nvPr>
            <p:ph type="sldNum" sz="quarter" idx="12"/>
          </p:nvPr>
        </p:nvSpPr>
        <p:spPr/>
        <p:txBody>
          <a:bodyPr/>
          <a:lstStyle/>
          <a:p>
            <a:fld id="{649AAC7D-4B30-4604-BD35-0C4E56313D0D}" type="slidenum">
              <a:rPr lang="de-DE" smtClean="0"/>
              <a:t>55</a:t>
            </a:fld>
            <a:endParaRPr lang="de-DE"/>
          </a:p>
        </p:txBody>
      </p:sp>
    </p:spTree>
    <p:extLst>
      <p:ext uri="{BB962C8B-B14F-4D97-AF65-F5344CB8AC3E}">
        <p14:creationId xmlns:p14="http://schemas.microsoft.com/office/powerpoint/2010/main" val="1724139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par>
                                <p:cTn id="8" presetID="22" presetClass="entr" presetSubtype="8" fill="hold" nodeType="withEffect">
                                  <p:stCondLst>
                                    <p:cond delay="25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left)">
                                      <p:cBhvr>
                                        <p:cTn id="10" dur="500"/>
                                        <p:tgtEl>
                                          <p:spTgt spid="2">
                                            <p:txEl>
                                              <p:pRg st="1" end="1"/>
                                            </p:txEl>
                                          </p:spTgt>
                                        </p:tgtEl>
                                      </p:cBhvr>
                                    </p:animEffect>
                                  </p:childTnLst>
                                </p:cTn>
                              </p:par>
                              <p:par>
                                <p:cTn id="11" presetID="22" presetClass="entr" presetSubtype="8" fill="hold" nodeType="withEffect">
                                  <p:stCondLst>
                                    <p:cond delay="25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wipe(left)">
                                      <p:cBhvr>
                                        <p:cTn id="13" dur="500"/>
                                        <p:tgtEl>
                                          <p:spTgt spid="2">
                                            <p:txEl>
                                              <p:pRg st="2" end="2"/>
                                            </p:txEl>
                                          </p:spTgt>
                                        </p:tgtEl>
                                      </p:cBhvr>
                                    </p:animEffect>
                                  </p:childTnLst>
                                </p:cTn>
                              </p:par>
                            </p:childTnLst>
                          </p:cTn>
                        </p:par>
                        <p:par>
                          <p:cTn id="14" fill="hold">
                            <p:stCondLst>
                              <p:cond delay="750"/>
                            </p:stCondLst>
                            <p:childTnLst>
                              <p:par>
                                <p:cTn id="15" presetID="22" presetClass="entr" presetSubtype="8" fill="hold" nodeType="afterEffect">
                                  <p:stCondLst>
                                    <p:cond delay="25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wipe(left)">
                                      <p:cBhvr>
                                        <p:cTn id="17" dur="500"/>
                                        <p:tgtEl>
                                          <p:spTgt spid="2">
                                            <p:txEl>
                                              <p:pRg st="4" end="4"/>
                                            </p:txEl>
                                          </p:spTgt>
                                        </p:tgtEl>
                                      </p:cBhvr>
                                    </p:animEffect>
                                  </p:childTnLst>
                                </p:cTn>
                              </p:par>
                              <p:par>
                                <p:cTn id="18" presetID="22" presetClass="entr" presetSubtype="8" fill="hold" nodeType="withEffect">
                                  <p:stCondLst>
                                    <p:cond delay="250"/>
                                  </p:stCondLst>
                                  <p:childTnLst>
                                    <p:set>
                                      <p:cBhvr>
                                        <p:cTn id="19" dur="1" fill="hold">
                                          <p:stCondLst>
                                            <p:cond delay="0"/>
                                          </p:stCondLst>
                                        </p:cTn>
                                        <p:tgtEl>
                                          <p:spTgt spid="2">
                                            <p:txEl>
                                              <p:pRg st="5" end="5"/>
                                            </p:txEl>
                                          </p:spTgt>
                                        </p:tgtEl>
                                        <p:attrNameLst>
                                          <p:attrName>style.visibility</p:attrName>
                                        </p:attrNameLst>
                                      </p:cBhvr>
                                      <p:to>
                                        <p:strVal val="visible"/>
                                      </p:to>
                                    </p:set>
                                    <p:animEffect transition="in" filter="wipe(left)">
                                      <p:cBhvr>
                                        <p:cTn id="20"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0139244-B31F-2480-F8AB-0FC866AB84A5}"/>
              </a:ext>
            </a:extLst>
          </p:cNvPr>
          <p:cNvSpPr>
            <a:spLocks noGrp="1"/>
          </p:cNvSpPr>
          <p:nvPr>
            <p:ph type="title"/>
          </p:nvPr>
        </p:nvSpPr>
        <p:spPr/>
        <p:txBody>
          <a:bodyPr/>
          <a:lstStyle/>
          <a:p>
            <a:r>
              <a:rPr lang="de-DE" dirty="0"/>
              <a:t>Aufgabe 3 von 3</a:t>
            </a:r>
          </a:p>
        </p:txBody>
      </p:sp>
      <p:sp>
        <p:nvSpPr>
          <p:cNvPr id="2" name="Inhaltsplatzhalter 1">
            <a:extLst>
              <a:ext uri="{FF2B5EF4-FFF2-40B4-BE49-F238E27FC236}">
                <a16:creationId xmlns:a16="http://schemas.microsoft.com/office/drawing/2014/main" id="{60CBCF28-9709-808E-4681-4DBE5B650D56}"/>
              </a:ext>
            </a:extLst>
          </p:cNvPr>
          <p:cNvSpPr>
            <a:spLocks noGrp="1"/>
          </p:cNvSpPr>
          <p:nvPr>
            <p:ph idx="1"/>
          </p:nvPr>
        </p:nvSpPr>
        <p:spPr/>
        <p:txBody>
          <a:bodyPr/>
          <a:lstStyle/>
          <a:p>
            <a:endParaRPr lang="de-DE" dirty="0"/>
          </a:p>
          <a:p>
            <a:r>
              <a:rPr lang="de-DE" dirty="0"/>
              <a:t>Welche der Hypothesen lässt sich bestätigen? </a:t>
            </a:r>
          </a:p>
          <a:p>
            <a:endParaRPr lang="de-DE" dirty="0"/>
          </a:p>
          <a:p>
            <a:r>
              <a:rPr lang="de-DE" dirty="0"/>
              <a:t>Um das herauszufinden, müssen die drei Voraussetzungen für eine Verbrennung, anhand des Versuchs, überprüft werden.</a:t>
            </a:r>
          </a:p>
          <a:p>
            <a:endParaRPr lang="de-DE" dirty="0"/>
          </a:p>
          <a:p>
            <a:r>
              <a:rPr lang="de-DE" dirty="0"/>
              <a:t>Falls du das Video noch einmal sehen möchtest, klicke </a:t>
            </a:r>
            <a:r>
              <a:rPr lang="de-DE" dirty="0">
                <a:hlinkClick r:id="rId2" action="ppaction://hlinksldjump"/>
              </a:rPr>
              <a:t>hier</a:t>
            </a:r>
            <a:r>
              <a:rPr lang="de-DE" dirty="0"/>
              <a:t>.</a:t>
            </a:r>
          </a:p>
        </p:txBody>
      </p:sp>
      <p:sp>
        <p:nvSpPr>
          <p:cNvPr id="3" name="Foliennummernplatzhalter 2">
            <a:extLst>
              <a:ext uri="{FF2B5EF4-FFF2-40B4-BE49-F238E27FC236}">
                <a16:creationId xmlns:a16="http://schemas.microsoft.com/office/drawing/2014/main" id="{BBBD9D0C-7E42-CF1E-D789-450513685D09}"/>
              </a:ext>
            </a:extLst>
          </p:cNvPr>
          <p:cNvSpPr>
            <a:spLocks noGrp="1"/>
          </p:cNvSpPr>
          <p:nvPr>
            <p:ph type="sldNum" sz="quarter" idx="12"/>
          </p:nvPr>
        </p:nvSpPr>
        <p:spPr/>
        <p:txBody>
          <a:bodyPr/>
          <a:lstStyle/>
          <a:p>
            <a:fld id="{649AAC7D-4B30-4604-BD35-0C4E56313D0D}" type="slidenum">
              <a:rPr lang="de-DE" smtClean="0"/>
              <a:t>56</a:t>
            </a:fld>
            <a:endParaRPr lang="de-DE"/>
          </a:p>
        </p:txBody>
      </p:sp>
      <p:pic>
        <p:nvPicPr>
          <p:cNvPr id="9" name="Inhaltsplatzhalter 22">
            <a:extLst>
              <a:ext uri="{FF2B5EF4-FFF2-40B4-BE49-F238E27FC236}">
                <a16:creationId xmlns:a16="http://schemas.microsoft.com/office/drawing/2014/main" id="{1647FE4D-F911-0142-E5EA-A1FD3D7D0AF3}"/>
              </a:ext>
            </a:extLst>
          </p:cNvPr>
          <p:cNvPicPr>
            <a:picLocks noGrp="1" noChangeAspect="1"/>
          </p:cNvPicPr>
          <p:nvPr>
            <p:ph sz="quarter" idx="13"/>
          </p:nvPr>
        </p:nvPicPr>
        <p:blipFill>
          <a:blip r:embed="rId3"/>
          <a:stretch>
            <a:fillRect/>
          </a:stretch>
        </p:blipFill>
        <p:spPr>
          <a:xfrm>
            <a:off x="636508" y="503238"/>
            <a:ext cx="490696" cy="900112"/>
          </a:xfrm>
          <a:prstGeom prst="rect">
            <a:avLst/>
          </a:prstGeom>
        </p:spPr>
      </p:pic>
      <p:sp>
        <p:nvSpPr>
          <p:cNvPr id="11" name="Textplatzhalter 10">
            <a:extLst>
              <a:ext uri="{FF2B5EF4-FFF2-40B4-BE49-F238E27FC236}">
                <a16:creationId xmlns:a16="http://schemas.microsoft.com/office/drawing/2014/main" id="{E1BF53EF-D374-A376-6013-364D9FC7DAE0}"/>
              </a:ext>
            </a:extLst>
          </p:cNvPr>
          <p:cNvSpPr>
            <a:spLocks noGrp="1"/>
          </p:cNvSpPr>
          <p:nvPr>
            <p:ph type="body" sz="quarter" idx="15"/>
          </p:nvPr>
        </p:nvSpPr>
        <p:spPr/>
        <p:txBody>
          <a:bodyPr/>
          <a:lstStyle/>
          <a:p>
            <a:r>
              <a:rPr lang="de-DE" b="1" dirty="0"/>
              <a:t>Überprüfe</a:t>
            </a:r>
            <a:r>
              <a:rPr lang="de-DE" dirty="0"/>
              <a:t> und </a:t>
            </a:r>
            <a:r>
              <a:rPr lang="de-DE" b="1" dirty="0"/>
              <a:t>notiere</a:t>
            </a:r>
            <a:r>
              <a:rPr lang="de-DE" dirty="0"/>
              <a:t> anhand deiner neuen Erkenntnisse, ob alle drei Voraussetzungen für die Verbrennung einer Wunderkerze gegeben sind. </a:t>
            </a:r>
          </a:p>
          <a:p>
            <a:r>
              <a:rPr lang="de-DE" dirty="0"/>
              <a:t>Klicke </a:t>
            </a:r>
            <a:r>
              <a:rPr lang="de-DE" dirty="0">
                <a:hlinkClick r:id="rId4" action="ppaction://hlinksldjump"/>
              </a:rPr>
              <a:t>hier</a:t>
            </a:r>
            <a:r>
              <a:rPr lang="de-DE" dirty="0"/>
              <a:t> für die Lösung.  </a:t>
            </a:r>
          </a:p>
        </p:txBody>
      </p:sp>
      <p:pic>
        <p:nvPicPr>
          <p:cNvPr id="12" name="Inhaltsplatzhalter 22">
            <a:extLst>
              <a:ext uri="{FF2B5EF4-FFF2-40B4-BE49-F238E27FC236}">
                <a16:creationId xmlns:a16="http://schemas.microsoft.com/office/drawing/2014/main" id="{13BD9ECE-3B09-3EE7-916D-2D4DC777AD8A}"/>
              </a:ext>
            </a:extLst>
          </p:cNvPr>
          <p:cNvPicPr>
            <a:picLocks noGrp="1" noChangeAspect="1"/>
          </p:cNvPicPr>
          <p:nvPr>
            <p:ph sz="quarter" idx="14"/>
          </p:nvPr>
        </p:nvPicPr>
        <p:blipFill>
          <a:blip r:embed="rId5"/>
          <a:stretch>
            <a:fillRect/>
          </a:stretch>
        </p:blipFill>
        <p:spPr>
          <a:xfrm>
            <a:off x="781181" y="5219700"/>
            <a:ext cx="777612" cy="900113"/>
          </a:xfrm>
          <a:prstGeom prst="rect">
            <a:avLst/>
          </a:prstGeom>
        </p:spPr>
      </p:pic>
    </p:spTree>
    <p:extLst>
      <p:ext uri="{BB962C8B-B14F-4D97-AF65-F5344CB8AC3E}">
        <p14:creationId xmlns:p14="http://schemas.microsoft.com/office/powerpoint/2010/main" val="1953278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ipe(left)">
                                      <p:cBhvr>
                                        <p:cTn id="7" dur="500"/>
                                        <p:tgtEl>
                                          <p:spTgt spid="2">
                                            <p:txEl>
                                              <p:pRg st="1" end="1"/>
                                            </p:txEl>
                                          </p:spTgt>
                                        </p:tgtEl>
                                      </p:cBhvr>
                                    </p:animEffect>
                                  </p:childTnLst>
                                </p:cTn>
                              </p:par>
                            </p:childTnLst>
                          </p:cTn>
                        </p:par>
                        <p:par>
                          <p:cTn id="8" fill="hold">
                            <p:stCondLst>
                              <p:cond delay="750"/>
                            </p:stCondLst>
                            <p:childTnLst>
                              <p:par>
                                <p:cTn id="9" presetID="22" presetClass="entr" presetSubtype="8" fill="hold" nodeType="afterEffect">
                                  <p:stCondLst>
                                    <p:cond delay="250"/>
                                  </p:stCondLst>
                                  <p:childTnLst>
                                    <p:set>
                                      <p:cBhvr>
                                        <p:cTn id="10" dur="1" fill="hold">
                                          <p:stCondLst>
                                            <p:cond delay="0"/>
                                          </p:stCondLst>
                                        </p:cTn>
                                        <p:tgtEl>
                                          <p:spTgt spid="2">
                                            <p:txEl>
                                              <p:pRg st="3" end="3"/>
                                            </p:txEl>
                                          </p:spTgt>
                                        </p:tgtEl>
                                        <p:attrNameLst>
                                          <p:attrName>style.visibility</p:attrName>
                                        </p:attrNameLst>
                                      </p:cBhvr>
                                      <p:to>
                                        <p:strVal val="visible"/>
                                      </p:to>
                                    </p:set>
                                    <p:animEffect transition="in" filter="wipe(left)">
                                      <p:cBhvr>
                                        <p:cTn id="11" dur="500"/>
                                        <p:tgtEl>
                                          <p:spTgt spid="2">
                                            <p:txEl>
                                              <p:pRg st="3" end="3"/>
                                            </p:txEl>
                                          </p:spTgt>
                                        </p:tgtEl>
                                      </p:cBhvr>
                                    </p:animEffect>
                                  </p:childTnLst>
                                </p:cTn>
                              </p:par>
                            </p:childTnLst>
                          </p:cTn>
                        </p:par>
                        <p:par>
                          <p:cTn id="12" fill="hold">
                            <p:stCondLst>
                              <p:cond delay="1500"/>
                            </p:stCondLst>
                            <p:childTnLst>
                              <p:par>
                                <p:cTn id="13" presetID="22" presetClass="entr" presetSubtype="8" fill="hold" nodeType="afterEffect">
                                  <p:stCondLst>
                                    <p:cond delay="250"/>
                                  </p:stCondLst>
                                  <p:childTnLst>
                                    <p:set>
                                      <p:cBhvr>
                                        <p:cTn id="14" dur="1" fill="hold">
                                          <p:stCondLst>
                                            <p:cond delay="0"/>
                                          </p:stCondLst>
                                        </p:cTn>
                                        <p:tgtEl>
                                          <p:spTgt spid="2">
                                            <p:txEl>
                                              <p:pRg st="5" end="5"/>
                                            </p:txEl>
                                          </p:spTgt>
                                        </p:tgtEl>
                                        <p:attrNameLst>
                                          <p:attrName>style.visibility</p:attrName>
                                        </p:attrNameLst>
                                      </p:cBhvr>
                                      <p:to>
                                        <p:strVal val="visible"/>
                                      </p:to>
                                    </p:set>
                                    <p:animEffect transition="in" filter="wipe(left)">
                                      <p:cBhvr>
                                        <p:cTn id="15"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558EE7-01F3-1A64-82EA-3949C873C1A7}"/>
              </a:ext>
            </a:extLst>
          </p:cNvPr>
          <p:cNvSpPr>
            <a:spLocks noGrp="1"/>
          </p:cNvSpPr>
          <p:nvPr>
            <p:ph type="title"/>
          </p:nvPr>
        </p:nvSpPr>
        <p:spPr/>
        <p:txBody>
          <a:bodyPr/>
          <a:lstStyle/>
          <a:p>
            <a:r>
              <a:rPr lang="de-DE" dirty="0"/>
              <a:t>Fake oder nicht?</a:t>
            </a:r>
          </a:p>
        </p:txBody>
      </p:sp>
      <p:pic>
        <p:nvPicPr>
          <p:cNvPr id="5" name="4 Wunderkerzen kurz">
            <a:hlinkClick r:id="" action="ppaction://media"/>
            <a:extLst>
              <a:ext uri="{FF2B5EF4-FFF2-40B4-BE49-F238E27FC236}">
                <a16:creationId xmlns:a16="http://schemas.microsoft.com/office/drawing/2014/main" id="{F75B03C7-415D-535D-BFEF-F4FB69308B5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003425" y="1584325"/>
            <a:ext cx="5899150" cy="3317875"/>
          </a:xfrm>
        </p:spPr>
      </p:pic>
      <p:sp>
        <p:nvSpPr>
          <p:cNvPr id="4" name="Foliennummernplatzhalter 3">
            <a:extLst>
              <a:ext uri="{FF2B5EF4-FFF2-40B4-BE49-F238E27FC236}">
                <a16:creationId xmlns:a16="http://schemas.microsoft.com/office/drawing/2014/main" id="{04AF60CD-933A-9AE0-85E3-CA8F11F3F1CB}"/>
              </a:ext>
            </a:extLst>
          </p:cNvPr>
          <p:cNvSpPr>
            <a:spLocks noGrp="1"/>
          </p:cNvSpPr>
          <p:nvPr>
            <p:ph type="sldNum" sz="quarter" idx="12"/>
          </p:nvPr>
        </p:nvSpPr>
        <p:spPr/>
        <p:txBody>
          <a:bodyPr/>
          <a:lstStyle/>
          <a:p>
            <a:fld id="{649AAC7D-4B30-4604-BD35-0C4E56313D0D}" type="slidenum">
              <a:rPr lang="de-DE" smtClean="0"/>
              <a:t>57</a:t>
            </a:fld>
            <a:endParaRPr lang="de-DE"/>
          </a:p>
        </p:txBody>
      </p:sp>
      <p:pic>
        <p:nvPicPr>
          <p:cNvPr id="6" name="Inhaltsplatzhalter 65">
            <a:extLst>
              <a:ext uri="{FF2B5EF4-FFF2-40B4-BE49-F238E27FC236}">
                <a16:creationId xmlns:a16="http://schemas.microsoft.com/office/drawing/2014/main" id="{38D3D5BA-DA81-A9E1-05EC-8AB7A65F2EAF}"/>
              </a:ext>
            </a:extLst>
          </p:cNvPr>
          <p:cNvPicPr>
            <a:picLocks noGrp="1" noChangeAspect="1"/>
          </p:cNvPicPr>
          <p:nvPr>
            <p:ph sz="quarter" idx="13"/>
          </p:nvPr>
        </p:nvPicPr>
        <p:blipFill>
          <a:blip r:embed="rId5"/>
          <a:stretch>
            <a:fillRect/>
          </a:stretch>
        </p:blipFill>
        <p:spPr>
          <a:xfrm>
            <a:off x="611823" y="503238"/>
            <a:ext cx="540067" cy="900112"/>
          </a:xfrm>
          <a:prstGeom prst="rect">
            <a:avLst/>
          </a:prstGeom>
        </p:spPr>
      </p:pic>
      <p:sp>
        <p:nvSpPr>
          <p:cNvPr id="7" name="Textplatzhalter 6">
            <a:extLst>
              <a:ext uri="{FF2B5EF4-FFF2-40B4-BE49-F238E27FC236}">
                <a16:creationId xmlns:a16="http://schemas.microsoft.com/office/drawing/2014/main" id="{F28A4838-18F0-A3AC-0117-A27AFF5F430E}"/>
              </a:ext>
            </a:extLst>
          </p:cNvPr>
          <p:cNvSpPr>
            <a:spLocks noGrp="1"/>
          </p:cNvSpPr>
          <p:nvPr>
            <p:ph type="body" sz="quarter" idx="15"/>
          </p:nvPr>
        </p:nvSpPr>
        <p:spPr/>
        <p:txBody>
          <a:bodyPr/>
          <a:lstStyle/>
          <a:p>
            <a:r>
              <a:rPr lang="de-DE" dirty="0"/>
              <a:t>Klicke </a:t>
            </a:r>
            <a:r>
              <a:rPr lang="de-DE" dirty="0">
                <a:hlinkClick r:id="rId6" action="ppaction://hlinksldjump"/>
              </a:rPr>
              <a:t>hier</a:t>
            </a:r>
            <a:r>
              <a:rPr lang="de-DE" dirty="0"/>
              <a:t>, um du der Aufgabe zurückzukehren.</a:t>
            </a:r>
          </a:p>
        </p:txBody>
      </p:sp>
      <p:pic>
        <p:nvPicPr>
          <p:cNvPr id="8" name="Inhaltsplatzhalter 65">
            <a:extLst>
              <a:ext uri="{FF2B5EF4-FFF2-40B4-BE49-F238E27FC236}">
                <a16:creationId xmlns:a16="http://schemas.microsoft.com/office/drawing/2014/main" id="{3A444C8D-25DF-605A-DBE6-4D977C1F4F58}"/>
              </a:ext>
            </a:extLst>
          </p:cNvPr>
          <p:cNvPicPr>
            <a:picLocks noGrp="1" noChangeAspect="1"/>
          </p:cNvPicPr>
          <p:nvPr>
            <p:ph sz="quarter" idx="14"/>
          </p:nvPr>
        </p:nvPicPr>
        <p:blipFill>
          <a:blip r:embed="rId5"/>
          <a:stretch>
            <a:fillRect/>
          </a:stretch>
        </p:blipFill>
        <p:spPr>
          <a:xfrm>
            <a:off x="899954" y="5219700"/>
            <a:ext cx="540067" cy="900113"/>
          </a:xfrm>
          <a:prstGeom prst="rect">
            <a:avLst/>
          </a:prstGeom>
        </p:spPr>
      </p:pic>
    </p:spTree>
    <p:extLst>
      <p:ext uri="{BB962C8B-B14F-4D97-AF65-F5344CB8AC3E}">
        <p14:creationId xmlns:p14="http://schemas.microsoft.com/office/powerpoint/2010/main" val="1656922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1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72251804-238E-99AB-BBBD-6E14C511EF8C}"/>
              </a:ext>
            </a:extLst>
          </p:cNvPr>
          <p:cNvSpPr>
            <a:spLocks noGrp="1"/>
          </p:cNvSpPr>
          <p:nvPr>
            <p:ph idx="1"/>
          </p:nvPr>
        </p:nvSpPr>
        <p:spPr/>
        <p:txBody>
          <a:bodyPr/>
          <a:lstStyle/>
          <a:p>
            <a:r>
              <a:rPr lang="de-DE" dirty="0"/>
              <a:t>Voraussetzungen für die Verbrennung einer Wunderkerze:</a:t>
            </a:r>
          </a:p>
          <a:p>
            <a:endParaRPr lang="de-DE" dirty="0"/>
          </a:p>
          <a:p>
            <a:pPr marL="342900" indent="-342900">
              <a:buFont typeface="Arial" panose="020B0604020202020204" pitchFamily="34" charset="0"/>
              <a:buChar char="•"/>
            </a:pPr>
            <a:r>
              <a:rPr lang="de-DE" dirty="0"/>
              <a:t>Die Wunderkerze ist das Brennmaterial. Es ist ausreichend Brennmaterial vorhanden.</a:t>
            </a:r>
          </a:p>
          <a:p>
            <a:pPr marL="342900" indent="-342900">
              <a:buFont typeface="Arial" panose="020B0604020202020204" pitchFamily="34" charset="0"/>
              <a:buChar char="•"/>
            </a:pPr>
            <a:endParaRPr lang="de-DE" dirty="0"/>
          </a:p>
          <a:p>
            <a:pPr marL="342900" indent="-342900">
              <a:buFont typeface="Arial" panose="020B0604020202020204" pitchFamily="34" charset="0"/>
              <a:buChar char="•"/>
            </a:pPr>
            <a:r>
              <a:rPr lang="de-DE" dirty="0"/>
              <a:t>In den Wunderkerzen ist das Oxidationsmittel Bariumnitrat enthalten, das bei Reaktion Sauerstoff bildet. Die Reaktion versorgt sich somit selbst mit Sauerstoff. Sauerstoff ist vorhanden [7].</a:t>
            </a:r>
          </a:p>
        </p:txBody>
      </p:sp>
      <p:sp>
        <p:nvSpPr>
          <p:cNvPr id="4" name="Foliennummernplatzhalter 3">
            <a:extLst>
              <a:ext uri="{FF2B5EF4-FFF2-40B4-BE49-F238E27FC236}">
                <a16:creationId xmlns:a16="http://schemas.microsoft.com/office/drawing/2014/main" id="{7C4ED881-F910-FCEA-8E29-5E299B8BF4ED}"/>
              </a:ext>
            </a:extLst>
          </p:cNvPr>
          <p:cNvSpPr>
            <a:spLocks noGrp="1"/>
          </p:cNvSpPr>
          <p:nvPr>
            <p:ph type="sldNum" sz="quarter" idx="12"/>
          </p:nvPr>
        </p:nvSpPr>
        <p:spPr/>
        <p:txBody>
          <a:bodyPr/>
          <a:lstStyle/>
          <a:p>
            <a:fld id="{649AAC7D-4B30-4604-BD35-0C4E56313D0D}" type="slidenum">
              <a:rPr lang="de-DE" smtClean="0"/>
              <a:t>58</a:t>
            </a:fld>
            <a:endParaRPr lang="de-DE"/>
          </a:p>
        </p:txBody>
      </p:sp>
    </p:spTree>
    <p:extLst>
      <p:ext uri="{BB962C8B-B14F-4D97-AF65-F5344CB8AC3E}">
        <p14:creationId xmlns:p14="http://schemas.microsoft.com/office/powerpoint/2010/main" val="3618533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750"/>
                            </p:stCondLst>
                            <p:childTnLst>
                              <p:par>
                                <p:cTn id="9" presetID="22" presetClass="entr" presetSubtype="8" fill="hold" nodeType="afterEffect">
                                  <p:stCondLst>
                                    <p:cond delay="25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wipe(left)">
                                      <p:cBhvr>
                                        <p:cTn id="11" dur="500"/>
                                        <p:tgtEl>
                                          <p:spTgt spid="3">
                                            <p:txEl>
                                              <p:pRg st="2" end="2"/>
                                            </p:txEl>
                                          </p:spTgt>
                                        </p:tgtEl>
                                      </p:cBhvr>
                                    </p:animEffect>
                                  </p:childTnLst>
                                </p:cTn>
                              </p:par>
                            </p:childTnLst>
                          </p:cTn>
                        </p:par>
                        <p:par>
                          <p:cTn id="12" fill="hold">
                            <p:stCondLst>
                              <p:cond delay="1500"/>
                            </p:stCondLst>
                            <p:childTnLst>
                              <p:par>
                                <p:cTn id="13" presetID="22" presetClass="entr" presetSubtype="8" fill="hold" nodeType="afterEffect">
                                  <p:stCondLst>
                                    <p:cond delay="25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wipe(left)">
                                      <p:cBhvr>
                                        <p:cTn id="1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72251804-238E-99AB-BBBD-6E14C511EF8C}"/>
              </a:ext>
            </a:extLst>
          </p:cNvPr>
          <p:cNvSpPr>
            <a:spLocks noGrp="1"/>
          </p:cNvSpPr>
          <p:nvPr>
            <p:ph idx="1"/>
          </p:nvPr>
        </p:nvSpPr>
        <p:spPr/>
        <p:txBody>
          <a:bodyPr/>
          <a:lstStyle/>
          <a:p>
            <a:r>
              <a:rPr lang="de-DE" dirty="0"/>
              <a:t>Voraussetzungen für die Verbrennung einer Wunderkerze:</a:t>
            </a:r>
          </a:p>
          <a:p>
            <a:endParaRPr lang="de-DE" dirty="0"/>
          </a:p>
          <a:p>
            <a:pPr marL="342900" indent="-342900">
              <a:buFont typeface="Arial" panose="020B0604020202020204" pitchFamily="34" charset="0"/>
              <a:buChar char="•"/>
            </a:pPr>
            <a:r>
              <a:rPr lang="de-DE" dirty="0"/>
              <a:t>Das Wasser senkt die Zündtemperatur so weit, dass die Wunderkerze ausgeht. Um das zu vermeiden ist ein Trick notwendig, der auf der nächsten Seite beschrieben wird.</a:t>
            </a:r>
          </a:p>
        </p:txBody>
      </p:sp>
      <p:sp>
        <p:nvSpPr>
          <p:cNvPr id="4" name="Foliennummernplatzhalter 3">
            <a:extLst>
              <a:ext uri="{FF2B5EF4-FFF2-40B4-BE49-F238E27FC236}">
                <a16:creationId xmlns:a16="http://schemas.microsoft.com/office/drawing/2014/main" id="{7C4ED881-F910-FCEA-8E29-5E299B8BF4ED}"/>
              </a:ext>
            </a:extLst>
          </p:cNvPr>
          <p:cNvSpPr>
            <a:spLocks noGrp="1"/>
          </p:cNvSpPr>
          <p:nvPr>
            <p:ph type="sldNum" sz="quarter" idx="12"/>
          </p:nvPr>
        </p:nvSpPr>
        <p:spPr/>
        <p:txBody>
          <a:bodyPr/>
          <a:lstStyle/>
          <a:p>
            <a:fld id="{649AAC7D-4B30-4604-BD35-0C4E56313D0D}" type="slidenum">
              <a:rPr lang="de-DE" smtClean="0"/>
              <a:t>59</a:t>
            </a:fld>
            <a:endParaRPr lang="de-DE"/>
          </a:p>
        </p:txBody>
      </p:sp>
    </p:spTree>
    <p:extLst>
      <p:ext uri="{BB962C8B-B14F-4D97-AF65-F5344CB8AC3E}">
        <p14:creationId xmlns:p14="http://schemas.microsoft.com/office/powerpoint/2010/main" val="1589218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750"/>
                            </p:stCondLst>
                            <p:childTnLst>
                              <p:par>
                                <p:cTn id="9" presetID="22" presetClass="entr" presetSubtype="8" fill="hold" nodeType="afterEffect">
                                  <p:stCondLst>
                                    <p:cond delay="25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wipe(left)">
                                      <p:cBhvr>
                                        <p:cTn id="1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2B262410-86D9-9401-2685-99082F631893}"/>
              </a:ext>
            </a:extLst>
          </p:cNvPr>
          <p:cNvSpPr>
            <a:spLocks noGrp="1"/>
          </p:cNvSpPr>
          <p:nvPr>
            <p:ph type="sldNum" sz="quarter" idx="12"/>
          </p:nvPr>
        </p:nvSpPr>
        <p:spPr/>
        <p:txBody>
          <a:bodyPr/>
          <a:lstStyle/>
          <a:p>
            <a:fld id="{512B0DB9-0322-4ED9-940E-5222A7C612BE}" type="slidenum">
              <a:rPr lang="de-DE" smtClean="0"/>
              <a:t>6</a:t>
            </a:fld>
            <a:endParaRPr lang="de-DE"/>
          </a:p>
        </p:txBody>
      </p:sp>
    </p:spTree>
    <p:extLst>
      <p:ext uri="{BB962C8B-B14F-4D97-AF65-F5344CB8AC3E}">
        <p14:creationId xmlns:p14="http://schemas.microsoft.com/office/powerpoint/2010/main" val="14864837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DACF68-B500-FFEA-3C4A-91E404CB0530}"/>
              </a:ext>
            </a:extLst>
          </p:cNvPr>
          <p:cNvSpPr>
            <a:spLocks noGrp="1"/>
          </p:cNvSpPr>
          <p:nvPr>
            <p:ph type="title"/>
          </p:nvPr>
        </p:nvSpPr>
        <p:spPr/>
        <p:txBody>
          <a:bodyPr/>
          <a:lstStyle/>
          <a:p>
            <a:r>
              <a:rPr lang="de-DE" dirty="0"/>
              <a:t>Feuer unter Wasser?</a:t>
            </a:r>
          </a:p>
        </p:txBody>
      </p:sp>
      <p:sp>
        <p:nvSpPr>
          <p:cNvPr id="3" name="Inhaltsplatzhalter 2">
            <a:extLst>
              <a:ext uri="{FF2B5EF4-FFF2-40B4-BE49-F238E27FC236}">
                <a16:creationId xmlns:a16="http://schemas.microsoft.com/office/drawing/2014/main" id="{227D019E-58E9-3708-C89B-A606628FA786}"/>
              </a:ext>
            </a:extLst>
          </p:cNvPr>
          <p:cNvSpPr>
            <a:spLocks noGrp="1"/>
          </p:cNvSpPr>
          <p:nvPr>
            <p:ph idx="1"/>
          </p:nvPr>
        </p:nvSpPr>
        <p:spPr/>
        <p:txBody>
          <a:bodyPr/>
          <a:lstStyle/>
          <a:p>
            <a:endParaRPr lang="de-DE" dirty="0"/>
          </a:p>
          <a:p>
            <a:r>
              <a:rPr lang="de-DE" dirty="0"/>
              <a:t>Vier Wunderkerzen werden bis auf wenige Zentimeter an der Spitze mit transparentem Klebestreifen umwickelt, angezündet und ins Wasser getaucht. </a:t>
            </a:r>
          </a:p>
        </p:txBody>
      </p:sp>
      <p:sp>
        <p:nvSpPr>
          <p:cNvPr id="4" name="Foliennummernplatzhalter 3">
            <a:extLst>
              <a:ext uri="{FF2B5EF4-FFF2-40B4-BE49-F238E27FC236}">
                <a16:creationId xmlns:a16="http://schemas.microsoft.com/office/drawing/2014/main" id="{1FDF0986-483E-B2BC-8C38-9E8273628714}"/>
              </a:ext>
            </a:extLst>
          </p:cNvPr>
          <p:cNvSpPr>
            <a:spLocks noGrp="1"/>
          </p:cNvSpPr>
          <p:nvPr>
            <p:ph type="sldNum" sz="quarter" idx="12"/>
          </p:nvPr>
        </p:nvSpPr>
        <p:spPr/>
        <p:txBody>
          <a:bodyPr/>
          <a:lstStyle/>
          <a:p>
            <a:fld id="{649AAC7D-4B30-4604-BD35-0C4E56313D0D}" type="slidenum">
              <a:rPr lang="de-DE" smtClean="0"/>
              <a:t>60</a:t>
            </a:fld>
            <a:endParaRPr lang="de-DE"/>
          </a:p>
        </p:txBody>
      </p:sp>
      <p:sp>
        <p:nvSpPr>
          <p:cNvPr id="7" name="Textplatzhalter 6">
            <a:extLst>
              <a:ext uri="{FF2B5EF4-FFF2-40B4-BE49-F238E27FC236}">
                <a16:creationId xmlns:a16="http://schemas.microsoft.com/office/drawing/2014/main" id="{A9C67AA5-BDED-11BF-D94C-33FB5B166E2E}"/>
              </a:ext>
            </a:extLst>
          </p:cNvPr>
          <p:cNvSpPr>
            <a:spLocks noGrp="1"/>
          </p:cNvSpPr>
          <p:nvPr>
            <p:ph type="body" sz="quarter" idx="15"/>
          </p:nvPr>
        </p:nvSpPr>
        <p:spPr/>
        <p:txBody>
          <a:bodyPr/>
          <a:lstStyle/>
          <a:p>
            <a:r>
              <a:rPr lang="de-DE" dirty="0"/>
              <a:t>Sieh dir das Video auf der nächsten Seite an.</a:t>
            </a:r>
          </a:p>
        </p:txBody>
      </p:sp>
      <p:pic>
        <p:nvPicPr>
          <p:cNvPr id="8" name="Inhaltsplatzhalter 23">
            <a:extLst>
              <a:ext uri="{FF2B5EF4-FFF2-40B4-BE49-F238E27FC236}">
                <a16:creationId xmlns:a16="http://schemas.microsoft.com/office/drawing/2014/main" id="{F481078A-8334-8E59-A6A4-9F7B6B48D452}"/>
              </a:ext>
            </a:extLst>
          </p:cNvPr>
          <p:cNvPicPr>
            <a:picLocks noGrp="1" noChangeAspect="1"/>
          </p:cNvPicPr>
          <p:nvPr>
            <p:ph sz="quarter" idx="13"/>
          </p:nvPr>
        </p:nvPicPr>
        <p:blipFill>
          <a:blip r:embed="rId2"/>
          <a:stretch>
            <a:fillRect/>
          </a:stretch>
        </p:blipFill>
        <p:spPr>
          <a:xfrm>
            <a:off x="613924" y="503238"/>
            <a:ext cx="535864" cy="900112"/>
          </a:xfrm>
          <a:prstGeom prst="rect">
            <a:avLst/>
          </a:prstGeom>
        </p:spPr>
      </p:pic>
      <p:pic>
        <p:nvPicPr>
          <p:cNvPr id="9" name="Inhaltsplatzhalter 65">
            <a:extLst>
              <a:ext uri="{FF2B5EF4-FFF2-40B4-BE49-F238E27FC236}">
                <a16:creationId xmlns:a16="http://schemas.microsoft.com/office/drawing/2014/main" id="{34C0FB11-5896-609F-3DF0-3ABDFBD068E1}"/>
              </a:ext>
            </a:extLst>
          </p:cNvPr>
          <p:cNvPicPr>
            <a:picLocks noGrp="1" noChangeAspect="1"/>
          </p:cNvPicPr>
          <p:nvPr>
            <p:ph sz="quarter" idx="14"/>
          </p:nvPr>
        </p:nvPicPr>
        <p:blipFill>
          <a:blip r:embed="rId3" cstate="screen">
            <a:extLst>
              <a:ext uri="{28A0092B-C50C-407E-A947-70E740481C1C}">
                <a14:useLocalDpi xmlns:a14="http://schemas.microsoft.com/office/drawing/2010/main"/>
              </a:ext>
            </a:extLst>
          </a:blip>
          <a:stretch>
            <a:fillRect/>
          </a:stretch>
        </p:blipFill>
        <p:spPr>
          <a:xfrm>
            <a:off x="899954" y="5219700"/>
            <a:ext cx="540067" cy="900113"/>
          </a:xfrm>
          <a:prstGeom prst="rect">
            <a:avLst/>
          </a:prstGeom>
        </p:spPr>
      </p:pic>
      <p:pic>
        <p:nvPicPr>
          <p:cNvPr id="16" name="Grafik 15">
            <a:extLst>
              <a:ext uri="{FF2B5EF4-FFF2-40B4-BE49-F238E27FC236}">
                <a16:creationId xmlns:a16="http://schemas.microsoft.com/office/drawing/2014/main" id="{29DAC271-2B14-1E78-832C-4F685DAA7EB7}"/>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44128" y="3240000"/>
            <a:ext cx="7645420" cy="939685"/>
          </a:xfrm>
          <a:prstGeom prst="rect">
            <a:avLst/>
          </a:prstGeom>
        </p:spPr>
      </p:pic>
    </p:spTree>
    <p:extLst>
      <p:ext uri="{BB962C8B-B14F-4D97-AF65-F5344CB8AC3E}">
        <p14:creationId xmlns:p14="http://schemas.microsoft.com/office/powerpoint/2010/main" val="195732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D1CA3F-F984-C8CD-506C-8E25D51A53B2}"/>
              </a:ext>
            </a:extLst>
          </p:cNvPr>
          <p:cNvSpPr>
            <a:spLocks noGrp="1"/>
          </p:cNvSpPr>
          <p:nvPr>
            <p:ph type="title"/>
          </p:nvPr>
        </p:nvSpPr>
        <p:spPr/>
        <p:txBody>
          <a:bodyPr/>
          <a:lstStyle/>
          <a:p>
            <a:r>
              <a:rPr lang="de-DE" dirty="0"/>
              <a:t>Feuer unter Wasser?</a:t>
            </a:r>
          </a:p>
        </p:txBody>
      </p:sp>
      <p:pic>
        <p:nvPicPr>
          <p:cNvPr id="7" name="4 Wunderkerzen">
            <a:hlinkClick r:id="" action="ppaction://media"/>
            <a:extLst>
              <a:ext uri="{FF2B5EF4-FFF2-40B4-BE49-F238E27FC236}">
                <a16:creationId xmlns:a16="http://schemas.microsoft.com/office/drawing/2014/main" id="{A9D43829-9F47-E8A9-035B-ABFDC815292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368425" y="1574800"/>
            <a:ext cx="7199313" cy="4049713"/>
          </a:xfrm>
        </p:spPr>
      </p:pic>
      <p:sp>
        <p:nvSpPr>
          <p:cNvPr id="4" name="Foliennummernplatzhalter 3">
            <a:extLst>
              <a:ext uri="{FF2B5EF4-FFF2-40B4-BE49-F238E27FC236}">
                <a16:creationId xmlns:a16="http://schemas.microsoft.com/office/drawing/2014/main" id="{220B8F33-9CCD-DD06-F81D-8D659ACA321D}"/>
              </a:ext>
            </a:extLst>
          </p:cNvPr>
          <p:cNvSpPr>
            <a:spLocks noGrp="1"/>
          </p:cNvSpPr>
          <p:nvPr>
            <p:ph type="sldNum" sz="quarter" idx="12"/>
          </p:nvPr>
        </p:nvSpPr>
        <p:spPr/>
        <p:txBody>
          <a:bodyPr/>
          <a:lstStyle/>
          <a:p>
            <a:fld id="{649AAC7D-4B30-4604-BD35-0C4E56313D0D}" type="slidenum">
              <a:rPr lang="de-DE" smtClean="0"/>
              <a:t>61</a:t>
            </a:fld>
            <a:endParaRPr lang="de-DE"/>
          </a:p>
        </p:txBody>
      </p:sp>
      <p:pic>
        <p:nvPicPr>
          <p:cNvPr id="6" name="Inhaltsplatzhalter 23">
            <a:extLst>
              <a:ext uri="{FF2B5EF4-FFF2-40B4-BE49-F238E27FC236}">
                <a16:creationId xmlns:a16="http://schemas.microsoft.com/office/drawing/2014/main" id="{FB6059E6-8FC9-8EDB-EAF4-EA8596BDD744}"/>
              </a:ext>
            </a:extLst>
          </p:cNvPr>
          <p:cNvPicPr>
            <a:picLocks noGrp="1" noChangeAspect="1"/>
          </p:cNvPicPr>
          <p:nvPr>
            <p:ph sz="quarter" idx="13"/>
          </p:nvPr>
        </p:nvPicPr>
        <p:blipFill>
          <a:blip r:embed="rId5"/>
          <a:stretch>
            <a:fillRect/>
          </a:stretch>
        </p:blipFill>
        <p:spPr>
          <a:xfrm>
            <a:off x="613924" y="503238"/>
            <a:ext cx="535864" cy="900112"/>
          </a:xfrm>
          <a:prstGeom prst="rect">
            <a:avLst/>
          </a:prstGeom>
        </p:spPr>
      </p:pic>
    </p:spTree>
    <p:extLst>
      <p:ext uri="{BB962C8B-B14F-4D97-AF65-F5344CB8AC3E}">
        <p14:creationId xmlns:p14="http://schemas.microsoft.com/office/powerpoint/2010/main" val="1687484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8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E0783ECD-9A35-4823-580E-DB7FDEA06E9A}"/>
              </a:ext>
            </a:extLst>
          </p:cNvPr>
          <p:cNvSpPr>
            <a:spLocks noGrp="1"/>
          </p:cNvSpPr>
          <p:nvPr>
            <p:ph type="title"/>
          </p:nvPr>
        </p:nvSpPr>
        <p:spPr/>
        <p:txBody>
          <a:bodyPr/>
          <a:lstStyle/>
          <a:p>
            <a:r>
              <a:rPr lang="de-DE" dirty="0"/>
              <a:t>Feuer unter Wasser!</a:t>
            </a:r>
          </a:p>
        </p:txBody>
      </p:sp>
      <p:sp>
        <p:nvSpPr>
          <p:cNvPr id="3" name="Foliennummernplatzhalter 2">
            <a:extLst>
              <a:ext uri="{FF2B5EF4-FFF2-40B4-BE49-F238E27FC236}">
                <a16:creationId xmlns:a16="http://schemas.microsoft.com/office/drawing/2014/main" id="{06D76F06-9C9A-5CE0-424F-425F747B43D2}"/>
              </a:ext>
            </a:extLst>
          </p:cNvPr>
          <p:cNvSpPr>
            <a:spLocks noGrp="1"/>
          </p:cNvSpPr>
          <p:nvPr>
            <p:ph type="sldNum" sz="quarter" idx="12"/>
          </p:nvPr>
        </p:nvSpPr>
        <p:spPr/>
        <p:txBody>
          <a:bodyPr/>
          <a:lstStyle/>
          <a:p>
            <a:fld id="{649AAC7D-4B30-4604-BD35-0C4E56313D0D}" type="slidenum">
              <a:rPr lang="de-DE" smtClean="0"/>
              <a:pPr/>
              <a:t>62</a:t>
            </a:fld>
            <a:endParaRPr lang="de-DE"/>
          </a:p>
        </p:txBody>
      </p:sp>
      <p:sp>
        <p:nvSpPr>
          <p:cNvPr id="9" name="Inhaltsplatzhalter 8">
            <a:extLst>
              <a:ext uri="{FF2B5EF4-FFF2-40B4-BE49-F238E27FC236}">
                <a16:creationId xmlns:a16="http://schemas.microsoft.com/office/drawing/2014/main" id="{178582F0-066C-2DB2-14AD-ED0790350420}"/>
              </a:ext>
            </a:extLst>
          </p:cNvPr>
          <p:cNvSpPr>
            <a:spLocks noGrp="1"/>
          </p:cNvSpPr>
          <p:nvPr>
            <p:ph idx="1"/>
          </p:nvPr>
        </p:nvSpPr>
        <p:spPr/>
        <p:txBody>
          <a:bodyPr/>
          <a:lstStyle/>
          <a:p>
            <a:endParaRPr lang="de-DE" dirty="0"/>
          </a:p>
          <a:p>
            <a:r>
              <a:rPr lang="de-DE" dirty="0"/>
              <a:t>Unter bestimmten Voraussetzungen ist es möglich, dass Wunderkerzen unter Wasser weiterbrennen.</a:t>
            </a:r>
          </a:p>
          <a:p>
            <a:endParaRPr lang="de-DE" dirty="0"/>
          </a:p>
          <a:p>
            <a:r>
              <a:rPr lang="de-DE" dirty="0"/>
              <a:t>Bei dem Versuch davor führen die Klebestreifen dazu, dass die Wunderkerzen nicht direkt nach dem Eintauchen mit dem Wasser in Berührung kommen. Dies reicht bereits aus, damit die Wunderkerzen unter Wasser brennen können.</a:t>
            </a:r>
          </a:p>
          <a:p>
            <a:endParaRPr lang="de-DE" dirty="0"/>
          </a:p>
          <a:p>
            <a:r>
              <a:rPr lang="de-DE" dirty="0"/>
              <a:t>Feuer unter Wasser ist möglich!</a:t>
            </a:r>
          </a:p>
          <a:p>
            <a:endParaRPr lang="de-DE" dirty="0"/>
          </a:p>
        </p:txBody>
      </p:sp>
      <p:pic>
        <p:nvPicPr>
          <p:cNvPr id="10" name="Inhaltsplatzhalter 23">
            <a:extLst>
              <a:ext uri="{FF2B5EF4-FFF2-40B4-BE49-F238E27FC236}">
                <a16:creationId xmlns:a16="http://schemas.microsoft.com/office/drawing/2014/main" id="{704A460D-3D0B-F6E9-D70F-8AF6A5269A90}"/>
              </a:ext>
            </a:extLst>
          </p:cNvPr>
          <p:cNvPicPr>
            <a:picLocks noGrp="1" noChangeAspect="1"/>
          </p:cNvPicPr>
          <p:nvPr>
            <p:ph sz="quarter" idx="13"/>
          </p:nvPr>
        </p:nvPicPr>
        <p:blipFill>
          <a:blip r:embed="rId2"/>
          <a:stretch>
            <a:fillRect/>
          </a:stretch>
        </p:blipFill>
        <p:spPr>
          <a:xfrm>
            <a:off x="613924" y="503238"/>
            <a:ext cx="535864" cy="900112"/>
          </a:xfrm>
          <a:prstGeom prst="rect">
            <a:avLst/>
          </a:prstGeom>
        </p:spPr>
      </p:pic>
    </p:spTree>
    <p:extLst>
      <p:ext uri="{BB962C8B-B14F-4D97-AF65-F5344CB8AC3E}">
        <p14:creationId xmlns:p14="http://schemas.microsoft.com/office/powerpoint/2010/main" val="2919508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wipe(left)">
                                      <p:cBhvr>
                                        <p:cTn id="7" dur="500"/>
                                        <p:tgtEl>
                                          <p:spTgt spid="9">
                                            <p:txEl>
                                              <p:pRg st="1" end="1"/>
                                            </p:txEl>
                                          </p:spTgt>
                                        </p:tgtEl>
                                      </p:cBhvr>
                                    </p:animEffect>
                                  </p:childTnLst>
                                </p:cTn>
                              </p:par>
                            </p:childTnLst>
                          </p:cTn>
                        </p:par>
                        <p:par>
                          <p:cTn id="8" fill="hold">
                            <p:stCondLst>
                              <p:cond delay="750"/>
                            </p:stCondLst>
                            <p:childTnLst>
                              <p:par>
                                <p:cTn id="9" presetID="22" presetClass="entr" presetSubtype="8" fill="hold" nodeType="afterEffect">
                                  <p:stCondLst>
                                    <p:cond delay="250"/>
                                  </p:stCondLst>
                                  <p:childTnLst>
                                    <p:set>
                                      <p:cBhvr>
                                        <p:cTn id="10" dur="1" fill="hold">
                                          <p:stCondLst>
                                            <p:cond delay="0"/>
                                          </p:stCondLst>
                                        </p:cTn>
                                        <p:tgtEl>
                                          <p:spTgt spid="9">
                                            <p:txEl>
                                              <p:pRg st="3" end="3"/>
                                            </p:txEl>
                                          </p:spTgt>
                                        </p:tgtEl>
                                        <p:attrNameLst>
                                          <p:attrName>style.visibility</p:attrName>
                                        </p:attrNameLst>
                                      </p:cBhvr>
                                      <p:to>
                                        <p:strVal val="visible"/>
                                      </p:to>
                                    </p:set>
                                    <p:animEffect transition="in" filter="wipe(left)">
                                      <p:cBhvr>
                                        <p:cTn id="11" dur="500"/>
                                        <p:tgtEl>
                                          <p:spTgt spid="9">
                                            <p:txEl>
                                              <p:pRg st="3" end="3"/>
                                            </p:txEl>
                                          </p:spTgt>
                                        </p:tgtEl>
                                      </p:cBhvr>
                                    </p:animEffect>
                                  </p:childTnLst>
                                </p:cTn>
                              </p:par>
                            </p:childTnLst>
                          </p:cTn>
                        </p:par>
                        <p:par>
                          <p:cTn id="12" fill="hold">
                            <p:stCondLst>
                              <p:cond delay="1500"/>
                            </p:stCondLst>
                            <p:childTnLst>
                              <p:par>
                                <p:cTn id="13" presetID="22" presetClass="entr" presetSubtype="8" fill="hold" nodeType="afterEffect">
                                  <p:stCondLst>
                                    <p:cond delay="250"/>
                                  </p:stCondLst>
                                  <p:childTnLst>
                                    <p:set>
                                      <p:cBhvr>
                                        <p:cTn id="14" dur="1" fill="hold">
                                          <p:stCondLst>
                                            <p:cond delay="0"/>
                                          </p:stCondLst>
                                        </p:cTn>
                                        <p:tgtEl>
                                          <p:spTgt spid="9">
                                            <p:txEl>
                                              <p:pRg st="5" end="5"/>
                                            </p:txEl>
                                          </p:spTgt>
                                        </p:tgtEl>
                                        <p:attrNameLst>
                                          <p:attrName>style.visibility</p:attrName>
                                        </p:attrNameLst>
                                      </p:cBhvr>
                                      <p:to>
                                        <p:strVal val="visible"/>
                                      </p:to>
                                    </p:set>
                                    <p:animEffect transition="in" filter="wipe(left)">
                                      <p:cBhvr>
                                        <p:cTn id="15"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A16B74-9DD9-C31B-B20B-5E81CD3D6259}"/>
              </a:ext>
            </a:extLst>
          </p:cNvPr>
          <p:cNvSpPr>
            <a:spLocks noGrp="1"/>
          </p:cNvSpPr>
          <p:nvPr>
            <p:ph type="title"/>
          </p:nvPr>
        </p:nvSpPr>
        <p:spPr/>
        <p:txBody>
          <a:bodyPr/>
          <a:lstStyle/>
          <a:p>
            <a:r>
              <a:rPr lang="de-DE" dirty="0"/>
              <a:t>Das sollte bleiben:</a:t>
            </a:r>
            <a:endParaRPr lang="de-DE" sz="1400" b="0" dirty="0">
              <a:solidFill>
                <a:schemeClr val="accent4"/>
              </a:solidFill>
            </a:endParaRPr>
          </a:p>
        </p:txBody>
      </p:sp>
      <p:sp>
        <p:nvSpPr>
          <p:cNvPr id="3" name="Inhaltsplatzhalter 2">
            <a:extLst>
              <a:ext uri="{FF2B5EF4-FFF2-40B4-BE49-F238E27FC236}">
                <a16:creationId xmlns:a16="http://schemas.microsoft.com/office/drawing/2014/main" id="{7A16E55F-2CC9-2868-8C53-CA3DF8000374}"/>
              </a:ext>
            </a:extLst>
          </p:cNvPr>
          <p:cNvSpPr>
            <a:spLocks noGrp="1"/>
          </p:cNvSpPr>
          <p:nvPr>
            <p:ph idx="1"/>
          </p:nvPr>
        </p:nvSpPr>
        <p:spPr/>
        <p:txBody>
          <a:bodyPr/>
          <a:lstStyle/>
          <a:p>
            <a:pPr marL="457200" indent="-457200">
              <a:buFont typeface="+mj-lt"/>
              <a:buAutoNum type="arabicPeriod"/>
            </a:pPr>
            <a:r>
              <a:rPr lang="de-DE" dirty="0"/>
              <a:t>Es gibt drei Voraussetzungen für eine Verbrennung, die in dem Branddreieck zusammengefasst werden:</a:t>
            </a:r>
          </a:p>
          <a:p>
            <a:pPr marL="457200" indent="-457200">
              <a:buFont typeface="Arial" panose="020B0604020202020204" pitchFamily="34" charset="0"/>
              <a:buChar char="•"/>
            </a:pPr>
            <a:r>
              <a:rPr lang="de-DE" dirty="0"/>
              <a:t>Sauerstoff,</a:t>
            </a:r>
          </a:p>
          <a:p>
            <a:pPr marL="457200" indent="-457200">
              <a:buFont typeface="Arial" panose="020B0604020202020204" pitchFamily="34" charset="0"/>
              <a:buChar char="•"/>
            </a:pPr>
            <a:r>
              <a:rPr lang="de-DE" dirty="0"/>
              <a:t>Zündtemperatur,</a:t>
            </a:r>
          </a:p>
          <a:p>
            <a:pPr marL="457200" indent="-457200">
              <a:buFont typeface="Arial" panose="020B0604020202020204" pitchFamily="34" charset="0"/>
              <a:buChar char="•"/>
            </a:pPr>
            <a:r>
              <a:rPr lang="de-DE" dirty="0"/>
              <a:t>Brennbares Material.</a:t>
            </a:r>
          </a:p>
          <a:p>
            <a:pPr marL="457200" indent="-457200">
              <a:buFont typeface="Arial" panose="020B0604020202020204" pitchFamily="34" charset="0"/>
              <a:buChar char="•"/>
            </a:pPr>
            <a:endParaRPr lang="de-DE" dirty="0"/>
          </a:p>
          <a:p>
            <a:pPr marL="457200" indent="-457200">
              <a:buFont typeface="+mj-lt"/>
              <a:buAutoNum type="arabicPeriod" startAt="2"/>
            </a:pPr>
            <a:r>
              <a:rPr lang="de-DE" dirty="0"/>
              <a:t>Es sind immer alle drei Voraussetzungen nötig. Sollte nur eine der Voraussetzungen fehlen, gibt es keine Verbrennung. </a:t>
            </a:r>
          </a:p>
          <a:p>
            <a:pPr marL="457200" indent="-457200">
              <a:buFont typeface="+mj-lt"/>
              <a:buAutoNum type="arabicPeriod" startAt="2"/>
            </a:pPr>
            <a:endParaRPr lang="de-DE" dirty="0"/>
          </a:p>
          <a:p>
            <a:pPr marL="457200" indent="-457200">
              <a:buFont typeface="+mj-lt"/>
              <a:buAutoNum type="arabicPeriod" startAt="2"/>
            </a:pPr>
            <a:r>
              <a:rPr lang="de-DE" dirty="0"/>
              <a:t>Du kennst je einen Versuch zu den Voraussetzungen für eine Verbrennung und kannst die Versuche beschreiben.</a:t>
            </a:r>
          </a:p>
          <a:p>
            <a:pPr marL="457200" indent="-457200">
              <a:buFont typeface="+mj-lt"/>
              <a:buAutoNum type="arabicPeriod" startAt="2"/>
            </a:pPr>
            <a:endParaRPr lang="de-DE" dirty="0"/>
          </a:p>
          <a:p>
            <a:endParaRPr lang="de-DE" dirty="0"/>
          </a:p>
          <a:p>
            <a:pPr marL="457200" indent="-457200">
              <a:buFont typeface="+mj-lt"/>
              <a:buAutoNum type="arabicPeriod" startAt="2"/>
            </a:pPr>
            <a:endParaRPr lang="de-DE" dirty="0"/>
          </a:p>
          <a:p>
            <a:endParaRPr lang="de-DE" dirty="0"/>
          </a:p>
          <a:p>
            <a:endParaRPr lang="de-DE" dirty="0"/>
          </a:p>
        </p:txBody>
      </p:sp>
      <p:sp>
        <p:nvSpPr>
          <p:cNvPr id="4" name="Foliennummernplatzhalter 3">
            <a:extLst>
              <a:ext uri="{FF2B5EF4-FFF2-40B4-BE49-F238E27FC236}">
                <a16:creationId xmlns:a16="http://schemas.microsoft.com/office/drawing/2014/main" id="{8E43AEB3-E1E9-236F-07BD-9E143D1CF69B}"/>
              </a:ext>
            </a:extLst>
          </p:cNvPr>
          <p:cNvSpPr>
            <a:spLocks noGrp="1"/>
          </p:cNvSpPr>
          <p:nvPr>
            <p:ph type="sldNum" sz="quarter" idx="12"/>
          </p:nvPr>
        </p:nvSpPr>
        <p:spPr/>
        <p:txBody>
          <a:bodyPr/>
          <a:lstStyle/>
          <a:p>
            <a:fld id="{649AAC7D-4B30-4604-BD35-0C4E56313D0D}" type="slidenum">
              <a:rPr lang="de-DE" smtClean="0"/>
              <a:t>63</a:t>
            </a:fld>
            <a:endParaRPr lang="de-DE"/>
          </a:p>
        </p:txBody>
      </p:sp>
      <p:pic>
        <p:nvPicPr>
          <p:cNvPr id="6" name="Inhaltsplatzhalter 23">
            <a:extLst>
              <a:ext uri="{FF2B5EF4-FFF2-40B4-BE49-F238E27FC236}">
                <a16:creationId xmlns:a16="http://schemas.microsoft.com/office/drawing/2014/main" id="{B5CAB902-DEE1-6CB7-80AD-62C7EC30A392}"/>
              </a:ext>
            </a:extLst>
          </p:cNvPr>
          <p:cNvPicPr>
            <a:picLocks noGrp="1" noChangeAspect="1"/>
          </p:cNvPicPr>
          <p:nvPr>
            <p:ph sz="quarter" idx="13"/>
          </p:nvPr>
        </p:nvPicPr>
        <p:blipFill>
          <a:blip r:embed="rId2"/>
          <a:stretch>
            <a:fillRect/>
          </a:stretch>
        </p:blipFill>
        <p:spPr>
          <a:xfrm>
            <a:off x="613924" y="503238"/>
            <a:ext cx="535864" cy="900112"/>
          </a:xfrm>
          <a:prstGeom prst="rect">
            <a:avLst/>
          </a:prstGeom>
        </p:spPr>
      </p:pic>
      <p:grpSp>
        <p:nvGrpSpPr>
          <p:cNvPr id="5" name="Gruppieren 4">
            <a:extLst>
              <a:ext uri="{FF2B5EF4-FFF2-40B4-BE49-F238E27FC236}">
                <a16:creationId xmlns:a16="http://schemas.microsoft.com/office/drawing/2014/main" id="{C4B624BB-B6F5-38E7-DB92-7F118DE535C8}"/>
              </a:ext>
            </a:extLst>
          </p:cNvPr>
          <p:cNvGrpSpPr/>
          <p:nvPr/>
        </p:nvGrpSpPr>
        <p:grpSpPr>
          <a:xfrm>
            <a:off x="7202077" y="1800520"/>
            <a:ext cx="1800521" cy="1496201"/>
            <a:chOff x="2428973" y="235671"/>
            <a:chExt cx="7334054" cy="5557089"/>
          </a:xfrm>
        </p:grpSpPr>
        <p:sp>
          <p:nvSpPr>
            <p:cNvPr id="7" name="Gleichschenkliges Dreieck 6">
              <a:extLst>
                <a:ext uri="{FF2B5EF4-FFF2-40B4-BE49-F238E27FC236}">
                  <a16:creationId xmlns:a16="http://schemas.microsoft.com/office/drawing/2014/main" id="{1144883B-8D36-A2D5-B3E8-6EE1108C7034}"/>
                </a:ext>
              </a:extLst>
            </p:cNvPr>
            <p:cNvSpPr/>
            <p:nvPr/>
          </p:nvSpPr>
          <p:spPr>
            <a:xfrm>
              <a:off x="2428973" y="235671"/>
              <a:ext cx="7334054" cy="5373278"/>
            </a:xfrm>
            <a:prstGeom prst="triangl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8" name="Gerader Verbinder 7">
              <a:extLst>
                <a:ext uri="{FF2B5EF4-FFF2-40B4-BE49-F238E27FC236}">
                  <a16:creationId xmlns:a16="http://schemas.microsoft.com/office/drawing/2014/main" id="{C2C13724-3F73-4C40-95DF-ABC4F66C1EC1}"/>
                </a:ext>
              </a:extLst>
            </p:cNvPr>
            <p:cNvCxnSpPr>
              <a:stCxn id="7" idx="0"/>
              <a:endCxn id="12" idx="0"/>
            </p:cNvCxnSpPr>
            <p:nvPr/>
          </p:nvCxnSpPr>
          <p:spPr>
            <a:xfrm>
              <a:off x="6096000" y="235671"/>
              <a:ext cx="0" cy="150828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r Verbinder 8">
              <a:extLst>
                <a:ext uri="{FF2B5EF4-FFF2-40B4-BE49-F238E27FC236}">
                  <a16:creationId xmlns:a16="http://schemas.microsoft.com/office/drawing/2014/main" id="{F2489CAA-4EA9-AACD-4607-3E5216410542}"/>
                </a:ext>
              </a:extLst>
            </p:cNvPr>
            <p:cNvCxnSpPr>
              <a:cxnSpLocks/>
              <a:stCxn id="12" idx="2"/>
              <a:endCxn id="7" idx="2"/>
            </p:cNvCxnSpPr>
            <p:nvPr/>
          </p:nvCxnSpPr>
          <p:spPr>
            <a:xfrm flipH="1">
              <a:off x="2428973" y="4883084"/>
              <a:ext cx="1701538" cy="72586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 name="Gruppieren 9">
              <a:extLst>
                <a:ext uri="{FF2B5EF4-FFF2-40B4-BE49-F238E27FC236}">
                  <a16:creationId xmlns:a16="http://schemas.microsoft.com/office/drawing/2014/main" id="{ACB1C9EE-CA7A-1797-1AB1-D9A6A718C749}"/>
                </a:ext>
              </a:extLst>
            </p:cNvPr>
            <p:cNvGrpSpPr/>
            <p:nvPr/>
          </p:nvGrpSpPr>
          <p:grpSpPr>
            <a:xfrm>
              <a:off x="3186260" y="874914"/>
              <a:ext cx="6576767" cy="4917846"/>
              <a:chOff x="3186260" y="874914"/>
              <a:chExt cx="6576767" cy="4917846"/>
            </a:xfrm>
          </p:grpSpPr>
          <p:pic>
            <p:nvPicPr>
              <p:cNvPr id="11" name="Grafik 10" descr="Lagerfeuer mit einfarbiger Füllung">
                <a:extLst>
                  <a:ext uri="{FF2B5EF4-FFF2-40B4-BE49-F238E27FC236}">
                    <a16:creationId xmlns:a16="http://schemas.microsoft.com/office/drawing/2014/main" id="{9097D0FA-1730-AB43-9B54-A7CD1AD04F4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5058954" y="2526084"/>
                <a:ext cx="2105025" cy="2105025"/>
              </a:xfrm>
              <a:prstGeom prst="rect">
                <a:avLst/>
              </a:prstGeom>
            </p:spPr>
          </p:pic>
          <p:sp>
            <p:nvSpPr>
              <p:cNvPr id="12" name="Gleichschenkliges Dreieck 11">
                <a:extLst>
                  <a:ext uri="{FF2B5EF4-FFF2-40B4-BE49-F238E27FC236}">
                    <a16:creationId xmlns:a16="http://schemas.microsoft.com/office/drawing/2014/main" id="{D4843121-D9FA-0ACB-7050-F29DBD638EE6}"/>
                  </a:ext>
                </a:extLst>
              </p:cNvPr>
              <p:cNvSpPr/>
              <p:nvPr/>
            </p:nvSpPr>
            <p:spPr>
              <a:xfrm>
                <a:off x="4130511" y="1743959"/>
                <a:ext cx="3930978" cy="3139125"/>
              </a:xfrm>
              <a:prstGeom prst="triangl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3" name="Gerader Verbinder 12">
                <a:extLst>
                  <a:ext uri="{FF2B5EF4-FFF2-40B4-BE49-F238E27FC236}">
                    <a16:creationId xmlns:a16="http://schemas.microsoft.com/office/drawing/2014/main" id="{7A735F82-5869-7A32-FBC9-9CDDBD568CA7}"/>
                  </a:ext>
                </a:extLst>
              </p:cNvPr>
              <p:cNvCxnSpPr>
                <a:stCxn id="12" idx="4"/>
                <a:endCxn id="7" idx="4"/>
              </p:cNvCxnSpPr>
              <p:nvPr/>
            </p:nvCxnSpPr>
            <p:spPr>
              <a:xfrm>
                <a:off x="8061489" y="4883084"/>
                <a:ext cx="1701538" cy="72586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feld 13">
                <a:hlinkClick r:id="rId5" action="ppaction://hlinksldjump"/>
                <a:extLst>
                  <a:ext uri="{FF2B5EF4-FFF2-40B4-BE49-F238E27FC236}">
                    <a16:creationId xmlns:a16="http://schemas.microsoft.com/office/drawing/2014/main" id="{93A3984C-3021-495C-D8F2-7F3B86A2EC05}"/>
                  </a:ext>
                </a:extLst>
              </p:cNvPr>
              <p:cNvSpPr txBox="1"/>
              <p:nvPr/>
            </p:nvSpPr>
            <p:spPr>
              <a:xfrm rot="18156760">
                <a:off x="2493012" y="2760214"/>
                <a:ext cx="4187957" cy="1002931"/>
              </a:xfrm>
              <a:prstGeom prst="rect">
                <a:avLst/>
              </a:prstGeom>
              <a:noFill/>
            </p:spPr>
            <p:txBody>
              <a:bodyPr wrap="square" rtlCol="0">
                <a:spAutoFit/>
              </a:bodyPr>
              <a:lstStyle/>
              <a:p>
                <a:pPr algn="ctr"/>
                <a:r>
                  <a:rPr lang="de-DE" sz="1000" dirty="0">
                    <a:solidFill>
                      <a:srgbClr val="0000FF"/>
                    </a:solidFill>
                  </a:rPr>
                  <a:t>Sauerstoff</a:t>
                </a:r>
              </a:p>
            </p:txBody>
          </p:sp>
          <p:sp>
            <p:nvSpPr>
              <p:cNvPr id="15" name="Textfeld 14">
                <a:hlinkClick r:id="rId6" action="ppaction://hlinksldjump"/>
                <a:extLst>
                  <a:ext uri="{FF2B5EF4-FFF2-40B4-BE49-F238E27FC236}">
                    <a16:creationId xmlns:a16="http://schemas.microsoft.com/office/drawing/2014/main" id="{4390DA8B-8BBC-5F12-4A33-B6BE1738D348}"/>
                  </a:ext>
                </a:extLst>
              </p:cNvPr>
              <p:cNvSpPr txBox="1"/>
              <p:nvPr/>
            </p:nvSpPr>
            <p:spPr>
              <a:xfrm rot="3538113">
                <a:off x="5256084" y="2646502"/>
                <a:ext cx="4546107" cy="1002931"/>
              </a:xfrm>
              <a:prstGeom prst="rect">
                <a:avLst/>
              </a:prstGeom>
              <a:noFill/>
            </p:spPr>
            <p:txBody>
              <a:bodyPr wrap="square" rtlCol="0">
                <a:spAutoFit/>
              </a:bodyPr>
              <a:lstStyle/>
              <a:p>
                <a:pPr algn="ctr"/>
                <a:r>
                  <a:rPr lang="de-DE" sz="1000" dirty="0">
                    <a:solidFill>
                      <a:srgbClr val="FF0000"/>
                    </a:solidFill>
                  </a:rPr>
                  <a:t>Zündtemperatur</a:t>
                </a:r>
              </a:p>
            </p:txBody>
          </p:sp>
          <p:sp>
            <p:nvSpPr>
              <p:cNvPr id="16" name="Textfeld 15">
                <a:hlinkClick r:id="rId7" action="ppaction://hlinksldjump"/>
                <a:extLst>
                  <a:ext uri="{FF2B5EF4-FFF2-40B4-BE49-F238E27FC236}">
                    <a16:creationId xmlns:a16="http://schemas.microsoft.com/office/drawing/2014/main" id="{F963ADD4-735D-AE54-DB23-6D9CDB4C347C}"/>
                  </a:ext>
                </a:extLst>
              </p:cNvPr>
              <p:cNvSpPr txBox="1"/>
              <p:nvPr/>
            </p:nvSpPr>
            <p:spPr>
              <a:xfrm>
                <a:off x="3186260" y="4878262"/>
                <a:ext cx="6004872" cy="914498"/>
              </a:xfrm>
              <a:prstGeom prst="rect">
                <a:avLst/>
              </a:prstGeom>
              <a:noFill/>
            </p:spPr>
            <p:txBody>
              <a:bodyPr wrap="square" rtlCol="0">
                <a:spAutoFit/>
              </a:bodyPr>
              <a:lstStyle/>
              <a:p>
                <a:pPr algn="ctr"/>
                <a:r>
                  <a:rPr lang="de-DE" sz="1000" dirty="0">
                    <a:solidFill>
                      <a:srgbClr val="008000"/>
                    </a:solidFill>
                  </a:rPr>
                  <a:t>Brennstoff</a:t>
                </a:r>
              </a:p>
            </p:txBody>
          </p:sp>
        </p:grpSp>
      </p:grpSp>
    </p:spTree>
    <p:extLst>
      <p:ext uri="{BB962C8B-B14F-4D97-AF65-F5344CB8AC3E}">
        <p14:creationId xmlns:p14="http://schemas.microsoft.com/office/powerpoint/2010/main" val="2413013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nodeType="withEffect">
                                  <p:stCondLst>
                                    <p:cond delay="25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par>
                                <p:cTn id="11" presetID="22" presetClass="entr" presetSubtype="8" fill="hold" nodeType="withEffect">
                                  <p:stCondLst>
                                    <p:cond delay="25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500"/>
                                        <p:tgtEl>
                                          <p:spTgt spid="3">
                                            <p:txEl>
                                              <p:pRg st="2" end="2"/>
                                            </p:txEl>
                                          </p:spTgt>
                                        </p:tgtEl>
                                      </p:cBhvr>
                                    </p:animEffect>
                                  </p:childTnLst>
                                </p:cTn>
                              </p:par>
                              <p:par>
                                <p:cTn id="14" presetID="22" presetClass="entr" presetSubtype="8" fill="hold" nodeType="withEffect">
                                  <p:stCondLst>
                                    <p:cond delay="25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left)">
                                      <p:cBhvr>
                                        <p:cTn id="16" dur="500"/>
                                        <p:tgtEl>
                                          <p:spTgt spid="3">
                                            <p:txEl>
                                              <p:pRg st="3" end="3"/>
                                            </p:txEl>
                                          </p:spTgt>
                                        </p:tgtEl>
                                      </p:cBhvr>
                                    </p:animEffect>
                                  </p:childTnLst>
                                </p:cTn>
                              </p:par>
                            </p:childTnLst>
                          </p:cTn>
                        </p:par>
                        <p:par>
                          <p:cTn id="17" fill="hold">
                            <p:stCondLst>
                              <p:cond delay="750"/>
                            </p:stCondLst>
                            <p:childTnLst>
                              <p:par>
                                <p:cTn id="18" presetID="22" presetClass="entr" presetSubtype="8" fill="hold" nodeType="afterEffect">
                                  <p:stCondLst>
                                    <p:cond delay="25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wipe(left)">
                                      <p:cBhvr>
                                        <p:cTn id="20" dur="500"/>
                                        <p:tgtEl>
                                          <p:spTgt spid="3">
                                            <p:txEl>
                                              <p:pRg st="5" end="5"/>
                                            </p:txEl>
                                          </p:spTgt>
                                        </p:tgtEl>
                                      </p:cBhvr>
                                    </p:animEffect>
                                  </p:childTnLst>
                                </p:cTn>
                              </p:par>
                            </p:childTnLst>
                          </p:cTn>
                        </p:par>
                        <p:par>
                          <p:cTn id="21" fill="hold">
                            <p:stCondLst>
                              <p:cond delay="1500"/>
                            </p:stCondLst>
                            <p:childTnLst>
                              <p:par>
                                <p:cTn id="22" presetID="22" presetClass="entr" presetSubtype="8" fill="hold" nodeType="afterEffect">
                                  <p:stCondLst>
                                    <p:cond delay="25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wipe(left)">
                                      <p:cBhvr>
                                        <p:cTn id="24"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A16B74-9DD9-C31B-B20B-5E81CD3D6259}"/>
              </a:ext>
            </a:extLst>
          </p:cNvPr>
          <p:cNvSpPr>
            <a:spLocks noGrp="1"/>
          </p:cNvSpPr>
          <p:nvPr>
            <p:ph type="title"/>
          </p:nvPr>
        </p:nvSpPr>
        <p:spPr/>
        <p:txBody>
          <a:bodyPr/>
          <a:lstStyle/>
          <a:p>
            <a:r>
              <a:rPr lang="de-DE" dirty="0"/>
              <a:t>Das sollte bleiben:</a:t>
            </a:r>
            <a:endParaRPr lang="de-DE" sz="1400" b="0" dirty="0">
              <a:solidFill>
                <a:schemeClr val="accent4"/>
              </a:solidFill>
            </a:endParaRPr>
          </a:p>
        </p:txBody>
      </p:sp>
      <p:sp>
        <p:nvSpPr>
          <p:cNvPr id="3" name="Inhaltsplatzhalter 2">
            <a:extLst>
              <a:ext uri="{FF2B5EF4-FFF2-40B4-BE49-F238E27FC236}">
                <a16:creationId xmlns:a16="http://schemas.microsoft.com/office/drawing/2014/main" id="{7A16E55F-2CC9-2868-8C53-CA3DF8000374}"/>
              </a:ext>
            </a:extLst>
          </p:cNvPr>
          <p:cNvSpPr>
            <a:spLocks noGrp="1"/>
          </p:cNvSpPr>
          <p:nvPr>
            <p:ph idx="1"/>
          </p:nvPr>
        </p:nvSpPr>
        <p:spPr/>
        <p:txBody>
          <a:bodyPr/>
          <a:lstStyle/>
          <a:p>
            <a:pPr marL="457200" indent="-457200">
              <a:buFont typeface="+mj-lt"/>
              <a:buAutoNum type="arabicPeriod" startAt="4"/>
            </a:pPr>
            <a:r>
              <a:rPr lang="de-DE" dirty="0"/>
              <a:t>Wunderkerzen können unter Wasser brennen, wenn alle drei Voraussetzungen für eine Verbrennung erfüllt sind. </a:t>
            </a:r>
          </a:p>
          <a:p>
            <a:pPr marL="457200" indent="-457200">
              <a:buFont typeface="+mj-lt"/>
              <a:buAutoNum type="arabicPeriod" startAt="4"/>
            </a:pPr>
            <a:endParaRPr lang="de-DE" dirty="0"/>
          </a:p>
          <a:p>
            <a:pPr marL="457200" indent="-457200">
              <a:buFont typeface="+mj-lt"/>
              <a:buAutoNum type="arabicPeriod" startAt="4"/>
            </a:pPr>
            <a:r>
              <a:rPr lang="de-DE" dirty="0"/>
              <a:t>Vorsichtsmaßnahmen beim Umgang mit Feuer/Bränden:</a:t>
            </a:r>
          </a:p>
          <a:p>
            <a:pPr marL="342900" indent="-342900">
              <a:buFont typeface="Arial" panose="020B0604020202020204" pitchFamily="34" charset="0"/>
              <a:buChar char="•"/>
            </a:pPr>
            <a:r>
              <a:rPr lang="de-DE" dirty="0" err="1"/>
              <a:t>Ölbrände</a:t>
            </a:r>
            <a:r>
              <a:rPr lang="de-DE" dirty="0"/>
              <a:t> nicht mit Wasser löschen,</a:t>
            </a:r>
          </a:p>
          <a:p>
            <a:pPr marL="342900" indent="-342900">
              <a:buFont typeface="Arial" panose="020B0604020202020204" pitchFamily="34" charset="0"/>
              <a:buChar char="•"/>
            </a:pPr>
            <a:r>
              <a:rPr lang="de-DE" dirty="0"/>
              <a:t>Bernsteine an der Ostsee nicht in die Hosentasche stecken und</a:t>
            </a:r>
          </a:p>
          <a:p>
            <a:pPr marL="342900" indent="-342900">
              <a:buFont typeface="Arial" panose="020B0604020202020204" pitchFamily="34" charset="0"/>
              <a:buChar char="•"/>
            </a:pPr>
            <a:r>
              <a:rPr lang="de-DE" dirty="0"/>
              <a:t>Waldschneisen schlagen.</a:t>
            </a:r>
          </a:p>
          <a:p>
            <a:pPr marL="342900" indent="-342900">
              <a:buFont typeface="Arial" panose="020B0604020202020204" pitchFamily="34" charset="0"/>
              <a:buChar char="•"/>
            </a:pPr>
            <a:endParaRPr lang="de-DE" dirty="0"/>
          </a:p>
          <a:p>
            <a:pPr marL="457200" indent="-457200">
              <a:buFont typeface="+mj-lt"/>
              <a:buAutoNum type="arabicPeriod" startAt="4"/>
            </a:pPr>
            <a:endParaRPr lang="de-DE" dirty="0"/>
          </a:p>
          <a:p>
            <a:pPr marL="457200" indent="-457200">
              <a:buFont typeface="+mj-lt"/>
              <a:buAutoNum type="arabicPeriod" startAt="4"/>
            </a:pPr>
            <a:endParaRPr lang="de-DE" dirty="0"/>
          </a:p>
          <a:p>
            <a:endParaRPr lang="de-DE" dirty="0"/>
          </a:p>
          <a:p>
            <a:endParaRPr lang="de-DE" dirty="0"/>
          </a:p>
        </p:txBody>
      </p:sp>
      <p:sp>
        <p:nvSpPr>
          <p:cNvPr id="4" name="Foliennummernplatzhalter 3">
            <a:extLst>
              <a:ext uri="{FF2B5EF4-FFF2-40B4-BE49-F238E27FC236}">
                <a16:creationId xmlns:a16="http://schemas.microsoft.com/office/drawing/2014/main" id="{8E43AEB3-E1E9-236F-07BD-9E143D1CF69B}"/>
              </a:ext>
            </a:extLst>
          </p:cNvPr>
          <p:cNvSpPr>
            <a:spLocks noGrp="1"/>
          </p:cNvSpPr>
          <p:nvPr>
            <p:ph type="sldNum" sz="quarter" idx="12"/>
          </p:nvPr>
        </p:nvSpPr>
        <p:spPr/>
        <p:txBody>
          <a:bodyPr/>
          <a:lstStyle/>
          <a:p>
            <a:fld id="{649AAC7D-4B30-4604-BD35-0C4E56313D0D}" type="slidenum">
              <a:rPr lang="de-DE" smtClean="0"/>
              <a:t>64</a:t>
            </a:fld>
            <a:endParaRPr lang="de-DE"/>
          </a:p>
        </p:txBody>
      </p:sp>
      <p:pic>
        <p:nvPicPr>
          <p:cNvPr id="6" name="Inhaltsplatzhalter 23">
            <a:extLst>
              <a:ext uri="{FF2B5EF4-FFF2-40B4-BE49-F238E27FC236}">
                <a16:creationId xmlns:a16="http://schemas.microsoft.com/office/drawing/2014/main" id="{B5CAB902-DEE1-6CB7-80AD-62C7EC30A392}"/>
              </a:ext>
            </a:extLst>
          </p:cNvPr>
          <p:cNvPicPr>
            <a:picLocks noGrp="1" noChangeAspect="1"/>
          </p:cNvPicPr>
          <p:nvPr>
            <p:ph sz="quarter" idx="13"/>
          </p:nvPr>
        </p:nvPicPr>
        <p:blipFill>
          <a:blip r:embed="rId2"/>
          <a:stretch>
            <a:fillRect/>
          </a:stretch>
        </p:blipFill>
        <p:spPr>
          <a:xfrm>
            <a:off x="613924" y="503238"/>
            <a:ext cx="535864" cy="900112"/>
          </a:xfrm>
          <a:prstGeom prst="rect">
            <a:avLst/>
          </a:prstGeom>
        </p:spPr>
      </p:pic>
    </p:spTree>
    <p:extLst>
      <p:ext uri="{BB962C8B-B14F-4D97-AF65-F5344CB8AC3E}">
        <p14:creationId xmlns:p14="http://schemas.microsoft.com/office/powerpoint/2010/main" val="3064561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750"/>
                            </p:stCondLst>
                            <p:childTnLst>
                              <p:par>
                                <p:cTn id="9" presetID="22" presetClass="entr" presetSubtype="8" fill="hold" nodeType="afterEffect">
                                  <p:stCondLst>
                                    <p:cond delay="25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wipe(left)">
                                      <p:cBhvr>
                                        <p:cTn id="11" dur="500"/>
                                        <p:tgtEl>
                                          <p:spTgt spid="3">
                                            <p:txEl>
                                              <p:pRg st="2" end="2"/>
                                            </p:txEl>
                                          </p:spTgt>
                                        </p:tgtEl>
                                      </p:cBhvr>
                                    </p:animEffect>
                                  </p:childTnLst>
                                </p:cTn>
                              </p:par>
                              <p:par>
                                <p:cTn id="12" presetID="22" presetClass="entr" presetSubtype="8" fill="hold" nodeType="withEffect">
                                  <p:stCondLst>
                                    <p:cond delay="25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wipe(left)">
                                      <p:cBhvr>
                                        <p:cTn id="14" dur="500"/>
                                        <p:tgtEl>
                                          <p:spTgt spid="3">
                                            <p:txEl>
                                              <p:pRg st="3" end="3"/>
                                            </p:txEl>
                                          </p:spTgt>
                                        </p:tgtEl>
                                      </p:cBhvr>
                                    </p:animEffect>
                                  </p:childTnLst>
                                </p:cTn>
                              </p:par>
                              <p:par>
                                <p:cTn id="15" presetID="22" presetClass="entr" presetSubtype="8" fill="hold" nodeType="withEffect">
                                  <p:stCondLst>
                                    <p:cond delay="25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left)">
                                      <p:cBhvr>
                                        <p:cTn id="17" dur="500"/>
                                        <p:tgtEl>
                                          <p:spTgt spid="3">
                                            <p:txEl>
                                              <p:pRg st="4" end="4"/>
                                            </p:txEl>
                                          </p:spTgt>
                                        </p:tgtEl>
                                      </p:cBhvr>
                                    </p:animEffect>
                                  </p:childTnLst>
                                </p:cTn>
                              </p:par>
                              <p:par>
                                <p:cTn id="18" presetID="22" presetClass="entr" presetSubtype="8" fill="hold" nodeType="withEffect">
                                  <p:stCondLst>
                                    <p:cond delay="25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wipe(left)">
                                      <p:cBhvr>
                                        <p:cTn id="2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E06DDF-56AF-FD89-B810-35F0AF749B40}"/>
              </a:ext>
            </a:extLst>
          </p:cNvPr>
          <p:cNvSpPr>
            <a:spLocks noGrp="1"/>
          </p:cNvSpPr>
          <p:nvPr>
            <p:ph type="title"/>
          </p:nvPr>
        </p:nvSpPr>
        <p:spPr/>
        <p:txBody>
          <a:bodyPr/>
          <a:lstStyle/>
          <a:p>
            <a:r>
              <a:rPr lang="de-DE" dirty="0"/>
              <a:t>Teste dich selbst</a:t>
            </a:r>
          </a:p>
        </p:txBody>
      </p:sp>
      <p:sp>
        <p:nvSpPr>
          <p:cNvPr id="4" name="Foliennummernplatzhalter 3">
            <a:extLst>
              <a:ext uri="{FF2B5EF4-FFF2-40B4-BE49-F238E27FC236}">
                <a16:creationId xmlns:a16="http://schemas.microsoft.com/office/drawing/2014/main" id="{829D501A-93C0-30CF-2D37-09737301F031}"/>
              </a:ext>
            </a:extLst>
          </p:cNvPr>
          <p:cNvSpPr>
            <a:spLocks noGrp="1"/>
          </p:cNvSpPr>
          <p:nvPr>
            <p:ph type="sldNum" sz="quarter" idx="12"/>
          </p:nvPr>
        </p:nvSpPr>
        <p:spPr/>
        <p:txBody>
          <a:bodyPr/>
          <a:lstStyle/>
          <a:p>
            <a:fld id="{649AAC7D-4B30-4604-BD35-0C4E56313D0D}" type="slidenum">
              <a:rPr lang="de-DE" smtClean="0"/>
              <a:t>65</a:t>
            </a:fld>
            <a:endParaRPr lang="de-DE"/>
          </a:p>
        </p:txBody>
      </p:sp>
      <p:sp>
        <p:nvSpPr>
          <p:cNvPr id="7" name="Textplatzhalter 6">
            <a:extLst>
              <a:ext uri="{FF2B5EF4-FFF2-40B4-BE49-F238E27FC236}">
                <a16:creationId xmlns:a16="http://schemas.microsoft.com/office/drawing/2014/main" id="{835B7DC1-26C5-3BB0-5CAE-598168062434}"/>
              </a:ext>
            </a:extLst>
          </p:cNvPr>
          <p:cNvSpPr>
            <a:spLocks noGrp="1"/>
          </p:cNvSpPr>
          <p:nvPr>
            <p:ph type="body" sz="quarter" idx="15"/>
          </p:nvPr>
        </p:nvSpPr>
        <p:spPr/>
        <p:txBody>
          <a:bodyPr/>
          <a:lstStyle/>
          <a:p>
            <a:r>
              <a:rPr lang="de-DE" b="1" dirty="0"/>
              <a:t>Bearbeite</a:t>
            </a:r>
            <a:r>
              <a:rPr lang="de-DE" dirty="0"/>
              <a:t> das Kreuzworträtsel auf der nächsten Seite.</a:t>
            </a:r>
          </a:p>
        </p:txBody>
      </p:sp>
      <p:pic>
        <p:nvPicPr>
          <p:cNvPr id="8" name="Inhaltsplatzhalter 59">
            <a:extLst>
              <a:ext uri="{FF2B5EF4-FFF2-40B4-BE49-F238E27FC236}">
                <a16:creationId xmlns:a16="http://schemas.microsoft.com/office/drawing/2014/main" id="{D8AD1D0B-A6DE-5393-B545-BE6A517A29E2}"/>
              </a:ext>
            </a:extLst>
          </p:cNvPr>
          <p:cNvPicPr>
            <a:picLocks noGrp="1" noChangeAspect="1"/>
          </p:cNvPicPr>
          <p:nvPr>
            <p:ph sz="quarter" idx="13"/>
          </p:nvPr>
        </p:nvPicPr>
        <p:blipFill>
          <a:blip r:embed="rId2"/>
          <a:stretch>
            <a:fillRect/>
          </a:stretch>
        </p:blipFill>
        <p:spPr>
          <a:xfrm>
            <a:off x="638705" y="503238"/>
            <a:ext cx="486302" cy="900112"/>
          </a:xfrm>
          <a:prstGeom prst="rect">
            <a:avLst/>
          </a:prstGeom>
        </p:spPr>
      </p:pic>
      <p:pic>
        <p:nvPicPr>
          <p:cNvPr id="9" name="Inhaltsplatzhalter 22">
            <a:extLst>
              <a:ext uri="{FF2B5EF4-FFF2-40B4-BE49-F238E27FC236}">
                <a16:creationId xmlns:a16="http://schemas.microsoft.com/office/drawing/2014/main" id="{050ECE73-1436-BEA6-CE57-3F7E3F213D1C}"/>
              </a:ext>
            </a:extLst>
          </p:cNvPr>
          <p:cNvPicPr>
            <a:picLocks noGrp="1" noChangeAspect="1"/>
          </p:cNvPicPr>
          <p:nvPr>
            <p:ph sz="quarter" idx="14"/>
          </p:nvPr>
        </p:nvPicPr>
        <p:blipFill>
          <a:blip r:embed="rId3"/>
          <a:stretch>
            <a:fillRect/>
          </a:stretch>
        </p:blipFill>
        <p:spPr>
          <a:xfrm>
            <a:off x="781181" y="5219700"/>
            <a:ext cx="777612" cy="900113"/>
          </a:xfrm>
          <a:prstGeom prst="rect">
            <a:avLst/>
          </a:prstGeom>
        </p:spPr>
      </p:pic>
      <p:sp>
        <p:nvSpPr>
          <p:cNvPr id="12" name="Inhaltsplatzhalter 11">
            <a:extLst>
              <a:ext uri="{FF2B5EF4-FFF2-40B4-BE49-F238E27FC236}">
                <a16:creationId xmlns:a16="http://schemas.microsoft.com/office/drawing/2014/main" id="{63637400-5CF1-31D8-5629-7107A0B34C6F}"/>
              </a:ext>
            </a:extLst>
          </p:cNvPr>
          <p:cNvSpPr>
            <a:spLocks noGrp="1"/>
          </p:cNvSpPr>
          <p:nvPr>
            <p:ph idx="1"/>
          </p:nvPr>
        </p:nvSpPr>
        <p:spPr/>
        <p:txBody>
          <a:bodyPr/>
          <a:lstStyle/>
          <a:p>
            <a:r>
              <a:rPr lang="de-DE" dirty="0"/>
              <a:t>Löse folgendes Kreuzworträtsel: </a:t>
            </a:r>
          </a:p>
          <a:p>
            <a:endParaRPr lang="de-DE" dirty="0"/>
          </a:p>
          <a:p>
            <a:pPr marL="342900" indent="-342900">
              <a:buFont typeface="Arial" panose="020B0604020202020204" pitchFamily="34" charset="0"/>
              <a:buChar char="•"/>
            </a:pPr>
            <a:r>
              <a:rPr lang="de-DE" dirty="0"/>
              <a:t>Klicke auf das Fragezeichen, um dir die Aufgabe anzuzeigen.</a:t>
            </a:r>
          </a:p>
          <a:p>
            <a:pPr marL="342900" indent="-342900">
              <a:buFont typeface="Arial" panose="020B0604020202020204" pitchFamily="34" charset="0"/>
              <a:buChar char="•"/>
            </a:pPr>
            <a:endParaRPr lang="de-DE" dirty="0"/>
          </a:p>
          <a:p>
            <a:pPr marL="342900" indent="-342900">
              <a:buFont typeface="Arial" panose="020B0604020202020204" pitchFamily="34" charset="0"/>
              <a:buChar char="•"/>
            </a:pPr>
            <a:r>
              <a:rPr lang="de-DE" dirty="0"/>
              <a:t>Klicke erneut auf das Fragezeichen, um die Aufgabe wieder verschwinden zu lassen.</a:t>
            </a:r>
          </a:p>
          <a:p>
            <a:pPr marL="342900" indent="-342900">
              <a:buFont typeface="Arial" panose="020B0604020202020204" pitchFamily="34" charset="0"/>
              <a:buChar char="•"/>
            </a:pPr>
            <a:endParaRPr lang="de-DE" dirty="0"/>
          </a:p>
          <a:p>
            <a:pPr marL="342900" indent="-342900">
              <a:buFont typeface="Arial" panose="020B0604020202020204" pitchFamily="34" charset="0"/>
              <a:buChar char="•"/>
            </a:pPr>
            <a:r>
              <a:rPr lang="de-DE" dirty="0"/>
              <a:t>Klicke auf die Zahl, um die Antwort erscheinen zu lassen.</a:t>
            </a:r>
          </a:p>
        </p:txBody>
      </p:sp>
    </p:spTree>
    <p:extLst>
      <p:ext uri="{BB962C8B-B14F-4D97-AF65-F5344CB8AC3E}">
        <p14:creationId xmlns:p14="http://schemas.microsoft.com/office/powerpoint/2010/main" val="844402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left)">
                                      <p:cBhvr>
                                        <p:cTn id="7" dur="500"/>
                                        <p:tgtEl>
                                          <p:spTgt spid="12">
                                            <p:txEl>
                                              <p:pRg st="0" end="0"/>
                                            </p:txEl>
                                          </p:spTgt>
                                        </p:tgtEl>
                                      </p:cBhvr>
                                    </p:animEffect>
                                  </p:childTnLst>
                                </p:cTn>
                              </p:par>
                            </p:childTnLst>
                          </p:cTn>
                        </p:par>
                        <p:par>
                          <p:cTn id="8" fill="hold">
                            <p:stCondLst>
                              <p:cond delay="750"/>
                            </p:stCondLst>
                            <p:childTnLst>
                              <p:par>
                                <p:cTn id="9" presetID="22" presetClass="entr" presetSubtype="8" fill="hold" nodeType="afterEffect">
                                  <p:stCondLst>
                                    <p:cond delay="250"/>
                                  </p:stCondLst>
                                  <p:childTnLst>
                                    <p:set>
                                      <p:cBhvr>
                                        <p:cTn id="10" dur="1" fill="hold">
                                          <p:stCondLst>
                                            <p:cond delay="0"/>
                                          </p:stCondLst>
                                        </p:cTn>
                                        <p:tgtEl>
                                          <p:spTgt spid="12">
                                            <p:txEl>
                                              <p:pRg st="2" end="2"/>
                                            </p:txEl>
                                          </p:spTgt>
                                        </p:tgtEl>
                                        <p:attrNameLst>
                                          <p:attrName>style.visibility</p:attrName>
                                        </p:attrNameLst>
                                      </p:cBhvr>
                                      <p:to>
                                        <p:strVal val="visible"/>
                                      </p:to>
                                    </p:set>
                                    <p:animEffect transition="in" filter="wipe(left)">
                                      <p:cBhvr>
                                        <p:cTn id="11" dur="500"/>
                                        <p:tgtEl>
                                          <p:spTgt spid="12">
                                            <p:txEl>
                                              <p:pRg st="2" end="2"/>
                                            </p:txEl>
                                          </p:spTgt>
                                        </p:tgtEl>
                                      </p:cBhvr>
                                    </p:animEffect>
                                  </p:childTnLst>
                                </p:cTn>
                              </p:par>
                            </p:childTnLst>
                          </p:cTn>
                        </p:par>
                        <p:par>
                          <p:cTn id="12" fill="hold">
                            <p:stCondLst>
                              <p:cond delay="1500"/>
                            </p:stCondLst>
                            <p:childTnLst>
                              <p:par>
                                <p:cTn id="13" presetID="22" presetClass="entr" presetSubtype="8" fill="hold" nodeType="afterEffect">
                                  <p:stCondLst>
                                    <p:cond delay="250"/>
                                  </p:stCondLst>
                                  <p:childTnLst>
                                    <p:set>
                                      <p:cBhvr>
                                        <p:cTn id="14" dur="1" fill="hold">
                                          <p:stCondLst>
                                            <p:cond delay="0"/>
                                          </p:stCondLst>
                                        </p:cTn>
                                        <p:tgtEl>
                                          <p:spTgt spid="12">
                                            <p:txEl>
                                              <p:pRg st="4" end="4"/>
                                            </p:txEl>
                                          </p:spTgt>
                                        </p:tgtEl>
                                        <p:attrNameLst>
                                          <p:attrName>style.visibility</p:attrName>
                                        </p:attrNameLst>
                                      </p:cBhvr>
                                      <p:to>
                                        <p:strVal val="visible"/>
                                      </p:to>
                                    </p:set>
                                    <p:animEffect transition="in" filter="wipe(left)">
                                      <p:cBhvr>
                                        <p:cTn id="15" dur="500"/>
                                        <p:tgtEl>
                                          <p:spTgt spid="12">
                                            <p:txEl>
                                              <p:pRg st="4" end="4"/>
                                            </p:txEl>
                                          </p:spTgt>
                                        </p:tgtEl>
                                      </p:cBhvr>
                                    </p:animEffect>
                                  </p:childTnLst>
                                </p:cTn>
                              </p:par>
                            </p:childTnLst>
                          </p:cTn>
                        </p:par>
                        <p:par>
                          <p:cTn id="16" fill="hold">
                            <p:stCondLst>
                              <p:cond delay="2250"/>
                            </p:stCondLst>
                            <p:childTnLst>
                              <p:par>
                                <p:cTn id="17" presetID="22" presetClass="entr" presetSubtype="8" fill="hold" nodeType="afterEffect">
                                  <p:stCondLst>
                                    <p:cond delay="250"/>
                                  </p:stCondLst>
                                  <p:childTnLst>
                                    <p:set>
                                      <p:cBhvr>
                                        <p:cTn id="18" dur="1" fill="hold">
                                          <p:stCondLst>
                                            <p:cond delay="0"/>
                                          </p:stCondLst>
                                        </p:cTn>
                                        <p:tgtEl>
                                          <p:spTgt spid="12">
                                            <p:txEl>
                                              <p:pRg st="6" end="6"/>
                                            </p:txEl>
                                          </p:spTgt>
                                        </p:tgtEl>
                                        <p:attrNameLst>
                                          <p:attrName>style.visibility</p:attrName>
                                        </p:attrNameLst>
                                      </p:cBhvr>
                                      <p:to>
                                        <p:strVal val="visible"/>
                                      </p:to>
                                    </p:set>
                                    <p:animEffect transition="in" filter="wipe(left)">
                                      <p:cBhvr>
                                        <p:cTn id="19" dur="500"/>
                                        <p:tgtEl>
                                          <p:spTgt spid="1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39DBBA54-81D5-72CC-1A4E-EFD501DA8DF5}"/>
              </a:ext>
            </a:extLst>
          </p:cNvPr>
          <p:cNvSpPr>
            <a:spLocks noGrp="1"/>
          </p:cNvSpPr>
          <p:nvPr>
            <p:ph type="sldNum" sz="quarter" idx="12"/>
          </p:nvPr>
        </p:nvSpPr>
        <p:spPr/>
        <p:txBody>
          <a:bodyPr/>
          <a:lstStyle/>
          <a:p>
            <a:fld id="{512B0DB9-0322-4ED9-940E-5222A7C612BE}" type="slidenum">
              <a:rPr lang="de-DE" smtClean="0"/>
              <a:t>66</a:t>
            </a:fld>
            <a:endParaRPr lang="de-DE"/>
          </a:p>
        </p:txBody>
      </p:sp>
    </p:spTree>
    <p:extLst>
      <p:ext uri="{BB962C8B-B14F-4D97-AF65-F5344CB8AC3E}">
        <p14:creationId xmlns:p14="http://schemas.microsoft.com/office/powerpoint/2010/main" val="279618201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0432C3DD-E608-604B-9088-DA2E9455964C}"/>
              </a:ext>
            </a:extLst>
          </p:cNvPr>
          <p:cNvSpPr>
            <a:spLocks noGrp="1"/>
          </p:cNvSpPr>
          <p:nvPr>
            <p:ph type="sldNum" sz="quarter" idx="12"/>
          </p:nvPr>
        </p:nvSpPr>
        <p:spPr/>
        <p:txBody>
          <a:bodyPr/>
          <a:lstStyle/>
          <a:p>
            <a:fld id="{649AAC7D-4B30-4604-BD35-0C4E56313D0D}" type="slidenum">
              <a:rPr lang="de-DE" smtClean="0"/>
              <a:t>67</a:t>
            </a:fld>
            <a:endParaRPr lang="de-DE"/>
          </a:p>
        </p:txBody>
      </p:sp>
      <p:sp>
        <p:nvSpPr>
          <p:cNvPr id="6" name="Textplatzhalter 5">
            <a:extLst>
              <a:ext uri="{FF2B5EF4-FFF2-40B4-BE49-F238E27FC236}">
                <a16:creationId xmlns:a16="http://schemas.microsoft.com/office/drawing/2014/main" id="{61062FF9-BE66-5900-B0D8-F8EA94E28E65}"/>
              </a:ext>
            </a:extLst>
          </p:cNvPr>
          <p:cNvSpPr>
            <a:spLocks noGrp="1"/>
          </p:cNvSpPr>
          <p:nvPr>
            <p:ph type="body" sz="quarter" idx="15"/>
          </p:nvPr>
        </p:nvSpPr>
        <p:spPr/>
        <p:txBody>
          <a:bodyPr/>
          <a:lstStyle/>
          <a:p>
            <a:r>
              <a:rPr lang="de-DE" dirty="0"/>
              <a:t>Aufgabe:</a:t>
            </a:r>
          </a:p>
        </p:txBody>
      </p:sp>
      <p:pic>
        <p:nvPicPr>
          <p:cNvPr id="7" name="Inhaltsplatzhalter 65">
            <a:extLst>
              <a:ext uri="{FF2B5EF4-FFF2-40B4-BE49-F238E27FC236}">
                <a16:creationId xmlns:a16="http://schemas.microsoft.com/office/drawing/2014/main" id="{7FF4439C-7161-1828-1572-8EB3D9E3C3FF}"/>
              </a:ext>
            </a:extLst>
          </p:cNvPr>
          <p:cNvPicPr>
            <a:picLocks noGrp="1" noChangeAspect="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899954" y="5219700"/>
            <a:ext cx="540067" cy="900113"/>
          </a:xfrm>
          <a:prstGeom prst="rect">
            <a:avLst/>
          </a:prstGeom>
        </p:spPr>
      </p:pic>
      <p:sp>
        <p:nvSpPr>
          <p:cNvPr id="9" name="Textfeld 8">
            <a:extLst>
              <a:ext uri="{FF2B5EF4-FFF2-40B4-BE49-F238E27FC236}">
                <a16:creationId xmlns:a16="http://schemas.microsoft.com/office/drawing/2014/main" id="{6DC1710C-E045-4033-6B9B-1796F5342DB3}"/>
              </a:ext>
            </a:extLst>
          </p:cNvPr>
          <p:cNvSpPr txBox="1"/>
          <p:nvPr/>
        </p:nvSpPr>
        <p:spPr>
          <a:xfrm>
            <a:off x="1057279" y="1488883"/>
            <a:ext cx="312906" cy="369332"/>
          </a:xfrm>
          <a:prstGeom prst="rect">
            <a:avLst/>
          </a:prstGeom>
          <a:noFill/>
          <a:ln>
            <a:solidFill>
              <a:schemeClr val="tx1"/>
            </a:solidFill>
          </a:ln>
        </p:spPr>
        <p:txBody>
          <a:bodyPr wrap="none" rtlCol="0">
            <a:spAutoFit/>
          </a:bodyPr>
          <a:lstStyle/>
          <a:p>
            <a:r>
              <a:rPr lang="de-DE" dirty="0"/>
              <a:t>?</a:t>
            </a:r>
          </a:p>
        </p:txBody>
      </p:sp>
      <p:sp>
        <p:nvSpPr>
          <p:cNvPr id="10" name="Textfeld 9">
            <a:extLst>
              <a:ext uri="{FF2B5EF4-FFF2-40B4-BE49-F238E27FC236}">
                <a16:creationId xmlns:a16="http://schemas.microsoft.com/office/drawing/2014/main" id="{C840C2C0-F71E-D094-A90D-131CBB457237}"/>
              </a:ext>
            </a:extLst>
          </p:cNvPr>
          <p:cNvSpPr txBox="1"/>
          <p:nvPr/>
        </p:nvSpPr>
        <p:spPr>
          <a:xfrm>
            <a:off x="1057279" y="1858215"/>
            <a:ext cx="312906" cy="369332"/>
          </a:xfrm>
          <a:prstGeom prst="rect">
            <a:avLst/>
          </a:prstGeom>
          <a:noFill/>
          <a:ln>
            <a:solidFill>
              <a:schemeClr val="tx1"/>
            </a:solidFill>
          </a:ln>
        </p:spPr>
        <p:txBody>
          <a:bodyPr wrap="none" rtlCol="0">
            <a:spAutoFit/>
          </a:bodyPr>
          <a:lstStyle/>
          <a:p>
            <a:r>
              <a:rPr lang="de-DE" dirty="0"/>
              <a:t>?</a:t>
            </a:r>
          </a:p>
        </p:txBody>
      </p:sp>
      <p:sp>
        <p:nvSpPr>
          <p:cNvPr id="11" name="Textfeld 10">
            <a:extLst>
              <a:ext uri="{FF2B5EF4-FFF2-40B4-BE49-F238E27FC236}">
                <a16:creationId xmlns:a16="http://schemas.microsoft.com/office/drawing/2014/main" id="{559CF8F9-6ECA-ED73-D11C-3D015206F35A}"/>
              </a:ext>
            </a:extLst>
          </p:cNvPr>
          <p:cNvSpPr txBox="1"/>
          <p:nvPr/>
        </p:nvSpPr>
        <p:spPr>
          <a:xfrm>
            <a:off x="1057279" y="2227547"/>
            <a:ext cx="312906" cy="369332"/>
          </a:xfrm>
          <a:prstGeom prst="rect">
            <a:avLst/>
          </a:prstGeom>
          <a:noFill/>
          <a:ln>
            <a:solidFill>
              <a:schemeClr val="tx1"/>
            </a:solidFill>
          </a:ln>
        </p:spPr>
        <p:txBody>
          <a:bodyPr wrap="none" rtlCol="0">
            <a:spAutoFit/>
          </a:bodyPr>
          <a:lstStyle/>
          <a:p>
            <a:r>
              <a:rPr lang="de-DE" dirty="0"/>
              <a:t>?</a:t>
            </a:r>
          </a:p>
        </p:txBody>
      </p:sp>
      <p:sp>
        <p:nvSpPr>
          <p:cNvPr id="12" name="Textfeld 11">
            <a:extLst>
              <a:ext uri="{FF2B5EF4-FFF2-40B4-BE49-F238E27FC236}">
                <a16:creationId xmlns:a16="http://schemas.microsoft.com/office/drawing/2014/main" id="{1BB93A97-8878-CBBB-4414-11DD6F225F4D}"/>
              </a:ext>
            </a:extLst>
          </p:cNvPr>
          <p:cNvSpPr txBox="1"/>
          <p:nvPr/>
        </p:nvSpPr>
        <p:spPr>
          <a:xfrm>
            <a:off x="1057279" y="2596879"/>
            <a:ext cx="312906" cy="369332"/>
          </a:xfrm>
          <a:prstGeom prst="rect">
            <a:avLst/>
          </a:prstGeom>
          <a:noFill/>
          <a:ln>
            <a:solidFill>
              <a:schemeClr val="tx1"/>
            </a:solidFill>
          </a:ln>
        </p:spPr>
        <p:txBody>
          <a:bodyPr wrap="none" rtlCol="0">
            <a:spAutoFit/>
          </a:bodyPr>
          <a:lstStyle/>
          <a:p>
            <a:r>
              <a:rPr lang="de-DE" dirty="0"/>
              <a:t>?</a:t>
            </a:r>
          </a:p>
        </p:txBody>
      </p:sp>
      <p:sp>
        <p:nvSpPr>
          <p:cNvPr id="13" name="Textfeld 12">
            <a:extLst>
              <a:ext uri="{FF2B5EF4-FFF2-40B4-BE49-F238E27FC236}">
                <a16:creationId xmlns:a16="http://schemas.microsoft.com/office/drawing/2014/main" id="{0FAF1AB1-B147-07B6-B246-75601326431A}"/>
              </a:ext>
            </a:extLst>
          </p:cNvPr>
          <p:cNvSpPr txBox="1"/>
          <p:nvPr/>
        </p:nvSpPr>
        <p:spPr>
          <a:xfrm>
            <a:off x="1057279" y="2966211"/>
            <a:ext cx="312906" cy="369332"/>
          </a:xfrm>
          <a:prstGeom prst="rect">
            <a:avLst/>
          </a:prstGeom>
          <a:noFill/>
          <a:ln>
            <a:solidFill>
              <a:schemeClr val="tx1"/>
            </a:solidFill>
          </a:ln>
        </p:spPr>
        <p:txBody>
          <a:bodyPr wrap="none" rtlCol="0">
            <a:spAutoFit/>
          </a:bodyPr>
          <a:lstStyle/>
          <a:p>
            <a:r>
              <a:rPr lang="de-DE" dirty="0"/>
              <a:t>?</a:t>
            </a:r>
          </a:p>
        </p:txBody>
      </p:sp>
      <p:sp>
        <p:nvSpPr>
          <p:cNvPr id="14" name="Textfeld 13">
            <a:extLst>
              <a:ext uri="{FF2B5EF4-FFF2-40B4-BE49-F238E27FC236}">
                <a16:creationId xmlns:a16="http://schemas.microsoft.com/office/drawing/2014/main" id="{CB59948B-7C09-55C3-D504-CFCD1120BB18}"/>
              </a:ext>
            </a:extLst>
          </p:cNvPr>
          <p:cNvSpPr txBox="1"/>
          <p:nvPr/>
        </p:nvSpPr>
        <p:spPr>
          <a:xfrm>
            <a:off x="1057279" y="3334234"/>
            <a:ext cx="312906" cy="369332"/>
          </a:xfrm>
          <a:prstGeom prst="rect">
            <a:avLst/>
          </a:prstGeom>
          <a:noFill/>
          <a:ln>
            <a:solidFill>
              <a:schemeClr val="tx1"/>
            </a:solidFill>
          </a:ln>
        </p:spPr>
        <p:txBody>
          <a:bodyPr wrap="none" rtlCol="0">
            <a:spAutoFit/>
          </a:bodyPr>
          <a:lstStyle/>
          <a:p>
            <a:r>
              <a:rPr lang="de-DE" dirty="0"/>
              <a:t>?</a:t>
            </a:r>
          </a:p>
        </p:txBody>
      </p:sp>
      <p:sp>
        <p:nvSpPr>
          <p:cNvPr id="15" name="Textfeld 14">
            <a:extLst>
              <a:ext uri="{FF2B5EF4-FFF2-40B4-BE49-F238E27FC236}">
                <a16:creationId xmlns:a16="http://schemas.microsoft.com/office/drawing/2014/main" id="{BFA00FE2-253B-E925-8594-7509C347D1EE}"/>
              </a:ext>
            </a:extLst>
          </p:cNvPr>
          <p:cNvSpPr txBox="1"/>
          <p:nvPr/>
        </p:nvSpPr>
        <p:spPr>
          <a:xfrm>
            <a:off x="1057279" y="3702257"/>
            <a:ext cx="312906" cy="369332"/>
          </a:xfrm>
          <a:prstGeom prst="rect">
            <a:avLst/>
          </a:prstGeom>
          <a:noFill/>
          <a:ln>
            <a:solidFill>
              <a:schemeClr val="tx1"/>
            </a:solidFill>
          </a:ln>
        </p:spPr>
        <p:txBody>
          <a:bodyPr wrap="none" rtlCol="0">
            <a:spAutoFit/>
          </a:bodyPr>
          <a:lstStyle/>
          <a:p>
            <a:r>
              <a:rPr lang="de-DE" dirty="0"/>
              <a:t>?</a:t>
            </a:r>
          </a:p>
        </p:txBody>
      </p:sp>
      <p:sp>
        <p:nvSpPr>
          <p:cNvPr id="16" name="Textfeld 15">
            <a:extLst>
              <a:ext uri="{FF2B5EF4-FFF2-40B4-BE49-F238E27FC236}">
                <a16:creationId xmlns:a16="http://schemas.microsoft.com/office/drawing/2014/main" id="{819B7C93-9810-FF9C-0452-393259F718BB}"/>
              </a:ext>
            </a:extLst>
          </p:cNvPr>
          <p:cNvSpPr txBox="1"/>
          <p:nvPr/>
        </p:nvSpPr>
        <p:spPr>
          <a:xfrm>
            <a:off x="1057279" y="4068971"/>
            <a:ext cx="312906" cy="369332"/>
          </a:xfrm>
          <a:prstGeom prst="rect">
            <a:avLst/>
          </a:prstGeom>
          <a:noFill/>
          <a:ln>
            <a:solidFill>
              <a:schemeClr val="tx1"/>
            </a:solidFill>
          </a:ln>
        </p:spPr>
        <p:txBody>
          <a:bodyPr wrap="none" rtlCol="0">
            <a:spAutoFit/>
          </a:bodyPr>
          <a:lstStyle/>
          <a:p>
            <a:r>
              <a:rPr lang="de-DE" dirty="0"/>
              <a:t>?</a:t>
            </a:r>
          </a:p>
        </p:txBody>
      </p:sp>
      <p:sp>
        <p:nvSpPr>
          <p:cNvPr id="17" name="Textfeld 16">
            <a:extLst>
              <a:ext uri="{FF2B5EF4-FFF2-40B4-BE49-F238E27FC236}">
                <a16:creationId xmlns:a16="http://schemas.microsoft.com/office/drawing/2014/main" id="{B8A94A95-7BA0-42D3-6606-EFC918912750}"/>
              </a:ext>
            </a:extLst>
          </p:cNvPr>
          <p:cNvSpPr txBox="1"/>
          <p:nvPr/>
        </p:nvSpPr>
        <p:spPr>
          <a:xfrm>
            <a:off x="1057279" y="4434376"/>
            <a:ext cx="312906" cy="369332"/>
          </a:xfrm>
          <a:prstGeom prst="rect">
            <a:avLst/>
          </a:prstGeom>
          <a:noFill/>
          <a:ln>
            <a:solidFill>
              <a:schemeClr val="tx1"/>
            </a:solidFill>
          </a:ln>
        </p:spPr>
        <p:txBody>
          <a:bodyPr wrap="none" rtlCol="0">
            <a:spAutoFit/>
          </a:bodyPr>
          <a:lstStyle/>
          <a:p>
            <a:r>
              <a:rPr lang="de-DE" dirty="0"/>
              <a:t>?</a:t>
            </a:r>
          </a:p>
        </p:txBody>
      </p:sp>
      <p:sp>
        <p:nvSpPr>
          <p:cNvPr id="18" name="Textfeld 17">
            <a:extLst>
              <a:ext uri="{FF2B5EF4-FFF2-40B4-BE49-F238E27FC236}">
                <a16:creationId xmlns:a16="http://schemas.microsoft.com/office/drawing/2014/main" id="{94F630EF-6828-C1A5-D213-4CB349C9E8F8}"/>
              </a:ext>
            </a:extLst>
          </p:cNvPr>
          <p:cNvSpPr txBox="1"/>
          <p:nvPr/>
        </p:nvSpPr>
        <p:spPr>
          <a:xfrm>
            <a:off x="1057279" y="4801090"/>
            <a:ext cx="312906" cy="369332"/>
          </a:xfrm>
          <a:prstGeom prst="rect">
            <a:avLst/>
          </a:prstGeom>
          <a:noFill/>
          <a:ln>
            <a:solidFill>
              <a:schemeClr val="tx1"/>
            </a:solidFill>
          </a:ln>
        </p:spPr>
        <p:txBody>
          <a:bodyPr wrap="none" rtlCol="0">
            <a:spAutoFit/>
          </a:bodyPr>
          <a:lstStyle/>
          <a:p>
            <a:r>
              <a:rPr lang="de-DE" dirty="0"/>
              <a:t>?</a:t>
            </a:r>
          </a:p>
        </p:txBody>
      </p:sp>
      <p:sp>
        <p:nvSpPr>
          <p:cNvPr id="19" name="Textfeld 18">
            <a:extLst>
              <a:ext uri="{FF2B5EF4-FFF2-40B4-BE49-F238E27FC236}">
                <a16:creationId xmlns:a16="http://schemas.microsoft.com/office/drawing/2014/main" id="{162FEC08-CF94-7BB7-CE7A-99149C9B6E41}"/>
              </a:ext>
            </a:extLst>
          </p:cNvPr>
          <p:cNvSpPr txBox="1"/>
          <p:nvPr/>
        </p:nvSpPr>
        <p:spPr>
          <a:xfrm>
            <a:off x="1612721" y="1488883"/>
            <a:ext cx="312906" cy="369332"/>
          </a:xfrm>
          <a:prstGeom prst="rect">
            <a:avLst/>
          </a:prstGeom>
          <a:noFill/>
          <a:ln>
            <a:solidFill>
              <a:schemeClr val="tx1"/>
            </a:solidFill>
          </a:ln>
        </p:spPr>
        <p:txBody>
          <a:bodyPr wrap="none" rtlCol="0">
            <a:spAutoFit/>
          </a:bodyPr>
          <a:lstStyle/>
          <a:p>
            <a:r>
              <a:rPr lang="de-DE" dirty="0"/>
              <a:t>1</a:t>
            </a:r>
          </a:p>
        </p:txBody>
      </p:sp>
      <p:sp>
        <p:nvSpPr>
          <p:cNvPr id="20" name="Textfeld 19">
            <a:extLst>
              <a:ext uri="{FF2B5EF4-FFF2-40B4-BE49-F238E27FC236}">
                <a16:creationId xmlns:a16="http://schemas.microsoft.com/office/drawing/2014/main" id="{83316C85-30A7-D536-A1D6-525EB1C948F6}"/>
              </a:ext>
            </a:extLst>
          </p:cNvPr>
          <p:cNvSpPr txBox="1"/>
          <p:nvPr/>
        </p:nvSpPr>
        <p:spPr>
          <a:xfrm>
            <a:off x="1612721" y="1858215"/>
            <a:ext cx="312906" cy="369332"/>
          </a:xfrm>
          <a:prstGeom prst="rect">
            <a:avLst/>
          </a:prstGeom>
          <a:noFill/>
          <a:ln>
            <a:solidFill>
              <a:schemeClr val="tx1"/>
            </a:solidFill>
          </a:ln>
        </p:spPr>
        <p:txBody>
          <a:bodyPr wrap="none" rtlCol="0">
            <a:spAutoFit/>
          </a:bodyPr>
          <a:lstStyle/>
          <a:p>
            <a:r>
              <a:rPr lang="de-DE" dirty="0"/>
              <a:t>2</a:t>
            </a:r>
          </a:p>
        </p:txBody>
      </p:sp>
      <p:sp>
        <p:nvSpPr>
          <p:cNvPr id="21" name="Textfeld 20">
            <a:extLst>
              <a:ext uri="{FF2B5EF4-FFF2-40B4-BE49-F238E27FC236}">
                <a16:creationId xmlns:a16="http://schemas.microsoft.com/office/drawing/2014/main" id="{4ED01C08-F89D-8EC8-AA9A-0ACD3DFD3E48}"/>
              </a:ext>
            </a:extLst>
          </p:cNvPr>
          <p:cNvSpPr txBox="1"/>
          <p:nvPr/>
        </p:nvSpPr>
        <p:spPr>
          <a:xfrm>
            <a:off x="1612721" y="2227547"/>
            <a:ext cx="312906" cy="369332"/>
          </a:xfrm>
          <a:prstGeom prst="rect">
            <a:avLst/>
          </a:prstGeom>
          <a:noFill/>
          <a:ln>
            <a:solidFill>
              <a:schemeClr val="tx1"/>
            </a:solidFill>
          </a:ln>
        </p:spPr>
        <p:txBody>
          <a:bodyPr wrap="none" rtlCol="0">
            <a:spAutoFit/>
          </a:bodyPr>
          <a:lstStyle/>
          <a:p>
            <a:r>
              <a:rPr lang="de-DE" dirty="0"/>
              <a:t>3</a:t>
            </a:r>
          </a:p>
        </p:txBody>
      </p:sp>
      <p:sp>
        <p:nvSpPr>
          <p:cNvPr id="22" name="Textfeld 21">
            <a:extLst>
              <a:ext uri="{FF2B5EF4-FFF2-40B4-BE49-F238E27FC236}">
                <a16:creationId xmlns:a16="http://schemas.microsoft.com/office/drawing/2014/main" id="{583C0A65-DC03-7DE5-4AA7-D8B597EBC5D5}"/>
              </a:ext>
            </a:extLst>
          </p:cNvPr>
          <p:cNvSpPr txBox="1"/>
          <p:nvPr/>
        </p:nvSpPr>
        <p:spPr>
          <a:xfrm>
            <a:off x="1612721" y="2596879"/>
            <a:ext cx="312906" cy="369332"/>
          </a:xfrm>
          <a:prstGeom prst="rect">
            <a:avLst/>
          </a:prstGeom>
          <a:noFill/>
          <a:ln>
            <a:solidFill>
              <a:schemeClr val="tx1"/>
            </a:solidFill>
          </a:ln>
        </p:spPr>
        <p:txBody>
          <a:bodyPr wrap="none" rtlCol="0">
            <a:spAutoFit/>
          </a:bodyPr>
          <a:lstStyle/>
          <a:p>
            <a:r>
              <a:rPr lang="de-DE" dirty="0"/>
              <a:t>4</a:t>
            </a:r>
          </a:p>
        </p:txBody>
      </p:sp>
      <p:sp>
        <p:nvSpPr>
          <p:cNvPr id="23" name="Textfeld 22">
            <a:extLst>
              <a:ext uri="{FF2B5EF4-FFF2-40B4-BE49-F238E27FC236}">
                <a16:creationId xmlns:a16="http://schemas.microsoft.com/office/drawing/2014/main" id="{9D98BC00-5C71-EB83-E9D2-BA6B7FA78E84}"/>
              </a:ext>
            </a:extLst>
          </p:cNvPr>
          <p:cNvSpPr txBox="1"/>
          <p:nvPr/>
        </p:nvSpPr>
        <p:spPr>
          <a:xfrm>
            <a:off x="1612721" y="2966211"/>
            <a:ext cx="312906" cy="369332"/>
          </a:xfrm>
          <a:prstGeom prst="rect">
            <a:avLst/>
          </a:prstGeom>
          <a:noFill/>
          <a:ln>
            <a:solidFill>
              <a:schemeClr val="tx1"/>
            </a:solidFill>
          </a:ln>
        </p:spPr>
        <p:txBody>
          <a:bodyPr wrap="none" rtlCol="0">
            <a:spAutoFit/>
          </a:bodyPr>
          <a:lstStyle/>
          <a:p>
            <a:r>
              <a:rPr lang="de-DE" dirty="0"/>
              <a:t>5</a:t>
            </a:r>
          </a:p>
        </p:txBody>
      </p:sp>
      <p:sp>
        <p:nvSpPr>
          <p:cNvPr id="24" name="Textfeld 23">
            <a:extLst>
              <a:ext uri="{FF2B5EF4-FFF2-40B4-BE49-F238E27FC236}">
                <a16:creationId xmlns:a16="http://schemas.microsoft.com/office/drawing/2014/main" id="{81FF68EE-1244-43B9-AACC-F257F8737D86}"/>
              </a:ext>
            </a:extLst>
          </p:cNvPr>
          <p:cNvSpPr txBox="1"/>
          <p:nvPr/>
        </p:nvSpPr>
        <p:spPr>
          <a:xfrm>
            <a:off x="1612721" y="3334234"/>
            <a:ext cx="312906" cy="369332"/>
          </a:xfrm>
          <a:prstGeom prst="rect">
            <a:avLst/>
          </a:prstGeom>
          <a:noFill/>
          <a:ln>
            <a:solidFill>
              <a:schemeClr val="tx1"/>
            </a:solidFill>
          </a:ln>
        </p:spPr>
        <p:txBody>
          <a:bodyPr wrap="none" rtlCol="0">
            <a:spAutoFit/>
          </a:bodyPr>
          <a:lstStyle/>
          <a:p>
            <a:r>
              <a:rPr lang="de-DE" dirty="0"/>
              <a:t>6</a:t>
            </a:r>
          </a:p>
        </p:txBody>
      </p:sp>
      <p:sp>
        <p:nvSpPr>
          <p:cNvPr id="25" name="Textfeld 24">
            <a:extLst>
              <a:ext uri="{FF2B5EF4-FFF2-40B4-BE49-F238E27FC236}">
                <a16:creationId xmlns:a16="http://schemas.microsoft.com/office/drawing/2014/main" id="{419D023E-D4C4-6043-C845-E4A0DFFFC73F}"/>
              </a:ext>
            </a:extLst>
          </p:cNvPr>
          <p:cNvSpPr txBox="1"/>
          <p:nvPr/>
        </p:nvSpPr>
        <p:spPr>
          <a:xfrm>
            <a:off x="1612721" y="3702257"/>
            <a:ext cx="312906" cy="369332"/>
          </a:xfrm>
          <a:prstGeom prst="rect">
            <a:avLst/>
          </a:prstGeom>
          <a:noFill/>
          <a:ln>
            <a:solidFill>
              <a:schemeClr val="tx1"/>
            </a:solidFill>
          </a:ln>
        </p:spPr>
        <p:txBody>
          <a:bodyPr wrap="none" rtlCol="0">
            <a:spAutoFit/>
          </a:bodyPr>
          <a:lstStyle/>
          <a:p>
            <a:r>
              <a:rPr lang="de-DE" dirty="0"/>
              <a:t>7</a:t>
            </a:r>
          </a:p>
        </p:txBody>
      </p:sp>
      <p:sp>
        <p:nvSpPr>
          <p:cNvPr id="26" name="Textfeld 25">
            <a:extLst>
              <a:ext uri="{FF2B5EF4-FFF2-40B4-BE49-F238E27FC236}">
                <a16:creationId xmlns:a16="http://schemas.microsoft.com/office/drawing/2014/main" id="{C7D9E05A-775E-4584-F3E2-22BBC5D1D9F3}"/>
              </a:ext>
            </a:extLst>
          </p:cNvPr>
          <p:cNvSpPr txBox="1"/>
          <p:nvPr/>
        </p:nvSpPr>
        <p:spPr>
          <a:xfrm>
            <a:off x="1612721" y="4068971"/>
            <a:ext cx="312906" cy="369332"/>
          </a:xfrm>
          <a:prstGeom prst="rect">
            <a:avLst/>
          </a:prstGeom>
          <a:noFill/>
          <a:ln>
            <a:solidFill>
              <a:schemeClr val="tx1"/>
            </a:solidFill>
          </a:ln>
        </p:spPr>
        <p:txBody>
          <a:bodyPr wrap="none" rtlCol="0">
            <a:spAutoFit/>
          </a:bodyPr>
          <a:lstStyle/>
          <a:p>
            <a:r>
              <a:rPr lang="de-DE" dirty="0"/>
              <a:t>8</a:t>
            </a:r>
          </a:p>
        </p:txBody>
      </p:sp>
      <p:sp>
        <p:nvSpPr>
          <p:cNvPr id="27" name="Textfeld 26">
            <a:extLst>
              <a:ext uri="{FF2B5EF4-FFF2-40B4-BE49-F238E27FC236}">
                <a16:creationId xmlns:a16="http://schemas.microsoft.com/office/drawing/2014/main" id="{7C95BBFB-518F-3CD5-E140-8B4209A0B6C6}"/>
              </a:ext>
            </a:extLst>
          </p:cNvPr>
          <p:cNvSpPr txBox="1"/>
          <p:nvPr/>
        </p:nvSpPr>
        <p:spPr>
          <a:xfrm>
            <a:off x="1612721" y="4434376"/>
            <a:ext cx="312906" cy="369332"/>
          </a:xfrm>
          <a:prstGeom prst="rect">
            <a:avLst/>
          </a:prstGeom>
          <a:noFill/>
          <a:ln>
            <a:solidFill>
              <a:schemeClr val="tx1"/>
            </a:solidFill>
          </a:ln>
        </p:spPr>
        <p:txBody>
          <a:bodyPr wrap="none" rtlCol="0">
            <a:spAutoFit/>
          </a:bodyPr>
          <a:lstStyle/>
          <a:p>
            <a:r>
              <a:rPr lang="de-DE" dirty="0"/>
              <a:t>9</a:t>
            </a:r>
          </a:p>
        </p:txBody>
      </p:sp>
      <p:sp>
        <p:nvSpPr>
          <p:cNvPr id="28" name="Textfeld 27">
            <a:extLst>
              <a:ext uri="{FF2B5EF4-FFF2-40B4-BE49-F238E27FC236}">
                <a16:creationId xmlns:a16="http://schemas.microsoft.com/office/drawing/2014/main" id="{A7E2B1C6-0292-728A-ACCE-647479017D04}"/>
              </a:ext>
            </a:extLst>
          </p:cNvPr>
          <p:cNvSpPr txBox="1"/>
          <p:nvPr/>
        </p:nvSpPr>
        <p:spPr>
          <a:xfrm>
            <a:off x="1612721" y="4801090"/>
            <a:ext cx="441146" cy="369332"/>
          </a:xfrm>
          <a:prstGeom prst="rect">
            <a:avLst/>
          </a:prstGeom>
          <a:noFill/>
          <a:ln>
            <a:solidFill>
              <a:schemeClr val="tx1"/>
            </a:solidFill>
          </a:ln>
        </p:spPr>
        <p:txBody>
          <a:bodyPr wrap="none" rtlCol="0">
            <a:spAutoFit/>
          </a:bodyPr>
          <a:lstStyle/>
          <a:p>
            <a:r>
              <a:rPr lang="de-DE" dirty="0"/>
              <a:t>10</a:t>
            </a:r>
          </a:p>
        </p:txBody>
      </p:sp>
      <p:sp>
        <p:nvSpPr>
          <p:cNvPr id="29" name="Textfeld 28">
            <a:extLst>
              <a:ext uri="{FF2B5EF4-FFF2-40B4-BE49-F238E27FC236}">
                <a16:creationId xmlns:a16="http://schemas.microsoft.com/office/drawing/2014/main" id="{342F10D8-5951-0445-237B-2D18BC7FE90E}"/>
              </a:ext>
            </a:extLst>
          </p:cNvPr>
          <p:cNvSpPr txBox="1"/>
          <p:nvPr/>
        </p:nvSpPr>
        <p:spPr>
          <a:xfrm>
            <a:off x="2990719" y="5470890"/>
            <a:ext cx="6015327" cy="369332"/>
          </a:xfrm>
          <a:prstGeom prst="rect">
            <a:avLst/>
          </a:prstGeom>
          <a:noFill/>
          <a:ln>
            <a:solidFill>
              <a:schemeClr val="tx1"/>
            </a:solidFill>
          </a:ln>
        </p:spPr>
        <p:txBody>
          <a:bodyPr wrap="square" rtlCol="0">
            <a:spAutoFit/>
          </a:bodyPr>
          <a:lstStyle/>
          <a:p>
            <a:r>
              <a:rPr lang="de-DE"/>
              <a:t>Eine </a:t>
            </a:r>
            <a:r>
              <a:rPr lang="de-DE" dirty="0"/>
              <a:t>der Voraussetzungen für </a:t>
            </a:r>
            <a:r>
              <a:rPr lang="de-DE"/>
              <a:t>eine Verbrennung.</a:t>
            </a:r>
            <a:endParaRPr lang="de-DE" dirty="0"/>
          </a:p>
        </p:txBody>
      </p:sp>
      <p:sp>
        <p:nvSpPr>
          <p:cNvPr id="301" name="AutoShape 271">
            <a:extLst>
              <a:ext uri="{FF2B5EF4-FFF2-40B4-BE49-F238E27FC236}">
                <a16:creationId xmlns:a16="http://schemas.microsoft.com/office/drawing/2014/main" id="{E4DB33E9-D87F-BC87-00C7-D1A2928009AD}"/>
              </a:ext>
            </a:extLst>
          </p:cNvPr>
          <p:cNvSpPr>
            <a:spLocks noChangeAspect="1" noChangeArrowheads="1" noTextEdit="1"/>
          </p:cNvSpPr>
          <p:nvPr/>
        </p:nvSpPr>
        <p:spPr bwMode="auto">
          <a:xfrm>
            <a:off x="2296403" y="1483564"/>
            <a:ext cx="6419850" cy="367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02" name="Rectangle 273">
            <a:extLst>
              <a:ext uri="{FF2B5EF4-FFF2-40B4-BE49-F238E27FC236}">
                <a16:creationId xmlns:a16="http://schemas.microsoft.com/office/drawing/2014/main" id="{86EB3439-99A8-F1F1-6218-6E94B2A284BC}"/>
              </a:ext>
            </a:extLst>
          </p:cNvPr>
          <p:cNvSpPr>
            <a:spLocks noChangeArrowheads="1"/>
          </p:cNvSpPr>
          <p:nvPr/>
        </p:nvSpPr>
        <p:spPr bwMode="auto">
          <a:xfrm>
            <a:off x="2304341" y="1491502"/>
            <a:ext cx="457200" cy="366713"/>
          </a:xfrm>
          <a:prstGeom prst="rect">
            <a:avLst/>
          </a:prstGeom>
          <a:solidFill>
            <a:srgbClr val="E7E7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dirty="0"/>
              <a:t>S	</a:t>
            </a:r>
          </a:p>
        </p:txBody>
      </p:sp>
      <p:sp>
        <p:nvSpPr>
          <p:cNvPr id="303" name="Rectangle 274">
            <a:extLst>
              <a:ext uri="{FF2B5EF4-FFF2-40B4-BE49-F238E27FC236}">
                <a16:creationId xmlns:a16="http://schemas.microsoft.com/office/drawing/2014/main" id="{5AA7913F-790D-5547-D8C4-B50CDEFE2071}"/>
              </a:ext>
            </a:extLst>
          </p:cNvPr>
          <p:cNvSpPr>
            <a:spLocks noChangeArrowheads="1"/>
          </p:cNvSpPr>
          <p:nvPr/>
        </p:nvSpPr>
        <p:spPr bwMode="auto">
          <a:xfrm>
            <a:off x="2762066" y="1499764"/>
            <a:ext cx="457200" cy="366713"/>
          </a:xfrm>
          <a:prstGeom prst="rect">
            <a:avLst/>
          </a:prstGeom>
          <a:solidFill>
            <a:srgbClr val="E7E7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dirty="0"/>
              <a:t>A</a:t>
            </a:r>
          </a:p>
        </p:txBody>
      </p:sp>
      <p:sp>
        <p:nvSpPr>
          <p:cNvPr id="304" name="Rectangle 275">
            <a:extLst>
              <a:ext uri="{FF2B5EF4-FFF2-40B4-BE49-F238E27FC236}">
                <a16:creationId xmlns:a16="http://schemas.microsoft.com/office/drawing/2014/main" id="{351C42DE-B050-C40D-1808-A865F337170D}"/>
              </a:ext>
            </a:extLst>
          </p:cNvPr>
          <p:cNvSpPr>
            <a:spLocks noChangeArrowheads="1"/>
          </p:cNvSpPr>
          <p:nvPr/>
        </p:nvSpPr>
        <p:spPr bwMode="auto">
          <a:xfrm>
            <a:off x="3218741" y="1491502"/>
            <a:ext cx="455613" cy="366713"/>
          </a:xfrm>
          <a:prstGeom prst="rect">
            <a:avLst/>
          </a:prstGeom>
          <a:solidFill>
            <a:srgbClr val="E7E7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dirty="0"/>
              <a:t>U</a:t>
            </a:r>
          </a:p>
        </p:txBody>
      </p:sp>
      <p:sp>
        <p:nvSpPr>
          <p:cNvPr id="305" name="Rectangle 276">
            <a:extLst>
              <a:ext uri="{FF2B5EF4-FFF2-40B4-BE49-F238E27FC236}">
                <a16:creationId xmlns:a16="http://schemas.microsoft.com/office/drawing/2014/main" id="{D46442F0-88EA-2151-C062-10FAADF8DF99}"/>
              </a:ext>
            </a:extLst>
          </p:cNvPr>
          <p:cNvSpPr>
            <a:spLocks noChangeArrowheads="1"/>
          </p:cNvSpPr>
          <p:nvPr/>
        </p:nvSpPr>
        <p:spPr bwMode="auto">
          <a:xfrm>
            <a:off x="3674353" y="1491502"/>
            <a:ext cx="457200" cy="366713"/>
          </a:xfrm>
          <a:prstGeom prst="rect">
            <a:avLst/>
          </a:prstGeom>
          <a:solidFill>
            <a:srgbClr val="E7E7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dirty="0"/>
              <a:t>E</a:t>
            </a:r>
          </a:p>
        </p:txBody>
      </p:sp>
      <p:sp>
        <p:nvSpPr>
          <p:cNvPr id="306" name="Rectangle 277">
            <a:extLst>
              <a:ext uri="{FF2B5EF4-FFF2-40B4-BE49-F238E27FC236}">
                <a16:creationId xmlns:a16="http://schemas.microsoft.com/office/drawing/2014/main" id="{6CC42776-E809-055A-9CCC-A7D19519A461}"/>
              </a:ext>
            </a:extLst>
          </p:cNvPr>
          <p:cNvSpPr>
            <a:spLocks noChangeArrowheads="1"/>
          </p:cNvSpPr>
          <p:nvPr/>
        </p:nvSpPr>
        <p:spPr bwMode="auto">
          <a:xfrm>
            <a:off x="4131553" y="1491502"/>
            <a:ext cx="457200" cy="366713"/>
          </a:xfrm>
          <a:prstGeom prst="rect">
            <a:avLst/>
          </a:prstGeom>
          <a:solidFill>
            <a:srgbClr val="E7E7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dirty="0"/>
              <a:t>R</a:t>
            </a:r>
          </a:p>
        </p:txBody>
      </p:sp>
      <p:sp>
        <p:nvSpPr>
          <p:cNvPr id="307" name="Rectangle 278">
            <a:extLst>
              <a:ext uri="{FF2B5EF4-FFF2-40B4-BE49-F238E27FC236}">
                <a16:creationId xmlns:a16="http://schemas.microsoft.com/office/drawing/2014/main" id="{F7D0745F-EEE2-431A-CEA6-2017B18C35F1}"/>
              </a:ext>
            </a:extLst>
          </p:cNvPr>
          <p:cNvSpPr>
            <a:spLocks noChangeArrowheads="1"/>
          </p:cNvSpPr>
          <p:nvPr/>
        </p:nvSpPr>
        <p:spPr bwMode="auto">
          <a:xfrm>
            <a:off x="4588753" y="1491502"/>
            <a:ext cx="457200" cy="366713"/>
          </a:xfrm>
          <a:prstGeom prst="rect">
            <a:avLst/>
          </a:prstGeom>
          <a:solidFill>
            <a:srgbClr val="E7E7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dirty="0"/>
              <a:t>S</a:t>
            </a:r>
          </a:p>
        </p:txBody>
      </p:sp>
      <p:sp>
        <p:nvSpPr>
          <p:cNvPr id="308" name="Rectangle 279">
            <a:extLst>
              <a:ext uri="{FF2B5EF4-FFF2-40B4-BE49-F238E27FC236}">
                <a16:creationId xmlns:a16="http://schemas.microsoft.com/office/drawing/2014/main" id="{1C6D8A27-B416-A8DF-B463-FC5DD32A426E}"/>
              </a:ext>
            </a:extLst>
          </p:cNvPr>
          <p:cNvSpPr>
            <a:spLocks noChangeArrowheads="1"/>
          </p:cNvSpPr>
          <p:nvPr/>
        </p:nvSpPr>
        <p:spPr bwMode="auto">
          <a:xfrm>
            <a:off x="5045953" y="1491502"/>
            <a:ext cx="457200" cy="366713"/>
          </a:xfrm>
          <a:prstGeom prst="rect">
            <a:avLst/>
          </a:prstGeom>
          <a:solidFill>
            <a:srgbClr val="E7E7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dirty="0"/>
              <a:t>T</a:t>
            </a:r>
          </a:p>
        </p:txBody>
      </p:sp>
      <p:sp>
        <p:nvSpPr>
          <p:cNvPr id="309" name="Rectangle 280">
            <a:extLst>
              <a:ext uri="{FF2B5EF4-FFF2-40B4-BE49-F238E27FC236}">
                <a16:creationId xmlns:a16="http://schemas.microsoft.com/office/drawing/2014/main" id="{742CC719-2BF7-49DF-DFAE-C60D439B0E79}"/>
              </a:ext>
            </a:extLst>
          </p:cNvPr>
          <p:cNvSpPr>
            <a:spLocks noChangeArrowheads="1"/>
          </p:cNvSpPr>
          <p:nvPr/>
        </p:nvSpPr>
        <p:spPr bwMode="auto">
          <a:xfrm>
            <a:off x="5503153" y="1491502"/>
            <a:ext cx="457200" cy="366713"/>
          </a:xfrm>
          <a:prstGeom prst="rect">
            <a:avLst/>
          </a:prstGeom>
          <a:solidFill>
            <a:srgbClr val="E7E7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dirty="0"/>
              <a:t>O</a:t>
            </a:r>
          </a:p>
        </p:txBody>
      </p:sp>
      <p:sp>
        <p:nvSpPr>
          <p:cNvPr id="310" name="Rectangle 281">
            <a:extLst>
              <a:ext uri="{FF2B5EF4-FFF2-40B4-BE49-F238E27FC236}">
                <a16:creationId xmlns:a16="http://schemas.microsoft.com/office/drawing/2014/main" id="{8D94D095-E771-94CB-AAAC-5D6DE04761CD}"/>
              </a:ext>
            </a:extLst>
          </p:cNvPr>
          <p:cNvSpPr>
            <a:spLocks noChangeArrowheads="1"/>
          </p:cNvSpPr>
          <p:nvPr/>
        </p:nvSpPr>
        <p:spPr bwMode="auto">
          <a:xfrm>
            <a:off x="5960353" y="1491502"/>
            <a:ext cx="457200" cy="366713"/>
          </a:xfrm>
          <a:prstGeom prst="rect">
            <a:avLst/>
          </a:prstGeom>
          <a:solidFill>
            <a:srgbClr val="E7E7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dirty="0"/>
              <a:t>F</a:t>
            </a:r>
          </a:p>
        </p:txBody>
      </p:sp>
      <p:sp>
        <p:nvSpPr>
          <p:cNvPr id="311" name="Rectangle 282">
            <a:extLst>
              <a:ext uri="{FF2B5EF4-FFF2-40B4-BE49-F238E27FC236}">
                <a16:creationId xmlns:a16="http://schemas.microsoft.com/office/drawing/2014/main" id="{CB281EE5-C5F3-4A56-D73A-616B87D7C500}"/>
              </a:ext>
            </a:extLst>
          </p:cNvPr>
          <p:cNvSpPr>
            <a:spLocks noChangeArrowheads="1"/>
          </p:cNvSpPr>
          <p:nvPr/>
        </p:nvSpPr>
        <p:spPr bwMode="auto">
          <a:xfrm>
            <a:off x="6417553" y="1491502"/>
            <a:ext cx="457200" cy="366713"/>
          </a:xfrm>
          <a:prstGeom prst="rect">
            <a:avLst/>
          </a:prstGeom>
          <a:solidFill>
            <a:srgbClr val="E7E7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dirty="0"/>
              <a:t>F</a:t>
            </a:r>
          </a:p>
        </p:txBody>
      </p:sp>
      <p:sp>
        <p:nvSpPr>
          <p:cNvPr id="312" name="Rectangle 283">
            <a:extLst>
              <a:ext uri="{FF2B5EF4-FFF2-40B4-BE49-F238E27FC236}">
                <a16:creationId xmlns:a16="http://schemas.microsoft.com/office/drawing/2014/main" id="{B803DE51-18A1-B1B9-2CAE-C9A04629F385}"/>
              </a:ext>
            </a:extLst>
          </p:cNvPr>
          <p:cNvSpPr>
            <a:spLocks noChangeArrowheads="1"/>
          </p:cNvSpPr>
          <p:nvPr/>
        </p:nvSpPr>
        <p:spPr bwMode="auto">
          <a:xfrm>
            <a:off x="6874753" y="1491502"/>
            <a:ext cx="457200" cy="3667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13" name="Rectangle 284">
            <a:extLst>
              <a:ext uri="{FF2B5EF4-FFF2-40B4-BE49-F238E27FC236}">
                <a16:creationId xmlns:a16="http://schemas.microsoft.com/office/drawing/2014/main" id="{4DCF4628-2014-3AB5-85A7-501847716AFB}"/>
              </a:ext>
            </a:extLst>
          </p:cNvPr>
          <p:cNvSpPr>
            <a:spLocks noChangeArrowheads="1"/>
          </p:cNvSpPr>
          <p:nvPr/>
        </p:nvSpPr>
        <p:spPr bwMode="auto">
          <a:xfrm>
            <a:off x="7331953" y="1491502"/>
            <a:ext cx="457200" cy="3667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14" name="Rectangle 285">
            <a:extLst>
              <a:ext uri="{FF2B5EF4-FFF2-40B4-BE49-F238E27FC236}">
                <a16:creationId xmlns:a16="http://schemas.microsoft.com/office/drawing/2014/main" id="{25C33B97-0F35-DBF4-6624-8A2CD81E7E55}"/>
              </a:ext>
            </a:extLst>
          </p:cNvPr>
          <p:cNvSpPr>
            <a:spLocks noChangeArrowheads="1"/>
          </p:cNvSpPr>
          <p:nvPr/>
        </p:nvSpPr>
        <p:spPr bwMode="auto">
          <a:xfrm>
            <a:off x="7789153" y="1491502"/>
            <a:ext cx="455613" cy="3667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15" name="Rectangle 286">
            <a:extLst>
              <a:ext uri="{FF2B5EF4-FFF2-40B4-BE49-F238E27FC236}">
                <a16:creationId xmlns:a16="http://schemas.microsoft.com/office/drawing/2014/main" id="{867EE17E-F4E0-F185-42F4-4EB74CC07D52}"/>
              </a:ext>
            </a:extLst>
          </p:cNvPr>
          <p:cNvSpPr>
            <a:spLocks noChangeArrowheads="1"/>
          </p:cNvSpPr>
          <p:nvPr/>
        </p:nvSpPr>
        <p:spPr bwMode="auto">
          <a:xfrm>
            <a:off x="8244766" y="1491502"/>
            <a:ext cx="457200" cy="3667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16" name="Rectangle 287">
            <a:extLst>
              <a:ext uri="{FF2B5EF4-FFF2-40B4-BE49-F238E27FC236}">
                <a16:creationId xmlns:a16="http://schemas.microsoft.com/office/drawing/2014/main" id="{B55B6995-3EB3-0A5D-14CB-FAEFE79E5A99}"/>
              </a:ext>
            </a:extLst>
          </p:cNvPr>
          <p:cNvSpPr>
            <a:spLocks noChangeArrowheads="1"/>
          </p:cNvSpPr>
          <p:nvPr/>
        </p:nvSpPr>
        <p:spPr bwMode="auto">
          <a:xfrm>
            <a:off x="2304341" y="1858214"/>
            <a:ext cx="457200" cy="365125"/>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dirty="0"/>
              <a:t>B</a:t>
            </a:r>
          </a:p>
        </p:txBody>
      </p:sp>
      <p:sp>
        <p:nvSpPr>
          <p:cNvPr id="317" name="Rectangle 288">
            <a:extLst>
              <a:ext uri="{FF2B5EF4-FFF2-40B4-BE49-F238E27FC236}">
                <a16:creationId xmlns:a16="http://schemas.microsoft.com/office/drawing/2014/main" id="{AFB350A6-CC00-A7CD-2D75-8252DB5A5D36}"/>
              </a:ext>
            </a:extLst>
          </p:cNvPr>
          <p:cNvSpPr>
            <a:spLocks noChangeArrowheads="1"/>
          </p:cNvSpPr>
          <p:nvPr/>
        </p:nvSpPr>
        <p:spPr bwMode="auto">
          <a:xfrm>
            <a:off x="2761541" y="1858214"/>
            <a:ext cx="457200" cy="365125"/>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dirty="0"/>
              <a:t>R</a:t>
            </a:r>
          </a:p>
        </p:txBody>
      </p:sp>
      <p:sp>
        <p:nvSpPr>
          <p:cNvPr id="318" name="Rectangle 289">
            <a:extLst>
              <a:ext uri="{FF2B5EF4-FFF2-40B4-BE49-F238E27FC236}">
                <a16:creationId xmlns:a16="http://schemas.microsoft.com/office/drawing/2014/main" id="{6DE48DE6-83D4-6A29-3AAB-9A4FEA4BFAB9}"/>
              </a:ext>
            </a:extLst>
          </p:cNvPr>
          <p:cNvSpPr>
            <a:spLocks noChangeArrowheads="1"/>
          </p:cNvSpPr>
          <p:nvPr/>
        </p:nvSpPr>
        <p:spPr bwMode="auto">
          <a:xfrm>
            <a:off x="3218741" y="1858214"/>
            <a:ext cx="455613" cy="365125"/>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dirty="0"/>
              <a:t>A</a:t>
            </a:r>
          </a:p>
        </p:txBody>
      </p:sp>
      <p:sp>
        <p:nvSpPr>
          <p:cNvPr id="319" name="Rectangle 290">
            <a:extLst>
              <a:ext uri="{FF2B5EF4-FFF2-40B4-BE49-F238E27FC236}">
                <a16:creationId xmlns:a16="http://schemas.microsoft.com/office/drawing/2014/main" id="{1B9049FC-D0BC-89E2-14BA-B81A24E2BB08}"/>
              </a:ext>
            </a:extLst>
          </p:cNvPr>
          <p:cNvSpPr>
            <a:spLocks noChangeArrowheads="1"/>
          </p:cNvSpPr>
          <p:nvPr/>
        </p:nvSpPr>
        <p:spPr bwMode="auto">
          <a:xfrm>
            <a:off x="3674353" y="1858214"/>
            <a:ext cx="457200" cy="365125"/>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dirty="0"/>
              <a:t>N</a:t>
            </a:r>
          </a:p>
        </p:txBody>
      </p:sp>
      <p:sp>
        <p:nvSpPr>
          <p:cNvPr id="320" name="Rectangle 291">
            <a:extLst>
              <a:ext uri="{FF2B5EF4-FFF2-40B4-BE49-F238E27FC236}">
                <a16:creationId xmlns:a16="http://schemas.microsoft.com/office/drawing/2014/main" id="{49776299-3B59-1A20-D542-325CEDBF633A}"/>
              </a:ext>
            </a:extLst>
          </p:cNvPr>
          <p:cNvSpPr>
            <a:spLocks noChangeArrowheads="1"/>
          </p:cNvSpPr>
          <p:nvPr/>
        </p:nvSpPr>
        <p:spPr bwMode="auto">
          <a:xfrm>
            <a:off x="4131553" y="1858214"/>
            <a:ext cx="457200" cy="365125"/>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dirty="0"/>
              <a:t>D</a:t>
            </a:r>
          </a:p>
        </p:txBody>
      </p:sp>
      <p:sp>
        <p:nvSpPr>
          <p:cNvPr id="321" name="Rectangle 292">
            <a:extLst>
              <a:ext uri="{FF2B5EF4-FFF2-40B4-BE49-F238E27FC236}">
                <a16:creationId xmlns:a16="http://schemas.microsoft.com/office/drawing/2014/main" id="{49D89866-7EC7-0E47-2175-892CA3E81A1C}"/>
              </a:ext>
            </a:extLst>
          </p:cNvPr>
          <p:cNvSpPr>
            <a:spLocks noChangeArrowheads="1"/>
          </p:cNvSpPr>
          <p:nvPr/>
        </p:nvSpPr>
        <p:spPr bwMode="auto">
          <a:xfrm>
            <a:off x="4588753" y="1858214"/>
            <a:ext cx="457200" cy="365125"/>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dirty="0"/>
              <a:t>D</a:t>
            </a:r>
          </a:p>
        </p:txBody>
      </p:sp>
      <p:sp>
        <p:nvSpPr>
          <p:cNvPr id="322" name="Rectangle 293">
            <a:extLst>
              <a:ext uri="{FF2B5EF4-FFF2-40B4-BE49-F238E27FC236}">
                <a16:creationId xmlns:a16="http://schemas.microsoft.com/office/drawing/2014/main" id="{5C996A0F-CFDB-9BAA-2EA0-6CDD51857803}"/>
              </a:ext>
            </a:extLst>
          </p:cNvPr>
          <p:cNvSpPr>
            <a:spLocks noChangeArrowheads="1"/>
          </p:cNvSpPr>
          <p:nvPr/>
        </p:nvSpPr>
        <p:spPr bwMode="auto">
          <a:xfrm>
            <a:off x="5045953" y="1858214"/>
            <a:ext cx="457200" cy="365125"/>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dirty="0"/>
              <a:t>R</a:t>
            </a:r>
          </a:p>
        </p:txBody>
      </p:sp>
      <p:sp>
        <p:nvSpPr>
          <p:cNvPr id="323" name="Rectangle 294">
            <a:extLst>
              <a:ext uri="{FF2B5EF4-FFF2-40B4-BE49-F238E27FC236}">
                <a16:creationId xmlns:a16="http://schemas.microsoft.com/office/drawing/2014/main" id="{0F87C9B0-5C31-0579-97FD-6939F9B26B33}"/>
              </a:ext>
            </a:extLst>
          </p:cNvPr>
          <p:cNvSpPr>
            <a:spLocks noChangeArrowheads="1"/>
          </p:cNvSpPr>
          <p:nvPr/>
        </p:nvSpPr>
        <p:spPr bwMode="auto">
          <a:xfrm>
            <a:off x="5503153" y="1858214"/>
            <a:ext cx="457200" cy="365125"/>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dirty="0"/>
              <a:t>E</a:t>
            </a:r>
          </a:p>
        </p:txBody>
      </p:sp>
      <p:sp>
        <p:nvSpPr>
          <p:cNvPr id="324" name="Rectangle 295">
            <a:extLst>
              <a:ext uri="{FF2B5EF4-FFF2-40B4-BE49-F238E27FC236}">
                <a16:creationId xmlns:a16="http://schemas.microsoft.com/office/drawing/2014/main" id="{0E5B2F59-6DDA-06C9-342C-B1A0D1DAB218}"/>
              </a:ext>
            </a:extLst>
          </p:cNvPr>
          <p:cNvSpPr>
            <a:spLocks noChangeArrowheads="1"/>
          </p:cNvSpPr>
          <p:nvPr/>
        </p:nvSpPr>
        <p:spPr bwMode="auto">
          <a:xfrm>
            <a:off x="5960353" y="1858214"/>
            <a:ext cx="457200" cy="365125"/>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dirty="0"/>
              <a:t>I</a:t>
            </a:r>
          </a:p>
        </p:txBody>
      </p:sp>
      <p:sp>
        <p:nvSpPr>
          <p:cNvPr id="325" name="Rectangle 296">
            <a:extLst>
              <a:ext uri="{FF2B5EF4-FFF2-40B4-BE49-F238E27FC236}">
                <a16:creationId xmlns:a16="http://schemas.microsoft.com/office/drawing/2014/main" id="{C2053BEB-2DF9-1EE7-7C5F-276EEA83B099}"/>
              </a:ext>
            </a:extLst>
          </p:cNvPr>
          <p:cNvSpPr>
            <a:spLocks noChangeArrowheads="1"/>
          </p:cNvSpPr>
          <p:nvPr/>
        </p:nvSpPr>
        <p:spPr bwMode="auto">
          <a:xfrm>
            <a:off x="6417553" y="1858214"/>
            <a:ext cx="457200" cy="365125"/>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dirty="0"/>
              <a:t>E</a:t>
            </a:r>
          </a:p>
        </p:txBody>
      </p:sp>
      <p:sp>
        <p:nvSpPr>
          <p:cNvPr id="326" name="Rectangle 297">
            <a:extLst>
              <a:ext uri="{FF2B5EF4-FFF2-40B4-BE49-F238E27FC236}">
                <a16:creationId xmlns:a16="http://schemas.microsoft.com/office/drawing/2014/main" id="{BF6C79BA-6CA4-13F4-8605-99BD06160034}"/>
              </a:ext>
            </a:extLst>
          </p:cNvPr>
          <p:cNvSpPr>
            <a:spLocks noChangeArrowheads="1"/>
          </p:cNvSpPr>
          <p:nvPr/>
        </p:nvSpPr>
        <p:spPr bwMode="auto">
          <a:xfrm>
            <a:off x="6874753" y="1858214"/>
            <a:ext cx="457200" cy="365125"/>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dirty="0"/>
              <a:t>C</a:t>
            </a:r>
          </a:p>
        </p:txBody>
      </p:sp>
      <p:sp>
        <p:nvSpPr>
          <p:cNvPr id="327" name="Rectangle 298">
            <a:extLst>
              <a:ext uri="{FF2B5EF4-FFF2-40B4-BE49-F238E27FC236}">
                <a16:creationId xmlns:a16="http://schemas.microsoft.com/office/drawing/2014/main" id="{3DFAB779-26A0-0A58-F89D-B2C9C318C58B}"/>
              </a:ext>
            </a:extLst>
          </p:cNvPr>
          <p:cNvSpPr>
            <a:spLocks noChangeArrowheads="1"/>
          </p:cNvSpPr>
          <p:nvPr/>
        </p:nvSpPr>
        <p:spPr bwMode="auto">
          <a:xfrm>
            <a:off x="7331953" y="1858214"/>
            <a:ext cx="457200" cy="365125"/>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dirty="0"/>
              <a:t>K</a:t>
            </a:r>
          </a:p>
        </p:txBody>
      </p:sp>
      <p:sp>
        <p:nvSpPr>
          <p:cNvPr id="328" name="Rectangle 299">
            <a:extLst>
              <a:ext uri="{FF2B5EF4-FFF2-40B4-BE49-F238E27FC236}">
                <a16:creationId xmlns:a16="http://schemas.microsoft.com/office/drawing/2014/main" id="{12561E8F-64E0-55FE-0655-D0C58BF6035E}"/>
              </a:ext>
            </a:extLst>
          </p:cNvPr>
          <p:cNvSpPr>
            <a:spLocks noChangeArrowheads="1"/>
          </p:cNvSpPr>
          <p:nvPr/>
        </p:nvSpPr>
        <p:spPr bwMode="auto">
          <a:xfrm>
            <a:off x="7789153" y="1858214"/>
            <a:ext cx="455613" cy="3651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29" name="Rectangle 300">
            <a:extLst>
              <a:ext uri="{FF2B5EF4-FFF2-40B4-BE49-F238E27FC236}">
                <a16:creationId xmlns:a16="http://schemas.microsoft.com/office/drawing/2014/main" id="{326AC841-4188-3389-05DE-4E4348F2F6A0}"/>
              </a:ext>
            </a:extLst>
          </p:cNvPr>
          <p:cNvSpPr>
            <a:spLocks noChangeArrowheads="1"/>
          </p:cNvSpPr>
          <p:nvPr/>
        </p:nvSpPr>
        <p:spPr bwMode="auto">
          <a:xfrm>
            <a:off x="8244766" y="1858214"/>
            <a:ext cx="457200" cy="3651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30" name="Rectangle 301">
            <a:extLst>
              <a:ext uri="{FF2B5EF4-FFF2-40B4-BE49-F238E27FC236}">
                <a16:creationId xmlns:a16="http://schemas.microsoft.com/office/drawing/2014/main" id="{EE090366-F320-9EC8-EB24-F8E9FEA4C2EE}"/>
              </a:ext>
            </a:extLst>
          </p:cNvPr>
          <p:cNvSpPr>
            <a:spLocks noChangeArrowheads="1"/>
          </p:cNvSpPr>
          <p:nvPr/>
        </p:nvSpPr>
        <p:spPr bwMode="auto">
          <a:xfrm>
            <a:off x="2304341" y="2223339"/>
            <a:ext cx="457200" cy="366713"/>
          </a:xfrm>
          <a:prstGeom prst="rect">
            <a:avLst/>
          </a:prstGeom>
          <a:solidFill>
            <a:srgbClr val="E7E7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dirty="0"/>
              <a:t>W</a:t>
            </a:r>
          </a:p>
        </p:txBody>
      </p:sp>
      <p:sp>
        <p:nvSpPr>
          <p:cNvPr id="331" name="Rectangle 302">
            <a:extLst>
              <a:ext uri="{FF2B5EF4-FFF2-40B4-BE49-F238E27FC236}">
                <a16:creationId xmlns:a16="http://schemas.microsoft.com/office/drawing/2014/main" id="{B19FC36C-7CC4-8D3D-F91F-7F7DE9FDC495}"/>
              </a:ext>
            </a:extLst>
          </p:cNvPr>
          <p:cNvSpPr>
            <a:spLocks noChangeArrowheads="1"/>
          </p:cNvSpPr>
          <p:nvPr/>
        </p:nvSpPr>
        <p:spPr bwMode="auto">
          <a:xfrm>
            <a:off x="2761541" y="2223339"/>
            <a:ext cx="457200" cy="366713"/>
          </a:xfrm>
          <a:prstGeom prst="rect">
            <a:avLst/>
          </a:prstGeom>
          <a:solidFill>
            <a:srgbClr val="E7E7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dirty="0"/>
              <a:t>A</a:t>
            </a:r>
          </a:p>
        </p:txBody>
      </p:sp>
      <p:sp>
        <p:nvSpPr>
          <p:cNvPr id="332" name="Rectangle 303">
            <a:extLst>
              <a:ext uri="{FF2B5EF4-FFF2-40B4-BE49-F238E27FC236}">
                <a16:creationId xmlns:a16="http://schemas.microsoft.com/office/drawing/2014/main" id="{DC964BD0-772F-4AEB-7973-CDED2242A8D6}"/>
              </a:ext>
            </a:extLst>
          </p:cNvPr>
          <p:cNvSpPr>
            <a:spLocks noChangeArrowheads="1"/>
          </p:cNvSpPr>
          <p:nvPr/>
        </p:nvSpPr>
        <p:spPr bwMode="auto">
          <a:xfrm>
            <a:off x="3218741" y="2223339"/>
            <a:ext cx="455613" cy="366713"/>
          </a:xfrm>
          <a:prstGeom prst="rect">
            <a:avLst/>
          </a:prstGeom>
          <a:solidFill>
            <a:srgbClr val="E7E7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dirty="0"/>
              <a:t>L</a:t>
            </a:r>
          </a:p>
        </p:txBody>
      </p:sp>
      <p:sp>
        <p:nvSpPr>
          <p:cNvPr id="333" name="Rectangle 304">
            <a:extLst>
              <a:ext uri="{FF2B5EF4-FFF2-40B4-BE49-F238E27FC236}">
                <a16:creationId xmlns:a16="http://schemas.microsoft.com/office/drawing/2014/main" id="{93D65E2A-ACA6-763D-63A6-D92619876E9B}"/>
              </a:ext>
            </a:extLst>
          </p:cNvPr>
          <p:cNvSpPr>
            <a:spLocks noChangeArrowheads="1"/>
          </p:cNvSpPr>
          <p:nvPr/>
        </p:nvSpPr>
        <p:spPr bwMode="auto">
          <a:xfrm>
            <a:off x="3674353" y="2223339"/>
            <a:ext cx="457200" cy="366713"/>
          </a:xfrm>
          <a:prstGeom prst="rect">
            <a:avLst/>
          </a:prstGeom>
          <a:solidFill>
            <a:srgbClr val="E7E7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dirty="0"/>
              <a:t>D</a:t>
            </a:r>
          </a:p>
        </p:txBody>
      </p:sp>
      <p:sp>
        <p:nvSpPr>
          <p:cNvPr id="334" name="Rectangle 305">
            <a:extLst>
              <a:ext uri="{FF2B5EF4-FFF2-40B4-BE49-F238E27FC236}">
                <a16:creationId xmlns:a16="http://schemas.microsoft.com/office/drawing/2014/main" id="{2A05C63B-E663-5BBD-FC7A-2B9B766FB501}"/>
              </a:ext>
            </a:extLst>
          </p:cNvPr>
          <p:cNvSpPr>
            <a:spLocks noChangeArrowheads="1"/>
          </p:cNvSpPr>
          <p:nvPr/>
        </p:nvSpPr>
        <p:spPr bwMode="auto">
          <a:xfrm>
            <a:off x="4131553" y="2223339"/>
            <a:ext cx="457200" cy="366713"/>
          </a:xfrm>
          <a:prstGeom prst="rect">
            <a:avLst/>
          </a:prstGeom>
          <a:solidFill>
            <a:srgbClr val="E7E7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dirty="0"/>
              <a:t>S</a:t>
            </a:r>
          </a:p>
        </p:txBody>
      </p:sp>
      <p:sp>
        <p:nvSpPr>
          <p:cNvPr id="335" name="Rectangle 306">
            <a:extLst>
              <a:ext uri="{FF2B5EF4-FFF2-40B4-BE49-F238E27FC236}">
                <a16:creationId xmlns:a16="http://schemas.microsoft.com/office/drawing/2014/main" id="{C5FB50B2-5FC6-0B81-A5F6-73DFC4AF4B7B}"/>
              </a:ext>
            </a:extLst>
          </p:cNvPr>
          <p:cNvSpPr>
            <a:spLocks noChangeArrowheads="1"/>
          </p:cNvSpPr>
          <p:nvPr/>
        </p:nvSpPr>
        <p:spPr bwMode="auto">
          <a:xfrm>
            <a:off x="4588753" y="2223339"/>
            <a:ext cx="457200" cy="366713"/>
          </a:xfrm>
          <a:prstGeom prst="rect">
            <a:avLst/>
          </a:prstGeom>
          <a:solidFill>
            <a:srgbClr val="E7E7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dirty="0"/>
              <a:t>C</a:t>
            </a:r>
          </a:p>
        </p:txBody>
      </p:sp>
      <p:sp>
        <p:nvSpPr>
          <p:cNvPr id="336" name="Rectangle 307">
            <a:extLst>
              <a:ext uri="{FF2B5EF4-FFF2-40B4-BE49-F238E27FC236}">
                <a16:creationId xmlns:a16="http://schemas.microsoft.com/office/drawing/2014/main" id="{4621BB7C-30B5-6248-0ED5-99FF51F2654D}"/>
              </a:ext>
            </a:extLst>
          </p:cNvPr>
          <p:cNvSpPr>
            <a:spLocks noChangeArrowheads="1"/>
          </p:cNvSpPr>
          <p:nvPr/>
        </p:nvSpPr>
        <p:spPr bwMode="auto">
          <a:xfrm>
            <a:off x="5045953" y="2223339"/>
            <a:ext cx="457200" cy="366713"/>
          </a:xfrm>
          <a:prstGeom prst="rect">
            <a:avLst/>
          </a:prstGeom>
          <a:solidFill>
            <a:srgbClr val="E7E7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dirty="0"/>
              <a:t>H</a:t>
            </a:r>
          </a:p>
        </p:txBody>
      </p:sp>
      <p:sp>
        <p:nvSpPr>
          <p:cNvPr id="337" name="Rectangle 308">
            <a:extLst>
              <a:ext uri="{FF2B5EF4-FFF2-40B4-BE49-F238E27FC236}">
                <a16:creationId xmlns:a16="http://schemas.microsoft.com/office/drawing/2014/main" id="{04E6686D-0FB0-E0B3-9A01-AD2F3E46DA14}"/>
              </a:ext>
            </a:extLst>
          </p:cNvPr>
          <p:cNvSpPr>
            <a:spLocks noChangeArrowheads="1"/>
          </p:cNvSpPr>
          <p:nvPr/>
        </p:nvSpPr>
        <p:spPr bwMode="auto">
          <a:xfrm>
            <a:off x="5503153" y="2223339"/>
            <a:ext cx="457200" cy="366713"/>
          </a:xfrm>
          <a:prstGeom prst="rect">
            <a:avLst/>
          </a:prstGeom>
          <a:solidFill>
            <a:srgbClr val="E7E7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dirty="0"/>
              <a:t>N</a:t>
            </a:r>
          </a:p>
        </p:txBody>
      </p:sp>
      <p:sp>
        <p:nvSpPr>
          <p:cNvPr id="338" name="Rectangle 309">
            <a:extLst>
              <a:ext uri="{FF2B5EF4-FFF2-40B4-BE49-F238E27FC236}">
                <a16:creationId xmlns:a16="http://schemas.microsoft.com/office/drawing/2014/main" id="{29238387-9D13-3672-5E92-8B21CC2C6C8F}"/>
              </a:ext>
            </a:extLst>
          </p:cNvPr>
          <p:cNvSpPr>
            <a:spLocks noChangeArrowheads="1"/>
          </p:cNvSpPr>
          <p:nvPr/>
        </p:nvSpPr>
        <p:spPr bwMode="auto">
          <a:xfrm>
            <a:off x="5960353" y="2223339"/>
            <a:ext cx="457200" cy="366713"/>
          </a:xfrm>
          <a:prstGeom prst="rect">
            <a:avLst/>
          </a:prstGeom>
          <a:solidFill>
            <a:srgbClr val="E7E7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dirty="0"/>
              <a:t>E</a:t>
            </a:r>
          </a:p>
        </p:txBody>
      </p:sp>
      <p:sp>
        <p:nvSpPr>
          <p:cNvPr id="339" name="Rectangle 310">
            <a:extLst>
              <a:ext uri="{FF2B5EF4-FFF2-40B4-BE49-F238E27FC236}">
                <a16:creationId xmlns:a16="http://schemas.microsoft.com/office/drawing/2014/main" id="{CB63DA74-3B85-56A7-B539-6E2EE94951F9}"/>
              </a:ext>
            </a:extLst>
          </p:cNvPr>
          <p:cNvSpPr>
            <a:spLocks noChangeArrowheads="1"/>
          </p:cNvSpPr>
          <p:nvPr/>
        </p:nvSpPr>
        <p:spPr bwMode="auto">
          <a:xfrm>
            <a:off x="6417553" y="2223339"/>
            <a:ext cx="457200" cy="366713"/>
          </a:xfrm>
          <a:prstGeom prst="rect">
            <a:avLst/>
          </a:prstGeom>
          <a:solidFill>
            <a:srgbClr val="E7E7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dirty="0"/>
              <a:t>I</a:t>
            </a:r>
          </a:p>
        </p:txBody>
      </p:sp>
      <p:sp>
        <p:nvSpPr>
          <p:cNvPr id="340" name="Rectangle 311">
            <a:extLst>
              <a:ext uri="{FF2B5EF4-FFF2-40B4-BE49-F238E27FC236}">
                <a16:creationId xmlns:a16="http://schemas.microsoft.com/office/drawing/2014/main" id="{050130CE-BC9D-5F4F-5257-4E8B1E483D22}"/>
              </a:ext>
            </a:extLst>
          </p:cNvPr>
          <p:cNvSpPr>
            <a:spLocks noChangeArrowheads="1"/>
          </p:cNvSpPr>
          <p:nvPr/>
        </p:nvSpPr>
        <p:spPr bwMode="auto">
          <a:xfrm>
            <a:off x="6874753" y="2223339"/>
            <a:ext cx="457200" cy="366713"/>
          </a:xfrm>
          <a:prstGeom prst="rect">
            <a:avLst/>
          </a:prstGeom>
          <a:solidFill>
            <a:srgbClr val="E7E7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dirty="0"/>
              <a:t>S</a:t>
            </a:r>
          </a:p>
        </p:txBody>
      </p:sp>
      <p:sp>
        <p:nvSpPr>
          <p:cNvPr id="341" name="Rectangle 312">
            <a:extLst>
              <a:ext uri="{FF2B5EF4-FFF2-40B4-BE49-F238E27FC236}">
                <a16:creationId xmlns:a16="http://schemas.microsoft.com/office/drawing/2014/main" id="{9E987379-E401-9522-8B5D-3EB5DC8230A2}"/>
              </a:ext>
            </a:extLst>
          </p:cNvPr>
          <p:cNvSpPr>
            <a:spLocks noChangeArrowheads="1"/>
          </p:cNvSpPr>
          <p:nvPr/>
        </p:nvSpPr>
        <p:spPr bwMode="auto">
          <a:xfrm>
            <a:off x="7331953" y="2223339"/>
            <a:ext cx="457200" cy="366713"/>
          </a:xfrm>
          <a:prstGeom prst="rect">
            <a:avLst/>
          </a:prstGeom>
          <a:solidFill>
            <a:srgbClr val="E7E7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dirty="0"/>
              <a:t>E</a:t>
            </a:r>
          </a:p>
        </p:txBody>
      </p:sp>
      <p:sp>
        <p:nvSpPr>
          <p:cNvPr id="342" name="Rectangle 313">
            <a:extLst>
              <a:ext uri="{FF2B5EF4-FFF2-40B4-BE49-F238E27FC236}">
                <a16:creationId xmlns:a16="http://schemas.microsoft.com/office/drawing/2014/main" id="{3F74257A-E964-EC50-8D66-39AFD8BC6032}"/>
              </a:ext>
            </a:extLst>
          </p:cNvPr>
          <p:cNvSpPr>
            <a:spLocks noChangeArrowheads="1"/>
          </p:cNvSpPr>
          <p:nvPr/>
        </p:nvSpPr>
        <p:spPr bwMode="auto">
          <a:xfrm>
            <a:off x="7789153" y="2223339"/>
            <a:ext cx="455613" cy="3667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43" name="Rectangle 314">
            <a:extLst>
              <a:ext uri="{FF2B5EF4-FFF2-40B4-BE49-F238E27FC236}">
                <a16:creationId xmlns:a16="http://schemas.microsoft.com/office/drawing/2014/main" id="{0E4C0AB0-F64D-0514-E760-68E482FE5AC2}"/>
              </a:ext>
            </a:extLst>
          </p:cNvPr>
          <p:cNvSpPr>
            <a:spLocks noChangeArrowheads="1"/>
          </p:cNvSpPr>
          <p:nvPr/>
        </p:nvSpPr>
        <p:spPr bwMode="auto">
          <a:xfrm>
            <a:off x="8244766" y="2223339"/>
            <a:ext cx="457200" cy="3667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44" name="Rectangle 315">
            <a:extLst>
              <a:ext uri="{FF2B5EF4-FFF2-40B4-BE49-F238E27FC236}">
                <a16:creationId xmlns:a16="http://schemas.microsoft.com/office/drawing/2014/main" id="{E0F24DEA-E617-D04C-3AED-CDD3F42E9457}"/>
              </a:ext>
            </a:extLst>
          </p:cNvPr>
          <p:cNvSpPr>
            <a:spLocks noChangeArrowheads="1"/>
          </p:cNvSpPr>
          <p:nvPr/>
        </p:nvSpPr>
        <p:spPr bwMode="auto">
          <a:xfrm>
            <a:off x="2304341" y="2590052"/>
            <a:ext cx="457200" cy="365125"/>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dirty="0"/>
              <a:t>W</a:t>
            </a:r>
          </a:p>
        </p:txBody>
      </p:sp>
      <p:sp>
        <p:nvSpPr>
          <p:cNvPr id="345" name="Rectangle 316">
            <a:extLst>
              <a:ext uri="{FF2B5EF4-FFF2-40B4-BE49-F238E27FC236}">
                <a16:creationId xmlns:a16="http://schemas.microsoft.com/office/drawing/2014/main" id="{1EE2661F-8B60-F7AD-D0A8-C0CB29927439}"/>
              </a:ext>
            </a:extLst>
          </p:cNvPr>
          <p:cNvSpPr>
            <a:spLocks noChangeArrowheads="1"/>
          </p:cNvSpPr>
          <p:nvPr/>
        </p:nvSpPr>
        <p:spPr bwMode="auto">
          <a:xfrm>
            <a:off x="2761541" y="2590052"/>
            <a:ext cx="457200" cy="365125"/>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dirty="0"/>
              <a:t>A</a:t>
            </a:r>
          </a:p>
        </p:txBody>
      </p:sp>
      <p:sp>
        <p:nvSpPr>
          <p:cNvPr id="346" name="Rectangle 317">
            <a:extLst>
              <a:ext uri="{FF2B5EF4-FFF2-40B4-BE49-F238E27FC236}">
                <a16:creationId xmlns:a16="http://schemas.microsoft.com/office/drawing/2014/main" id="{885B75E6-1239-C8C4-9D2E-526759965B7B}"/>
              </a:ext>
            </a:extLst>
          </p:cNvPr>
          <p:cNvSpPr>
            <a:spLocks noChangeArrowheads="1"/>
          </p:cNvSpPr>
          <p:nvPr/>
        </p:nvSpPr>
        <p:spPr bwMode="auto">
          <a:xfrm>
            <a:off x="3218741" y="2590052"/>
            <a:ext cx="455613" cy="365125"/>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dirty="0"/>
              <a:t>S</a:t>
            </a:r>
          </a:p>
        </p:txBody>
      </p:sp>
      <p:sp>
        <p:nvSpPr>
          <p:cNvPr id="347" name="Rectangle 318">
            <a:extLst>
              <a:ext uri="{FF2B5EF4-FFF2-40B4-BE49-F238E27FC236}">
                <a16:creationId xmlns:a16="http://schemas.microsoft.com/office/drawing/2014/main" id="{DE512939-761D-E780-B58A-FA7FEAF02B00}"/>
              </a:ext>
            </a:extLst>
          </p:cNvPr>
          <p:cNvSpPr>
            <a:spLocks noChangeArrowheads="1"/>
          </p:cNvSpPr>
          <p:nvPr/>
        </p:nvSpPr>
        <p:spPr bwMode="auto">
          <a:xfrm>
            <a:off x="3674353" y="2590052"/>
            <a:ext cx="457200" cy="365125"/>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dirty="0"/>
              <a:t>S</a:t>
            </a:r>
          </a:p>
        </p:txBody>
      </p:sp>
      <p:sp>
        <p:nvSpPr>
          <p:cNvPr id="348" name="Rectangle 319">
            <a:extLst>
              <a:ext uri="{FF2B5EF4-FFF2-40B4-BE49-F238E27FC236}">
                <a16:creationId xmlns:a16="http://schemas.microsoft.com/office/drawing/2014/main" id="{4E16A1C0-72AA-1225-8FEA-61435D0FB748}"/>
              </a:ext>
            </a:extLst>
          </p:cNvPr>
          <p:cNvSpPr>
            <a:spLocks noChangeArrowheads="1"/>
          </p:cNvSpPr>
          <p:nvPr/>
        </p:nvSpPr>
        <p:spPr bwMode="auto">
          <a:xfrm>
            <a:off x="4131553" y="2590052"/>
            <a:ext cx="457200" cy="365125"/>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dirty="0"/>
              <a:t>E</a:t>
            </a:r>
          </a:p>
        </p:txBody>
      </p:sp>
      <p:sp>
        <p:nvSpPr>
          <p:cNvPr id="349" name="Rectangle 320">
            <a:extLst>
              <a:ext uri="{FF2B5EF4-FFF2-40B4-BE49-F238E27FC236}">
                <a16:creationId xmlns:a16="http://schemas.microsoft.com/office/drawing/2014/main" id="{6EB9A11F-3790-8428-0457-DDAD17BAF930}"/>
              </a:ext>
            </a:extLst>
          </p:cNvPr>
          <p:cNvSpPr>
            <a:spLocks noChangeArrowheads="1"/>
          </p:cNvSpPr>
          <p:nvPr/>
        </p:nvSpPr>
        <p:spPr bwMode="auto">
          <a:xfrm>
            <a:off x="4588753" y="2590052"/>
            <a:ext cx="457200" cy="365125"/>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dirty="0"/>
              <a:t>R</a:t>
            </a:r>
          </a:p>
        </p:txBody>
      </p:sp>
      <p:sp>
        <p:nvSpPr>
          <p:cNvPr id="350" name="Rectangle 321">
            <a:extLst>
              <a:ext uri="{FF2B5EF4-FFF2-40B4-BE49-F238E27FC236}">
                <a16:creationId xmlns:a16="http://schemas.microsoft.com/office/drawing/2014/main" id="{17DE1A80-4342-276D-3878-F87E087F8411}"/>
              </a:ext>
            </a:extLst>
          </p:cNvPr>
          <p:cNvSpPr>
            <a:spLocks noChangeArrowheads="1"/>
          </p:cNvSpPr>
          <p:nvPr/>
        </p:nvSpPr>
        <p:spPr bwMode="auto">
          <a:xfrm>
            <a:off x="5045953" y="2590052"/>
            <a:ext cx="457200" cy="3651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51" name="Rectangle 322">
            <a:extLst>
              <a:ext uri="{FF2B5EF4-FFF2-40B4-BE49-F238E27FC236}">
                <a16:creationId xmlns:a16="http://schemas.microsoft.com/office/drawing/2014/main" id="{51DB9EA7-168B-ED3B-88D7-4B2088FE69FB}"/>
              </a:ext>
            </a:extLst>
          </p:cNvPr>
          <p:cNvSpPr>
            <a:spLocks noChangeArrowheads="1"/>
          </p:cNvSpPr>
          <p:nvPr/>
        </p:nvSpPr>
        <p:spPr bwMode="auto">
          <a:xfrm>
            <a:off x="5503153" y="2590052"/>
            <a:ext cx="457200" cy="3651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52" name="Rectangle 323">
            <a:extLst>
              <a:ext uri="{FF2B5EF4-FFF2-40B4-BE49-F238E27FC236}">
                <a16:creationId xmlns:a16="http://schemas.microsoft.com/office/drawing/2014/main" id="{22DCCDEE-9ED4-7431-8F53-57F364766331}"/>
              </a:ext>
            </a:extLst>
          </p:cNvPr>
          <p:cNvSpPr>
            <a:spLocks noChangeArrowheads="1"/>
          </p:cNvSpPr>
          <p:nvPr/>
        </p:nvSpPr>
        <p:spPr bwMode="auto">
          <a:xfrm>
            <a:off x="5960353" y="2590052"/>
            <a:ext cx="457200" cy="3651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53" name="Rectangle 324">
            <a:extLst>
              <a:ext uri="{FF2B5EF4-FFF2-40B4-BE49-F238E27FC236}">
                <a16:creationId xmlns:a16="http://schemas.microsoft.com/office/drawing/2014/main" id="{A1FBB2E7-C3E3-47A8-9300-BFF0683205E7}"/>
              </a:ext>
            </a:extLst>
          </p:cNvPr>
          <p:cNvSpPr>
            <a:spLocks noChangeArrowheads="1"/>
          </p:cNvSpPr>
          <p:nvPr/>
        </p:nvSpPr>
        <p:spPr bwMode="auto">
          <a:xfrm>
            <a:off x="6417553" y="2590052"/>
            <a:ext cx="457200" cy="3651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54" name="Rectangle 325">
            <a:extLst>
              <a:ext uri="{FF2B5EF4-FFF2-40B4-BE49-F238E27FC236}">
                <a16:creationId xmlns:a16="http://schemas.microsoft.com/office/drawing/2014/main" id="{65D5D5ED-E30C-CE07-E03D-A8AF65A65076}"/>
              </a:ext>
            </a:extLst>
          </p:cNvPr>
          <p:cNvSpPr>
            <a:spLocks noChangeArrowheads="1"/>
          </p:cNvSpPr>
          <p:nvPr/>
        </p:nvSpPr>
        <p:spPr bwMode="auto">
          <a:xfrm>
            <a:off x="6874753" y="2590052"/>
            <a:ext cx="457200" cy="3651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55" name="Rectangle 326">
            <a:extLst>
              <a:ext uri="{FF2B5EF4-FFF2-40B4-BE49-F238E27FC236}">
                <a16:creationId xmlns:a16="http://schemas.microsoft.com/office/drawing/2014/main" id="{1A035483-FDFF-9B13-BC89-5C5583217803}"/>
              </a:ext>
            </a:extLst>
          </p:cNvPr>
          <p:cNvSpPr>
            <a:spLocks noChangeArrowheads="1"/>
          </p:cNvSpPr>
          <p:nvPr/>
        </p:nvSpPr>
        <p:spPr bwMode="auto">
          <a:xfrm>
            <a:off x="7331953" y="2590052"/>
            <a:ext cx="457200" cy="3651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56" name="Rectangle 327">
            <a:extLst>
              <a:ext uri="{FF2B5EF4-FFF2-40B4-BE49-F238E27FC236}">
                <a16:creationId xmlns:a16="http://schemas.microsoft.com/office/drawing/2014/main" id="{7A8884AB-5207-A3A2-3E84-E17B9E796FD6}"/>
              </a:ext>
            </a:extLst>
          </p:cNvPr>
          <p:cNvSpPr>
            <a:spLocks noChangeArrowheads="1"/>
          </p:cNvSpPr>
          <p:nvPr/>
        </p:nvSpPr>
        <p:spPr bwMode="auto">
          <a:xfrm>
            <a:off x="7789153" y="2590052"/>
            <a:ext cx="455613" cy="3651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57" name="Rectangle 328">
            <a:extLst>
              <a:ext uri="{FF2B5EF4-FFF2-40B4-BE49-F238E27FC236}">
                <a16:creationId xmlns:a16="http://schemas.microsoft.com/office/drawing/2014/main" id="{C889588C-6C67-2A05-0F57-A73E191A9AEE}"/>
              </a:ext>
            </a:extLst>
          </p:cNvPr>
          <p:cNvSpPr>
            <a:spLocks noChangeArrowheads="1"/>
          </p:cNvSpPr>
          <p:nvPr/>
        </p:nvSpPr>
        <p:spPr bwMode="auto">
          <a:xfrm>
            <a:off x="8244766" y="2590052"/>
            <a:ext cx="457200" cy="3651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58" name="Rectangle 329">
            <a:extLst>
              <a:ext uri="{FF2B5EF4-FFF2-40B4-BE49-F238E27FC236}">
                <a16:creationId xmlns:a16="http://schemas.microsoft.com/office/drawing/2014/main" id="{DA902ED5-147B-28C9-57B3-ABDD2722B0AF}"/>
              </a:ext>
            </a:extLst>
          </p:cNvPr>
          <p:cNvSpPr>
            <a:spLocks noChangeArrowheads="1"/>
          </p:cNvSpPr>
          <p:nvPr/>
        </p:nvSpPr>
        <p:spPr bwMode="auto">
          <a:xfrm>
            <a:off x="2304341" y="2955177"/>
            <a:ext cx="457200" cy="365125"/>
          </a:xfrm>
          <a:prstGeom prst="rect">
            <a:avLst/>
          </a:prstGeom>
          <a:solidFill>
            <a:srgbClr val="E7E7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dirty="0"/>
              <a:t>D</a:t>
            </a:r>
          </a:p>
        </p:txBody>
      </p:sp>
      <p:sp>
        <p:nvSpPr>
          <p:cNvPr id="359" name="Rectangle 330">
            <a:extLst>
              <a:ext uri="{FF2B5EF4-FFF2-40B4-BE49-F238E27FC236}">
                <a16:creationId xmlns:a16="http://schemas.microsoft.com/office/drawing/2014/main" id="{DAC4F27A-17F8-4309-4A70-6D3997916014}"/>
              </a:ext>
            </a:extLst>
          </p:cNvPr>
          <p:cNvSpPr>
            <a:spLocks noChangeArrowheads="1"/>
          </p:cNvSpPr>
          <p:nvPr/>
        </p:nvSpPr>
        <p:spPr bwMode="auto">
          <a:xfrm>
            <a:off x="2761541" y="2955177"/>
            <a:ext cx="457200" cy="365125"/>
          </a:xfrm>
          <a:prstGeom prst="rect">
            <a:avLst/>
          </a:prstGeom>
          <a:solidFill>
            <a:srgbClr val="E7E7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dirty="0"/>
              <a:t>E</a:t>
            </a:r>
          </a:p>
        </p:txBody>
      </p:sp>
      <p:sp>
        <p:nvSpPr>
          <p:cNvPr id="360" name="Rectangle 331">
            <a:extLst>
              <a:ext uri="{FF2B5EF4-FFF2-40B4-BE49-F238E27FC236}">
                <a16:creationId xmlns:a16="http://schemas.microsoft.com/office/drawing/2014/main" id="{3DF09D52-F6CB-D0B5-9E66-D2647A853F4F}"/>
              </a:ext>
            </a:extLst>
          </p:cNvPr>
          <p:cNvSpPr>
            <a:spLocks noChangeArrowheads="1"/>
          </p:cNvSpPr>
          <p:nvPr/>
        </p:nvSpPr>
        <p:spPr bwMode="auto">
          <a:xfrm>
            <a:off x="3218741" y="2955177"/>
            <a:ext cx="455613" cy="365125"/>
          </a:xfrm>
          <a:prstGeom prst="rect">
            <a:avLst/>
          </a:prstGeom>
          <a:solidFill>
            <a:srgbClr val="E7E7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dirty="0"/>
              <a:t>C</a:t>
            </a:r>
          </a:p>
        </p:txBody>
      </p:sp>
      <p:sp>
        <p:nvSpPr>
          <p:cNvPr id="361" name="Rectangle 332">
            <a:extLst>
              <a:ext uri="{FF2B5EF4-FFF2-40B4-BE49-F238E27FC236}">
                <a16:creationId xmlns:a16="http://schemas.microsoft.com/office/drawing/2014/main" id="{23E4FE37-1584-FC33-BE00-B82D207629F0}"/>
              </a:ext>
            </a:extLst>
          </p:cNvPr>
          <p:cNvSpPr>
            <a:spLocks noChangeArrowheads="1"/>
          </p:cNvSpPr>
          <p:nvPr/>
        </p:nvSpPr>
        <p:spPr bwMode="auto">
          <a:xfrm>
            <a:off x="3674353" y="2955177"/>
            <a:ext cx="457200" cy="365125"/>
          </a:xfrm>
          <a:prstGeom prst="rect">
            <a:avLst/>
          </a:prstGeom>
          <a:solidFill>
            <a:srgbClr val="E7E7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dirty="0"/>
              <a:t>K</a:t>
            </a:r>
          </a:p>
        </p:txBody>
      </p:sp>
      <p:sp>
        <p:nvSpPr>
          <p:cNvPr id="362" name="Rectangle 333">
            <a:extLst>
              <a:ext uri="{FF2B5EF4-FFF2-40B4-BE49-F238E27FC236}">
                <a16:creationId xmlns:a16="http://schemas.microsoft.com/office/drawing/2014/main" id="{42276B6A-3F72-C23E-0510-9DE57F379412}"/>
              </a:ext>
            </a:extLst>
          </p:cNvPr>
          <p:cNvSpPr>
            <a:spLocks noChangeArrowheads="1"/>
          </p:cNvSpPr>
          <p:nvPr/>
        </p:nvSpPr>
        <p:spPr bwMode="auto">
          <a:xfrm>
            <a:off x="4131553" y="2955177"/>
            <a:ext cx="457200" cy="365125"/>
          </a:xfrm>
          <a:prstGeom prst="rect">
            <a:avLst/>
          </a:prstGeom>
          <a:solidFill>
            <a:srgbClr val="E7E7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dirty="0"/>
              <a:t>E</a:t>
            </a:r>
          </a:p>
        </p:txBody>
      </p:sp>
      <p:sp>
        <p:nvSpPr>
          <p:cNvPr id="363" name="Rectangle 334">
            <a:extLst>
              <a:ext uri="{FF2B5EF4-FFF2-40B4-BE49-F238E27FC236}">
                <a16:creationId xmlns:a16="http://schemas.microsoft.com/office/drawing/2014/main" id="{1513F4DA-830B-9638-8457-5875AF8C951B}"/>
              </a:ext>
            </a:extLst>
          </p:cNvPr>
          <p:cNvSpPr>
            <a:spLocks noChangeArrowheads="1"/>
          </p:cNvSpPr>
          <p:nvPr/>
        </p:nvSpPr>
        <p:spPr bwMode="auto">
          <a:xfrm>
            <a:off x="4588753" y="2955177"/>
            <a:ext cx="457200" cy="365125"/>
          </a:xfrm>
          <a:prstGeom prst="rect">
            <a:avLst/>
          </a:prstGeom>
          <a:solidFill>
            <a:srgbClr val="E7E7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dirty="0"/>
              <a:t>L</a:t>
            </a:r>
          </a:p>
        </p:txBody>
      </p:sp>
      <p:sp>
        <p:nvSpPr>
          <p:cNvPr id="364" name="Rectangle 335">
            <a:extLst>
              <a:ext uri="{FF2B5EF4-FFF2-40B4-BE49-F238E27FC236}">
                <a16:creationId xmlns:a16="http://schemas.microsoft.com/office/drawing/2014/main" id="{FFECA013-2ADE-A8A3-7F6B-56CB72621276}"/>
              </a:ext>
            </a:extLst>
          </p:cNvPr>
          <p:cNvSpPr>
            <a:spLocks noChangeArrowheads="1"/>
          </p:cNvSpPr>
          <p:nvPr/>
        </p:nvSpPr>
        <p:spPr bwMode="auto">
          <a:xfrm>
            <a:off x="5045953" y="2955177"/>
            <a:ext cx="457200" cy="3651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65" name="Rectangle 336">
            <a:extLst>
              <a:ext uri="{FF2B5EF4-FFF2-40B4-BE49-F238E27FC236}">
                <a16:creationId xmlns:a16="http://schemas.microsoft.com/office/drawing/2014/main" id="{00722FE8-780F-6046-5360-77AB74BC2048}"/>
              </a:ext>
            </a:extLst>
          </p:cNvPr>
          <p:cNvSpPr>
            <a:spLocks noChangeArrowheads="1"/>
          </p:cNvSpPr>
          <p:nvPr/>
        </p:nvSpPr>
        <p:spPr bwMode="auto">
          <a:xfrm>
            <a:off x="5503153" y="2955177"/>
            <a:ext cx="457200" cy="3651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66" name="Rectangle 337">
            <a:extLst>
              <a:ext uri="{FF2B5EF4-FFF2-40B4-BE49-F238E27FC236}">
                <a16:creationId xmlns:a16="http://schemas.microsoft.com/office/drawing/2014/main" id="{F9B1C308-7186-5075-6D30-B406C82647FD}"/>
              </a:ext>
            </a:extLst>
          </p:cNvPr>
          <p:cNvSpPr>
            <a:spLocks noChangeArrowheads="1"/>
          </p:cNvSpPr>
          <p:nvPr/>
        </p:nvSpPr>
        <p:spPr bwMode="auto">
          <a:xfrm>
            <a:off x="5960353" y="2955177"/>
            <a:ext cx="457200" cy="3651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67" name="Rectangle 338">
            <a:extLst>
              <a:ext uri="{FF2B5EF4-FFF2-40B4-BE49-F238E27FC236}">
                <a16:creationId xmlns:a16="http://schemas.microsoft.com/office/drawing/2014/main" id="{2C4291BD-5056-0D12-5B1B-571737B4D109}"/>
              </a:ext>
            </a:extLst>
          </p:cNvPr>
          <p:cNvSpPr>
            <a:spLocks noChangeArrowheads="1"/>
          </p:cNvSpPr>
          <p:nvPr/>
        </p:nvSpPr>
        <p:spPr bwMode="auto">
          <a:xfrm>
            <a:off x="6417553" y="2955177"/>
            <a:ext cx="457200" cy="3651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68" name="Rectangle 339">
            <a:extLst>
              <a:ext uri="{FF2B5EF4-FFF2-40B4-BE49-F238E27FC236}">
                <a16:creationId xmlns:a16="http://schemas.microsoft.com/office/drawing/2014/main" id="{43C23E89-1BD7-465E-8920-6037DDDDE4AF}"/>
              </a:ext>
            </a:extLst>
          </p:cNvPr>
          <p:cNvSpPr>
            <a:spLocks noChangeArrowheads="1"/>
          </p:cNvSpPr>
          <p:nvPr/>
        </p:nvSpPr>
        <p:spPr bwMode="auto">
          <a:xfrm>
            <a:off x="6874753" y="2955177"/>
            <a:ext cx="457200" cy="3651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69" name="Rectangle 340">
            <a:extLst>
              <a:ext uri="{FF2B5EF4-FFF2-40B4-BE49-F238E27FC236}">
                <a16:creationId xmlns:a16="http://schemas.microsoft.com/office/drawing/2014/main" id="{43E937D6-5F2A-A0F7-29A3-C92EC820AFE3}"/>
              </a:ext>
            </a:extLst>
          </p:cNvPr>
          <p:cNvSpPr>
            <a:spLocks noChangeArrowheads="1"/>
          </p:cNvSpPr>
          <p:nvPr/>
        </p:nvSpPr>
        <p:spPr bwMode="auto">
          <a:xfrm>
            <a:off x="7331953" y="2955177"/>
            <a:ext cx="457200" cy="3651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70" name="Rectangle 341">
            <a:extLst>
              <a:ext uri="{FF2B5EF4-FFF2-40B4-BE49-F238E27FC236}">
                <a16:creationId xmlns:a16="http://schemas.microsoft.com/office/drawing/2014/main" id="{78E434C0-3F16-B795-6B0D-2C9E9F695B15}"/>
              </a:ext>
            </a:extLst>
          </p:cNvPr>
          <p:cNvSpPr>
            <a:spLocks noChangeArrowheads="1"/>
          </p:cNvSpPr>
          <p:nvPr/>
        </p:nvSpPr>
        <p:spPr bwMode="auto">
          <a:xfrm>
            <a:off x="7789153" y="2955177"/>
            <a:ext cx="455613" cy="3651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71" name="Rectangle 342">
            <a:extLst>
              <a:ext uri="{FF2B5EF4-FFF2-40B4-BE49-F238E27FC236}">
                <a16:creationId xmlns:a16="http://schemas.microsoft.com/office/drawing/2014/main" id="{D1DBF9E3-422C-8649-FADF-DC6AEDF9D24A}"/>
              </a:ext>
            </a:extLst>
          </p:cNvPr>
          <p:cNvSpPr>
            <a:spLocks noChangeArrowheads="1"/>
          </p:cNvSpPr>
          <p:nvPr/>
        </p:nvSpPr>
        <p:spPr bwMode="auto">
          <a:xfrm>
            <a:off x="8244766" y="2955177"/>
            <a:ext cx="457200" cy="3667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72" name="Rectangle 343">
            <a:extLst>
              <a:ext uri="{FF2B5EF4-FFF2-40B4-BE49-F238E27FC236}">
                <a16:creationId xmlns:a16="http://schemas.microsoft.com/office/drawing/2014/main" id="{2C7C662E-B51B-5922-85A4-23715A06759A}"/>
              </a:ext>
            </a:extLst>
          </p:cNvPr>
          <p:cNvSpPr>
            <a:spLocks noChangeArrowheads="1"/>
          </p:cNvSpPr>
          <p:nvPr/>
        </p:nvSpPr>
        <p:spPr bwMode="auto">
          <a:xfrm>
            <a:off x="2304341" y="3320302"/>
            <a:ext cx="457200" cy="366713"/>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dirty="0"/>
              <a:t>U</a:t>
            </a:r>
          </a:p>
        </p:txBody>
      </p:sp>
      <p:sp>
        <p:nvSpPr>
          <p:cNvPr id="373" name="Rectangle 344">
            <a:extLst>
              <a:ext uri="{FF2B5EF4-FFF2-40B4-BE49-F238E27FC236}">
                <a16:creationId xmlns:a16="http://schemas.microsoft.com/office/drawing/2014/main" id="{120DE3DB-5E18-F560-F614-B6C2EEE4AE56}"/>
              </a:ext>
            </a:extLst>
          </p:cNvPr>
          <p:cNvSpPr>
            <a:spLocks noChangeArrowheads="1"/>
          </p:cNvSpPr>
          <p:nvPr/>
        </p:nvSpPr>
        <p:spPr bwMode="auto">
          <a:xfrm>
            <a:off x="2761541" y="3320302"/>
            <a:ext cx="457200" cy="366713"/>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dirty="0"/>
              <a:t>N</a:t>
            </a:r>
          </a:p>
        </p:txBody>
      </p:sp>
      <p:sp>
        <p:nvSpPr>
          <p:cNvPr id="374" name="Rectangle 345">
            <a:extLst>
              <a:ext uri="{FF2B5EF4-FFF2-40B4-BE49-F238E27FC236}">
                <a16:creationId xmlns:a16="http://schemas.microsoft.com/office/drawing/2014/main" id="{558376A1-2E3B-4968-B513-D265B247FB44}"/>
              </a:ext>
            </a:extLst>
          </p:cNvPr>
          <p:cNvSpPr>
            <a:spLocks noChangeArrowheads="1"/>
          </p:cNvSpPr>
          <p:nvPr/>
        </p:nvSpPr>
        <p:spPr bwMode="auto">
          <a:xfrm>
            <a:off x="3218741" y="3320302"/>
            <a:ext cx="455613" cy="366713"/>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dirty="0"/>
              <a:t>T</a:t>
            </a:r>
          </a:p>
        </p:txBody>
      </p:sp>
      <p:sp>
        <p:nvSpPr>
          <p:cNvPr id="375" name="Rectangle 346">
            <a:extLst>
              <a:ext uri="{FF2B5EF4-FFF2-40B4-BE49-F238E27FC236}">
                <a16:creationId xmlns:a16="http://schemas.microsoft.com/office/drawing/2014/main" id="{6159A670-B3A2-4EB0-4551-6477B8F072A7}"/>
              </a:ext>
            </a:extLst>
          </p:cNvPr>
          <p:cNvSpPr>
            <a:spLocks noChangeArrowheads="1"/>
          </p:cNvSpPr>
          <p:nvPr/>
        </p:nvSpPr>
        <p:spPr bwMode="auto">
          <a:xfrm>
            <a:off x="3674353" y="3320302"/>
            <a:ext cx="457200" cy="366713"/>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dirty="0"/>
              <a:t>E</a:t>
            </a:r>
          </a:p>
        </p:txBody>
      </p:sp>
      <p:sp>
        <p:nvSpPr>
          <p:cNvPr id="376" name="Rectangle 347">
            <a:extLst>
              <a:ext uri="{FF2B5EF4-FFF2-40B4-BE49-F238E27FC236}">
                <a16:creationId xmlns:a16="http://schemas.microsoft.com/office/drawing/2014/main" id="{37161C6A-BE84-6C53-F428-DB08F6FCB5AB}"/>
              </a:ext>
            </a:extLst>
          </p:cNvPr>
          <p:cNvSpPr>
            <a:spLocks noChangeArrowheads="1"/>
          </p:cNvSpPr>
          <p:nvPr/>
        </p:nvSpPr>
        <p:spPr bwMode="auto">
          <a:xfrm>
            <a:off x="4131553" y="3320302"/>
            <a:ext cx="457200" cy="366713"/>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dirty="0"/>
              <a:t>R</a:t>
            </a:r>
          </a:p>
        </p:txBody>
      </p:sp>
      <p:sp>
        <p:nvSpPr>
          <p:cNvPr id="377" name="Rectangle 348">
            <a:extLst>
              <a:ext uri="{FF2B5EF4-FFF2-40B4-BE49-F238E27FC236}">
                <a16:creationId xmlns:a16="http://schemas.microsoft.com/office/drawing/2014/main" id="{C94B59E8-037F-574A-8538-CE6FDCBBD92B}"/>
              </a:ext>
            </a:extLst>
          </p:cNvPr>
          <p:cNvSpPr>
            <a:spLocks noChangeArrowheads="1"/>
          </p:cNvSpPr>
          <p:nvPr/>
        </p:nvSpPr>
        <p:spPr bwMode="auto">
          <a:xfrm>
            <a:off x="4588753" y="3320302"/>
            <a:ext cx="457200" cy="366713"/>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dirty="0"/>
              <a:t>L</a:t>
            </a:r>
          </a:p>
        </p:txBody>
      </p:sp>
      <p:sp>
        <p:nvSpPr>
          <p:cNvPr id="378" name="Rectangle 349">
            <a:extLst>
              <a:ext uri="{FF2B5EF4-FFF2-40B4-BE49-F238E27FC236}">
                <a16:creationId xmlns:a16="http://schemas.microsoft.com/office/drawing/2014/main" id="{F53C53B2-594E-9E20-23E0-FC14C27E0470}"/>
              </a:ext>
            </a:extLst>
          </p:cNvPr>
          <p:cNvSpPr>
            <a:spLocks noChangeArrowheads="1"/>
          </p:cNvSpPr>
          <p:nvPr/>
        </p:nvSpPr>
        <p:spPr bwMode="auto">
          <a:xfrm>
            <a:off x="5045953" y="3320302"/>
            <a:ext cx="457200" cy="366713"/>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dirty="0"/>
              <a:t>A</a:t>
            </a:r>
          </a:p>
        </p:txBody>
      </p:sp>
      <p:sp>
        <p:nvSpPr>
          <p:cNvPr id="379" name="Rectangle 350">
            <a:extLst>
              <a:ext uri="{FF2B5EF4-FFF2-40B4-BE49-F238E27FC236}">
                <a16:creationId xmlns:a16="http://schemas.microsoft.com/office/drawing/2014/main" id="{9F8CAF64-BC1B-7580-7728-A5BAE02B8E06}"/>
              </a:ext>
            </a:extLst>
          </p:cNvPr>
          <p:cNvSpPr>
            <a:spLocks noChangeArrowheads="1"/>
          </p:cNvSpPr>
          <p:nvPr/>
        </p:nvSpPr>
        <p:spPr bwMode="auto">
          <a:xfrm>
            <a:off x="5503153" y="3320302"/>
            <a:ext cx="457200" cy="366713"/>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dirty="0"/>
              <a:t>G</a:t>
            </a:r>
          </a:p>
        </p:txBody>
      </p:sp>
      <p:sp>
        <p:nvSpPr>
          <p:cNvPr id="380" name="Rectangle 351">
            <a:extLst>
              <a:ext uri="{FF2B5EF4-FFF2-40B4-BE49-F238E27FC236}">
                <a16:creationId xmlns:a16="http://schemas.microsoft.com/office/drawing/2014/main" id="{B95A1F97-A705-A8F7-D6E8-85046055D165}"/>
              </a:ext>
            </a:extLst>
          </p:cNvPr>
          <p:cNvSpPr>
            <a:spLocks noChangeArrowheads="1"/>
          </p:cNvSpPr>
          <p:nvPr/>
        </p:nvSpPr>
        <p:spPr bwMode="auto">
          <a:xfrm>
            <a:off x="5960353" y="3320302"/>
            <a:ext cx="457200" cy="366713"/>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dirty="0"/>
              <a:t>E</a:t>
            </a:r>
          </a:p>
        </p:txBody>
      </p:sp>
      <p:sp>
        <p:nvSpPr>
          <p:cNvPr id="381" name="Rectangle 352">
            <a:extLst>
              <a:ext uri="{FF2B5EF4-FFF2-40B4-BE49-F238E27FC236}">
                <a16:creationId xmlns:a16="http://schemas.microsoft.com/office/drawing/2014/main" id="{B8E07810-CBD1-5A63-2CF2-9279877DC033}"/>
              </a:ext>
            </a:extLst>
          </p:cNvPr>
          <p:cNvSpPr>
            <a:spLocks noChangeArrowheads="1"/>
          </p:cNvSpPr>
          <p:nvPr/>
        </p:nvSpPr>
        <p:spPr bwMode="auto">
          <a:xfrm>
            <a:off x="6417553" y="3320302"/>
            <a:ext cx="457200" cy="366713"/>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dirty="0"/>
              <a:t>N</a:t>
            </a:r>
          </a:p>
        </p:txBody>
      </p:sp>
      <p:sp>
        <p:nvSpPr>
          <p:cNvPr id="382" name="Rectangle 353">
            <a:extLst>
              <a:ext uri="{FF2B5EF4-FFF2-40B4-BE49-F238E27FC236}">
                <a16:creationId xmlns:a16="http://schemas.microsoft.com/office/drawing/2014/main" id="{1F321B8D-1FE7-7DA8-D321-A55BEC1EAB6A}"/>
              </a:ext>
            </a:extLst>
          </p:cNvPr>
          <p:cNvSpPr>
            <a:spLocks noChangeArrowheads="1"/>
          </p:cNvSpPr>
          <p:nvPr/>
        </p:nvSpPr>
        <p:spPr bwMode="auto">
          <a:xfrm>
            <a:off x="6874753" y="3320302"/>
            <a:ext cx="457200" cy="3667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83" name="Rectangle 354">
            <a:extLst>
              <a:ext uri="{FF2B5EF4-FFF2-40B4-BE49-F238E27FC236}">
                <a16:creationId xmlns:a16="http://schemas.microsoft.com/office/drawing/2014/main" id="{45A4DB83-647B-2EC2-3EDB-219C4870169E}"/>
              </a:ext>
            </a:extLst>
          </p:cNvPr>
          <p:cNvSpPr>
            <a:spLocks noChangeArrowheads="1"/>
          </p:cNvSpPr>
          <p:nvPr/>
        </p:nvSpPr>
        <p:spPr bwMode="auto">
          <a:xfrm>
            <a:off x="7331953" y="3320302"/>
            <a:ext cx="457200" cy="3667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84" name="Rectangle 355">
            <a:extLst>
              <a:ext uri="{FF2B5EF4-FFF2-40B4-BE49-F238E27FC236}">
                <a16:creationId xmlns:a16="http://schemas.microsoft.com/office/drawing/2014/main" id="{A26FCC0A-6A2B-4CDF-4B77-D4366B6AB802}"/>
              </a:ext>
            </a:extLst>
          </p:cNvPr>
          <p:cNvSpPr>
            <a:spLocks noChangeArrowheads="1"/>
          </p:cNvSpPr>
          <p:nvPr/>
        </p:nvSpPr>
        <p:spPr bwMode="auto">
          <a:xfrm>
            <a:off x="7789153" y="3320302"/>
            <a:ext cx="455613" cy="3667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85" name="Rectangle 356">
            <a:extLst>
              <a:ext uri="{FF2B5EF4-FFF2-40B4-BE49-F238E27FC236}">
                <a16:creationId xmlns:a16="http://schemas.microsoft.com/office/drawing/2014/main" id="{08DB9E68-FFCA-1BA3-DFF5-CB09265B5F18}"/>
              </a:ext>
            </a:extLst>
          </p:cNvPr>
          <p:cNvSpPr>
            <a:spLocks noChangeArrowheads="1"/>
          </p:cNvSpPr>
          <p:nvPr/>
        </p:nvSpPr>
        <p:spPr bwMode="auto">
          <a:xfrm>
            <a:off x="8244766" y="3321889"/>
            <a:ext cx="457200" cy="3651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86" name="Rectangle 357">
            <a:extLst>
              <a:ext uri="{FF2B5EF4-FFF2-40B4-BE49-F238E27FC236}">
                <a16:creationId xmlns:a16="http://schemas.microsoft.com/office/drawing/2014/main" id="{D0EADEAE-8AB1-5083-6296-0E4D90A01231}"/>
              </a:ext>
            </a:extLst>
          </p:cNvPr>
          <p:cNvSpPr>
            <a:spLocks noChangeArrowheads="1"/>
          </p:cNvSpPr>
          <p:nvPr/>
        </p:nvSpPr>
        <p:spPr bwMode="auto">
          <a:xfrm>
            <a:off x="2305135" y="3696403"/>
            <a:ext cx="457200" cy="365125"/>
          </a:xfrm>
          <a:prstGeom prst="rect">
            <a:avLst/>
          </a:prstGeom>
          <a:solidFill>
            <a:srgbClr val="E7E7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dirty="0"/>
              <a:t>L</a:t>
            </a:r>
          </a:p>
        </p:txBody>
      </p:sp>
      <p:sp>
        <p:nvSpPr>
          <p:cNvPr id="387" name="Rectangle 358">
            <a:extLst>
              <a:ext uri="{FF2B5EF4-FFF2-40B4-BE49-F238E27FC236}">
                <a16:creationId xmlns:a16="http://schemas.microsoft.com/office/drawing/2014/main" id="{C69CCF64-7980-06D4-7EA5-9934F1DA65A7}"/>
              </a:ext>
            </a:extLst>
          </p:cNvPr>
          <p:cNvSpPr>
            <a:spLocks noChangeArrowheads="1"/>
          </p:cNvSpPr>
          <p:nvPr/>
        </p:nvSpPr>
        <p:spPr bwMode="auto">
          <a:xfrm>
            <a:off x="2761541" y="3687014"/>
            <a:ext cx="457200" cy="365125"/>
          </a:xfrm>
          <a:prstGeom prst="rect">
            <a:avLst/>
          </a:prstGeom>
          <a:solidFill>
            <a:srgbClr val="E7E7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dirty="0"/>
              <a:t>Ö</a:t>
            </a:r>
          </a:p>
        </p:txBody>
      </p:sp>
      <p:sp>
        <p:nvSpPr>
          <p:cNvPr id="388" name="Rectangle 359">
            <a:extLst>
              <a:ext uri="{FF2B5EF4-FFF2-40B4-BE49-F238E27FC236}">
                <a16:creationId xmlns:a16="http://schemas.microsoft.com/office/drawing/2014/main" id="{CC6C052D-F60B-061F-2690-3AE896CD3E49}"/>
              </a:ext>
            </a:extLst>
          </p:cNvPr>
          <p:cNvSpPr>
            <a:spLocks noChangeArrowheads="1"/>
          </p:cNvSpPr>
          <p:nvPr/>
        </p:nvSpPr>
        <p:spPr bwMode="auto">
          <a:xfrm>
            <a:off x="3218741" y="3687014"/>
            <a:ext cx="455613" cy="365125"/>
          </a:xfrm>
          <a:prstGeom prst="rect">
            <a:avLst/>
          </a:prstGeom>
          <a:solidFill>
            <a:srgbClr val="E7E7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dirty="0"/>
              <a:t>S</a:t>
            </a:r>
          </a:p>
        </p:txBody>
      </p:sp>
      <p:sp>
        <p:nvSpPr>
          <p:cNvPr id="389" name="Rectangle 360">
            <a:extLst>
              <a:ext uri="{FF2B5EF4-FFF2-40B4-BE49-F238E27FC236}">
                <a16:creationId xmlns:a16="http://schemas.microsoft.com/office/drawing/2014/main" id="{A9697A56-CF1D-D649-D951-2D69884398E9}"/>
              </a:ext>
            </a:extLst>
          </p:cNvPr>
          <p:cNvSpPr>
            <a:spLocks noChangeArrowheads="1"/>
          </p:cNvSpPr>
          <p:nvPr/>
        </p:nvSpPr>
        <p:spPr bwMode="auto">
          <a:xfrm>
            <a:off x="3674353" y="3687014"/>
            <a:ext cx="457200" cy="365125"/>
          </a:xfrm>
          <a:prstGeom prst="rect">
            <a:avLst/>
          </a:prstGeom>
          <a:solidFill>
            <a:srgbClr val="E7E7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dirty="0"/>
              <a:t>C</a:t>
            </a:r>
          </a:p>
        </p:txBody>
      </p:sp>
      <p:sp>
        <p:nvSpPr>
          <p:cNvPr id="390" name="Rectangle 361">
            <a:extLst>
              <a:ext uri="{FF2B5EF4-FFF2-40B4-BE49-F238E27FC236}">
                <a16:creationId xmlns:a16="http://schemas.microsoft.com/office/drawing/2014/main" id="{5A3CE0E8-CB39-8835-DBCD-7A3620931BF0}"/>
              </a:ext>
            </a:extLst>
          </p:cNvPr>
          <p:cNvSpPr>
            <a:spLocks noChangeArrowheads="1"/>
          </p:cNvSpPr>
          <p:nvPr/>
        </p:nvSpPr>
        <p:spPr bwMode="auto">
          <a:xfrm>
            <a:off x="4131553" y="3687014"/>
            <a:ext cx="457200" cy="365125"/>
          </a:xfrm>
          <a:prstGeom prst="rect">
            <a:avLst/>
          </a:prstGeom>
          <a:solidFill>
            <a:srgbClr val="E7E7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dirty="0"/>
              <a:t>H</a:t>
            </a:r>
          </a:p>
        </p:txBody>
      </p:sp>
      <p:sp>
        <p:nvSpPr>
          <p:cNvPr id="391" name="Rectangle 362">
            <a:extLst>
              <a:ext uri="{FF2B5EF4-FFF2-40B4-BE49-F238E27FC236}">
                <a16:creationId xmlns:a16="http://schemas.microsoft.com/office/drawing/2014/main" id="{766A83DD-90F4-7C9A-1356-6887FF185E2A}"/>
              </a:ext>
            </a:extLst>
          </p:cNvPr>
          <p:cNvSpPr>
            <a:spLocks noChangeArrowheads="1"/>
          </p:cNvSpPr>
          <p:nvPr/>
        </p:nvSpPr>
        <p:spPr bwMode="auto">
          <a:xfrm>
            <a:off x="4588753" y="3687014"/>
            <a:ext cx="457200" cy="365125"/>
          </a:xfrm>
          <a:prstGeom prst="rect">
            <a:avLst/>
          </a:prstGeom>
          <a:solidFill>
            <a:srgbClr val="E7E7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dirty="0"/>
              <a:t>D</a:t>
            </a:r>
          </a:p>
        </p:txBody>
      </p:sp>
      <p:sp>
        <p:nvSpPr>
          <p:cNvPr id="392" name="Rectangle 363">
            <a:extLst>
              <a:ext uri="{FF2B5EF4-FFF2-40B4-BE49-F238E27FC236}">
                <a16:creationId xmlns:a16="http://schemas.microsoft.com/office/drawing/2014/main" id="{1A54629D-40A4-614E-7C5D-8F0C0C027ECF}"/>
              </a:ext>
            </a:extLst>
          </p:cNvPr>
          <p:cNvSpPr>
            <a:spLocks noChangeArrowheads="1"/>
          </p:cNvSpPr>
          <p:nvPr/>
        </p:nvSpPr>
        <p:spPr bwMode="auto">
          <a:xfrm>
            <a:off x="5045953" y="3687014"/>
            <a:ext cx="457200" cy="365125"/>
          </a:xfrm>
          <a:prstGeom prst="rect">
            <a:avLst/>
          </a:prstGeom>
          <a:solidFill>
            <a:srgbClr val="E7E7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dirty="0"/>
              <a:t>E</a:t>
            </a:r>
          </a:p>
        </p:txBody>
      </p:sp>
      <p:sp>
        <p:nvSpPr>
          <p:cNvPr id="393" name="Rectangle 364">
            <a:extLst>
              <a:ext uri="{FF2B5EF4-FFF2-40B4-BE49-F238E27FC236}">
                <a16:creationId xmlns:a16="http://schemas.microsoft.com/office/drawing/2014/main" id="{1C4FE193-7B65-CE56-9D6E-11D155206271}"/>
              </a:ext>
            </a:extLst>
          </p:cNvPr>
          <p:cNvSpPr>
            <a:spLocks noChangeArrowheads="1"/>
          </p:cNvSpPr>
          <p:nvPr/>
        </p:nvSpPr>
        <p:spPr bwMode="auto">
          <a:xfrm>
            <a:off x="5503153" y="3687014"/>
            <a:ext cx="457200" cy="365125"/>
          </a:xfrm>
          <a:prstGeom prst="rect">
            <a:avLst/>
          </a:prstGeom>
          <a:solidFill>
            <a:srgbClr val="E7E7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dirty="0"/>
              <a:t>C</a:t>
            </a:r>
          </a:p>
        </p:txBody>
      </p:sp>
      <p:sp>
        <p:nvSpPr>
          <p:cNvPr id="394" name="Rectangle 365">
            <a:extLst>
              <a:ext uri="{FF2B5EF4-FFF2-40B4-BE49-F238E27FC236}">
                <a16:creationId xmlns:a16="http://schemas.microsoft.com/office/drawing/2014/main" id="{DF44636C-2045-02C1-963F-9AFA179CCE75}"/>
              </a:ext>
            </a:extLst>
          </p:cNvPr>
          <p:cNvSpPr>
            <a:spLocks noChangeArrowheads="1"/>
          </p:cNvSpPr>
          <p:nvPr/>
        </p:nvSpPr>
        <p:spPr bwMode="auto">
          <a:xfrm>
            <a:off x="5960353" y="3687014"/>
            <a:ext cx="457200" cy="365125"/>
          </a:xfrm>
          <a:prstGeom prst="rect">
            <a:avLst/>
          </a:prstGeom>
          <a:solidFill>
            <a:srgbClr val="E7E7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dirty="0"/>
              <a:t>K</a:t>
            </a:r>
          </a:p>
        </p:txBody>
      </p:sp>
      <p:sp>
        <p:nvSpPr>
          <p:cNvPr id="395" name="Rectangle 366">
            <a:extLst>
              <a:ext uri="{FF2B5EF4-FFF2-40B4-BE49-F238E27FC236}">
                <a16:creationId xmlns:a16="http://schemas.microsoft.com/office/drawing/2014/main" id="{E883417E-4308-5146-1B99-450A50E4EABB}"/>
              </a:ext>
            </a:extLst>
          </p:cNvPr>
          <p:cNvSpPr>
            <a:spLocks noChangeArrowheads="1"/>
          </p:cNvSpPr>
          <p:nvPr/>
        </p:nvSpPr>
        <p:spPr bwMode="auto">
          <a:xfrm>
            <a:off x="6417553" y="3687014"/>
            <a:ext cx="457200" cy="365125"/>
          </a:xfrm>
          <a:prstGeom prst="rect">
            <a:avLst/>
          </a:prstGeom>
          <a:solidFill>
            <a:srgbClr val="E7E7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dirty="0"/>
              <a:t>E</a:t>
            </a:r>
          </a:p>
        </p:txBody>
      </p:sp>
      <p:sp>
        <p:nvSpPr>
          <p:cNvPr id="396" name="Rectangle 367">
            <a:extLst>
              <a:ext uri="{FF2B5EF4-FFF2-40B4-BE49-F238E27FC236}">
                <a16:creationId xmlns:a16="http://schemas.microsoft.com/office/drawing/2014/main" id="{F18B957A-25F8-F68A-E0A4-584A97391457}"/>
              </a:ext>
            </a:extLst>
          </p:cNvPr>
          <p:cNvSpPr>
            <a:spLocks noChangeArrowheads="1"/>
          </p:cNvSpPr>
          <p:nvPr/>
        </p:nvSpPr>
        <p:spPr bwMode="auto">
          <a:xfrm>
            <a:off x="6874753" y="3687014"/>
            <a:ext cx="457200" cy="3651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97" name="Rectangle 368">
            <a:extLst>
              <a:ext uri="{FF2B5EF4-FFF2-40B4-BE49-F238E27FC236}">
                <a16:creationId xmlns:a16="http://schemas.microsoft.com/office/drawing/2014/main" id="{794924E3-1F62-76C4-B889-DBF223F0BC87}"/>
              </a:ext>
            </a:extLst>
          </p:cNvPr>
          <p:cNvSpPr>
            <a:spLocks noChangeArrowheads="1"/>
          </p:cNvSpPr>
          <p:nvPr/>
        </p:nvSpPr>
        <p:spPr bwMode="auto">
          <a:xfrm>
            <a:off x="7331953" y="3687014"/>
            <a:ext cx="457200" cy="3651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98" name="Rectangle 369">
            <a:extLst>
              <a:ext uri="{FF2B5EF4-FFF2-40B4-BE49-F238E27FC236}">
                <a16:creationId xmlns:a16="http://schemas.microsoft.com/office/drawing/2014/main" id="{596F565E-C067-531D-BEA0-806018ACD3BB}"/>
              </a:ext>
            </a:extLst>
          </p:cNvPr>
          <p:cNvSpPr>
            <a:spLocks noChangeArrowheads="1"/>
          </p:cNvSpPr>
          <p:nvPr/>
        </p:nvSpPr>
        <p:spPr bwMode="auto">
          <a:xfrm>
            <a:off x="7789153" y="3687014"/>
            <a:ext cx="455613" cy="3651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99" name="Rectangle 370">
            <a:extLst>
              <a:ext uri="{FF2B5EF4-FFF2-40B4-BE49-F238E27FC236}">
                <a16:creationId xmlns:a16="http://schemas.microsoft.com/office/drawing/2014/main" id="{9676DC44-0B83-18A4-36D6-16C8BABAC6F8}"/>
              </a:ext>
            </a:extLst>
          </p:cNvPr>
          <p:cNvSpPr>
            <a:spLocks noChangeArrowheads="1"/>
          </p:cNvSpPr>
          <p:nvPr/>
        </p:nvSpPr>
        <p:spPr bwMode="auto">
          <a:xfrm>
            <a:off x="8244766" y="3687014"/>
            <a:ext cx="457200" cy="3651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00" name="Rectangle 371">
            <a:extLst>
              <a:ext uri="{FF2B5EF4-FFF2-40B4-BE49-F238E27FC236}">
                <a16:creationId xmlns:a16="http://schemas.microsoft.com/office/drawing/2014/main" id="{36A14BC1-5B05-0C13-CB05-040C81C91883}"/>
              </a:ext>
            </a:extLst>
          </p:cNvPr>
          <p:cNvSpPr>
            <a:spLocks noChangeArrowheads="1"/>
          </p:cNvSpPr>
          <p:nvPr/>
        </p:nvSpPr>
        <p:spPr bwMode="auto">
          <a:xfrm>
            <a:off x="2304341" y="4052139"/>
            <a:ext cx="457200" cy="366713"/>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dirty="0"/>
              <a:t>W</a:t>
            </a:r>
          </a:p>
        </p:txBody>
      </p:sp>
      <p:sp>
        <p:nvSpPr>
          <p:cNvPr id="401" name="Rectangle 372">
            <a:extLst>
              <a:ext uri="{FF2B5EF4-FFF2-40B4-BE49-F238E27FC236}">
                <a16:creationId xmlns:a16="http://schemas.microsoft.com/office/drawing/2014/main" id="{F47DA13D-49E9-E4B9-B506-78A20B1F3459}"/>
              </a:ext>
            </a:extLst>
          </p:cNvPr>
          <p:cNvSpPr>
            <a:spLocks noChangeArrowheads="1"/>
          </p:cNvSpPr>
          <p:nvPr/>
        </p:nvSpPr>
        <p:spPr bwMode="auto">
          <a:xfrm>
            <a:off x="2761541" y="4052139"/>
            <a:ext cx="457200" cy="366713"/>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dirty="0"/>
              <a:t>U</a:t>
            </a:r>
          </a:p>
        </p:txBody>
      </p:sp>
      <p:sp>
        <p:nvSpPr>
          <p:cNvPr id="402" name="Rectangle 373">
            <a:extLst>
              <a:ext uri="{FF2B5EF4-FFF2-40B4-BE49-F238E27FC236}">
                <a16:creationId xmlns:a16="http://schemas.microsoft.com/office/drawing/2014/main" id="{EA12B869-8915-9D76-4ED4-416A3B2C3E3C}"/>
              </a:ext>
            </a:extLst>
          </p:cNvPr>
          <p:cNvSpPr>
            <a:spLocks noChangeArrowheads="1"/>
          </p:cNvSpPr>
          <p:nvPr/>
        </p:nvSpPr>
        <p:spPr bwMode="auto">
          <a:xfrm>
            <a:off x="3218741" y="4052139"/>
            <a:ext cx="455613" cy="366713"/>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dirty="0"/>
              <a:t>N</a:t>
            </a:r>
          </a:p>
        </p:txBody>
      </p:sp>
      <p:sp>
        <p:nvSpPr>
          <p:cNvPr id="403" name="Rectangle 374">
            <a:extLst>
              <a:ext uri="{FF2B5EF4-FFF2-40B4-BE49-F238E27FC236}">
                <a16:creationId xmlns:a16="http://schemas.microsoft.com/office/drawing/2014/main" id="{F8D07C1D-93C0-377E-A844-86353E7B4276}"/>
              </a:ext>
            </a:extLst>
          </p:cNvPr>
          <p:cNvSpPr>
            <a:spLocks noChangeArrowheads="1"/>
          </p:cNvSpPr>
          <p:nvPr/>
        </p:nvSpPr>
        <p:spPr bwMode="auto">
          <a:xfrm>
            <a:off x="3674353" y="4052139"/>
            <a:ext cx="457200" cy="366713"/>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dirty="0"/>
              <a:t>D</a:t>
            </a:r>
          </a:p>
        </p:txBody>
      </p:sp>
      <p:sp>
        <p:nvSpPr>
          <p:cNvPr id="404" name="Rectangle 375">
            <a:extLst>
              <a:ext uri="{FF2B5EF4-FFF2-40B4-BE49-F238E27FC236}">
                <a16:creationId xmlns:a16="http://schemas.microsoft.com/office/drawing/2014/main" id="{A7954003-1929-FABC-0881-C2C1794E6531}"/>
              </a:ext>
            </a:extLst>
          </p:cNvPr>
          <p:cNvSpPr>
            <a:spLocks noChangeArrowheads="1"/>
          </p:cNvSpPr>
          <p:nvPr/>
        </p:nvSpPr>
        <p:spPr bwMode="auto">
          <a:xfrm>
            <a:off x="4131553" y="4052139"/>
            <a:ext cx="457200" cy="366713"/>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dirty="0"/>
              <a:t>E</a:t>
            </a:r>
          </a:p>
        </p:txBody>
      </p:sp>
      <p:sp>
        <p:nvSpPr>
          <p:cNvPr id="405" name="Rectangle 376">
            <a:extLst>
              <a:ext uri="{FF2B5EF4-FFF2-40B4-BE49-F238E27FC236}">
                <a16:creationId xmlns:a16="http://schemas.microsoft.com/office/drawing/2014/main" id="{F1ED269F-6852-AC21-F07A-B9113F8B7851}"/>
              </a:ext>
            </a:extLst>
          </p:cNvPr>
          <p:cNvSpPr>
            <a:spLocks noChangeArrowheads="1"/>
          </p:cNvSpPr>
          <p:nvPr/>
        </p:nvSpPr>
        <p:spPr bwMode="auto">
          <a:xfrm>
            <a:off x="4588753" y="4052139"/>
            <a:ext cx="457200" cy="366713"/>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dirty="0"/>
              <a:t>R</a:t>
            </a:r>
          </a:p>
        </p:txBody>
      </p:sp>
      <p:sp>
        <p:nvSpPr>
          <p:cNvPr id="406" name="Rectangle 377">
            <a:extLst>
              <a:ext uri="{FF2B5EF4-FFF2-40B4-BE49-F238E27FC236}">
                <a16:creationId xmlns:a16="http://schemas.microsoft.com/office/drawing/2014/main" id="{490C07C3-B555-5221-0F8D-C0D45ABE1FF5}"/>
              </a:ext>
            </a:extLst>
          </p:cNvPr>
          <p:cNvSpPr>
            <a:spLocks noChangeArrowheads="1"/>
          </p:cNvSpPr>
          <p:nvPr/>
        </p:nvSpPr>
        <p:spPr bwMode="auto">
          <a:xfrm>
            <a:off x="5045953" y="4052139"/>
            <a:ext cx="457200" cy="366713"/>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dirty="0"/>
              <a:t>K</a:t>
            </a:r>
          </a:p>
        </p:txBody>
      </p:sp>
      <p:sp>
        <p:nvSpPr>
          <p:cNvPr id="407" name="Rectangle 378">
            <a:extLst>
              <a:ext uri="{FF2B5EF4-FFF2-40B4-BE49-F238E27FC236}">
                <a16:creationId xmlns:a16="http://schemas.microsoft.com/office/drawing/2014/main" id="{7D77CC86-13BF-D642-D5C0-4A88C6526B51}"/>
              </a:ext>
            </a:extLst>
          </p:cNvPr>
          <p:cNvSpPr>
            <a:spLocks noChangeArrowheads="1"/>
          </p:cNvSpPr>
          <p:nvPr/>
        </p:nvSpPr>
        <p:spPr bwMode="auto">
          <a:xfrm>
            <a:off x="5503153" y="4052139"/>
            <a:ext cx="457200" cy="366713"/>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dirty="0"/>
              <a:t>E</a:t>
            </a:r>
          </a:p>
        </p:txBody>
      </p:sp>
      <p:sp>
        <p:nvSpPr>
          <p:cNvPr id="408" name="Rectangle 379">
            <a:extLst>
              <a:ext uri="{FF2B5EF4-FFF2-40B4-BE49-F238E27FC236}">
                <a16:creationId xmlns:a16="http://schemas.microsoft.com/office/drawing/2014/main" id="{ED4DC81B-517B-B8C1-1DA6-75F7BBD2BDBE}"/>
              </a:ext>
            </a:extLst>
          </p:cNvPr>
          <p:cNvSpPr>
            <a:spLocks noChangeArrowheads="1"/>
          </p:cNvSpPr>
          <p:nvPr/>
        </p:nvSpPr>
        <p:spPr bwMode="auto">
          <a:xfrm>
            <a:off x="5960353" y="4052139"/>
            <a:ext cx="457200" cy="366713"/>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dirty="0"/>
              <a:t>R</a:t>
            </a:r>
          </a:p>
        </p:txBody>
      </p:sp>
      <p:sp>
        <p:nvSpPr>
          <p:cNvPr id="409" name="Rectangle 380">
            <a:extLst>
              <a:ext uri="{FF2B5EF4-FFF2-40B4-BE49-F238E27FC236}">
                <a16:creationId xmlns:a16="http://schemas.microsoft.com/office/drawing/2014/main" id="{51DC5C71-8370-EF29-99C6-6CABAB471AC3}"/>
              </a:ext>
            </a:extLst>
          </p:cNvPr>
          <p:cNvSpPr>
            <a:spLocks noChangeArrowheads="1"/>
          </p:cNvSpPr>
          <p:nvPr/>
        </p:nvSpPr>
        <p:spPr bwMode="auto">
          <a:xfrm>
            <a:off x="6417553" y="4052139"/>
            <a:ext cx="457200" cy="366713"/>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dirty="0"/>
              <a:t>Z</a:t>
            </a:r>
          </a:p>
        </p:txBody>
      </p:sp>
      <p:sp>
        <p:nvSpPr>
          <p:cNvPr id="410" name="Rectangle 381">
            <a:extLst>
              <a:ext uri="{FF2B5EF4-FFF2-40B4-BE49-F238E27FC236}">
                <a16:creationId xmlns:a16="http://schemas.microsoft.com/office/drawing/2014/main" id="{8B508F66-E073-1174-350D-8E2607E583A1}"/>
              </a:ext>
            </a:extLst>
          </p:cNvPr>
          <p:cNvSpPr>
            <a:spLocks noChangeArrowheads="1"/>
          </p:cNvSpPr>
          <p:nvPr/>
        </p:nvSpPr>
        <p:spPr bwMode="auto">
          <a:xfrm>
            <a:off x="6874753" y="4052139"/>
            <a:ext cx="457200" cy="366713"/>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dirty="0"/>
              <a:t>E</a:t>
            </a:r>
          </a:p>
        </p:txBody>
      </p:sp>
      <p:sp>
        <p:nvSpPr>
          <p:cNvPr id="411" name="Rectangle 382">
            <a:extLst>
              <a:ext uri="{FF2B5EF4-FFF2-40B4-BE49-F238E27FC236}">
                <a16:creationId xmlns:a16="http://schemas.microsoft.com/office/drawing/2014/main" id="{0FE5F518-8596-BEFA-B6AB-9B65CF0F5EA9}"/>
              </a:ext>
            </a:extLst>
          </p:cNvPr>
          <p:cNvSpPr>
            <a:spLocks noChangeArrowheads="1"/>
          </p:cNvSpPr>
          <p:nvPr/>
        </p:nvSpPr>
        <p:spPr bwMode="auto">
          <a:xfrm>
            <a:off x="7331953" y="4052139"/>
            <a:ext cx="457200" cy="3667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12" name="Rectangle 383">
            <a:extLst>
              <a:ext uri="{FF2B5EF4-FFF2-40B4-BE49-F238E27FC236}">
                <a16:creationId xmlns:a16="http://schemas.microsoft.com/office/drawing/2014/main" id="{1BA03315-4DB5-5321-AD06-72C74EE942C1}"/>
              </a:ext>
            </a:extLst>
          </p:cNvPr>
          <p:cNvSpPr>
            <a:spLocks noChangeArrowheads="1"/>
          </p:cNvSpPr>
          <p:nvPr/>
        </p:nvSpPr>
        <p:spPr bwMode="auto">
          <a:xfrm>
            <a:off x="7789153" y="4052139"/>
            <a:ext cx="455613" cy="3667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13" name="Rectangle 384">
            <a:extLst>
              <a:ext uri="{FF2B5EF4-FFF2-40B4-BE49-F238E27FC236}">
                <a16:creationId xmlns:a16="http://schemas.microsoft.com/office/drawing/2014/main" id="{51396F1B-6BFC-B7C1-7565-B4D0BE24D723}"/>
              </a:ext>
            </a:extLst>
          </p:cNvPr>
          <p:cNvSpPr>
            <a:spLocks noChangeArrowheads="1"/>
          </p:cNvSpPr>
          <p:nvPr/>
        </p:nvSpPr>
        <p:spPr bwMode="auto">
          <a:xfrm>
            <a:off x="8244766" y="4052139"/>
            <a:ext cx="457200" cy="3667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14" name="Rectangle 385">
            <a:extLst>
              <a:ext uri="{FF2B5EF4-FFF2-40B4-BE49-F238E27FC236}">
                <a16:creationId xmlns:a16="http://schemas.microsoft.com/office/drawing/2014/main" id="{CBF2B4EB-6834-078B-62A8-D01E6639ECF9}"/>
              </a:ext>
            </a:extLst>
          </p:cNvPr>
          <p:cNvSpPr>
            <a:spLocks noChangeArrowheads="1"/>
          </p:cNvSpPr>
          <p:nvPr/>
        </p:nvSpPr>
        <p:spPr bwMode="auto">
          <a:xfrm>
            <a:off x="2304341" y="4418852"/>
            <a:ext cx="457200" cy="365125"/>
          </a:xfrm>
          <a:prstGeom prst="rect">
            <a:avLst/>
          </a:prstGeom>
          <a:solidFill>
            <a:srgbClr val="E7E7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dirty="0"/>
              <a:t>K</a:t>
            </a:r>
          </a:p>
        </p:txBody>
      </p:sp>
      <p:sp>
        <p:nvSpPr>
          <p:cNvPr id="415" name="Rectangle 386">
            <a:extLst>
              <a:ext uri="{FF2B5EF4-FFF2-40B4-BE49-F238E27FC236}">
                <a16:creationId xmlns:a16="http://schemas.microsoft.com/office/drawing/2014/main" id="{4ADA17FE-5B99-729E-B4C4-5434470F4A57}"/>
              </a:ext>
            </a:extLst>
          </p:cNvPr>
          <p:cNvSpPr>
            <a:spLocks noChangeArrowheads="1"/>
          </p:cNvSpPr>
          <p:nvPr/>
        </p:nvSpPr>
        <p:spPr bwMode="auto">
          <a:xfrm>
            <a:off x="2761541" y="4418852"/>
            <a:ext cx="457200" cy="365125"/>
          </a:xfrm>
          <a:prstGeom prst="rect">
            <a:avLst/>
          </a:prstGeom>
          <a:solidFill>
            <a:srgbClr val="E7E7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dirty="0"/>
              <a:t>L</a:t>
            </a:r>
          </a:p>
        </p:txBody>
      </p:sp>
      <p:sp>
        <p:nvSpPr>
          <p:cNvPr id="416" name="Rectangle 387">
            <a:extLst>
              <a:ext uri="{FF2B5EF4-FFF2-40B4-BE49-F238E27FC236}">
                <a16:creationId xmlns:a16="http://schemas.microsoft.com/office/drawing/2014/main" id="{B762F62B-B361-547C-14D6-58869E9E4AA3}"/>
              </a:ext>
            </a:extLst>
          </p:cNvPr>
          <p:cNvSpPr>
            <a:spLocks noChangeArrowheads="1"/>
          </p:cNvSpPr>
          <p:nvPr/>
        </p:nvSpPr>
        <p:spPr bwMode="auto">
          <a:xfrm>
            <a:off x="3218741" y="4418852"/>
            <a:ext cx="457200" cy="365125"/>
          </a:xfrm>
          <a:prstGeom prst="rect">
            <a:avLst/>
          </a:prstGeom>
          <a:solidFill>
            <a:srgbClr val="E7E7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dirty="0"/>
              <a:t>E</a:t>
            </a:r>
          </a:p>
        </p:txBody>
      </p:sp>
      <p:sp>
        <p:nvSpPr>
          <p:cNvPr id="417" name="Rectangle 388">
            <a:extLst>
              <a:ext uri="{FF2B5EF4-FFF2-40B4-BE49-F238E27FC236}">
                <a16:creationId xmlns:a16="http://schemas.microsoft.com/office/drawing/2014/main" id="{C14D6F21-5063-3C4A-34A2-95B5EF1D31E5}"/>
              </a:ext>
            </a:extLst>
          </p:cNvPr>
          <p:cNvSpPr>
            <a:spLocks noChangeArrowheads="1"/>
          </p:cNvSpPr>
          <p:nvPr/>
        </p:nvSpPr>
        <p:spPr bwMode="auto">
          <a:xfrm>
            <a:off x="3675941" y="4418852"/>
            <a:ext cx="455613" cy="365125"/>
          </a:xfrm>
          <a:prstGeom prst="rect">
            <a:avLst/>
          </a:prstGeom>
          <a:solidFill>
            <a:srgbClr val="E7E7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dirty="0"/>
              <a:t>B</a:t>
            </a:r>
          </a:p>
        </p:txBody>
      </p:sp>
      <p:sp>
        <p:nvSpPr>
          <p:cNvPr id="418" name="Rectangle 389">
            <a:extLst>
              <a:ext uri="{FF2B5EF4-FFF2-40B4-BE49-F238E27FC236}">
                <a16:creationId xmlns:a16="http://schemas.microsoft.com/office/drawing/2014/main" id="{4197BCE0-F7C2-4959-EBDD-C66C00D93906}"/>
              </a:ext>
            </a:extLst>
          </p:cNvPr>
          <p:cNvSpPr>
            <a:spLocks noChangeArrowheads="1"/>
          </p:cNvSpPr>
          <p:nvPr/>
        </p:nvSpPr>
        <p:spPr bwMode="auto">
          <a:xfrm>
            <a:off x="4131553" y="4418852"/>
            <a:ext cx="457200" cy="365125"/>
          </a:xfrm>
          <a:prstGeom prst="rect">
            <a:avLst/>
          </a:prstGeom>
          <a:solidFill>
            <a:srgbClr val="E7E7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dirty="0"/>
              <a:t>E</a:t>
            </a:r>
          </a:p>
        </p:txBody>
      </p:sp>
      <p:sp>
        <p:nvSpPr>
          <p:cNvPr id="419" name="Rectangle 390">
            <a:extLst>
              <a:ext uri="{FF2B5EF4-FFF2-40B4-BE49-F238E27FC236}">
                <a16:creationId xmlns:a16="http://schemas.microsoft.com/office/drawing/2014/main" id="{24612D5C-8F3F-53C6-6277-A1EE0F28A9A2}"/>
              </a:ext>
            </a:extLst>
          </p:cNvPr>
          <p:cNvSpPr>
            <a:spLocks noChangeArrowheads="1"/>
          </p:cNvSpPr>
          <p:nvPr/>
        </p:nvSpPr>
        <p:spPr bwMode="auto">
          <a:xfrm>
            <a:off x="4588753" y="4418852"/>
            <a:ext cx="457200" cy="365125"/>
          </a:xfrm>
          <a:prstGeom prst="rect">
            <a:avLst/>
          </a:prstGeom>
          <a:solidFill>
            <a:srgbClr val="E7E7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dirty="0"/>
              <a:t>S</a:t>
            </a:r>
          </a:p>
        </p:txBody>
      </p:sp>
      <p:sp>
        <p:nvSpPr>
          <p:cNvPr id="420" name="Rectangle 391">
            <a:extLst>
              <a:ext uri="{FF2B5EF4-FFF2-40B4-BE49-F238E27FC236}">
                <a16:creationId xmlns:a16="http://schemas.microsoft.com/office/drawing/2014/main" id="{F9EBB80C-D2AF-1831-10A1-901D5C42BB36}"/>
              </a:ext>
            </a:extLst>
          </p:cNvPr>
          <p:cNvSpPr>
            <a:spLocks noChangeArrowheads="1"/>
          </p:cNvSpPr>
          <p:nvPr/>
        </p:nvSpPr>
        <p:spPr bwMode="auto">
          <a:xfrm>
            <a:off x="5045953" y="4418852"/>
            <a:ext cx="457200" cy="365125"/>
          </a:xfrm>
          <a:prstGeom prst="rect">
            <a:avLst/>
          </a:prstGeom>
          <a:solidFill>
            <a:srgbClr val="E7E7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dirty="0"/>
              <a:t>T</a:t>
            </a:r>
          </a:p>
        </p:txBody>
      </p:sp>
      <p:sp>
        <p:nvSpPr>
          <p:cNvPr id="421" name="Rectangle 392">
            <a:extLst>
              <a:ext uri="{FF2B5EF4-FFF2-40B4-BE49-F238E27FC236}">
                <a16:creationId xmlns:a16="http://schemas.microsoft.com/office/drawing/2014/main" id="{81198C67-FFEA-A915-A6EC-68961E21D509}"/>
              </a:ext>
            </a:extLst>
          </p:cNvPr>
          <p:cNvSpPr>
            <a:spLocks noChangeArrowheads="1"/>
          </p:cNvSpPr>
          <p:nvPr/>
        </p:nvSpPr>
        <p:spPr bwMode="auto">
          <a:xfrm>
            <a:off x="5503153" y="4418852"/>
            <a:ext cx="457200" cy="365125"/>
          </a:xfrm>
          <a:prstGeom prst="rect">
            <a:avLst/>
          </a:prstGeom>
          <a:solidFill>
            <a:srgbClr val="E7E7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dirty="0"/>
              <a:t>R</a:t>
            </a:r>
          </a:p>
        </p:txBody>
      </p:sp>
      <p:sp>
        <p:nvSpPr>
          <p:cNvPr id="422" name="Rectangle 393">
            <a:extLst>
              <a:ext uri="{FF2B5EF4-FFF2-40B4-BE49-F238E27FC236}">
                <a16:creationId xmlns:a16="http://schemas.microsoft.com/office/drawing/2014/main" id="{F808F8F3-A996-8947-2AAA-1EFB4D887841}"/>
              </a:ext>
            </a:extLst>
          </p:cNvPr>
          <p:cNvSpPr>
            <a:spLocks noChangeArrowheads="1"/>
          </p:cNvSpPr>
          <p:nvPr/>
        </p:nvSpPr>
        <p:spPr bwMode="auto">
          <a:xfrm>
            <a:off x="5960353" y="4418852"/>
            <a:ext cx="457200" cy="365125"/>
          </a:xfrm>
          <a:prstGeom prst="rect">
            <a:avLst/>
          </a:prstGeom>
          <a:solidFill>
            <a:srgbClr val="E7E7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dirty="0"/>
              <a:t>E</a:t>
            </a:r>
          </a:p>
        </p:txBody>
      </p:sp>
      <p:sp>
        <p:nvSpPr>
          <p:cNvPr id="423" name="Rectangle 394">
            <a:extLst>
              <a:ext uri="{FF2B5EF4-FFF2-40B4-BE49-F238E27FC236}">
                <a16:creationId xmlns:a16="http://schemas.microsoft.com/office/drawing/2014/main" id="{EFA09F0D-AF96-FEA7-7FCA-1B27BB8DB66F}"/>
              </a:ext>
            </a:extLst>
          </p:cNvPr>
          <p:cNvSpPr>
            <a:spLocks noChangeArrowheads="1"/>
          </p:cNvSpPr>
          <p:nvPr/>
        </p:nvSpPr>
        <p:spPr bwMode="auto">
          <a:xfrm>
            <a:off x="6417553" y="4418852"/>
            <a:ext cx="457200" cy="365125"/>
          </a:xfrm>
          <a:prstGeom prst="rect">
            <a:avLst/>
          </a:prstGeom>
          <a:solidFill>
            <a:srgbClr val="E7E7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dirty="0"/>
              <a:t>I</a:t>
            </a:r>
          </a:p>
        </p:txBody>
      </p:sp>
      <p:sp>
        <p:nvSpPr>
          <p:cNvPr id="424" name="Rectangle 395">
            <a:extLst>
              <a:ext uri="{FF2B5EF4-FFF2-40B4-BE49-F238E27FC236}">
                <a16:creationId xmlns:a16="http://schemas.microsoft.com/office/drawing/2014/main" id="{2527E82A-1BFD-BBAF-65D7-CFCAF620827D}"/>
              </a:ext>
            </a:extLst>
          </p:cNvPr>
          <p:cNvSpPr>
            <a:spLocks noChangeArrowheads="1"/>
          </p:cNvSpPr>
          <p:nvPr/>
        </p:nvSpPr>
        <p:spPr bwMode="auto">
          <a:xfrm>
            <a:off x="6874753" y="4418852"/>
            <a:ext cx="457200" cy="365125"/>
          </a:xfrm>
          <a:prstGeom prst="rect">
            <a:avLst/>
          </a:prstGeom>
          <a:solidFill>
            <a:srgbClr val="E7E7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dirty="0"/>
              <a:t>F</a:t>
            </a:r>
          </a:p>
        </p:txBody>
      </p:sp>
      <p:sp>
        <p:nvSpPr>
          <p:cNvPr id="425" name="Rectangle 396">
            <a:extLst>
              <a:ext uri="{FF2B5EF4-FFF2-40B4-BE49-F238E27FC236}">
                <a16:creationId xmlns:a16="http://schemas.microsoft.com/office/drawing/2014/main" id="{BA0E37F0-7207-CF73-0536-30FC80AABEE8}"/>
              </a:ext>
            </a:extLst>
          </p:cNvPr>
          <p:cNvSpPr>
            <a:spLocks noChangeArrowheads="1"/>
          </p:cNvSpPr>
          <p:nvPr/>
        </p:nvSpPr>
        <p:spPr bwMode="auto">
          <a:xfrm>
            <a:off x="7331953" y="4418852"/>
            <a:ext cx="457200" cy="365125"/>
          </a:xfrm>
          <a:prstGeom prst="rect">
            <a:avLst/>
          </a:prstGeom>
          <a:solidFill>
            <a:srgbClr val="E7E7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dirty="0"/>
              <a:t>E</a:t>
            </a:r>
          </a:p>
        </p:txBody>
      </p:sp>
      <p:sp>
        <p:nvSpPr>
          <p:cNvPr id="426" name="Rectangle 397">
            <a:extLst>
              <a:ext uri="{FF2B5EF4-FFF2-40B4-BE49-F238E27FC236}">
                <a16:creationId xmlns:a16="http://schemas.microsoft.com/office/drawing/2014/main" id="{8D6F4D24-2987-51FB-BE05-9583924DF46E}"/>
              </a:ext>
            </a:extLst>
          </p:cNvPr>
          <p:cNvSpPr>
            <a:spLocks noChangeArrowheads="1"/>
          </p:cNvSpPr>
          <p:nvPr/>
        </p:nvSpPr>
        <p:spPr bwMode="auto">
          <a:xfrm>
            <a:off x="7789153" y="4418852"/>
            <a:ext cx="455613" cy="365125"/>
          </a:xfrm>
          <a:prstGeom prst="rect">
            <a:avLst/>
          </a:prstGeom>
          <a:solidFill>
            <a:srgbClr val="E7E7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dirty="0"/>
              <a:t>N</a:t>
            </a:r>
          </a:p>
        </p:txBody>
      </p:sp>
      <p:sp>
        <p:nvSpPr>
          <p:cNvPr id="427" name="Rectangle 398">
            <a:extLst>
              <a:ext uri="{FF2B5EF4-FFF2-40B4-BE49-F238E27FC236}">
                <a16:creationId xmlns:a16="http://schemas.microsoft.com/office/drawing/2014/main" id="{7AFC8B72-2D6C-642D-2D7E-9E38F9D573C1}"/>
              </a:ext>
            </a:extLst>
          </p:cNvPr>
          <p:cNvSpPr>
            <a:spLocks noChangeArrowheads="1"/>
          </p:cNvSpPr>
          <p:nvPr/>
        </p:nvSpPr>
        <p:spPr bwMode="auto">
          <a:xfrm>
            <a:off x="8244766" y="4418852"/>
            <a:ext cx="457200" cy="3651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28" name="Rectangle 399">
            <a:extLst>
              <a:ext uri="{FF2B5EF4-FFF2-40B4-BE49-F238E27FC236}">
                <a16:creationId xmlns:a16="http://schemas.microsoft.com/office/drawing/2014/main" id="{592BED1D-3234-743F-09F1-74967047CA4C}"/>
              </a:ext>
            </a:extLst>
          </p:cNvPr>
          <p:cNvSpPr>
            <a:spLocks noChangeArrowheads="1"/>
          </p:cNvSpPr>
          <p:nvPr/>
        </p:nvSpPr>
        <p:spPr bwMode="auto">
          <a:xfrm>
            <a:off x="2304341" y="4783977"/>
            <a:ext cx="457200" cy="366713"/>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dirty="0"/>
              <a:t>Z</a:t>
            </a:r>
          </a:p>
        </p:txBody>
      </p:sp>
      <p:sp>
        <p:nvSpPr>
          <p:cNvPr id="429" name="Rectangle 400">
            <a:extLst>
              <a:ext uri="{FF2B5EF4-FFF2-40B4-BE49-F238E27FC236}">
                <a16:creationId xmlns:a16="http://schemas.microsoft.com/office/drawing/2014/main" id="{82244178-B9DF-E209-05C1-435FDE12179A}"/>
              </a:ext>
            </a:extLst>
          </p:cNvPr>
          <p:cNvSpPr>
            <a:spLocks noChangeArrowheads="1"/>
          </p:cNvSpPr>
          <p:nvPr/>
        </p:nvSpPr>
        <p:spPr bwMode="auto">
          <a:xfrm>
            <a:off x="2761541" y="4783977"/>
            <a:ext cx="457200" cy="366713"/>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dirty="0"/>
              <a:t>Ü</a:t>
            </a:r>
          </a:p>
        </p:txBody>
      </p:sp>
      <p:sp>
        <p:nvSpPr>
          <p:cNvPr id="430" name="Rectangle 401">
            <a:extLst>
              <a:ext uri="{FF2B5EF4-FFF2-40B4-BE49-F238E27FC236}">
                <a16:creationId xmlns:a16="http://schemas.microsoft.com/office/drawing/2014/main" id="{DD7020EB-C365-82C1-97C6-14EC54EC749F}"/>
              </a:ext>
            </a:extLst>
          </p:cNvPr>
          <p:cNvSpPr>
            <a:spLocks noChangeArrowheads="1"/>
          </p:cNvSpPr>
          <p:nvPr/>
        </p:nvSpPr>
        <p:spPr bwMode="auto">
          <a:xfrm>
            <a:off x="3218741" y="4783977"/>
            <a:ext cx="457200" cy="366713"/>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dirty="0"/>
              <a:t>N</a:t>
            </a:r>
          </a:p>
        </p:txBody>
      </p:sp>
      <p:sp>
        <p:nvSpPr>
          <p:cNvPr id="431" name="Rectangle 402">
            <a:extLst>
              <a:ext uri="{FF2B5EF4-FFF2-40B4-BE49-F238E27FC236}">
                <a16:creationId xmlns:a16="http://schemas.microsoft.com/office/drawing/2014/main" id="{EF948AB9-3F8A-F437-2B68-769074DDDCA2}"/>
              </a:ext>
            </a:extLst>
          </p:cNvPr>
          <p:cNvSpPr>
            <a:spLocks noChangeArrowheads="1"/>
          </p:cNvSpPr>
          <p:nvPr/>
        </p:nvSpPr>
        <p:spPr bwMode="auto">
          <a:xfrm>
            <a:off x="3675941" y="4783977"/>
            <a:ext cx="455613" cy="366713"/>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dirty="0"/>
              <a:t>D</a:t>
            </a:r>
          </a:p>
        </p:txBody>
      </p:sp>
      <p:sp>
        <p:nvSpPr>
          <p:cNvPr id="432" name="Rectangle 403">
            <a:extLst>
              <a:ext uri="{FF2B5EF4-FFF2-40B4-BE49-F238E27FC236}">
                <a16:creationId xmlns:a16="http://schemas.microsoft.com/office/drawing/2014/main" id="{1A824D4C-57B1-C216-01D1-4DF0C340F036}"/>
              </a:ext>
            </a:extLst>
          </p:cNvPr>
          <p:cNvSpPr>
            <a:spLocks noChangeArrowheads="1"/>
          </p:cNvSpPr>
          <p:nvPr/>
        </p:nvSpPr>
        <p:spPr bwMode="auto">
          <a:xfrm>
            <a:off x="4131553" y="4783977"/>
            <a:ext cx="457200" cy="366713"/>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dirty="0"/>
              <a:t>T</a:t>
            </a:r>
          </a:p>
        </p:txBody>
      </p:sp>
      <p:sp>
        <p:nvSpPr>
          <p:cNvPr id="433" name="Rectangle 404">
            <a:extLst>
              <a:ext uri="{FF2B5EF4-FFF2-40B4-BE49-F238E27FC236}">
                <a16:creationId xmlns:a16="http://schemas.microsoft.com/office/drawing/2014/main" id="{3079E3DC-D082-84F3-790D-5873C7F083C8}"/>
              </a:ext>
            </a:extLst>
          </p:cNvPr>
          <p:cNvSpPr>
            <a:spLocks noChangeArrowheads="1"/>
          </p:cNvSpPr>
          <p:nvPr/>
        </p:nvSpPr>
        <p:spPr bwMode="auto">
          <a:xfrm>
            <a:off x="4588753" y="4783977"/>
            <a:ext cx="457200" cy="366713"/>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dirty="0"/>
              <a:t>E</a:t>
            </a:r>
          </a:p>
        </p:txBody>
      </p:sp>
      <p:sp>
        <p:nvSpPr>
          <p:cNvPr id="434" name="Rectangle 405">
            <a:extLst>
              <a:ext uri="{FF2B5EF4-FFF2-40B4-BE49-F238E27FC236}">
                <a16:creationId xmlns:a16="http://schemas.microsoft.com/office/drawing/2014/main" id="{8EF0128E-BF04-900E-54AB-AD66D557E050}"/>
              </a:ext>
            </a:extLst>
          </p:cNvPr>
          <p:cNvSpPr>
            <a:spLocks noChangeArrowheads="1"/>
          </p:cNvSpPr>
          <p:nvPr/>
        </p:nvSpPr>
        <p:spPr bwMode="auto">
          <a:xfrm>
            <a:off x="5045953" y="4783977"/>
            <a:ext cx="457200" cy="366713"/>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dirty="0"/>
              <a:t>M</a:t>
            </a:r>
          </a:p>
        </p:txBody>
      </p:sp>
      <p:sp>
        <p:nvSpPr>
          <p:cNvPr id="435" name="Rectangle 406">
            <a:extLst>
              <a:ext uri="{FF2B5EF4-FFF2-40B4-BE49-F238E27FC236}">
                <a16:creationId xmlns:a16="http://schemas.microsoft.com/office/drawing/2014/main" id="{857E5BB4-0715-04FA-06BE-A219AE3B1360}"/>
              </a:ext>
            </a:extLst>
          </p:cNvPr>
          <p:cNvSpPr>
            <a:spLocks noChangeArrowheads="1"/>
          </p:cNvSpPr>
          <p:nvPr/>
        </p:nvSpPr>
        <p:spPr bwMode="auto">
          <a:xfrm>
            <a:off x="5503153" y="4783977"/>
            <a:ext cx="457200" cy="366713"/>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dirty="0"/>
              <a:t>P</a:t>
            </a:r>
          </a:p>
        </p:txBody>
      </p:sp>
      <p:sp>
        <p:nvSpPr>
          <p:cNvPr id="436" name="Rectangle 407">
            <a:extLst>
              <a:ext uri="{FF2B5EF4-FFF2-40B4-BE49-F238E27FC236}">
                <a16:creationId xmlns:a16="http://schemas.microsoft.com/office/drawing/2014/main" id="{5AA29669-D6F7-DEF8-09BE-2E0E237D86C7}"/>
              </a:ext>
            </a:extLst>
          </p:cNvPr>
          <p:cNvSpPr>
            <a:spLocks noChangeArrowheads="1"/>
          </p:cNvSpPr>
          <p:nvPr/>
        </p:nvSpPr>
        <p:spPr bwMode="auto">
          <a:xfrm>
            <a:off x="5960353" y="4783977"/>
            <a:ext cx="457200" cy="366713"/>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dirty="0"/>
              <a:t>E</a:t>
            </a:r>
          </a:p>
        </p:txBody>
      </p:sp>
      <p:sp>
        <p:nvSpPr>
          <p:cNvPr id="437" name="Rectangle 408">
            <a:extLst>
              <a:ext uri="{FF2B5EF4-FFF2-40B4-BE49-F238E27FC236}">
                <a16:creationId xmlns:a16="http://schemas.microsoft.com/office/drawing/2014/main" id="{987B9BEF-6CDE-8C15-7A6C-101165C40992}"/>
              </a:ext>
            </a:extLst>
          </p:cNvPr>
          <p:cNvSpPr>
            <a:spLocks noChangeArrowheads="1"/>
          </p:cNvSpPr>
          <p:nvPr/>
        </p:nvSpPr>
        <p:spPr bwMode="auto">
          <a:xfrm>
            <a:off x="6417553" y="4783977"/>
            <a:ext cx="457200" cy="366713"/>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dirty="0"/>
              <a:t>R</a:t>
            </a:r>
          </a:p>
        </p:txBody>
      </p:sp>
      <p:sp>
        <p:nvSpPr>
          <p:cNvPr id="438" name="Rectangle 409">
            <a:extLst>
              <a:ext uri="{FF2B5EF4-FFF2-40B4-BE49-F238E27FC236}">
                <a16:creationId xmlns:a16="http://schemas.microsoft.com/office/drawing/2014/main" id="{FDC4EA6D-46C3-2152-7CBD-143B253CC3B2}"/>
              </a:ext>
            </a:extLst>
          </p:cNvPr>
          <p:cNvSpPr>
            <a:spLocks noChangeArrowheads="1"/>
          </p:cNvSpPr>
          <p:nvPr/>
        </p:nvSpPr>
        <p:spPr bwMode="auto">
          <a:xfrm>
            <a:off x="6874753" y="4783977"/>
            <a:ext cx="457200" cy="366713"/>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dirty="0"/>
              <a:t>A</a:t>
            </a:r>
          </a:p>
        </p:txBody>
      </p:sp>
      <p:sp>
        <p:nvSpPr>
          <p:cNvPr id="439" name="Rectangle 410">
            <a:extLst>
              <a:ext uri="{FF2B5EF4-FFF2-40B4-BE49-F238E27FC236}">
                <a16:creationId xmlns:a16="http://schemas.microsoft.com/office/drawing/2014/main" id="{032C8CAF-535D-FB87-FC73-2C4321A60D58}"/>
              </a:ext>
            </a:extLst>
          </p:cNvPr>
          <p:cNvSpPr>
            <a:spLocks noChangeArrowheads="1"/>
          </p:cNvSpPr>
          <p:nvPr/>
        </p:nvSpPr>
        <p:spPr bwMode="auto">
          <a:xfrm>
            <a:off x="7331953" y="4783977"/>
            <a:ext cx="457200" cy="366713"/>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dirty="0"/>
              <a:t>T</a:t>
            </a:r>
          </a:p>
        </p:txBody>
      </p:sp>
      <p:sp>
        <p:nvSpPr>
          <p:cNvPr id="440" name="Rectangle 411">
            <a:extLst>
              <a:ext uri="{FF2B5EF4-FFF2-40B4-BE49-F238E27FC236}">
                <a16:creationId xmlns:a16="http://schemas.microsoft.com/office/drawing/2014/main" id="{3D1ED45D-587B-BBD7-C590-731CCA7AB207}"/>
              </a:ext>
            </a:extLst>
          </p:cNvPr>
          <p:cNvSpPr>
            <a:spLocks noChangeArrowheads="1"/>
          </p:cNvSpPr>
          <p:nvPr/>
        </p:nvSpPr>
        <p:spPr bwMode="auto">
          <a:xfrm>
            <a:off x="7789153" y="4783977"/>
            <a:ext cx="455613" cy="366713"/>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dirty="0"/>
              <a:t>U</a:t>
            </a:r>
          </a:p>
        </p:txBody>
      </p:sp>
      <p:sp>
        <p:nvSpPr>
          <p:cNvPr id="441" name="Rectangle 412">
            <a:extLst>
              <a:ext uri="{FF2B5EF4-FFF2-40B4-BE49-F238E27FC236}">
                <a16:creationId xmlns:a16="http://schemas.microsoft.com/office/drawing/2014/main" id="{DF2390F9-E4AF-863A-1A29-1C1249E41DA6}"/>
              </a:ext>
            </a:extLst>
          </p:cNvPr>
          <p:cNvSpPr>
            <a:spLocks noChangeArrowheads="1"/>
          </p:cNvSpPr>
          <p:nvPr/>
        </p:nvSpPr>
        <p:spPr bwMode="auto">
          <a:xfrm>
            <a:off x="8244766" y="4783977"/>
            <a:ext cx="457200" cy="366713"/>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dirty="0"/>
              <a:t>R</a:t>
            </a:r>
          </a:p>
        </p:txBody>
      </p:sp>
      <p:sp>
        <p:nvSpPr>
          <p:cNvPr id="442" name="Line 413">
            <a:extLst>
              <a:ext uri="{FF2B5EF4-FFF2-40B4-BE49-F238E27FC236}">
                <a16:creationId xmlns:a16="http://schemas.microsoft.com/office/drawing/2014/main" id="{25EE8981-2DE1-C2AB-4DEA-52BF30B1A5A8}"/>
              </a:ext>
            </a:extLst>
          </p:cNvPr>
          <p:cNvSpPr>
            <a:spLocks noChangeShapeType="1"/>
          </p:cNvSpPr>
          <p:nvPr/>
        </p:nvSpPr>
        <p:spPr bwMode="auto">
          <a:xfrm>
            <a:off x="2761541" y="1485152"/>
            <a:ext cx="0" cy="3671888"/>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43" name="Line 414">
            <a:extLst>
              <a:ext uri="{FF2B5EF4-FFF2-40B4-BE49-F238E27FC236}">
                <a16:creationId xmlns:a16="http://schemas.microsoft.com/office/drawing/2014/main" id="{41FF4061-52A0-3000-1DE6-F2A860478555}"/>
              </a:ext>
            </a:extLst>
          </p:cNvPr>
          <p:cNvSpPr>
            <a:spLocks noChangeShapeType="1"/>
          </p:cNvSpPr>
          <p:nvPr/>
        </p:nvSpPr>
        <p:spPr bwMode="auto">
          <a:xfrm>
            <a:off x="3218741" y="1485152"/>
            <a:ext cx="0" cy="3671888"/>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44" name="Line 415">
            <a:extLst>
              <a:ext uri="{FF2B5EF4-FFF2-40B4-BE49-F238E27FC236}">
                <a16:creationId xmlns:a16="http://schemas.microsoft.com/office/drawing/2014/main" id="{727248EA-75C1-0CDE-F684-EB9D4985CB00}"/>
              </a:ext>
            </a:extLst>
          </p:cNvPr>
          <p:cNvSpPr>
            <a:spLocks noChangeShapeType="1"/>
          </p:cNvSpPr>
          <p:nvPr/>
        </p:nvSpPr>
        <p:spPr bwMode="auto">
          <a:xfrm>
            <a:off x="3675941" y="1485152"/>
            <a:ext cx="0" cy="3671888"/>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45" name="Line 416">
            <a:extLst>
              <a:ext uri="{FF2B5EF4-FFF2-40B4-BE49-F238E27FC236}">
                <a16:creationId xmlns:a16="http://schemas.microsoft.com/office/drawing/2014/main" id="{807BFECE-84B4-6E9A-B696-21F17E75FD0A}"/>
              </a:ext>
            </a:extLst>
          </p:cNvPr>
          <p:cNvSpPr>
            <a:spLocks noChangeShapeType="1"/>
          </p:cNvSpPr>
          <p:nvPr/>
        </p:nvSpPr>
        <p:spPr bwMode="auto">
          <a:xfrm>
            <a:off x="4131553" y="1485152"/>
            <a:ext cx="0" cy="3671888"/>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46" name="Line 417">
            <a:extLst>
              <a:ext uri="{FF2B5EF4-FFF2-40B4-BE49-F238E27FC236}">
                <a16:creationId xmlns:a16="http://schemas.microsoft.com/office/drawing/2014/main" id="{E83730D0-5812-2399-468B-1ED33E79F7AC}"/>
              </a:ext>
            </a:extLst>
          </p:cNvPr>
          <p:cNvSpPr>
            <a:spLocks noChangeShapeType="1"/>
          </p:cNvSpPr>
          <p:nvPr/>
        </p:nvSpPr>
        <p:spPr bwMode="auto">
          <a:xfrm>
            <a:off x="4588753" y="1485152"/>
            <a:ext cx="0" cy="3671888"/>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47" name="Line 418">
            <a:extLst>
              <a:ext uri="{FF2B5EF4-FFF2-40B4-BE49-F238E27FC236}">
                <a16:creationId xmlns:a16="http://schemas.microsoft.com/office/drawing/2014/main" id="{51208390-408C-EFBC-F985-55DE8240AB47}"/>
              </a:ext>
            </a:extLst>
          </p:cNvPr>
          <p:cNvSpPr>
            <a:spLocks noChangeShapeType="1"/>
          </p:cNvSpPr>
          <p:nvPr/>
        </p:nvSpPr>
        <p:spPr bwMode="auto">
          <a:xfrm>
            <a:off x="5045953" y="1485152"/>
            <a:ext cx="0" cy="3671888"/>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48" name="Line 419">
            <a:extLst>
              <a:ext uri="{FF2B5EF4-FFF2-40B4-BE49-F238E27FC236}">
                <a16:creationId xmlns:a16="http://schemas.microsoft.com/office/drawing/2014/main" id="{1C554A41-11AD-BB36-5852-D48D542230B8}"/>
              </a:ext>
            </a:extLst>
          </p:cNvPr>
          <p:cNvSpPr>
            <a:spLocks noChangeShapeType="1"/>
          </p:cNvSpPr>
          <p:nvPr/>
        </p:nvSpPr>
        <p:spPr bwMode="auto">
          <a:xfrm>
            <a:off x="5503153" y="1485152"/>
            <a:ext cx="0" cy="3671888"/>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49" name="Line 420">
            <a:extLst>
              <a:ext uri="{FF2B5EF4-FFF2-40B4-BE49-F238E27FC236}">
                <a16:creationId xmlns:a16="http://schemas.microsoft.com/office/drawing/2014/main" id="{E520EF5B-235C-98EB-3C90-12F68E98C435}"/>
              </a:ext>
            </a:extLst>
          </p:cNvPr>
          <p:cNvSpPr>
            <a:spLocks noChangeShapeType="1"/>
          </p:cNvSpPr>
          <p:nvPr/>
        </p:nvSpPr>
        <p:spPr bwMode="auto">
          <a:xfrm>
            <a:off x="5960353" y="1485152"/>
            <a:ext cx="0" cy="3671888"/>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50" name="Line 421">
            <a:extLst>
              <a:ext uri="{FF2B5EF4-FFF2-40B4-BE49-F238E27FC236}">
                <a16:creationId xmlns:a16="http://schemas.microsoft.com/office/drawing/2014/main" id="{EC900196-B1E8-FC19-1BF7-D0E10B81919E}"/>
              </a:ext>
            </a:extLst>
          </p:cNvPr>
          <p:cNvSpPr>
            <a:spLocks noChangeShapeType="1"/>
          </p:cNvSpPr>
          <p:nvPr/>
        </p:nvSpPr>
        <p:spPr bwMode="auto">
          <a:xfrm>
            <a:off x="6417553" y="1485152"/>
            <a:ext cx="0" cy="3671888"/>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51" name="Line 422">
            <a:extLst>
              <a:ext uri="{FF2B5EF4-FFF2-40B4-BE49-F238E27FC236}">
                <a16:creationId xmlns:a16="http://schemas.microsoft.com/office/drawing/2014/main" id="{D2DC8871-331B-6CA7-B392-EE02690D2EBC}"/>
              </a:ext>
            </a:extLst>
          </p:cNvPr>
          <p:cNvSpPr>
            <a:spLocks noChangeShapeType="1"/>
          </p:cNvSpPr>
          <p:nvPr/>
        </p:nvSpPr>
        <p:spPr bwMode="auto">
          <a:xfrm>
            <a:off x="6874753" y="1485152"/>
            <a:ext cx="0" cy="3671888"/>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52" name="Line 423">
            <a:extLst>
              <a:ext uri="{FF2B5EF4-FFF2-40B4-BE49-F238E27FC236}">
                <a16:creationId xmlns:a16="http://schemas.microsoft.com/office/drawing/2014/main" id="{B3FA07AB-D54C-79BF-A090-3922D019D6E7}"/>
              </a:ext>
            </a:extLst>
          </p:cNvPr>
          <p:cNvSpPr>
            <a:spLocks noChangeShapeType="1"/>
          </p:cNvSpPr>
          <p:nvPr/>
        </p:nvSpPr>
        <p:spPr bwMode="auto">
          <a:xfrm>
            <a:off x="7331953" y="1485152"/>
            <a:ext cx="0" cy="3671888"/>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53" name="Line 424">
            <a:extLst>
              <a:ext uri="{FF2B5EF4-FFF2-40B4-BE49-F238E27FC236}">
                <a16:creationId xmlns:a16="http://schemas.microsoft.com/office/drawing/2014/main" id="{7C5191FE-BDA8-BEE9-298A-A2AB92BAABD9}"/>
              </a:ext>
            </a:extLst>
          </p:cNvPr>
          <p:cNvSpPr>
            <a:spLocks noChangeShapeType="1"/>
          </p:cNvSpPr>
          <p:nvPr/>
        </p:nvSpPr>
        <p:spPr bwMode="auto">
          <a:xfrm>
            <a:off x="7789153" y="1485152"/>
            <a:ext cx="0" cy="3671888"/>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54" name="Line 425">
            <a:extLst>
              <a:ext uri="{FF2B5EF4-FFF2-40B4-BE49-F238E27FC236}">
                <a16:creationId xmlns:a16="http://schemas.microsoft.com/office/drawing/2014/main" id="{8FF806E6-C91A-E4DC-779C-28A9DA2C8C18}"/>
              </a:ext>
            </a:extLst>
          </p:cNvPr>
          <p:cNvSpPr>
            <a:spLocks noChangeShapeType="1"/>
          </p:cNvSpPr>
          <p:nvPr/>
        </p:nvSpPr>
        <p:spPr bwMode="auto">
          <a:xfrm>
            <a:off x="8244766" y="1485152"/>
            <a:ext cx="0" cy="3671888"/>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55" name="Line 426">
            <a:extLst>
              <a:ext uri="{FF2B5EF4-FFF2-40B4-BE49-F238E27FC236}">
                <a16:creationId xmlns:a16="http://schemas.microsoft.com/office/drawing/2014/main" id="{CA17AE0B-9877-BC9A-994A-5AA3D702A3D6}"/>
              </a:ext>
            </a:extLst>
          </p:cNvPr>
          <p:cNvSpPr>
            <a:spLocks noChangeShapeType="1"/>
          </p:cNvSpPr>
          <p:nvPr/>
        </p:nvSpPr>
        <p:spPr bwMode="auto">
          <a:xfrm>
            <a:off x="2297991" y="1858214"/>
            <a:ext cx="6410325"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56" name="Line 427">
            <a:extLst>
              <a:ext uri="{FF2B5EF4-FFF2-40B4-BE49-F238E27FC236}">
                <a16:creationId xmlns:a16="http://schemas.microsoft.com/office/drawing/2014/main" id="{CAFB299B-53F4-A671-2121-DD0FB688FAED}"/>
              </a:ext>
            </a:extLst>
          </p:cNvPr>
          <p:cNvSpPr>
            <a:spLocks noChangeShapeType="1"/>
          </p:cNvSpPr>
          <p:nvPr/>
        </p:nvSpPr>
        <p:spPr bwMode="auto">
          <a:xfrm>
            <a:off x="2297991" y="2223339"/>
            <a:ext cx="6410325"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57" name="Line 428">
            <a:extLst>
              <a:ext uri="{FF2B5EF4-FFF2-40B4-BE49-F238E27FC236}">
                <a16:creationId xmlns:a16="http://schemas.microsoft.com/office/drawing/2014/main" id="{01342FE3-5BCF-20E6-ADF4-AEEF99A23EA0}"/>
              </a:ext>
            </a:extLst>
          </p:cNvPr>
          <p:cNvSpPr>
            <a:spLocks noChangeShapeType="1"/>
          </p:cNvSpPr>
          <p:nvPr/>
        </p:nvSpPr>
        <p:spPr bwMode="auto">
          <a:xfrm>
            <a:off x="2297991" y="2590052"/>
            <a:ext cx="6410325"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58" name="Line 429">
            <a:extLst>
              <a:ext uri="{FF2B5EF4-FFF2-40B4-BE49-F238E27FC236}">
                <a16:creationId xmlns:a16="http://schemas.microsoft.com/office/drawing/2014/main" id="{4FE1FEB4-D3E7-55D8-543B-F5A22901C534}"/>
              </a:ext>
            </a:extLst>
          </p:cNvPr>
          <p:cNvSpPr>
            <a:spLocks noChangeShapeType="1"/>
          </p:cNvSpPr>
          <p:nvPr/>
        </p:nvSpPr>
        <p:spPr bwMode="auto">
          <a:xfrm>
            <a:off x="2297991" y="2955177"/>
            <a:ext cx="6410325"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59" name="Line 430">
            <a:extLst>
              <a:ext uri="{FF2B5EF4-FFF2-40B4-BE49-F238E27FC236}">
                <a16:creationId xmlns:a16="http://schemas.microsoft.com/office/drawing/2014/main" id="{13AC570C-B76A-884F-3354-2CBACDE811FE}"/>
              </a:ext>
            </a:extLst>
          </p:cNvPr>
          <p:cNvSpPr>
            <a:spLocks noChangeShapeType="1"/>
          </p:cNvSpPr>
          <p:nvPr/>
        </p:nvSpPr>
        <p:spPr bwMode="auto">
          <a:xfrm>
            <a:off x="2297991" y="3321889"/>
            <a:ext cx="6410325"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60" name="Line 431">
            <a:extLst>
              <a:ext uri="{FF2B5EF4-FFF2-40B4-BE49-F238E27FC236}">
                <a16:creationId xmlns:a16="http://schemas.microsoft.com/office/drawing/2014/main" id="{AB097911-9A3F-4D64-CAE7-20C0E8EC1B8C}"/>
              </a:ext>
            </a:extLst>
          </p:cNvPr>
          <p:cNvSpPr>
            <a:spLocks noChangeShapeType="1"/>
          </p:cNvSpPr>
          <p:nvPr/>
        </p:nvSpPr>
        <p:spPr bwMode="auto">
          <a:xfrm>
            <a:off x="2297991" y="3687014"/>
            <a:ext cx="6410325"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61" name="Line 432">
            <a:extLst>
              <a:ext uri="{FF2B5EF4-FFF2-40B4-BE49-F238E27FC236}">
                <a16:creationId xmlns:a16="http://schemas.microsoft.com/office/drawing/2014/main" id="{C352BAED-B5E7-C835-F591-A3488E205CFE}"/>
              </a:ext>
            </a:extLst>
          </p:cNvPr>
          <p:cNvSpPr>
            <a:spLocks noChangeShapeType="1"/>
          </p:cNvSpPr>
          <p:nvPr/>
        </p:nvSpPr>
        <p:spPr bwMode="auto">
          <a:xfrm>
            <a:off x="2297991" y="4052139"/>
            <a:ext cx="6410325"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62" name="Line 433">
            <a:extLst>
              <a:ext uri="{FF2B5EF4-FFF2-40B4-BE49-F238E27FC236}">
                <a16:creationId xmlns:a16="http://schemas.microsoft.com/office/drawing/2014/main" id="{4BEDD00A-C663-E52F-A8B0-06B8312A2BE5}"/>
              </a:ext>
            </a:extLst>
          </p:cNvPr>
          <p:cNvSpPr>
            <a:spLocks noChangeShapeType="1"/>
          </p:cNvSpPr>
          <p:nvPr/>
        </p:nvSpPr>
        <p:spPr bwMode="auto">
          <a:xfrm>
            <a:off x="2297991" y="4418852"/>
            <a:ext cx="6410325"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63" name="Line 434">
            <a:extLst>
              <a:ext uri="{FF2B5EF4-FFF2-40B4-BE49-F238E27FC236}">
                <a16:creationId xmlns:a16="http://schemas.microsoft.com/office/drawing/2014/main" id="{BCBDAB65-72F0-87A5-F792-9E2CD91EA271}"/>
              </a:ext>
            </a:extLst>
          </p:cNvPr>
          <p:cNvSpPr>
            <a:spLocks noChangeShapeType="1"/>
          </p:cNvSpPr>
          <p:nvPr/>
        </p:nvSpPr>
        <p:spPr bwMode="auto">
          <a:xfrm>
            <a:off x="2297991" y="4783977"/>
            <a:ext cx="6410325"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64" name="Line 435">
            <a:extLst>
              <a:ext uri="{FF2B5EF4-FFF2-40B4-BE49-F238E27FC236}">
                <a16:creationId xmlns:a16="http://schemas.microsoft.com/office/drawing/2014/main" id="{AF3797E3-010C-8678-8C25-1416436D6F43}"/>
              </a:ext>
            </a:extLst>
          </p:cNvPr>
          <p:cNvSpPr>
            <a:spLocks noChangeShapeType="1"/>
          </p:cNvSpPr>
          <p:nvPr/>
        </p:nvSpPr>
        <p:spPr bwMode="auto">
          <a:xfrm>
            <a:off x="2304341" y="1485152"/>
            <a:ext cx="0" cy="3671888"/>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65" name="Line 436">
            <a:extLst>
              <a:ext uri="{FF2B5EF4-FFF2-40B4-BE49-F238E27FC236}">
                <a16:creationId xmlns:a16="http://schemas.microsoft.com/office/drawing/2014/main" id="{5B2AB4B4-D136-0887-CAB7-FB8C455B3B8E}"/>
              </a:ext>
            </a:extLst>
          </p:cNvPr>
          <p:cNvSpPr>
            <a:spLocks noChangeShapeType="1"/>
          </p:cNvSpPr>
          <p:nvPr/>
        </p:nvSpPr>
        <p:spPr bwMode="auto">
          <a:xfrm>
            <a:off x="8701966" y="1485152"/>
            <a:ext cx="0" cy="3671888"/>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66" name="Line 437">
            <a:extLst>
              <a:ext uri="{FF2B5EF4-FFF2-40B4-BE49-F238E27FC236}">
                <a16:creationId xmlns:a16="http://schemas.microsoft.com/office/drawing/2014/main" id="{28D2F063-EE18-D5AD-8402-C246AAA4E740}"/>
              </a:ext>
            </a:extLst>
          </p:cNvPr>
          <p:cNvSpPr>
            <a:spLocks noChangeShapeType="1"/>
          </p:cNvSpPr>
          <p:nvPr/>
        </p:nvSpPr>
        <p:spPr bwMode="auto">
          <a:xfrm>
            <a:off x="2297991" y="1491502"/>
            <a:ext cx="6410325"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67" name="Line 438">
            <a:extLst>
              <a:ext uri="{FF2B5EF4-FFF2-40B4-BE49-F238E27FC236}">
                <a16:creationId xmlns:a16="http://schemas.microsoft.com/office/drawing/2014/main" id="{F139B5DD-65D5-D884-F296-622EFF40F2F4}"/>
              </a:ext>
            </a:extLst>
          </p:cNvPr>
          <p:cNvSpPr>
            <a:spLocks noChangeShapeType="1"/>
          </p:cNvSpPr>
          <p:nvPr/>
        </p:nvSpPr>
        <p:spPr bwMode="auto">
          <a:xfrm>
            <a:off x="2297991" y="5150689"/>
            <a:ext cx="6410325"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 name="Textfeld 1">
            <a:extLst>
              <a:ext uri="{FF2B5EF4-FFF2-40B4-BE49-F238E27FC236}">
                <a16:creationId xmlns:a16="http://schemas.microsoft.com/office/drawing/2014/main" id="{E680D620-63D8-054A-85B8-866AFFBDDA9F}"/>
              </a:ext>
            </a:extLst>
          </p:cNvPr>
          <p:cNvSpPr txBox="1"/>
          <p:nvPr/>
        </p:nvSpPr>
        <p:spPr>
          <a:xfrm>
            <a:off x="2970228" y="5490779"/>
            <a:ext cx="6015327" cy="646331"/>
          </a:xfrm>
          <a:prstGeom prst="rect">
            <a:avLst/>
          </a:prstGeom>
          <a:noFill/>
          <a:ln>
            <a:solidFill>
              <a:schemeClr val="tx1"/>
            </a:solidFill>
          </a:ln>
        </p:spPr>
        <p:txBody>
          <a:bodyPr wrap="square" rtlCol="0">
            <a:spAutoFit/>
          </a:bodyPr>
          <a:lstStyle/>
          <a:p>
            <a:r>
              <a:rPr lang="de-DE" dirty="0"/>
              <a:t>Voraussetzungen für eine Verbrennung werden im … zusammengefasst.</a:t>
            </a:r>
          </a:p>
        </p:txBody>
      </p:sp>
      <p:sp>
        <p:nvSpPr>
          <p:cNvPr id="4" name="Textfeld 3">
            <a:extLst>
              <a:ext uri="{FF2B5EF4-FFF2-40B4-BE49-F238E27FC236}">
                <a16:creationId xmlns:a16="http://schemas.microsoft.com/office/drawing/2014/main" id="{AD5D4AA7-3E57-5AD0-E4E7-4BE457675108}"/>
              </a:ext>
            </a:extLst>
          </p:cNvPr>
          <p:cNvSpPr txBox="1"/>
          <p:nvPr/>
        </p:nvSpPr>
        <p:spPr>
          <a:xfrm>
            <a:off x="2970228" y="5502817"/>
            <a:ext cx="6015327" cy="646331"/>
          </a:xfrm>
          <a:prstGeom prst="rect">
            <a:avLst/>
          </a:prstGeom>
          <a:noFill/>
          <a:ln>
            <a:solidFill>
              <a:schemeClr val="tx1"/>
            </a:solidFill>
          </a:ln>
        </p:spPr>
        <p:txBody>
          <a:bodyPr wrap="square" rtlCol="0">
            <a:spAutoFit/>
          </a:bodyPr>
          <a:lstStyle/>
          <a:p>
            <a:r>
              <a:rPr lang="de-DE" dirty="0"/>
              <a:t>Schlägt der Förster, damit Waldbrände sich nicht ausbreiten können.</a:t>
            </a:r>
          </a:p>
        </p:txBody>
      </p:sp>
      <p:sp>
        <p:nvSpPr>
          <p:cNvPr id="5" name="Textfeld 4">
            <a:extLst>
              <a:ext uri="{FF2B5EF4-FFF2-40B4-BE49-F238E27FC236}">
                <a16:creationId xmlns:a16="http://schemas.microsoft.com/office/drawing/2014/main" id="{267C2AA3-2ED5-21F4-6CFC-07F62798C90D}"/>
              </a:ext>
            </a:extLst>
          </p:cNvPr>
          <p:cNvSpPr txBox="1"/>
          <p:nvPr/>
        </p:nvSpPr>
        <p:spPr>
          <a:xfrm>
            <a:off x="2990719" y="5485090"/>
            <a:ext cx="6015327" cy="369332"/>
          </a:xfrm>
          <a:prstGeom prst="rect">
            <a:avLst/>
          </a:prstGeom>
          <a:noFill/>
          <a:ln>
            <a:solidFill>
              <a:schemeClr val="tx1"/>
            </a:solidFill>
          </a:ln>
        </p:spPr>
        <p:txBody>
          <a:bodyPr wrap="square" rtlCol="0">
            <a:spAutoFit/>
          </a:bodyPr>
          <a:lstStyle/>
          <a:p>
            <a:r>
              <a:rPr lang="de-DE" dirty="0"/>
              <a:t>Damit sollte brennendes Öl niemals gelöscht werden.</a:t>
            </a:r>
          </a:p>
        </p:txBody>
      </p:sp>
      <p:sp>
        <p:nvSpPr>
          <p:cNvPr id="8" name="Textfeld 7">
            <a:extLst>
              <a:ext uri="{FF2B5EF4-FFF2-40B4-BE49-F238E27FC236}">
                <a16:creationId xmlns:a16="http://schemas.microsoft.com/office/drawing/2014/main" id="{D2C501D5-DC6E-73AD-BF7D-81C0437B0D08}"/>
              </a:ext>
            </a:extLst>
          </p:cNvPr>
          <p:cNvSpPr txBox="1"/>
          <p:nvPr/>
        </p:nvSpPr>
        <p:spPr>
          <a:xfrm>
            <a:off x="2977168" y="5478741"/>
            <a:ext cx="6015327" cy="646331"/>
          </a:xfrm>
          <a:prstGeom prst="rect">
            <a:avLst/>
          </a:prstGeom>
          <a:noFill/>
          <a:ln>
            <a:solidFill>
              <a:schemeClr val="tx1"/>
            </a:solidFill>
          </a:ln>
        </p:spPr>
        <p:txBody>
          <a:bodyPr wrap="square" rtlCol="0">
            <a:spAutoFit/>
          </a:bodyPr>
          <a:lstStyle/>
          <a:p>
            <a:r>
              <a:rPr lang="de-DE" dirty="0"/>
              <a:t>Diesen Gegenstand sollst du auf einen Topf setzen, wenn das Öl anfängt zu brennen.</a:t>
            </a:r>
          </a:p>
        </p:txBody>
      </p:sp>
      <p:sp>
        <p:nvSpPr>
          <p:cNvPr id="30" name="Textfeld 29">
            <a:extLst>
              <a:ext uri="{FF2B5EF4-FFF2-40B4-BE49-F238E27FC236}">
                <a16:creationId xmlns:a16="http://schemas.microsoft.com/office/drawing/2014/main" id="{C1C68EFD-5B8E-0ABD-0D2E-B378C9D755E7}"/>
              </a:ext>
            </a:extLst>
          </p:cNvPr>
          <p:cNvSpPr txBox="1"/>
          <p:nvPr/>
        </p:nvSpPr>
        <p:spPr>
          <a:xfrm>
            <a:off x="2988407" y="5473482"/>
            <a:ext cx="6015327" cy="646331"/>
          </a:xfrm>
          <a:prstGeom prst="rect">
            <a:avLst/>
          </a:prstGeom>
          <a:noFill/>
          <a:ln>
            <a:solidFill>
              <a:schemeClr val="tx1"/>
            </a:solidFill>
          </a:ln>
        </p:spPr>
        <p:txBody>
          <a:bodyPr wrap="square" rtlCol="0">
            <a:spAutoFit/>
          </a:bodyPr>
          <a:lstStyle/>
          <a:p>
            <a:r>
              <a:rPr lang="de-DE" dirty="0"/>
              <a:t>Rauchenden „Bernstein“ sollst du auf nicht brennbare … stellen.</a:t>
            </a:r>
          </a:p>
        </p:txBody>
      </p:sp>
      <p:sp>
        <p:nvSpPr>
          <p:cNvPr id="31" name="Textfeld 30">
            <a:extLst>
              <a:ext uri="{FF2B5EF4-FFF2-40B4-BE49-F238E27FC236}">
                <a16:creationId xmlns:a16="http://schemas.microsoft.com/office/drawing/2014/main" id="{5C92A73C-9819-384B-73A6-78767B1B5230}"/>
              </a:ext>
            </a:extLst>
          </p:cNvPr>
          <p:cNvSpPr txBox="1"/>
          <p:nvPr/>
        </p:nvSpPr>
        <p:spPr>
          <a:xfrm>
            <a:off x="2989563" y="5496245"/>
            <a:ext cx="6015327" cy="646331"/>
          </a:xfrm>
          <a:prstGeom prst="rect">
            <a:avLst/>
          </a:prstGeom>
          <a:noFill/>
          <a:ln>
            <a:solidFill>
              <a:schemeClr val="tx1"/>
            </a:solidFill>
          </a:ln>
        </p:spPr>
        <p:txBody>
          <a:bodyPr wrap="square" rtlCol="0">
            <a:spAutoFit/>
          </a:bodyPr>
          <a:lstStyle/>
          <a:p>
            <a:r>
              <a:rPr lang="de-DE" dirty="0"/>
              <a:t>Ein Gegenstand, um von Verbrennungen den Sauerstoff zu entfernen.</a:t>
            </a:r>
          </a:p>
        </p:txBody>
      </p:sp>
      <p:sp>
        <p:nvSpPr>
          <p:cNvPr id="32" name="Textfeld 31">
            <a:extLst>
              <a:ext uri="{FF2B5EF4-FFF2-40B4-BE49-F238E27FC236}">
                <a16:creationId xmlns:a16="http://schemas.microsoft.com/office/drawing/2014/main" id="{C4CA5CA7-FD2F-8FFA-A6D7-901D9D1C9991}"/>
              </a:ext>
            </a:extLst>
          </p:cNvPr>
          <p:cNvSpPr txBox="1"/>
          <p:nvPr/>
        </p:nvSpPr>
        <p:spPr>
          <a:xfrm>
            <a:off x="2989563" y="5454995"/>
            <a:ext cx="6015327" cy="646331"/>
          </a:xfrm>
          <a:prstGeom prst="rect">
            <a:avLst/>
          </a:prstGeom>
          <a:noFill/>
          <a:ln>
            <a:solidFill>
              <a:schemeClr val="tx1"/>
            </a:solidFill>
          </a:ln>
        </p:spPr>
        <p:txBody>
          <a:bodyPr wrap="square" rtlCol="0">
            <a:spAutoFit/>
          </a:bodyPr>
          <a:lstStyle/>
          <a:p>
            <a:r>
              <a:rPr lang="de-DE" dirty="0"/>
              <a:t>Kann unter bestimmten Voraussetzungen unter Wasser brennen.</a:t>
            </a:r>
          </a:p>
        </p:txBody>
      </p:sp>
      <p:sp>
        <p:nvSpPr>
          <p:cNvPr id="33" name="Textfeld 32">
            <a:extLst>
              <a:ext uri="{FF2B5EF4-FFF2-40B4-BE49-F238E27FC236}">
                <a16:creationId xmlns:a16="http://schemas.microsoft.com/office/drawing/2014/main" id="{48BE6555-5EF1-65EF-CAEC-0C7A9A09A5D9}"/>
              </a:ext>
            </a:extLst>
          </p:cNvPr>
          <p:cNvSpPr txBox="1"/>
          <p:nvPr/>
        </p:nvSpPr>
        <p:spPr>
          <a:xfrm>
            <a:off x="2990141" y="5470890"/>
            <a:ext cx="6015327" cy="646331"/>
          </a:xfrm>
          <a:prstGeom prst="rect">
            <a:avLst/>
          </a:prstGeom>
          <a:noFill/>
          <a:ln>
            <a:solidFill>
              <a:schemeClr val="tx1"/>
            </a:solidFill>
          </a:ln>
        </p:spPr>
        <p:txBody>
          <a:bodyPr wrap="square" rtlCol="0">
            <a:spAutoFit/>
          </a:bodyPr>
          <a:lstStyle/>
          <a:p>
            <a:r>
              <a:rPr lang="de-DE" dirty="0"/>
              <a:t>Wird benötigt, damit Wunderkerzen unter Wasser brennen.</a:t>
            </a:r>
          </a:p>
        </p:txBody>
      </p:sp>
      <p:sp>
        <p:nvSpPr>
          <p:cNvPr id="34" name="Textfeld 33">
            <a:extLst>
              <a:ext uri="{FF2B5EF4-FFF2-40B4-BE49-F238E27FC236}">
                <a16:creationId xmlns:a16="http://schemas.microsoft.com/office/drawing/2014/main" id="{C329D85F-073B-154D-66DD-2949B7F0138B}"/>
              </a:ext>
            </a:extLst>
          </p:cNvPr>
          <p:cNvSpPr txBox="1"/>
          <p:nvPr/>
        </p:nvSpPr>
        <p:spPr>
          <a:xfrm>
            <a:off x="2989563" y="5464541"/>
            <a:ext cx="6015327" cy="646331"/>
          </a:xfrm>
          <a:prstGeom prst="rect">
            <a:avLst/>
          </a:prstGeom>
          <a:noFill/>
          <a:ln>
            <a:solidFill>
              <a:schemeClr val="tx1"/>
            </a:solidFill>
          </a:ln>
        </p:spPr>
        <p:txBody>
          <a:bodyPr wrap="square" rtlCol="0">
            <a:spAutoFit/>
          </a:bodyPr>
          <a:lstStyle/>
          <a:p>
            <a:r>
              <a:rPr lang="de-DE" dirty="0"/>
              <a:t>Diese Voraussetzung fehlt, weshalb Wunderkerzen unter Wasser ausgehen.</a:t>
            </a:r>
          </a:p>
        </p:txBody>
      </p:sp>
    </p:spTree>
    <p:extLst>
      <p:ext uri="{BB962C8B-B14F-4D97-AF65-F5344CB8AC3E}">
        <p14:creationId xmlns:p14="http://schemas.microsoft.com/office/powerpoint/2010/main" val="25901136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1"/>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25" restart="whenNotActive" fill="hold" evtFilter="cancelBubble" nodeType="interactiveSeq">
                <p:stCondLst>
                  <p:cond evt="onClick" delay="0">
                    <p:tgtEl>
                      <p:spTgt spid="20"/>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16"/>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17"/>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18"/>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19"/>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20"/>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321"/>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322"/>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323"/>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324"/>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325"/>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326"/>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327"/>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52" restart="whenNotActive" fill="hold" evtFilter="cancelBubble" nodeType="interactiveSeq">
                <p:stCondLst>
                  <p:cond evt="onClick" delay="0">
                    <p:tgtEl>
                      <p:spTgt spid="21"/>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3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3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3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3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3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3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36"/>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37"/>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38"/>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39"/>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40"/>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41"/>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79" restart="whenNotActive" fill="hold" evtFilter="cancelBubble" nodeType="interactiveSeq">
                <p:stCondLst>
                  <p:cond evt="onClick" delay="0">
                    <p:tgtEl>
                      <p:spTgt spid="22"/>
                    </p:tgtEl>
                  </p:cond>
                </p:stCondLst>
                <p:endSync evt="end" delay="0">
                  <p:rtn val="all"/>
                </p:endSync>
                <p:childTnLst>
                  <p:par>
                    <p:cTn id="80" fill="hold">
                      <p:stCondLst>
                        <p:cond delay="0"/>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344"/>
                                        </p:tgtEl>
                                        <p:attrNameLst>
                                          <p:attrName>style.visibility</p:attrName>
                                        </p:attrNameLst>
                                      </p:cBhvr>
                                      <p:to>
                                        <p:strVal val="visible"/>
                                      </p:to>
                                    </p:set>
                                  </p:childTnLst>
                                </p:cTn>
                              </p:par>
                              <p:par>
                                <p:cTn id="84" presetID="1" presetClass="entr" presetSubtype="0" fill="hold" grpId="0" nodeType="withEffect">
                                  <p:stCondLst>
                                    <p:cond delay="0"/>
                                  </p:stCondLst>
                                  <p:childTnLst>
                                    <p:set>
                                      <p:cBhvr>
                                        <p:cTn id="85" dur="1" fill="hold">
                                          <p:stCondLst>
                                            <p:cond delay="0"/>
                                          </p:stCondLst>
                                        </p:cTn>
                                        <p:tgtEl>
                                          <p:spTgt spid="345"/>
                                        </p:tgtEl>
                                        <p:attrNameLst>
                                          <p:attrName>style.visibility</p:attrName>
                                        </p:attrNameLst>
                                      </p:cBhvr>
                                      <p:to>
                                        <p:strVal val="visible"/>
                                      </p:to>
                                    </p:set>
                                  </p:childTnLst>
                                </p:cTn>
                              </p:par>
                              <p:par>
                                <p:cTn id="86" presetID="1" presetClass="entr" presetSubtype="0" fill="hold" grpId="0" nodeType="withEffect">
                                  <p:stCondLst>
                                    <p:cond delay="0"/>
                                  </p:stCondLst>
                                  <p:childTnLst>
                                    <p:set>
                                      <p:cBhvr>
                                        <p:cTn id="87" dur="1" fill="hold">
                                          <p:stCondLst>
                                            <p:cond delay="0"/>
                                          </p:stCondLst>
                                        </p:cTn>
                                        <p:tgtEl>
                                          <p:spTgt spid="346"/>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347"/>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0"/>
                                          </p:stCondLst>
                                        </p:cTn>
                                        <p:tgtEl>
                                          <p:spTgt spid="348"/>
                                        </p:tgtEl>
                                        <p:attrNameLst>
                                          <p:attrName>style.visibility</p:attrName>
                                        </p:attrNameLst>
                                      </p:cBhvr>
                                      <p:to>
                                        <p:strVal val="visible"/>
                                      </p:to>
                                    </p:set>
                                  </p:childTnLst>
                                </p:cTn>
                              </p:par>
                              <p:par>
                                <p:cTn id="92" presetID="1" presetClass="entr" presetSubtype="0" fill="hold" grpId="0" nodeType="withEffect">
                                  <p:stCondLst>
                                    <p:cond delay="0"/>
                                  </p:stCondLst>
                                  <p:childTnLst>
                                    <p:set>
                                      <p:cBhvr>
                                        <p:cTn id="93" dur="1" fill="hold">
                                          <p:stCondLst>
                                            <p:cond delay="0"/>
                                          </p:stCondLst>
                                        </p:cTn>
                                        <p:tgtEl>
                                          <p:spTgt spid="349"/>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seq concurrent="1" nextAc="seek">
              <p:cTn id="94" restart="whenNotActive" fill="hold" evtFilter="cancelBubble" nodeType="interactiveSeq">
                <p:stCondLst>
                  <p:cond evt="onClick" delay="0">
                    <p:tgtEl>
                      <p:spTgt spid="23"/>
                    </p:tgtEl>
                  </p:cond>
                </p:stCondLst>
                <p:endSync evt="end" delay="0">
                  <p:rtn val="all"/>
                </p:endSync>
                <p:childTnLst>
                  <p:par>
                    <p:cTn id="95" fill="hold">
                      <p:stCondLst>
                        <p:cond delay="0"/>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58"/>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359"/>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360"/>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361"/>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362"/>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363"/>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seq concurrent="1" nextAc="seek">
              <p:cTn id="109" restart="whenNotActive" fill="hold" evtFilter="cancelBubble" nodeType="interactiveSeq">
                <p:stCondLst>
                  <p:cond evt="onClick" delay="0">
                    <p:tgtEl>
                      <p:spTgt spid="24"/>
                    </p:tgtEl>
                  </p:cond>
                </p:stCondLst>
                <p:endSync evt="end" delay="0">
                  <p:rtn val="all"/>
                </p:endSync>
                <p:childTnLst>
                  <p:par>
                    <p:cTn id="110" fill="hold">
                      <p:stCondLst>
                        <p:cond delay="0"/>
                      </p:stCondLst>
                      <p:childTnLst>
                        <p:par>
                          <p:cTn id="111" fill="hold">
                            <p:stCondLst>
                              <p:cond delay="0"/>
                            </p:stCondLst>
                            <p:childTnLst>
                              <p:par>
                                <p:cTn id="112" presetID="1" presetClass="entr" presetSubtype="0" fill="hold" grpId="0" nodeType="withEffect">
                                  <p:stCondLst>
                                    <p:cond delay="0"/>
                                  </p:stCondLst>
                                  <p:childTnLst>
                                    <p:set>
                                      <p:cBhvr>
                                        <p:cTn id="113" dur="1" fill="hold">
                                          <p:stCondLst>
                                            <p:cond delay="0"/>
                                          </p:stCondLst>
                                        </p:cTn>
                                        <p:tgtEl>
                                          <p:spTgt spid="372"/>
                                        </p:tgtEl>
                                        <p:attrNameLst>
                                          <p:attrName>style.visibility</p:attrName>
                                        </p:attrNameLst>
                                      </p:cBhvr>
                                      <p:to>
                                        <p:strVal val="visible"/>
                                      </p:to>
                                    </p:set>
                                  </p:childTnLst>
                                </p:cTn>
                              </p:par>
                              <p:par>
                                <p:cTn id="114" presetID="1" presetClass="entr" presetSubtype="0" fill="hold" grpId="0" nodeType="withEffect">
                                  <p:stCondLst>
                                    <p:cond delay="0"/>
                                  </p:stCondLst>
                                  <p:childTnLst>
                                    <p:set>
                                      <p:cBhvr>
                                        <p:cTn id="115" dur="1" fill="hold">
                                          <p:stCondLst>
                                            <p:cond delay="0"/>
                                          </p:stCondLst>
                                        </p:cTn>
                                        <p:tgtEl>
                                          <p:spTgt spid="373"/>
                                        </p:tgtEl>
                                        <p:attrNameLst>
                                          <p:attrName>style.visibility</p:attrName>
                                        </p:attrNameLst>
                                      </p:cBhvr>
                                      <p:to>
                                        <p:strVal val="visible"/>
                                      </p:to>
                                    </p:set>
                                  </p:childTnLst>
                                </p:cTn>
                              </p:par>
                              <p:par>
                                <p:cTn id="116" presetID="1" presetClass="entr" presetSubtype="0" fill="hold" grpId="0" nodeType="withEffect">
                                  <p:stCondLst>
                                    <p:cond delay="0"/>
                                  </p:stCondLst>
                                  <p:childTnLst>
                                    <p:set>
                                      <p:cBhvr>
                                        <p:cTn id="117" dur="1" fill="hold">
                                          <p:stCondLst>
                                            <p:cond delay="0"/>
                                          </p:stCondLst>
                                        </p:cTn>
                                        <p:tgtEl>
                                          <p:spTgt spid="374"/>
                                        </p:tgtEl>
                                        <p:attrNameLst>
                                          <p:attrName>style.visibility</p:attrName>
                                        </p:attrNameLst>
                                      </p:cBhvr>
                                      <p:to>
                                        <p:strVal val="visible"/>
                                      </p:to>
                                    </p:set>
                                  </p:childTnLst>
                                </p:cTn>
                              </p:par>
                              <p:par>
                                <p:cTn id="118" presetID="1" presetClass="entr" presetSubtype="0" fill="hold" grpId="0" nodeType="withEffect">
                                  <p:stCondLst>
                                    <p:cond delay="0"/>
                                  </p:stCondLst>
                                  <p:childTnLst>
                                    <p:set>
                                      <p:cBhvr>
                                        <p:cTn id="119" dur="1" fill="hold">
                                          <p:stCondLst>
                                            <p:cond delay="0"/>
                                          </p:stCondLst>
                                        </p:cTn>
                                        <p:tgtEl>
                                          <p:spTgt spid="375"/>
                                        </p:tgtEl>
                                        <p:attrNameLst>
                                          <p:attrName>style.visibility</p:attrName>
                                        </p:attrNameLst>
                                      </p:cBhvr>
                                      <p:to>
                                        <p:strVal val="visible"/>
                                      </p:to>
                                    </p:set>
                                  </p:childTnLst>
                                </p:cTn>
                              </p:par>
                              <p:par>
                                <p:cTn id="120" presetID="1" presetClass="entr" presetSubtype="0" fill="hold" grpId="0" nodeType="withEffect">
                                  <p:stCondLst>
                                    <p:cond delay="0"/>
                                  </p:stCondLst>
                                  <p:childTnLst>
                                    <p:set>
                                      <p:cBhvr>
                                        <p:cTn id="121" dur="1" fill="hold">
                                          <p:stCondLst>
                                            <p:cond delay="0"/>
                                          </p:stCondLst>
                                        </p:cTn>
                                        <p:tgtEl>
                                          <p:spTgt spid="376"/>
                                        </p:tgtEl>
                                        <p:attrNameLst>
                                          <p:attrName>style.visibility</p:attrName>
                                        </p:attrNameLst>
                                      </p:cBhvr>
                                      <p:to>
                                        <p:strVal val="visible"/>
                                      </p:to>
                                    </p:set>
                                  </p:childTnLst>
                                </p:cTn>
                              </p:par>
                              <p:par>
                                <p:cTn id="122" presetID="1" presetClass="entr" presetSubtype="0" fill="hold" grpId="0" nodeType="withEffect">
                                  <p:stCondLst>
                                    <p:cond delay="0"/>
                                  </p:stCondLst>
                                  <p:childTnLst>
                                    <p:set>
                                      <p:cBhvr>
                                        <p:cTn id="123" dur="1" fill="hold">
                                          <p:stCondLst>
                                            <p:cond delay="0"/>
                                          </p:stCondLst>
                                        </p:cTn>
                                        <p:tgtEl>
                                          <p:spTgt spid="377"/>
                                        </p:tgtEl>
                                        <p:attrNameLst>
                                          <p:attrName>style.visibility</p:attrName>
                                        </p:attrNameLst>
                                      </p:cBhvr>
                                      <p:to>
                                        <p:strVal val="visible"/>
                                      </p:to>
                                    </p:set>
                                  </p:childTnLst>
                                </p:cTn>
                              </p:par>
                              <p:par>
                                <p:cTn id="124" presetID="1" presetClass="entr" presetSubtype="0" fill="hold" grpId="0" nodeType="withEffect">
                                  <p:stCondLst>
                                    <p:cond delay="0"/>
                                  </p:stCondLst>
                                  <p:childTnLst>
                                    <p:set>
                                      <p:cBhvr>
                                        <p:cTn id="125" dur="1" fill="hold">
                                          <p:stCondLst>
                                            <p:cond delay="0"/>
                                          </p:stCondLst>
                                        </p:cTn>
                                        <p:tgtEl>
                                          <p:spTgt spid="378"/>
                                        </p:tgtEl>
                                        <p:attrNameLst>
                                          <p:attrName>style.visibility</p:attrName>
                                        </p:attrNameLst>
                                      </p:cBhvr>
                                      <p:to>
                                        <p:strVal val="visible"/>
                                      </p:to>
                                    </p:set>
                                  </p:childTnLst>
                                </p:cTn>
                              </p:par>
                              <p:par>
                                <p:cTn id="126" presetID="1" presetClass="entr" presetSubtype="0" fill="hold" grpId="0" nodeType="withEffect">
                                  <p:stCondLst>
                                    <p:cond delay="0"/>
                                  </p:stCondLst>
                                  <p:childTnLst>
                                    <p:set>
                                      <p:cBhvr>
                                        <p:cTn id="127" dur="1" fill="hold">
                                          <p:stCondLst>
                                            <p:cond delay="0"/>
                                          </p:stCondLst>
                                        </p:cTn>
                                        <p:tgtEl>
                                          <p:spTgt spid="379"/>
                                        </p:tgtEl>
                                        <p:attrNameLst>
                                          <p:attrName>style.visibility</p:attrName>
                                        </p:attrNameLst>
                                      </p:cBhvr>
                                      <p:to>
                                        <p:strVal val="visible"/>
                                      </p:to>
                                    </p:set>
                                  </p:childTnLst>
                                </p:cTn>
                              </p:par>
                              <p:par>
                                <p:cTn id="128" presetID="1" presetClass="entr" presetSubtype="0" fill="hold" grpId="0" nodeType="withEffect">
                                  <p:stCondLst>
                                    <p:cond delay="0"/>
                                  </p:stCondLst>
                                  <p:childTnLst>
                                    <p:set>
                                      <p:cBhvr>
                                        <p:cTn id="129" dur="1" fill="hold">
                                          <p:stCondLst>
                                            <p:cond delay="0"/>
                                          </p:stCondLst>
                                        </p:cTn>
                                        <p:tgtEl>
                                          <p:spTgt spid="380"/>
                                        </p:tgtEl>
                                        <p:attrNameLst>
                                          <p:attrName>style.visibility</p:attrName>
                                        </p:attrNameLst>
                                      </p:cBhvr>
                                      <p:to>
                                        <p:strVal val="visible"/>
                                      </p:to>
                                    </p:set>
                                  </p:childTnLst>
                                </p:cTn>
                              </p:par>
                              <p:par>
                                <p:cTn id="130" presetID="1" presetClass="entr" presetSubtype="0" fill="hold" grpId="0" nodeType="withEffect">
                                  <p:stCondLst>
                                    <p:cond delay="0"/>
                                  </p:stCondLst>
                                  <p:childTnLst>
                                    <p:set>
                                      <p:cBhvr>
                                        <p:cTn id="131" dur="1" fill="hold">
                                          <p:stCondLst>
                                            <p:cond delay="0"/>
                                          </p:stCondLst>
                                        </p:cTn>
                                        <p:tgtEl>
                                          <p:spTgt spid="381"/>
                                        </p:tgtEl>
                                        <p:attrNameLst>
                                          <p:attrName>style.visibility</p:attrName>
                                        </p:attrNameLst>
                                      </p:cBhvr>
                                      <p:to>
                                        <p:strVal val="visible"/>
                                      </p:to>
                                    </p:set>
                                  </p:childTnLst>
                                </p:cTn>
                              </p:par>
                            </p:childTnLst>
                          </p:cTn>
                        </p:par>
                      </p:childTnLst>
                    </p:cTn>
                  </p:par>
                </p:childTnLst>
              </p:cTn>
              <p:nextCondLst>
                <p:cond evt="onClick" delay="0">
                  <p:tgtEl>
                    <p:spTgt spid="24"/>
                  </p:tgtEl>
                </p:cond>
              </p:nextCondLst>
            </p:seq>
            <p:seq concurrent="1" nextAc="seek">
              <p:cTn id="132" restart="whenNotActive" fill="hold" evtFilter="cancelBubble" nodeType="interactiveSeq">
                <p:stCondLst>
                  <p:cond evt="onClick" delay="0">
                    <p:tgtEl>
                      <p:spTgt spid="25"/>
                    </p:tgtEl>
                  </p:cond>
                </p:stCondLst>
                <p:endSync evt="end" delay="0">
                  <p:rtn val="all"/>
                </p:endSync>
                <p:childTnLst>
                  <p:par>
                    <p:cTn id="133" fill="hold">
                      <p:stCondLst>
                        <p:cond delay="0"/>
                      </p:stCondLst>
                      <p:childTnLst>
                        <p:par>
                          <p:cTn id="134" fill="hold">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386"/>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387"/>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388"/>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389"/>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390"/>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391"/>
                                        </p:tgtEl>
                                        <p:attrNameLst>
                                          <p:attrName>style.visibility</p:attrName>
                                        </p:attrNameLst>
                                      </p:cBhvr>
                                      <p:to>
                                        <p:strVal val="visible"/>
                                      </p:to>
                                    </p:set>
                                  </p:childTnLst>
                                </p:cTn>
                              </p:par>
                              <p:par>
                                <p:cTn id="147" presetID="1" presetClass="entr" presetSubtype="0" fill="hold" grpId="0" nodeType="withEffect">
                                  <p:stCondLst>
                                    <p:cond delay="0"/>
                                  </p:stCondLst>
                                  <p:childTnLst>
                                    <p:set>
                                      <p:cBhvr>
                                        <p:cTn id="148" dur="1" fill="hold">
                                          <p:stCondLst>
                                            <p:cond delay="0"/>
                                          </p:stCondLst>
                                        </p:cTn>
                                        <p:tgtEl>
                                          <p:spTgt spid="392"/>
                                        </p:tgtEl>
                                        <p:attrNameLst>
                                          <p:attrName>style.visibility</p:attrName>
                                        </p:attrNameLst>
                                      </p:cBhvr>
                                      <p:to>
                                        <p:strVal val="visible"/>
                                      </p:to>
                                    </p:set>
                                  </p:childTnLst>
                                </p:cTn>
                              </p:par>
                              <p:par>
                                <p:cTn id="149" presetID="1" presetClass="entr" presetSubtype="0" fill="hold" grpId="0" nodeType="withEffect">
                                  <p:stCondLst>
                                    <p:cond delay="0"/>
                                  </p:stCondLst>
                                  <p:childTnLst>
                                    <p:set>
                                      <p:cBhvr>
                                        <p:cTn id="150" dur="1" fill="hold">
                                          <p:stCondLst>
                                            <p:cond delay="0"/>
                                          </p:stCondLst>
                                        </p:cTn>
                                        <p:tgtEl>
                                          <p:spTgt spid="393"/>
                                        </p:tgtEl>
                                        <p:attrNameLst>
                                          <p:attrName>style.visibility</p:attrName>
                                        </p:attrNameLst>
                                      </p:cBhvr>
                                      <p:to>
                                        <p:strVal val="visible"/>
                                      </p:to>
                                    </p:set>
                                  </p:childTnLst>
                                </p:cTn>
                              </p:par>
                              <p:par>
                                <p:cTn id="151" presetID="1" presetClass="entr" presetSubtype="0" fill="hold" grpId="0" nodeType="withEffect">
                                  <p:stCondLst>
                                    <p:cond delay="0"/>
                                  </p:stCondLst>
                                  <p:childTnLst>
                                    <p:set>
                                      <p:cBhvr>
                                        <p:cTn id="152" dur="1" fill="hold">
                                          <p:stCondLst>
                                            <p:cond delay="0"/>
                                          </p:stCondLst>
                                        </p:cTn>
                                        <p:tgtEl>
                                          <p:spTgt spid="394"/>
                                        </p:tgtEl>
                                        <p:attrNameLst>
                                          <p:attrName>style.visibility</p:attrName>
                                        </p:attrNameLst>
                                      </p:cBhvr>
                                      <p:to>
                                        <p:strVal val="visible"/>
                                      </p:to>
                                    </p:set>
                                  </p:childTnLst>
                                </p:cTn>
                              </p:par>
                              <p:par>
                                <p:cTn id="153" presetID="1" presetClass="entr" presetSubtype="0" fill="hold" grpId="0" nodeType="withEffect">
                                  <p:stCondLst>
                                    <p:cond delay="0"/>
                                  </p:stCondLst>
                                  <p:childTnLst>
                                    <p:set>
                                      <p:cBhvr>
                                        <p:cTn id="154" dur="1" fill="hold">
                                          <p:stCondLst>
                                            <p:cond delay="0"/>
                                          </p:stCondLst>
                                        </p:cTn>
                                        <p:tgtEl>
                                          <p:spTgt spid="395"/>
                                        </p:tgtEl>
                                        <p:attrNameLst>
                                          <p:attrName>style.visibility</p:attrName>
                                        </p:attrNameLst>
                                      </p:cBhvr>
                                      <p:to>
                                        <p:strVal val="visible"/>
                                      </p:to>
                                    </p:set>
                                  </p:childTnLst>
                                </p:cTn>
                              </p:par>
                            </p:childTnLst>
                          </p:cTn>
                        </p:par>
                      </p:childTnLst>
                    </p:cTn>
                  </p:par>
                </p:childTnLst>
              </p:cTn>
              <p:nextCondLst>
                <p:cond evt="onClick" delay="0">
                  <p:tgtEl>
                    <p:spTgt spid="25"/>
                  </p:tgtEl>
                </p:cond>
              </p:nextCondLst>
            </p:seq>
            <p:seq concurrent="1" nextAc="seek">
              <p:cTn id="155" restart="whenNotActive" fill="hold" evtFilter="cancelBubble" nodeType="interactiveSeq">
                <p:stCondLst>
                  <p:cond evt="onClick" delay="0">
                    <p:tgtEl>
                      <p:spTgt spid="26"/>
                    </p:tgtEl>
                  </p:cond>
                </p:stCondLst>
                <p:endSync evt="end" delay="0">
                  <p:rtn val="all"/>
                </p:endSync>
                <p:childTnLst>
                  <p:par>
                    <p:cTn id="156" fill="hold">
                      <p:stCondLst>
                        <p:cond delay="0"/>
                      </p:stCondLst>
                      <p:childTnLst>
                        <p:par>
                          <p:cTn id="157" fill="hold">
                            <p:stCondLst>
                              <p:cond delay="0"/>
                            </p:stCondLst>
                            <p:childTnLst>
                              <p:par>
                                <p:cTn id="158" presetID="1" presetClass="entr" presetSubtype="0" fill="hold" grpId="0" nodeType="clickEffect">
                                  <p:stCondLst>
                                    <p:cond delay="0"/>
                                  </p:stCondLst>
                                  <p:childTnLst>
                                    <p:set>
                                      <p:cBhvr>
                                        <p:cTn id="159" dur="1" fill="hold">
                                          <p:stCondLst>
                                            <p:cond delay="0"/>
                                          </p:stCondLst>
                                        </p:cTn>
                                        <p:tgtEl>
                                          <p:spTgt spid="400"/>
                                        </p:tgtEl>
                                        <p:attrNameLst>
                                          <p:attrName>style.visibility</p:attrName>
                                        </p:attrNameLst>
                                      </p:cBhvr>
                                      <p:to>
                                        <p:strVal val="visible"/>
                                      </p:to>
                                    </p:set>
                                  </p:childTnLst>
                                </p:cTn>
                              </p:par>
                              <p:par>
                                <p:cTn id="160" presetID="1" presetClass="entr" presetSubtype="0" fill="hold" grpId="0" nodeType="withEffect">
                                  <p:stCondLst>
                                    <p:cond delay="0"/>
                                  </p:stCondLst>
                                  <p:childTnLst>
                                    <p:set>
                                      <p:cBhvr>
                                        <p:cTn id="161" dur="1" fill="hold">
                                          <p:stCondLst>
                                            <p:cond delay="0"/>
                                          </p:stCondLst>
                                        </p:cTn>
                                        <p:tgtEl>
                                          <p:spTgt spid="401"/>
                                        </p:tgtEl>
                                        <p:attrNameLst>
                                          <p:attrName>style.visibility</p:attrName>
                                        </p:attrNameLst>
                                      </p:cBhvr>
                                      <p:to>
                                        <p:strVal val="visible"/>
                                      </p:to>
                                    </p:set>
                                  </p:childTnLst>
                                </p:cTn>
                              </p:par>
                              <p:par>
                                <p:cTn id="162" presetID="1" presetClass="entr" presetSubtype="0" fill="hold" grpId="0" nodeType="withEffect">
                                  <p:stCondLst>
                                    <p:cond delay="0"/>
                                  </p:stCondLst>
                                  <p:childTnLst>
                                    <p:set>
                                      <p:cBhvr>
                                        <p:cTn id="163" dur="1" fill="hold">
                                          <p:stCondLst>
                                            <p:cond delay="0"/>
                                          </p:stCondLst>
                                        </p:cTn>
                                        <p:tgtEl>
                                          <p:spTgt spid="402"/>
                                        </p:tgtEl>
                                        <p:attrNameLst>
                                          <p:attrName>style.visibility</p:attrName>
                                        </p:attrNameLst>
                                      </p:cBhvr>
                                      <p:to>
                                        <p:strVal val="visible"/>
                                      </p:to>
                                    </p:set>
                                  </p:childTnLst>
                                </p:cTn>
                              </p:par>
                              <p:par>
                                <p:cTn id="164" presetID="1" presetClass="entr" presetSubtype="0" fill="hold" grpId="0" nodeType="withEffect">
                                  <p:stCondLst>
                                    <p:cond delay="0"/>
                                  </p:stCondLst>
                                  <p:childTnLst>
                                    <p:set>
                                      <p:cBhvr>
                                        <p:cTn id="165" dur="1" fill="hold">
                                          <p:stCondLst>
                                            <p:cond delay="0"/>
                                          </p:stCondLst>
                                        </p:cTn>
                                        <p:tgtEl>
                                          <p:spTgt spid="403"/>
                                        </p:tgtEl>
                                        <p:attrNameLst>
                                          <p:attrName>style.visibility</p:attrName>
                                        </p:attrNameLst>
                                      </p:cBhvr>
                                      <p:to>
                                        <p:strVal val="visible"/>
                                      </p:to>
                                    </p:set>
                                  </p:childTnLst>
                                </p:cTn>
                              </p:par>
                              <p:par>
                                <p:cTn id="166" presetID="1" presetClass="entr" presetSubtype="0" fill="hold" grpId="0" nodeType="withEffect">
                                  <p:stCondLst>
                                    <p:cond delay="0"/>
                                  </p:stCondLst>
                                  <p:childTnLst>
                                    <p:set>
                                      <p:cBhvr>
                                        <p:cTn id="167" dur="1" fill="hold">
                                          <p:stCondLst>
                                            <p:cond delay="0"/>
                                          </p:stCondLst>
                                        </p:cTn>
                                        <p:tgtEl>
                                          <p:spTgt spid="404"/>
                                        </p:tgtEl>
                                        <p:attrNameLst>
                                          <p:attrName>style.visibility</p:attrName>
                                        </p:attrNameLst>
                                      </p:cBhvr>
                                      <p:to>
                                        <p:strVal val="visible"/>
                                      </p:to>
                                    </p:set>
                                  </p:childTnLst>
                                </p:cTn>
                              </p:par>
                              <p:par>
                                <p:cTn id="168" presetID="1" presetClass="entr" presetSubtype="0" fill="hold" grpId="0" nodeType="withEffect">
                                  <p:stCondLst>
                                    <p:cond delay="0"/>
                                  </p:stCondLst>
                                  <p:childTnLst>
                                    <p:set>
                                      <p:cBhvr>
                                        <p:cTn id="169" dur="1" fill="hold">
                                          <p:stCondLst>
                                            <p:cond delay="0"/>
                                          </p:stCondLst>
                                        </p:cTn>
                                        <p:tgtEl>
                                          <p:spTgt spid="405"/>
                                        </p:tgtEl>
                                        <p:attrNameLst>
                                          <p:attrName>style.visibility</p:attrName>
                                        </p:attrNameLst>
                                      </p:cBhvr>
                                      <p:to>
                                        <p:strVal val="visible"/>
                                      </p:to>
                                    </p:set>
                                  </p:childTnLst>
                                </p:cTn>
                              </p:par>
                              <p:par>
                                <p:cTn id="170" presetID="1" presetClass="entr" presetSubtype="0" fill="hold" grpId="0" nodeType="withEffect">
                                  <p:stCondLst>
                                    <p:cond delay="0"/>
                                  </p:stCondLst>
                                  <p:childTnLst>
                                    <p:set>
                                      <p:cBhvr>
                                        <p:cTn id="171" dur="1" fill="hold">
                                          <p:stCondLst>
                                            <p:cond delay="0"/>
                                          </p:stCondLst>
                                        </p:cTn>
                                        <p:tgtEl>
                                          <p:spTgt spid="406"/>
                                        </p:tgtEl>
                                        <p:attrNameLst>
                                          <p:attrName>style.visibility</p:attrName>
                                        </p:attrNameLst>
                                      </p:cBhvr>
                                      <p:to>
                                        <p:strVal val="visible"/>
                                      </p:to>
                                    </p:set>
                                  </p:childTnLst>
                                </p:cTn>
                              </p:par>
                              <p:par>
                                <p:cTn id="172" presetID="1" presetClass="entr" presetSubtype="0" fill="hold" grpId="0" nodeType="withEffect">
                                  <p:stCondLst>
                                    <p:cond delay="0"/>
                                  </p:stCondLst>
                                  <p:childTnLst>
                                    <p:set>
                                      <p:cBhvr>
                                        <p:cTn id="173" dur="1" fill="hold">
                                          <p:stCondLst>
                                            <p:cond delay="0"/>
                                          </p:stCondLst>
                                        </p:cTn>
                                        <p:tgtEl>
                                          <p:spTgt spid="407"/>
                                        </p:tgtEl>
                                        <p:attrNameLst>
                                          <p:attrName>style.visibility</p:attrName>
                                        </p:attrNameLst>
                                      </p:cBhvr>
                                      <p:to>
                                        <p:strVal val="visible"/>
                                      </p:to>
                                    </p:set>
                                  </p:childTnLst>
                                </p:cTn>
                              </p:par>
                              <p:par>
                                <p:cTn id="174" presetID="1" presetClass="entr" presetSubtype="0" fill="hold" grpId="0" nodeType="withEffect">
                                  <p:stCondLst>
                                    <p:cond delay="0"/>
                                  </p:stCondLst>
                                  <p:childTnLst>
                                    <p:set>
                                      <p:cBhvr>
                                        <p:cTn id="175" dur="1" fill="hold">
                                          <p:stCondLst>
                                            <p:cond delay="0"/>
                                          </p:stCondLst>
                                        </p:cTn>
                                        <p:tgtEl>
                                          <p:spTgt spid="408"/>
                                        </p:tgtEl>
                                        <p:attrNameLst>
                                          <p:attrName>style.visibility</p:attrName>
                                        </p:attrNameLst>
                                      </p:cBhvr>
                                      <p:to>
                                        <p:strVal val="visible"/>
                                      </p:to>
                                    </p:set>
                                  </p:childTnLst>
                                </p:cTn>
                              </p:par>
                              <p:par>
                                <p:cTn id="176" presetID="1" presetClass="entr" presetSubtype="0" fill="hold" grpId="0" nodeType="withEffect">
                                  <p:stCondLst>
                                    <p:cond delay="0"/>
                                  </p:stCondLst>
                                  <p:childTnLst>
                                    <p:set>
                                      <p:cBhvr>
                                        <p:cTn id="177" dur="1" fill="hold">
                                          <p:stCondLst>
                                            <p:cond delay="0"/>
                                          </p:stCondLst>
                                        </p:cTn>
                                        <p:tgtEl>
                                          <p:spTgt spid="409"/>
                                        </p:tgtEl>
                                        <p:attrNameLst>
                                          <p:attrName>style.visibility</p:attrName>
                                        </p:attrNameLst>
                                      </p:cBhvr>
                                      <p:to>
                                        <p:strVal val="visible"/>
                                      </p:to>
                                    </p:set>
                                  </p:childTnLst>
                                </p:cTn>
                              </p:par>
                              <p:par>
                                <p:cTn id="178" presetID="1" presetClass="entr" presetSubtype="0" fill="hold" grpId="0" nodeType="withEffect">
                                  <p:stCondLst>
                                    <p:cond delay="0"/>
                                  </p:stCondLst>
                                  <p:childTnLst>
                                    <p:set>
                                      <p:cBhvr>
                                        <p:cTn id="179" dur="1" fill="hold">
                                          <p:stCondLst>
                                            <p:cond delay="0"/>
                                          </p:stCondLst>
                                        </p:cTn>
                                        <p:tgtEl>
                                          <p:spTgt spid="410"/>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seq concurrent="1" nextAc="seek">
              <p:cTn id="180" restart="whenNotActive" fill="hold" evtFilter="cancelBubble" nodeType="interactiveSeq">
                <p:stCondLst>
                  <p:cond evt="onClick" delay="0">
                    <p:tgtEl>
                      <p:spTgt spid="27"/>
                    </p:tgtEl>
                  </p:cond>
                </p:stCondLst>
                <p:endSync evt="end" delay="0">
                  <p:rtn val="all"/>
                </p:endSync>
                <p:childTnLst>
                  <p:par>
                    <p:cTn id="181" fill="hold">
                      <p:stCondLst>
                        <p:cond delay="0"/>
                      </p:stCondLst>
                      <p:childTnLst>
                        <p:par>
                          <p:cTn id="182" fill="hold">
                            <p:stCondLst>
                              <p:cond delay="0"/>
                            </p:stCondLst>
                            <p:childTnLst>
                              <p:par>
                                <p:cTn id="183" presetID="1" presetClass="entr" presetSubtype="0" fill="hold" grpId="0" nodeType="clickEffect">
                                  <p:stCondLst>
                                    <p:cond delay="0"/>
                                  </p:stCondLst>
                                  <p:childTnLst>
                                    <p:set>
                                      <p:cBhvr>
                                        <p:cTn id="184" dur="1" fill="hold">
                                          <p:stCondLst>
                                            <p:cond delay="0"/>
                                          </p:stCondLst>
                                        </p:cTn>
                                        <p:tgtEl>
                                          <p:spTgt spid="414"/>
                                        </p:tgtEl>
                                        <p:attrNameLst>
                                          <p:attrName>style.visibility</p:attrName>
                                        </p:attrNameLst>
                                      </p:cBhvr>
                                      <p:to>
                                        <p:strVal val="visible"/>
                                      </p:to>
                                    </p:set>
                                  </p:childTnLst>
                                </p:cTn>
                              </p:par>
                              <p:par>
                                <p:cTn id="185" presetID="1" presetClass="entr" presetSubtype="0" fill="hold" grpId="0" nodeType="withEffect">
                                  <p:stCondLst>
                                    <p:cond delay="0"/>
                                  </p:stCondLst>
                                  <p:childTnLst>
                                    <p:set>
                                      <p:cBhvr>
                                        <p:cTn id="186" dur="1" fill="hold">
                                          <p:stCondLst>
                                            <p:cond delay="0"/>
                                          </p:stCondLst>
                                        </p:cTn>
                                        <p:tgtEl>
                                          <p:spTgt spid="415"/>
                                        </p:tgtEl>
                                        <p:attrNameLst>
                                          <p:attrName>style.visibility</p:attrName>
                                        </p:attrNameLst>
                                      </p:cBhvr>
                                      <p:to>
                                        <p:strVal val="visible"/>
                                      </p:to>
                                    </p:set>
                                  </p:childTnLst>
                                </p:cTn>
                              </p:par>
                              <p:par>
                                <p:cTn id="187" presetID="1" presetClass="entr" presetSubtype="0" fill="hold" grpId="0" nodeType="withEffect">
                                  <p:stCondLst>
                                    <p:cond delay="0"/>
                                  </p:stCondLst>
                                  <p:childTnLst>
                                    <p:set>
                                      <p:cBhvr>
                                        <p:cTn id="188" dur="1" fill="hold">
                                          <p:stCondLst>
                                            <p:cond delay="0"/>
                                          </p:stCondLst>
                                        </p:cTn>
                                        <p:tgtEl>
                                          <p:spTgt spid="416"/>
                                        </p:tgtEl>
                                        <p:attrNameLst>
                                          <p:attrName>style.visibility</p:attrName>
                                        </p:attrNameLst>
                                      </p:cBhvr>
                                      <p:to>
                                        <p:strVal val="visible"/>
                                      </p:to>
                                    </p:set>
                                  </p:childTnLst>
                                </p:cTn>
                              </p:par>
                              <p:par>
                                <p:cTn id="189" presetID="1" presetClass="entr" presetSubtype="0" fill="hold" grpId="0" nodeType="withEffect">
                                  <p:stCondLst>
                                    <p:cond delay="0"/>
                                  </p:stCondLst>
                                  <p:childTnLst>
                                    <p:set>
                                      <p:cBhvr>
                                        <p:cTn id="190" dur="1" fill="hold">
                                          <p:stCondLst>
                                            <p:cond delay="0"/>
                                          </p:stCondLst>
                                        </p:cTn>
                                        <p:tgtEl>
                                          <p:spTgt spid="417"/>
                                        </p:tgtEl>
                                        <p:attrNameLst>
                                          <p:attrName>style.visibility</p:attrName>
                                        </p:attrNameLst>
                                      </p:cBhvr>
                                      <p:to>
                                        <p:strVal val="visible"/>
                                      </p:to>
                                    </p:set>
                                  </p:childTnLst>
                                </p:cTn>
                              </p:par>
                              <p:par>
                                <p:cTn id="191" presetID="1" presetClass="entr" presetSubtype="0" fill="hold" grpId="0" nodeType="withEffect">
                                  <p:stCondLst>
                                    <p:cond delay="0"/>
                                  </p:stCondLst>
                                  <p:childTnLst>
                                    <p:set>
                                      <p:cBhvr>
                                        <p:cTn id="192" dur="1" fill="hold">
                                          <p:stCondLst>
                                            <p:cond delay="0"/>
                                          </p:stCondLst>
                                        </p:cTn>
                                        <p:tgtEl>
                                          <p:spTgt spid="418"/>
                                        </p:tgtEl>
                                        <p:attrNameLst>
                                          <p:attrName>style.visibility</p:attrName>
                                        </p:attrNameLst>
                                      </p:cBhvr>
                                      <p:to>
                                        <p:strVal val="visible"/>
                                      </p:to>
                                    </p:set>
                                  </p:childTnLst>
                                </p:cTn>
                              </p:par>
                              <p:par>
                                <p:cTn id="193" presetID="1" presetClass="entr" presetSubtype="0" fill="hold" grpId="0" nodeType="withEffect">
                                  <p:stCondLst>
                                    <p:cond delay="0"/>
                                  </p:stCondLst>
                                  <p:childTnLst>
                                    <p:set>
                                      <p:cBhvr>
                                        <p:cTn id="194" dur="1" fill="hold">
                                          <p:stCondLst>
                                            <p:cond delay="0"/>
                                          </p:stCondLst>
                                        </p:cTn>
                                        <p:tgtEl>
                                          <p:spTgt spid="419"/>
                                        </p:tgtEl>
                                        <p:attrNameLst>
                                          <p:attrName>style.visibility</p:attrName>
                                        </p:attrNameLst>
                                      </p:cBhvr>
                                      <p:to>
                                        <p:strVal val="visible"/>
                                      </p:to>
                                    </p:set>
                                  </p:childTnLst>
                                </p:cTn>
                              </p:par>
                              <p:par>
                                <p:cTn id="195" presetID="1" presetClass="entr" presetSubtype="0" fill="hold" grpId="0" nodeType="withEffect">
                                  <p:stCondLst>
                                    <p:cond delay="0"/>
                                  </p:stCondLst>
                                  <p:childTnLst>
                                    <p:set>
                                      <p:cBhvr>
                                        <p:cTn id="196" dur="1" fill="hold">
                                          <p:stCondLst>
                                            <p:cond delay="0"/>
                                          </p:stCondLst>
                                        </p:cTn>
                                        <p:tgtEl>
                                          <p:spTgt spid="420"/>
                                        </p:tgtEl>
                                        <p:attrNameLst>
                                          <p:attrName>style.visibility</p:attrName>
                                        </p:attrNameLst>
                                      </p:cBhvr>
                                      <p:to>
                                        <p:strVal val="visible"/>
                                      </p:to>
                                    </p:set>
                                  </p:childTnLst>
                                </p:cTn>
                              </p:par>
                              <p:par>
                                <p:cTn id="197" presetID="1" presetClass="entr" presetSubtype="0" fill="hold" grpId="0" nodeType="withEffect">
                                  <p:stCondLst>
                                    <p:cond delay="0"/>
                                  </p:stCondLst>
                                  <p:childTnLst>
                                    <p:set>
                                      <p:cBhvr>
                                        <p:cTn id="198" dur="1" fill="hold">
                                          <p:stCondLst>
                                            <p:cond delay="0"/>
                                          </p:stCondLst>
                                        </p:cTn>
                                        <p:tgtEl>
                                          <p:spTgt spid="421"/>
                                        </p:tgtEl>
                                        <p:attrNameLst>
                                          <p:attrName>style.visibility</p:attrName>
                                        </p:attrNameLst>
                                      </p:cBhvr>
                                      <p:to>
                                        <p:strVal val="visible"/>
                                      </p:to>
                                    </p:set>
                                  </p:childTnLst>
                                </p:cTn>
                              </p:par>
                              <p:par>
                                <p:cTn id="199" presetID="1" presetClass="entr" presetSubtype="0" fill="hold" grpId="0" nodeType="withEffect">
                                  <p:stCondLst>
                                    <p:cond delay="0"/>
                                  </p:stCondLst>
                                  <p:childTnLst>
                                    <p:set>
                                      <p:cBhvr>
                                        <p:cTn id="200" dur="1" fill="hold">
                                          <p:stCondLst>
                                            <p:cond delay="0"/>
                                          </p:stCondLst>
                                        </p:cTn>
                                        <p:tgtEl>
                                          <p:spTgt spid="422"/>
                                        </p:tgtEl>
                                        <p:attrNameLst>
                                          <p:attrName>style.visibility</p:attrName>
                                        </p:attrNameLst>
                                      </p:cBhvr>
                                      <p:to>
                                        <p:strVal val="visible"/>
                                      </p:to>
                                    </p:set>
                                  </p:childTnLst>
                                </p:cTn>
                              </p:par>
                              <p:par>
                                <p:cTn id="201" presetID="1" presetClass="entr" presetSubtype="0" fill="hold" grpId="0" nodeType="withEffect">
                                  <p:stCondLst>
                                    <p:cond delay="0"/>
                                  </p:stCondLst>
                                  <p:childTnLst>
                                    <p:set>
                                      <p:cBhvr>
                                        <p:cTn id="202" dur="1" fill="hold">
                                          <p:stCondLst>
                                            <p:cond delay="0"/>
                                          </p:stCondLst>
                                        </p:cTn>
                                        <p:tgtEl>
                                          <p:spTgt spid="423"/>
                                        </p:tgtEl>
                                        <p:attrNameLst>
                                          <p:attrName>style.visibility</p:attrName>
                                        </p:attrNameLst>
                                      </p:cBhvr>
                                      <p:to>
                                        <p:strVal val="visible"/>
                                      </p:to>
                                    </p:set>
                                  </p:childTnLst>
                                </p:cTn>
                              </p:par>
                              <p:par>
                                <p:cTn id="203" presetID="1" presetClass="entr" presetSubtype="0" fill="hold" grpId="0" nodeType="withEffect">
                                  <p:stCondLst>
                                    <p:cond delay="0"/>
                                  </p:stCondLst>
                                  <p:childTnLst>
                                    <p:set>
                                      <p:cBhvr>
                                        <p:cTn id="204" dur="1" fill="hold">
                                          <p:stCondLst>
                                            <p:cond delay="0"/>
                                          </p:stCondLst>
                                        </p:cTn>
                                        <p:tgtEl>
                                          <p:spTgt spid="424"/>
                                        </p:tgtEl>
                                        <p:attrNameLst>
                                          <p:attrName>style.visibility</p:attrName>
                                        </p:attrNameLst>
                                      </p:cBhvr>
                                      <p:to>
                                        <p:strVal val="visible"/>
                                      </p:to>
                                    </p:set>
                                  </p:childTnLst>
                                </p:cTn>
                              </p:par>
                              <p:par>
                                <p:cTn id="205" presetID="1" presetClass="entr" presetSubtype="0" fill="hold" grpId="0" nodeType="withEffect">
                                  <p:stCondLst>
                                    <p:cond delay="0"/>
                                  </p:stCondLst>
                                  <p:childTnLst>
                                    <p:set>
                                      <p:cBhvr>
                                        <p:cTn id="206" dur="1" fill="hold">
                                          <p:stCondLst>
                                            <p:cond delay="0"/>
                                          </p:stCondLst>
                                        </p:cTn>
                                        <p:tgtEl>
                                          <p:spTgt spid="425"/>
                                        </p:tgtEl>
                                        <p:attrNameLst>
                                          <p:attrName>style.visibility</p:attrName>
                                        </p:attrNameLst>
                                      </p:cBhvr>
                                      <p:to>
                                        <p:strVal val="visible"/>
                                      </p:to>
                                    </p:set>
                                  </p:childTnLst>
                                </p:cTn>
                              </p:par>
                              <p:par>
                                <p:cTn id="207" presetID="1" presetClass="entr" presetSubtype="0" fill="hold" grpId="0" nodeType="withEffect">
                                  <p:stCondLst>
                                    <p:cond delay="0"/>
                                  </p:stCondLst>
                                  <p:childTnLst>
                                    <p:set>
                                      <p:cBhvr>
                                        <p:cTn id="208" dur="1" fill="hold">
                                          <p:stCondLst>
                                            <p:cond delay="0"/>
                                          </p:stCondLst>
                                        </p:cTn>
                                        <p:tgtEl>
                                          <p:spTgt spid="426"/>
                                        </p:tgtEl>
                                        <p:attrNameLst>
                                          <p:attrName>style.visibility</p:attrName>
                                        </p:attrNameLst>
                                      </p:cBhvr>
                                      <p:to>
                                        <p:strVal val="visible"/>
                                      </p:to>
                                    </p:set>
                                  </p:childTnLst>
                                </p:cTn>
                              </p:par>
                            </p:childTnLst>
                          </p:cTn>
                        </p:par>
                      </p:childTnLst>
                    </p:cTn>
                  </p:par>
                </p:childTnLst>
              </p:cTn>
              <p:nextCondLst>
                <p:cond evt="onClick" delay="0">
                  <p:tgtEl>
                    <p:spTgt spid="27"/>
                  </p:tgtEl>
                </p:cond>
              </p:nextCondLst>
            </p:seq>
            <p:seq concurrent="1" nextAc="seek">
              <p:cTn id="209" restart="whenNotActive" fill="hold" evtFilter="cancelBubble" nodeType="interactiveSeq">
                <p:stCondLst>
                  <p:cond evt="onClick" delay="0">
                    <p:tgtEl>
                      <p:spTgt spid="28"/>
                    </p:tgtEl>
                  </p:cond>
                </p:stCondLst>
                <p:endSync evt="end" delay="0">
                  <p:rtn val="all"/>
                </p:endSync>
                <p:childTnLst>
                  <p:par>
                    <p:cTn id="210" fill="hold">
                      <p:stCondLst>
                        <p:cond delay="0"/>
                      </p:stCondLst>
                      <p:childTnLst>
                        <p:par>
                          <p:cTn id="211" fill="hold">
                            <p:stCondLst>
                              <p:cond delay="0"/>
                            </p:stCondLst>
                            <p:childTnLst>
                              <p:par>
                                <p:cTn id="212" presetID="1" presetClass="entr" presetSubtype="0" fill="hold" grpId="0" nodeType="clickEffect">
                                  <p:stCondLst>
                                    <p:cond delay="0"/>
                                  </p:stCondLst>
                                  <p:childTnLst>
                                    <p:set>
                                      <p:cBhvr>
                                        <p:cTn id="213" dur="1" fill="hold">
                                          <p:stCondLst>
                                            <p:cond delay="0"/>
                                          </p:stCondLst>
                                        </p:cTn>
                                        <p:tgtEl>
                                          <p:spTgt spid="428"/>
                                        </p:tgtEl>
                                        <p:attrNameLst>
                                          <p:attrName>style.visibility</p:attrName>
                                        </p:attrNameLst>
                                      </p:cBhvr>
                                      <p:to>
                                        <p:strVal val="visible"/>
                                      </p:to>
                                    </p:set>
                                  </p:childTnLst>
                                </p:cTn>
                              </p:par>
                              <p:par>
                                <p:cTn id="214" presetID="1" presetClass="entr" presetSubtype="0" fill="hold" grpId="0" nodeType="withEffect">
                                  <p:stCondLst>
                                    <p:cond delay="0"/>
                                  </p:stCondLst>
                                  <p:childTnLst>
                                    <p:set>
                                      <p:cBhvr>
                                        <p:cTn id="215" dur="1" fill="hold">
                                          <p:stCondLst>
                                            <p:cond delay="0"/>
                                          </p:stCondLst>
                                        </p:cTn>
                                        <p:tgtEl>
                                          <p:spTgt spid="429"/>
                                        </p:tgtEl>
                                        <p:attrNameLst>
                                          <p:attrName>style.visibility</p:attrName>
                                        </p:attrNameLst>
                                      </p:cBhvr>
                                      <p:to>
                                        <p:strVal val="visible"/>
                                      </p:to>
                                    </p:set>
                                  </p:childTnLst>
                                </p:cTn>
                              </p:par>
                              <p:par>
                                <p:cTn id="216" presetID="1" presetClass="entr" presetSubtype="0" fill="hold" grpId="0" nodeType="withEffect">
                                  <p:stCondLst>
                                    <p:cond delay="0"/>
                                  </p:stCondLst>
                                  <p:childTnLst>
                                    <p:set>
                                      <p:cBhvr>
                                        <p:cTn id="217" dur="1" fill="hold">
                                          <p:stCondLst>
                                            <p:cond delay="0"/>
                                          </p:stCondLst>
                                        </p:cTn>
                                        <p:tgtEl>
                                          <p:spTgt spid="430"/>
                                        </p:tgtEl>
                                        <p:attrNameLst>
                                          <p:attrName>style.visibility</p:attrName>
                                        </p:attrNameLst>
                                      </p:cBhvr>
                                      <p:to>
                                        <p:strVal val="visible"/>
                                      </p:to>
                                    </p:set>
                                  </p:childTnLst>
                                </p:cTn>
                              </p:par>
                              <p:par>
                                <p:cTn id="218" presetID="1" presetClass="entr" presetSubtype="0" fill="hold" grpId="0" nodeType="withEffect">
                                  <p:stCondLst>
                                    <p:cond delay="0"/>
                                  </p:stCondLst>
                                  <p:childTnLst>
                                    <p:set>
                                      <p:cBhvr>
                                        <p:cTn id="219" dur="1" fill="hold">
                                          <p:stCondLst>
                                            <p:cond delay="0"/>
                                          </p:stCondLst>
                                        </p:cTn>
                                        <p:tgtEl>
                                          <p:spTgt spid="431"/>
                                        </p:tgtEl>
                                        <p:attrNameLst>
                                          <p:attrName>style.visibility</p:attrName>
                                        </p:attrNameLst>
                                      </p:cBhvr>
                                      <p:to>
                                        <p:strVal val="visible"/>
                                      </p:to>
                                    </p:set>
                                  </p:childTnLst>
                                </p:cTn>
                              </p:par>
                              <p:par>
                                <p:cTn id="220" presetID="1" presetClass="entr" presetSubtype="0" fill="hold" grpId="0" nodeType="withEffect">
                                  <p:stCondLst>
                                    <p:cond delay="0"/>
                                  </p:stCondLst>
                                  <p:childTnLst>
                                    <p:set>
                                      <p:cBhvr>
                                        <p:cTn id="221" dur="1" fill="hold">
                                          <p:stCondLst>
                                            <p:cond delay="0"/>
                                          </p:stCondLst>
                                        </p:cTn>
                                        <p:tgtEl>
                                          <p:spTgt spid="432"/>
                                        </p:tgtEl>
                                        <p:attrNameLst>
                                          <p:attrName>style.visibility</p:attrName>
                                        </p:attrNameLst>
                                      </p:cBhvr>
                                      <p:to>
                                        <p:strVal val="visible"/>
                                      </p:to>
                                    </p:set>
                                  </p:childTnLst>
                                </p:cTn>
                              </p:par>
                              <p:par>
                                <p:cTn id="222" presetID="1" presetClass="entr" presetSubtype="0" fill="hold" grpId="0" nodeType="withEffect">
                                  <p:stCondLst>
                                    <p:cond delay="0"/>
                                  </p:stCondLst>
                                  <p:childTnLst>
                                    <p:set>
                                      <p:cBhvr>
                                        <p:cTn id="223" dur="1" fill="hold">
                                          <p:stCondLst>
                                            <p:cond delay="0"/>
                                          </p:stCondLst>
                                        </p:cTn>
                                        <p:tgtEl>
                                          <p:spTgt spid="433"/>
                                        </p:tgtEl>
                                        <p:attrNameLst>
                                          <p:attrName>style.visibility</p:attrName>
                                        </p:attrNameLst>
                                      </p:cBhvr>
                                      <p:to>
                                        <p:strVal val="visible"/>
                                      </p:to>
                                    </p:set>
                                  </p:childTnLst>
                                </p:cTn>
                              </p:par>
                              <p:par>
                                <p:cTn id="224" presetID="1" presetClass="entr" presetSubtype="0" fill="hold" grpId="0" nodeType="withEffect">
                                  <p:stCondLst>
                                    <p:cond delay="0"/>
                                  </p:stCondLst>
                                  <p:childTnLst>
                                    <p:set>
                                      <p:cBhvr>
                                        <p:cTn id="225" dur="1" fill="hold">
                                          <p:stCondLst>
                                            <p:cond delay="0"/>
                                          </p:stCondLst>
                                        </p:cTn>
                                        <p:tgtEl>
                                          <p:spTgt spid="434"/>
                                        </p:tgtEl>
                                        <p:attrNameLst>
                                          <p:attrName>style.visibility</p:attrName>
                                        </p:attrNameLst>
                                      </p:cBhvr>
                                      <p:to>
                                        <p:strVal val="visible"/>
                                      </p:to>
                                    </p:set>
                                  </p:childTnLst>
                                </p:cTn>
                              </p:par>
                              <p:par>
                                <p:cTn id="226" presetID="1" presetClass="entr" presetSubtype="0" fill="hold" grpId="0" nodeType="withEffect">
                                  <p:stCondLst>
                                    <p:cond delay="0"/>
                                  </p:stCondLst>
                                  <p:childTnLst>
                                    <p:set>
                                      <p:cBhvr>
                                        <p:cTn id="227" dur="1" fill="hold">
                                          <p:stCondLst>
                                            <p:cond delay="0"/>
                                          </p:stCondLst>
                                        </p:cTn>
                                        <p:tgtEl>
                                          <p:spTgt spid="435"/>
                                        </p:tgtEl>
                                        <p:attrNameLst>
                                          <p:attrName>style.visibility</p:attrName>
                                        </p:attrNameLst>
                                      </p:cBhvr>
                                      <p:to>
                                        <p:strVal val="visible"/>
                                      </p:to>
                                    </p:set>
                                  </p:childTnLst>
                                </p:cTn>
                              </p:par>
                              <p:par>
                                <p:cTn id="228" presetID="1" presetClass="entr" presetSubtype="0" fill="hold" grpId="0" nodeType="withEffect">
                                  <p:stCondLst>
                                    <p:cond delay="0"/>
                                  </p:stCondLst>
                                  <p:childTnLst>
                                    <p:set>
                                      <p:cBhvr>
                                        <p:cTn id="229" dur="1" fill="hold">
                                          <p:stCondLst>
                                            <p:cond delay="0"/>
                                          </p:stCondLst>
                                        </p:cTn>
                                        <p:tgtEl>
                                          <p:spTgt spid="436"/>
                                        </p:tgtEl>
                                        <p:attrNameLst>
                                          <p:attrName>style.visibility</p:attrName>
                                        </p:attrNameLst>
                                      </p:cBhvr>
                                      <p:to>
                                        <p:strVal val="visible"/>
                                      </p:to>
                                    </p:set>
                                  </p:childTnLst>
                                </p:cTn>
                              </p:par>
                              <p:par>
                                <p:cTn id="230" presetID="1" presetClass="entr" presetSubtype="0" fill="hold" grpId="0" nodeType="withEffect">
                                  <p:stCondLst>
                                    <p:cond delay="0"/>
                                  </p:stCondLst>
                                  <p:childTnLst>
                                    <p:set>
                                      <p:cBhvr>
                                        <p:cTn id="231" dur="1" fill="hold">
                                          <p:stCondLst>
                                            <p:cond delay="0"/>
                                          </p:stCondLst>
                                        </p:cTn>
                                        <p:tgtEl>
                                          <p:spTgt spid="437"/>
                                        </p:tgtEl>
                                        <p:attrNameLst>
                                          <p:attrName>style.visibility</p:attrName>
                                        </p:attrNameLst>
                                      </p:cBhvr>
                                      <p:to>
                                        <p:strVal val="visible"/>
                                      </p:to>
                                    </p:set>
                                  </p:childTnLst>
                                </p:cTn>
                              </p:par>
                              <p:par>
                                <p:cTn id="232" presetID="1" presetClass="entr" presetSubtype="0" fill="hold" grpId="0" nodeType="withEffect">
                                  <p:stCondLst>
                                    <p:cond delay="0"/>
                                  </p:stCondLst>
                                  <p:childTnLst>
                                    <p:set>
                                      <p:cBhvr>
                                        <p:cTn id="233" dur="1" fill="hold">
                                          <p:stCondLst>
                                            <p:cond delay="0"/>
                                          </p:stCondLst>
                                        </p:cTn>
                                        <p:tgtEl>
                                          <p:spTgt spid="438"/>
                                        </p:tgtEl>
                                        <p:attrNameLst>
                                          <p:attrName>style.visibility</p:attrName>
                                        </p:attrNameLst>
                                      </p:cBhvr>
                                      <p:to>
                                        <p:strVal val="visible"/>
                                      </p:to>
                                    </p:set>
                                  </p:childTnLst>
                                </p:cTn>
                              </p:par>
                              <p:par>
                                <p:cTn id="234" presetID="1" presetClass="entr" presetSubtype="0" fill="hold" grpId="0" nodeType="withEffect">
                                  <p:stCondLst>
                                    <p:cond delay="0"/>
                                  </p:stCondLst>
                                  <p:childTnLst>
                                    <p:set>
                                      <p:cBhvr>
                                        <p:cTn id="235" dur="1" fill="hold">
                                          <p:stCondLst>
                                            <p:cond delay="0"/>
                                          </p:stCondLst>
                                        </p:cTn>
                                        <p:tgtEl>
                                          <p:spTgt spid="439"/>
                                        </p:tgtEl>
                                        <p:attrNameLst>
                                          <p:attrName>style.visibility</p:attrName>
                                        </p:attrNameLst>
                                      </p:cBhvr>
                                      <p:to>
                                        <p:strVal val="visible"/>
                                      </p:to>
                                    </p:set>
                                  </p:childTnLst>
                                </p:cTn>
                              </p:par>
                              <p:par>
                                <p:cTn id="236" presetID="1" presetClass="entr" presetSubtype="0" fill="hold" grpId="0" nodeType="withEffect">
                                  <p:stCondLst>
                                    <p:cond delay="0"/>
                                  </p:stCondLst>
                                  <p:childTnLst>
                                    <p:set>
                                      <p:cBhvr>
                                        <p:cTn id="237" dur="1" fill="hold">
                                          <p:stCondLst>
                                            <p:cond delay="0"/>
                                          </p:stCondLst>
                                        </p:cTn>
                                        <p:tgtEl>
                                          <p:spTgt spid="440"/>
                                        </p:tgtEl>
                                        <p:attrNameLst>
                                          <p:attrName>style.visibility</p:attrName>
                                        </p:attrNameLst>
                                      </p:cBhvr>
                                      <p:to>
                                        <p:strVal val="visible"/>
                                      </p:to>
                                    </p:set>
                                  </p:childTnLst>
                                </p:cTn>
                              </p:par>
                              <p:par>
                                <p:cTn id="238" presetID="1" presetClass="entr" presetSubtype="0" fill="hold" grpId="0" nodeType="withEffect">
                                  <p:stCondLst>
                                    <p:cond delay="0"/>
                                  </p:stCondLst>
                                  <p:childTnLst>
                                    <p:set>
                                      <p:cBhvr>
                                        <p:cTn id="239" dur="1" fill="hold">
                                          <p:stCondLst>
                                            <p:cond delay="0"/>
                                          </p:stCondLst>
                                        </p:cTn>
                                        <p:tgtEl>
                                          <p:spTgt spid="441"/>
                                        </p:tgtEl>
                                        <p:attrNameLst>
                                          <p:attrName>style.visibility</p:attrName>
                                        </p:attrNameLst>
                                      </p:cBhvr>
                                      <p:to>
                                        <p:strVal val="visible"/>
                                      </p:to>
                                    </p:set>
                                  </p:childTnLst>
                                </p:cTn>
                              </p:par>
                            </p:childTnLst>
                          </p:cTn>
                        </p:par>
                      </p:childTnLst>
                    </p:cTn>
                  </p:par>
                </p:childTnLst>
              </p:cTn>
              <p:nextCondLst>
                <p:cond evt="onClick" delay="0">
                  <p:tgtEl>
                    <p:spTgt spid="28"/>
                  </p:tgtEl>
                </p:cond>
              </p:nextCondLst>
            </p:seq>
            <p:seq concurrent="1" nextAc="seek">
              <p:cTn id="240" restart="whenNotActive" fill="hold" evtFilter="cancelBubble" nodeType="interactiveSeq">
                <p:stCondLst>
                  <p:cond evt="onClick" delay="0">
                    <p:tgtEl>
                      <p:spTgt spid="9"/>
                    </p:tgtEl>
                  </p:cond>
                </p:stCondLst>
                <p:endSync evt="end" delay="0">
                  <p:rtn val="all"/>
                </p:endSync>
                <p:childTnLst>
                  <p:par>
                    <p:cTn id="241" fill="hold">
                      <p:stCondLst>
                        <p:cond delay="0"/>
                      </p:stCondLst>
                      <p:childTnLst>
                        <p:par>
                          <p:cTn id="242" fill="hold">
                            <p:stCondLst>
                              <p:cond delay="0"/>
                            </p:stCondLst>
                            <p:childTnLst>
                              <p:par>
                                <p:cTn id="243" presetID="1" presetClass="entr" presetSubtype="0" fill="hold" grpId="0" nodeType="clickEffect">
                                  <p:stCondLst>
                                    <p:cond delay="0"/>
                                  </p:stCondLst>
                                  <p:childTnLst>
                                    <p:set>
                                      <p:cBhvr>
                                        <p:cTn id="244" dur="1" fill="hold">
                                          <p:stCondLst>
                                            <p:cond delay="0"/>
                                          </p:stCondLst>
                                        </p:cTn>
                                        <p:tgtEl>
                                          <p:spTgt spid="29"/>
                                        </p:tgtEl>
                                        <p:attrNameLst>
                                          <p:attrName>style.visibility</p:attrName>
                                        </p:attrNameLst>
                                      </p:cBhvr>
                                      <p:to>
                                        <p:strVal val="visible"/>
                                      </p:to>
                                    </p:set>
                                  </p:childTnLst>
                                </p:cTn>
                              </p:par>
                            </p:childTnLst>
                          </p:cTn>
                        </p:par>
                      </p:childTnLst>
                    </p:cTn>
                  </p:par>
                  <p:par>
                    <p:cTn id="245" fill="hold">
                      <p:stCondLst>
                        <p:cond delay="indefinite"/>
                      </p:stCondLst>
                      <p:childTnLst>
                        <p:par>
                          <p:cTn id="246" fill="hold">
                            <p:stCondLst>
                              <p:cond delay="0"/>
                            </p:stCondLst>
                            <p:childTnLst>
                              <p:par>
                                <p:cTn id="247" presetID="1" presetClass="exit" presetSubtype="0" fill="hold" grpId="1" nodeType="clickEffect">
                                  <p:stCondLst>
                                    <p:cond delay="0"/>
                                  </p:stCondLst>
                                  <p:childTnLst>
                                    <p:set>
                                      <p:cBhvr>
                                        <p:cTn id="248"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49" restart="whenNotActive" fill="hold" evtFilter="cancelBubble" nodeType="interactiveSeq">
                <p:stCondLst>
                  <p:cond evt="onClick" delay="0">
                    <p:tgtEl>
                      <p:spTgt spid="10"/>
                    </p:tgtEl>
                  </p:cond>
                </p:stCondLst>
                <p:endSync evt="end" delay="0">
                  <p:rtn val="all"/>
                </p:endSync>
                <p:childTnLst>
                  <p:par>
                    <p:cTn id="250" fill="hold">
                      <p:stCondLst>
                        <p:cond delay="0"/>
                      </p:stCondLst>
                      <p:childTnLst>
                        <p:par>
                          <p:cTn id="251" fill="hold">
                            <p:stCondLst>
                              <p:cond delay="0"/>
                            </p:stCondLst>
                            <p:childTnLst>
                              <p:par>
                                <p:cTn id="252" presetID="1" presetClass="entr" presetSubtype="0" fill="hold" grpId="0" nodeType="clickEffect">
                                  <p:stCondLst>
                                    <p:cond delay="0"/>
                                  </p:stCondLst>
                                  <p:childTnLst>
                                    <p:set>
                                      <p:cBhvr>
                                        <p:cTn id="253" dur="1" fill="hold">
                                          <p:stCondLst>
                                            <p:cond delay="0"/>
                                          </p:stCondLst>
                                        </p:cTn>
                                        <p:tgtEl>
                                          <p:spTgt spid="2"/>
                                        </p:tgtEl>
                                        <p:attrNameLst>
                                          <p:attrName>style.visibility</p:attrName>
                                        </p:attrNameLst>
                                      </p:cBhvr>
                                      <p:to>
                                        <p:strVal val="visible"/>
                                      </p:to>
                                    </p:set>
                                  </p:childTnLst>
                                </p:cTn>
                              </p:par>
                            </p:childTnLst>
                          </p:cTn>
                        </p:par>
                      </p:childTnLst>
                    </p:cTn>
                  </p:par>
                  <p:par>
                    <p:cTn id="254" fill="hold">
                      <p:stCondLst>
                        <p:cond delay="indefinite"/>
                      </p:stCondLst>
                      <p:childTnLst>
                        <p:par>
                          <p:cTn id="255" fill="hold">
                            <p:stCondLst>
                              <p:cond delay="0"/>
                            </p:stCondLst>
                            <p:childTnLst>
                              <p:par>
                                <p:cTn id="256" presetID="1" presetClass="exit" presetSubtype="0" fill="hold" grpId="1" nodeType="clickEffect">
                                  <p:stCondLst>
                                    <p:cond delay="0"/>
                                  </p:stCondLst>
                                  <p:childTnLst>
                                    <p:set>
                                      <p:cBhvr>
                                        <p:cTn id="257"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58" restart="whenNotActive" fill="hold" evtFilter="cancelBubble" nodeType="interactiveSeq">
                <p:stCondLst>
                  <p:cond evt="onClick" delay="0">
                    <p:tgtEl>
                      <p:spTgt spid="11"/>
                    </p:tgtEl>
                  </p:cond>
                </p:stCondLst>
                <p:endSync evt="end" delay="0">
                  <p:rtn val="all"/>
                </p:endSync>
                <p:childTnLst>
                  <p:par>
                    <p:cTn id="259" fill="hold">
                      <p:stCondLst>
                        <p:cond delay="0"/>
                      </p:stCondLst>
                      <p:childTnLst>
                        <p:par>
                          <p:cTn id="260" fill="hold">
                            <p:stCondLst>
                              <p:cond delay="0"/>
                            </p:stCondLst>
                            <p:childTnLst>
                              <p:par>
                                <p:cTn id="261" presetID="1" presetClass="entr" presetSubtype="0" fill="hold" grpId="0" nodeType="clickEffect">
                                  <p:stCondLst>
                                    <p:cond delay="0"/>
                                  </p:stCondLst>
                                  <p:childTnLst>
                                    <p:set>
                                      <p:cBhvr>
                                        <p:cTn id="262" dur="1" fill="hold">
                                          <p:stCondLst>
                                            <p:cond delay="0"/>
                                          </p:stCondLst>
                                        </p:cTn>
                                        <p:tgtEl>
                                          <p:spTgt spid="4"/>
                                        </p:tgtEl>
                                        <p:attrNameLst>
                                          <p:attrName>style.visibility</p:attrName>
                                        </p:attrNameLst>
                                      </p:cBhvr>
                                      <p:to>
                                        <p:strVal val="visible"/>
                                      </p:to>
                                    </p:set>
                                  </p:childTnLst>
                                </p:cTn>
                              </p:par>
                            </p:childTnLst>
                          </p:cTn>
                        </p:par>
                      </p:childTnLst>
                    </p:cTn>
                  </p:par>
                  <p:par>
                    <p:cTn id="263" fill="hold">
                      <p:stCondLst>
                        <p:cond delay="indefinite"/>
                      </p:stCondLst>
                      <p:childTnLst>
                        <p:par>
                          <p:cTn id="264" fill="hold">
                            <p:stCondLst>
                              <p:cond delay="0"/>
                            </p:stCondLst>
                            <p:childTnLst>
                              <p:par>
                                <p:cTn id="265" presetID="1" presetClass="exit" presetSubtype="0" fill="hold" grpId="1" nodeType="clickEffect">
                                  <p:stCondLst>
                                    <p:cond delay="0"/>
                                  </p:stCondLst>
                                  <p:childTnLst>
                                    <p:set>
                                      <p:cBhvr>
                                        <p:cTn id="266"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67" restart="whenNotActive" fill="hold" evtFilter="cancelBubble" nodeType="interactiveSeq">
                <p:stCondLst>
                  <p:cond evt="onClick" delay="0">
                    <p:tgtEl>
                      <p:spTgt spid="12"/>
                    </p:tgtEl>
                  </p:cond>
                </p:stCondLst>
                <p:endSync evt="end" delay="0">
                  <p:rtn val="all"/>
                </p:endSync>
                <p:childTnLst>
                  <p:par>
                    <p:cTn id="268" fill="hold">
                      <p:stCondLst>
                        <p:cond delay="0"/>
                      </p:stCondLst>
                      <p:childTnLst>
                        <p:par>
                          <p:cTn id="269" fill="hold">
                            <p:stCondLst>
                              <p:cond delay="0"/>
                            </p:stCondLst>
                            <p:childTnLst>
                              <p:par>
                                <p:cTn id="270" presetID="1" presetClass="entr" presetSubtype="0" fill="hold" grpId="0" nodeType="clickEffect">
                                  <p:stCondLst>
                                    <p:cond delay="0"/>
                                  </p:stCondLst>
                                  <p:childTnLst>
                                    <p:set>
                                      <p:cBhvr>
                                        <p:cTn id="271" dur="1" fill="hold">
                                          <p:stCondLst>
                                            <p:cond delay="0"/>
                                          </p:stCondLst>
                                        </p:cTn>
                                        <p:tgtEl>
                                          <p:spTgt spid="5"/>
                                        </p:tgtEl>
                                        <p:attrNameLst>
                                          <p:attrName>style.visibility</p:attrName>
                                        </p:attrNameLst>
                                      </p:cBhvr>
                                      <p:to>
                                        <p:strVal val="visible"/>
                                      </p:to>
                                    </p:set>
                                  </p:childTnLst>
                                </p:cTn>
                              </p:par>
                            </p:childTnLst>
                          </p:cTn>
                        </p:par>
                      </p:childTnLst>
                    </p:cTn>
                  </p:par>
                  <p:par>
                    <p:cTn id="272" fill="hold">
                      <p:stCondLst>
                        <p:cond delay="indefinite"/>
                      </p:stCondLst>
                      <p:childTnLst>
                        <p:par>
                          <p:cTn id="273" fill="hold">
                            <p:stCondLst>
                              <p:cond delay="0"/>
                            </p:stCondLst>
                            <p:childTnLst>
                              <p:par>
                                <p:cTn id="274" presetID="1" presetClass="exit" presetSubtype="0" fill="hold" grpId="1" nodeType="clickEffect">
                                  <p:stCondLst>
                                    <p:cond delay="0"/>
                                  </p:stCondLst>
                                  <p:childTnLst>
                                    <p:set>
                                      <p:cBhvr>
                                        <p:cTn id="275"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76" restart="whenNotActive" fill="hold" evtFilter="cancelBubble" nodeType="interactiveSeq">
                <p:stCondLst>
                  <p:cond evt="onClick" delay="0">
                    <p:tgtEl>
                      <p:spTgt spid="13"/>
                    </p:tgtEl>
                  </p:cond>
                </p:stCondLst>
                <p:endSync evt="end" delay="0">
                  <p:rtn val="all"/>
                </p:endSync>
                <p:childTnLst>
                  <p:par>
                    <p:cTn id="277" fill="hold">
                      <p:stCondLst>
                        <p:cond delay="0"/>
                      </p:stCondLst>
                      <p:childTnLst>
                        <p:par>
                          <p:cTn id="278" fill="hold">
                            <p:stCondLst>
                              <p:cond delay="0"/>
                            </p:stCondLst>
                            <p:childTnLst>
                              <p:par>
                                <p:cTn id="279" presetID="1" presetClass="entr" presetSubtype="0" fill="hold" grpId="0" nodeType="clickEffect">
                                  <p:stCondLst>
                                    <p:cond delay="0"/>
                                  </p:stCondLst>
                                  <p:childTnLst>
                                    <p:set>
                                      <p:cBhvr>
                                        <p:cTn id="280" dur="1" fill="hold">
                                          <p:stCondLst>
                                            <p:cond delay="0"/>
                                          </p:stCondLst>
                                        </p:cTn>
                                        <p:tgtEl>
                                          <p:spTgt spid="8"/>
                                        </p:tgtEl>
                                        <p:attrNameLst>
                                          <p:attrName>style.visibility</p:attrName>
                                        </p:attrNameLst>
                                      </p:cBhvr>
                                      <p:to>
                                        <p:strVal val="visible"/>
                                      </p:to>
                                    </p:set>
                                  </p:childTnLst>
                                </p:cTn>
                              </p:par>
                            </p:childTnLst>
                          </p:cTn>
                        </p:par>
                      </p:childTnLst>
                    </p:cTn>
                  </p:par>
                  <p:par>
                    <p:cTn id="281" fill="hold">
                      <p:stCondLst>
                        <p:cond delay="indefinite"/>
                      </p:stCondLst>
                      <p:childTnLst>
                        <p:par>
                          <p:cTn id="282" fill="hold">
                            <p:stCondLst>
                              <p:cond delay="0"/>
                            </p:stCondLst>
                            <p:childTnLst>
                              <p:par>
                                <p:cTn id="283" presetID="1" presetClass="exit" presetSubtype="0" fill="hold" grpId="1" nodeType="clickEffect">
                                  <p:stCondLst>
                                    <p:cond delay="0"/>
                                  </p:stCondLst>
                                  <p:childTnLst>
                                    <p:set>
                                      <p:cBhvr>
                                        <p:cTn id="284"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85" restart="whenNotActive" fill="hold" evtFilter="cancelBubble" nodeType="interactiveSeq">
                <p:stCondLst>
                  <p:cond evt="onClick" delay="0">
                    <p:tgtEl>
                      <p:spTgt spid="14"/>
                    </p:tgtEl>
                  </p:cond>
                </p:stCondLst>
                <p:endSync evt="end" delay="0">
                  <p:rtn val="all"/>
                </p:endSync>
                <p:childTnLst>
                  <p:par>
                    <p:cTn id="286" fill="hold">
                      <p:stCondLst>
                        <p:cond delay="0"/>
                      </p:stCondLst>
                      <p:childTnLst>
                        <p:par>
                          <p:cTn id="287" fill="hold">
                            <p:stCondLst>
                              <p:cond delay="0"/>
                            </p:stCondLst>
                            <p:childTnLst>
                              <p:par>
                                <p:cTn id="288" presetID="1" presetClass="entr" presetSubtype="0" fill="hold" grpId="0" nodeType="clickEffect">
                                  <p:stCondLst>
                                    <p:cond delay="0"/>
                                  </p:stCondLst>
                                  <p:childTnLst>
                                    <p:set>
                                      <p:cBhvr>
                                        <p:cTn id="289" dur="1" fill="hold">
                                          <p:stCondLst>
                                            <p:cond delay="0"/>
                                          </p:stCondLst>
                                        </p:cTn>
                                        <p:tgtEl>
                                          <p:spTgt spid="30"/>
                                        </p:tgtEl>
                                        <p:attrNameLst>
                                          <p:attrName>style.visibility</p:attrName>
                                        </p:attrNameLst>
                                      </p:cBhvr>
                                      <p:to>
                                        <p:strVal val="visible"/>
                                      </p:to>
                                    </p:set>
                                  </p:childTnLst>
                                </p:cTn>
                              </p:par>
                            </p:childTnLst>
                          </p:cTn>
                        </p:par>
                      </p:childTnLst>
                    </p:cTn>
                  </p:par>
                  <p:par>
                    <p:cTn id="290" fill="hold">
                      <p:stCondLst>
                        <p:cond delay="indefinite"/>
                      </p:stCondLst>
                      <p:childTnLst>
                        <p:par>
                          <p:cTn id="291" fill="hold">
                            <p:stCondLst>
                              <p:cond delay="0"/>
                            </p:stCondLst>
                            <p:childTnLst>
                              <p:par>
                                <p:cTn id="292" presetID="1" presetClass="exit" presetSubtype="0" fill="hold" grpId="1" nodeType="clickEffect">
                                  <p:stCondLst>
                                    <p:cond delay="0"/>
                                  </p:stCondLst>
                                  <p:childTnLst>
                                    <p:set>
                                      <p:cBhvr>
                                        <p:cTn id="293"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94" restart="whenNotActive" fill="hold" evtFilter="cancelBubble" nodeType="interactiveSeq">
                <p:stCondLst>
                  <p:cond evt="onClick" delay="0">
                    <p:tgtEl>
                      <p:spTgt spid="15"/>
                    </p:tgtEl>
                  </p:cond>
                </p:stCondLst>
                <p:endSync evt="end" delay="0">
                  <p:rtn val="all"/>
                </p:endSync>
                <p:childTnLst>
                  <p:par>
                    <p:cTn id="295" fill="hold">
                      <p:stCondLst>
                        <p:cond delay="0"/>
                      </p:stCondLst>
                      <p:childTnLst>
                        <p:par>
                          <p:cTn id="296" fill="hold">
                            <p:stCondLst>
                              <p:cond delay="0"/>
                            </p:stCondLst>
                            <p:childTnLst>
                              <p:par>
                                <p:cTn id="297" presetID="1" presetClass="entr" presetSubtype="0" fill="hold" grpId="0" nodeType="clickEffect">
                                  <p:stCondLst>
                                    <p:cond delay="0"/>
                                  </p:stCondLst>
                                  <p:childTnLst>
                                    <p:set>
                                      <p:cBhvr>
                                        <p:cTn id="298" dur="1" fill="hold">
                                          <p:stCondLst>
                                            <p:cond delay="0"/>
                                          </p:stCondLst>
                                        </p:cTn>
                                        <p:tgtEl>
                                          <p:spTgt spid="31"/>
                                        </p:tgtEl>
                                        <p:attrNameLst>
                                          <p:attrName>style.visibility</p:attrName>
                                        </p:attrNameLst>
                                      </p:cBhvr>
                                      <p:to>
                                        <p:strVal val="visible"/>
                                      </p:to>
                                    </p:set>
                                  </p:childTnLst>
                                </p:cTn>
                              </p:par>
                            </p:childTnLst>
                          </p:cTn>
                        </p:par>
                      </p:childTnLst>
                    </p:cTn>
                  </p:par>
                  <p:par>
                    <p:cTn id="299" fill="hold">
                      <p:stCondLst>
                        <p:cond delay="indefinite"/>
                      </p:stCondLst>
                      <p:childTnLst>
                        <p:par>
                          <p:cTn id="300" fill="hold">
                            <p:stCondLst>
                              <p:cond delay="0"/>
                            </p:stCondLst>
                            <p:childTnLst>
                              <p:par>
                                <p:cTn id="301" presetID="1" presetClass="exit" presetSubtype="0" fill="hold" grpId="1" nodeType="clickEffect">
                                  <p:stCondLst>
                                    <p:cond delay="0"/>
                                  </p:stCondLst>
                                  <p:childTnLst>
                                    <p:set>
                                      <p:cBhvr>
                                        <p:cTn id="302"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03" restart="whenNotActive" fill="hold" evtFilter="cancelBubble" nodeType="interactiveSeq">
                <p:stCondLst>
                  <p:cond evt="onClick" delay="0">
                    <p:tgtEl>
                      <p:spTgt spid="16"/>
                    </p:tgtEl>
                  </p:cond>
                </p:stCondLst>
                <p:endSync evt="end" delay="0">
                  <p:rtn val="all"/>
                </p:endSync>
                <p:childTnLst>
                  <p:par>
                    <p:cTn id="304" fill="hold">
                      <p:stCondLst>
                        <p:cond delay="0"/>
                      </p:stCondLst>
                      <p:childTnLst>
                        <p:par>
                          <p:cTn id="305" fill="hold">
                            <p:stCondLst>
                              <p:cond delay="0"/>
                            </p:stCondLst>
                            <p:childTnLst>
                              <p:par>
                                <p:cTn id="306" presetID="1" presetClass="entr" presetSubtype="0" fill="hold" grpId="0" nodeType="clickEffect">
                                  <p:stCondLst>
                                    <p:cond delay="0"/>
                                  </p:stCondLst>
                                  <p:childTnLst>
                                    <p:set>
                                      <p:cBhvr>
                                        <p:cTn id="307" dur="1" fill="hold">
                                          <p:stCondLst>
                                            <p:cond delay="0"/>
                                          </p:stCondLst>
                                        </p:cTn>
                                        <p:tgtEl>
                                          <p:spTgt spid="32"/>
                                        </p:tgtEl>
                                        <p:attrNameLst>
                                          <p:attrName>style.visibility</p:attrName>
                                        </p:attrNameLst>
                                      </p:cBhvr>
                                      <p:to>
                                        <p:strVal val="visible"/>
                                      </p:to>
                                    </p:set>
                                  </p:childTnLst>
                                </p:cTn>
                              </p:par>
                            </p:childTnLst>
                          </p:cTn>
                        </p:par>
                      </p:childTnLst>
                    </p:cTn>
                  </p:par>
                  <p:par>
                    <p:cTn id="308" fill="hold">
                      <p:stCondLst>
                        <p:cond delay="indefinite"/>
                      </p:stCondLst>
                      <p:childTnLst>
                        <p:par>
                          <p:cTn id="309" fill="hold">
                            <p:stCondLst>
                              <p:cond delay="0"/>
                            </p:stCondLst>
                            <p:childTnLst>
                              <p:par>
                                <p:cTn id="310" presetID="1" presetClass="exit" presetSubtype="0" fill="hold" grpId="1" nodeType="clickEffect">
                                  <p:stCondLst>
                                    <p:cond delay="0"/>
                                  </p:stCondLst>
                                  <p:childTnLst>
                                    <p:set>
                                      <p:cBhvr>
                                        <p:cTn id="311"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312" restart="whenNotActive" fill="hold" evtFilter="cancelBubble" nodeType="interactiveSeq">
                <p:stCondLst>
                  <p:cond evt="onClick" delay="0">
                    <p:tgtEl>
                      <p:spTgt spid="17"/>
                    </p:tgtEl>
                  </p:cond>
                </p:stCondLst>
                <p:endSync evt="end" delay="0">
                  <p:rtn val="all"/>
                </p:endSync>
                <p:childTnLst>
                  <p:par>
                    <p:cTn id="313" fill="hold">
                      <p:stCondLst>
                        <p:cond delay="0"/>
                      </p:stCondLst>
                      <p:childTnLst>
                        <p:par>
                          <p:cTn id="314" fill="hold">
                            <p:stCondLst>
                              <p:cond delay="0"/>
                            </p:stCondLst>
                            <p:childTnLst>
                              <p:par>
                                <p:cTn id="315" presetID="1" presetClass="entr" presetSubtype="0" fill="hold" grpId="0" nodeType="clickEffect">
                                  <p:stCondLst>
                                    <p:cond delay="0"/>
                                  </p:stCondLst>
                                  <p:childTnLst>
                                    <p:set>
                                      <p:cBhvr>
                                        <p:cTn id="316" dur="1" fill="hold">
                                          <p:stCondLst>
                                            <p:cond delay="0"/>
                                          </p:stCondLst>
                                        </p:cTn>
                                        <p:tgtEl>
                                          <p:spTgt spid="33"/>
                                        </p:tgtEl>
                                        <p:attrNameLst>
                                          <p:attrName>style.visibility</p:attrName>
                                        </p:attrNameLst>
                                      </p:cBhvr>
                                      <p:to>
                                        <p:strVal val="visible"/>
                                      </p:to>
                                    </p:set>
                                  </p:childTnLst>
                                </p:cTn>
                              </p:par>
                            </p:childTnLst>
                          </p:cTn>
                        </p:par>
                      </p:childTnLst>
                    </p:cTn>
                  </p:par>
                  <p:par>
                    <p:cTn id="317" fill="hold">
                      <p:stCondLst>
                        <p:cond delay="indefinite"/>
                      </p:stCondLst>
                      <p:childTnLst>
                        <p:par>
                          <p:cTn id="318" fill="hold">
                            <p:stCondLst>
                              <p:cond delay="0"/>
                            </p:stCondLst>
                            <p:childTnLst>
                              <p:par>
                                <p:cTn id="319" presetID="1" presetClass="exit" presetSubtype="0" fill="hold" grpId="1" nodeType="clickEffect">
                                  <p:stCondLst>
                                    <p:cond delay="0"/>
                                  </p:stCondLst>
                                  <p:childTnLst>
                                    <p:set>
                                      <p:cBhvr>
                                        <p:cTn id="320"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21" restart="whenNotActive" fill="hold" evtFilter="cancelBubble" nodeType="interactiveSeq">
                <p:stCondLst>
                  <p:cond evt="onClick" delay="0">
                    <p:tgtEl>
                      <p:spTgt spid="18"/>
                    </p:tgtEl>
                  </p:cond>
                </p:stCondLst>
                <p:endSync evt="end" delay="0">
                  <p:rtn val="all"/>
                </p:endSync>
                <p:childTnLst>
                  <p:par>
                    <p:cTn id="322" fill="hold">
                      <p:stCondLst>
                        <p:cond delay="0"/>
                      </p:stCondLst>
                      <p:childTnLst>
                        <p:par>
                          <p:cTn id="323" fill="hold">
                            <p:stCondLst>
                              <p:cond delay="0"/>
                            </p:stCondLst>
                            <p:childTnLst>
                              <p:par>
                                <p:cTn id="324" presetID="1" presetClass="entr" presetSubtype="0" fill="hold" grpId="0" nodeType="clickEffect">
                                  <p:stCondLst>
                                    <p:cond delay="0"/>
                                  </p:stCondLst>
                                  <p:childTnLst>
                                    <p:set>
                                      <p:cBhvr>
                                        <p:cTn id="325" dur="1" fill="hold">
                                          <p:stCondLst>
                                            <p:cond delay="0"/>
                                          </p:stCondLst>
                                        </p:cTn>
                                        <p:tgtEl>
                                          <p:spTgt spid="34"/>
                                        </p:tgtEl>
                                        <p:attrNameLst>
                                          <p:attrName>style.visibility</p:attrName>
                                        </p:attrNameLst>
                                      </p:cBhvr>
                                      <p:to>
                                        <p:strVal val="visible"/>
                                      </p:to>
                                    </p:set>
                                  </p:childTnLst>
                                </p:cTn>
                              </p:par>
                            </p:childTnLst>
                          </p:cTn>
                        </p:par>
                      </p:childTnLst>
                    </p:cTn>
                  </p:par>
                  <p:par>
                    <p:cTn id="326" fill="hold">
                      <p:stCondLst>
                        <p:cond delay="indefinite"/>
                      </p:stCondLst>
                      <p:childTnLst>
                        <p:par>
                          <p:cTn id="327" fill="hold">
                            <p:stCondLst>
                              <p:cond delay="0"/>
                            </p:stCondLst>
                            <p:childTnLst>
                              <p:par>
                                <p:cTn id="328" presetID="1" presetClass="exit" presetSubtype="0" fill="hold" grpId="1" nodeType="clickEffect">
                                  <p:stCondLst>
                                    <p:cond delay="0"/>
                                  </p:stCondLst>
                                  <p:childTnLst>
                                    <p:set>
                                      <p:cBhvr>
                                        <p:cTn id="329" dur="1" fill="hold">
                                          <p:stCondLst>
                                            <p:cond delay="0"/>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29" grpId="0" animBg="1"/>
      <p:bldP spid="29" grpId="1" animBg="1"/>
      <p:bldP spid="302" grpId="0" animBg="1"/>
      <p:bldP spid="303" grpId="0" animBg="1"/>
      <p:bldP spid="304" grpId="0" animBg="1"/>
      <p:bldP spid="305" grpId="0" animBg="1"/>
      <p:bldP spid="306" grpId="0" animBg="1"/>
      <p:bldP spid="307" grpId="0" animBg="1"/>
      <p:bldP spid="308" grpId="0" animBg="1"/>
      <p:bldP spid="309" grpId="0" animBg="1"/>
      <p:bldP spid="310" grpId="0" animBg="1"/>
      <p:bldP spid="311" grpId="0" animBg="1"/>
      <p:bldP spid="316" grpId="0" animBg="1"/>
      <p:bldP spid="317" grpId="0" animBg="1"/>
      <p:bldP spid="318" grpId="0" animBg="1"/>
      <p:bldP spid="319" grpId="0" animBg="1"/>
      <p:bldP spid="320" grpId="0" animBg="1"/>
      <p:bldP spid="321" grpId="0" animBg="1"/>
      <p:bldP spid="322" grpId="0" animBg="1"/>
      <p:bldP spid="323" grpId="0" animBg="1"/>
      <p:bldP spid="324" grpId="0" animBg="1"/>
      <p:bldP spid="325" grpId="0" animBg="1"/>
      <p:bldP spid="326" grpId="0" animBg="1"/>
      <p:bldP spid="327" grpId="0" animBg="1"/>
      <p:bldP spid="330" grpId="0" animBg="1"/>
      <p:bldP spid="331" grpId="0" animBg="1"/>
      <p:bldP spid="332" grpId="0" animBg="1"/>
      <p:bldP spid="333" grpId="0" animBg="1"/>
      <p:bldP spid="334" grpId="0" animBg="1"/>
      <p:bldP spid="335" grpId="0" animBg="1"/>
      <p:bldP spid="336" grpId="0" animBg="1"/>
      <p:bldP spid="337" grpId="0" animBg="1"/>
      <p:bldP spid="338" grpId="0" animBg="1"/>
      <p:bldP spid="339" grpId="0" animBg="1"/>
      <p:bldP spid="340" grpId="0" animBg="1"/>
      <p:bldP spid="341" grpId="0" animBg="1"/>
      <p:bldP spid="344" grpId="0" animBg="1"/>
      <p:bldP spid="345" grpId="0" animBg="1"/>
      <p:bldP spid="346" grpId="0" animBg="1"/>
      <p:bldP spid="347" grpId="0" animBg="1"/>
      <p:bldP spid="348" grpId="0" animBg="1"/>
      <p:bldP spid="349" grpId="0" animBg="1"/>
      <p:bldP spid="358" grpId="0" animBg="1"/>
      <p:bldP spid="359" grpId="0" animBg="1"/>
      <p:bldP spid="360" grpId="0" animBg="1"/>
      <p:bldP spid="361" grpId="0" animBg="1"/>
      <p:bldP spid="362" grpId="0" animBg="1"/>
      <p:bldP spid="363" grpId="0" animBg="1"/>
      <p:bldP spid="372" grpId="0" animBg="1"/>
      <p:bldP spid="373" grpId="0" animBg="1"/>
      <p:bldP spid="374" grpId="0" animBg="1"/>
      <p:bldP spid="375" grpId="0" animBg="1"/>
      <p:bldP spid="376" grpId="0" animBg="1"/>
      <p:bldP spid="377" grpId="0" animBg="1"/>
      <p:bldP spid="378" grpId="0" animBg="1"/>
      <p:bldP spid="379" grpId="0" animBg="1"/>
      <p:bldP spid="380" grpId="0" animBg="1"/>
      <p:bldP spid="381" grpId="0" animBg="1"/>
      <p:bldP spid="386" grpId="0" animBg="1"/>
      <p:bldP spid="387" grpId="0" animBg="1"/>
      <p:bldP spid="388" grpId="0" animBg="1"/>
      <p:bldP spid="389" grpId="0" animBg="1"/>
      <p:bldP spid="390" grpId="0" animBg="1"/>
      <p:bldP spid="391" grpId="0" animBg="1"/>
      <p:bldP spid="392" grpId="0" animBg="1"/>
      <p:bldP spid="393" grpId="0" animBg="1"/>
      <p:bldP spid="394" grpId="0" animBg="1"/>
      <p:bldP spid="395" grpId="0" animBg="1"/>
      <p:bldP spid="400" grpId="0" animBg="1"/>
      <p:bldP spid="401" grpId="0" animBg="1"/>
      <p:bldP spid="402" grpId="0" animBg="1"/>
      <p:bldP spid="403" grpId="0" animBg="1"/>
      <p:bldP spid="404" grpId="0" animBg="1"/>
      <p:bldP spid="405" grpId="0" animBg="1"/>
      <p:bldP spid="406" grpId="0" animBg="1"/>
      <p:bldP spid="407" grpId="0" animBg="1"/>
      <p:bldP spid="408" grpId="0" animBg="1"/>
      <p:bldP spid="409" grpId="0" animBg="1"/>
      <p:bldP spid="410" grpId="0" animBg="1"/>
      <p:bldP spid="414" grpId="0" animBg="1"/>
      <p:bldP spid="415" grpId="0" animBg="1"/>
      <p:bldP spid="416" grpId="0" animBg="1"/>
      <p:bldP spid="417" grpId="0" animBg="1"/>
      <p:bldP spid="418" grpId="0" animBg="1"/>
      <p:bldP spid="419" grpId="0" animBg="1"/>
      <p:bldP spid="420" grpId="0" animBg="1"/>
      <p:bldP spid="421" grpId="0" animBg="1"/>
      <p:bldP spid="422" grpId="0" animBg="1"/>
      <p:bldP spid="423" grpId="0" animBg="1"/>
      <p:bldP spid="424" grpId="0" animBg="1"/>
      <p:bldP spid="425" grpId="0" animBg="1"/>
      <p:bldP spid="426" grpId="0" animBg="1"/>
      <p:bldP spid="428" grpId="0" animBg="1"/>
      <p:bldP spid="429" grpId="0" animBg="1"/>
      <p:bldP spid="430" grpId="0" animBg="1"/>
      <p:bldP spid="431" grpId="0" animBg="1"/>
      <p:bldP spid="432" grpId="0" animBg="1"/>
      <p:bldP spid="433" grpId="0" animBg="1"/>
      <p:bldP spid="434" grpId="0" animBg="1"/>
      <p:bldP spid="435" grpId="0" animBg="1"/>
      <p:bldP spid="436" grpId="0" animBg="1"/>
      <p:bldP spid="437" grpId="0" animBg="1"/>
      <p:bldP spid="438" grpId="0" animBg="1"/>
      <p:bldP spid="439" grpId="0" animBg="1"/>
      <p:bldP spid="440" grpId="0" animBg="1"/>
      <p:bldP spid="441" grpId="0" animBg="1"/>
      <p:bldP spid="2" grpId="0" animBg="1"/>
      <p:bldP spid="2" grpId="1" animBg="1"/>
      <p:bldP spid="4" grpId="0" animBg="1"/>
      <p:bldP spid="4" grpId="1" animBg="1"/>
      <p:bldP spid="5" grpId="0" animBg="1"/>
      <p:bldP spid="5" grpId="1" animBg="1"/>
      <p:bldP spid="8" grpId="0" animBg="1"/>
      <p:bldP spid="8"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E06DDF-56AF-FD89-B810-35F0AF749B40}"/>
              </a:ext>
            </a:extLst>
          </p:cNvPr>
          <p:cNvSpPr>
            <a:spLocks noGrp="1"/>
          </p:cNvSpPr>
          <p:nvPr>
            <p:ph type="title"/>
          </p:nvPr>
        </p:nvSpPr>
        <p:spPr/>
        <p:txBody>
          <a:bodyPr/>
          <a:lstStyle/>
          <a:p>
            <a:r>
              <a:rPr lang="de-DE" dirty="0"/>
              <a:t>Teste dich selbst</a:t>
            </a:r>
          </a:p>
        </p:txBody>
      </p:sp>
      <p:sp>
        <p:nvSpPr>
          <p:cNvPr id="4" name="Foliennummernplatzhalter 3">
            <a:extLst>
              <a:ext uri="{FF2B5EF4-FFF2-40B4-BE49-F238E27FC236}">
                <a16:creationId xmlns:a16="http://schemas.microsoft.com/office/drawing/2014/main" id="{829D501A-93C0-30CF-2D37-09737301F031}"/>
              </a:ext>
            </a:extLst>
          </p:cNvPr>
          <p:cNvSpPr>
            <a:spLocks noGrp="1"/>
          </p:cNvSpPr>
          <p:nvPr>
            <p:ph type="sldNum" sz="quarter" idx="12"/>
          </p:nvPr>
        </p:nvSpPr>
        <p:spPr/>
        <p:txBody>
          <a:bodyPr/>
          <a:lstStyle/>
          <a:p>
            <a:fld id="{649AAC7D-4B30-4604-BD35-0C4E56313D0D}" type="slidenum">
              <a:rPr lang="de-DE" smtClean="0"/>
              <a:t>68</a:t>
            </a:fld>
            <a:endParaRPr lang="de-DE"/>
          </a:p>
        </p:txBody>
      </p:sp>
      <p:sp>
        <p:nvSpPr>
          <p:cNvPr id="7" name="Textplatzhalter 6">
            <a:extLst>
              <a:ext uri="{FF2B5EF4-FFF2-40B4-BE49-F238E27FC236}">
                <a16:creationId xmlns:a16="http://schemas.microsoft.com/office/drawing/2014/main" id="{835B7DC1-26C5-3BB0-5CAE-598168062434}"/>
              </a:ext>
            </a:extLst>
          </p:cNvPr>
          <p:cNvSpPr>
            <a:spLocks noGrp="1"/>
          </p:cNvSpPr>
          <p:nvPr>
            <p:ph type="body" sz="quarter" idx="15"/>
          </p:nvPr>
        </p:nvSpPr>
        <p:spPr/>
        <p:txBody>
          <a:bodyPr/>
          <a:lstStyle/>
          <a:p>
            <a:r>
              <a:rPr lang="de-DE" b="1" dirty="0"/>
              <a:t>Übertrage</a:t>
            </a:r>
            <a:r>
              <a:rPr lang="de-DE" dirty="0"/>
              <a:t> das Beispiel von den Wunderkerzen auf die Magnesiumfackel. </a:t>
            </a:r>
            <a:r>
              <a:rPr lang="de-DE" dirty="0" smtClean="0"/>
              <a:t>Was </a:t>
            </a:r>
            <a:r>
              <a:rPr lang="de-DE" dirty="0"/>
              <a:t>muss eine Magnesiumfackel </a:t>
            </a:r>
            <a:r>
              <a:rPr lang="de-DE" dirty="0" smtClean="0"/>
              <a:t>enthalten, </a:t>
            </a:r>
            <a:r>
              <a:rPr lang="de-DE" dirty="0"/>
              <a:t>damit sie unter Wasser brennt?</a:t>
            </a:r>
          </a:p>
        </p:txBody>
      </p:sp>
      <p:pic>
        <p:nvPicPr>
          <p:cNvPr id="8" name="Inhaltsplatzhalter 59">
            <a:extLst>
              <a:ext uri="{FF2B5EF4-FFF2-40B4-BE49-F238E27FC236}">
                <a16:creationId xmlns:a16="http://schemas.microsoft.com/office/drawing/2014/main" id="{D8AD1D0B-A6DE-5393-B545-BE6A517A29E2}"/>
              </a:ext>
            </a:extLst>
          </p:cNvPr>
          <p:cNvPicPr>
            <a:picLocks noGrp="1" noChangeAspect="1"/>
          </p:cNvPicPr>
          <p:nvPr>
            <p:ph sz="quarter" idx="13"/>
          </p:nvPr>
        </p:nvPicPr>
        <p:blipFill>
          <a:blip r:embed="rId2"/>
          <a:stretch>
            <a:fillRect/>
          </a:stretch>
        </p:blipFill>
        <p:spPr>
          <a:xfrm>
            <a:off x="638705" y="503238"/>
            <a:ext cx="486302" cy="900112"/>
          </a:xfrm>
          <a:prstGeom prst="rect">
            <a:avLst/>
          </a:prstGeom>
        </p:spPr>
      </p:pic>
      <p:pic>
        <p:nvPicPr>
          <p:cNvPr id="9" name="Inhaltsplatzhalter 22">
            <a:extLst>
              <a:ext uri="{FF2B5EF4-FFF2-40B4-BE49-F238E27FC236}">
                <a16:creationId xmlns:a16="http://schemas.microsoft.com/office/drawing/2014/main" id="{050ECE73-1436-BEA6-CE57-3F7E3F213D1C}"/>
              </a:ext>
            </a:extLst>
          </p:cNvPr>
          <p:cNvPicPr>
            <a:picLocks noGrp="1" noChangeAspect="1"/>
          </p:cNvPicPr>
          <p:nvPr>
            <p:ph sz="quarter" idx="14"/>
          </p:nvPr>
        </p:nvPicPr>
        <p:blipFill>
          <a:blip r:embed="rId3"/>
          <a:stretch>
            <a:fillRect/>
          </a:stretch>
        </p:blipFill>
        <p:spPr>
          <a:xfrm>
            <a:off x="781181" y="5219700"/>
            <a:ext cx="777612" cy="900113"/>
          </a:xfrm>
          <a:prstGeom prst="rect">
            <a:avLst/>
          </a:prstGeom>
        </p:spPr>
      </p:pic>
      <p:sp>
        <p:nvSpPr>
          <p:cNvPr id="12" name="Inhaltsplatzhalter 11">
            <a:extLst>
              <a:ext uri="{FF2B5EF4-FFF2-40B4-BE49-F238E27FC236}">
                <a16:creationId xmlns:a16="http://schemas.microsoft.com/office/drawing/2014/main" id="{63637400-5CF1-31D8-5629-7107A0B34C6F}"/>
              </a:ext>
            </a:extLst>
          </p:cNvPr>
          <p:cNvSpPr>
            <a:spLocks noGrp="1"/>
          </p:cNvSpPr>
          <p:nvPr>
            <p:ph idx="1"/>
          </p:nvPr>
        </p:nvSpPr>
        <p:spPr/>
        <p:txBody>
          <a:bodyPr/>
          <a:lstStyle/>
          <a:p>
            <a:r>
              <a:rPr lang="de-DE" dirty="0"/>
              <a:t>Bei Tauchvorgängen kannst du ohne Hilfsmittel nur bis zu einer bestimmten Wassertiefe gut sehen, da irgendwann das Licht der Umgebung nicht mehr ausreicht.</a:t>
            </a:r>
          </a:p>
          <a:p>
            <a:endParaRPr lang="de-DE" dirty="0"/>
          </a:p>
          <a:p>
            <a:r>
              <a:rPr lang="de-DE" dirty="0"/>
              <a:t>Eine Möglichkeit, mit der sich Taucher Licht im Dunkeln verschaffen können, sind Magnesiumfackeln.</a:t>
            </a:r>
          </a:p>
        </p:txBody>
      </p:sp>
    </p:spTree>
    <p:extLst>
      <p:ext uri="{BB962C8B-B14F-4D97-AF65-F5344CB8AC3E}">
        <p14:creationId xmlns:p14="http://schemas.microsoft.com/office/powerpoint/2010/main" val="3354319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left)">
                                      <p:cBhvr>
                                        <p:cTn id="7" dur="500"/>
                                        <p:tgtEl>
                                          <p:spTgt spid="12">
                                            <p:txEl>
                                              <p:pRg st="0" end="0"/>
                                            </p:txEl>
                                          </p:spTgt>
                                        </p:tgtEl>
                                      </p:cBhvr>
                                    </p:animEffect>
                                  </p:childTnLst>
                                </p:cTn>
                              </p:par>
                            </p:childTnLst>
                          </p:cTn>
                        </p:par>
                        <p:par>
                          <p:cTn id="8" fill="hold">
                            <p:stCondLst>
                              <p:cond delay="750"/>
                            </p:stCondLst>
                            <p:childTnLst>
                              <p:par>
                                <p:cTn id="9" presetID="22" presetClass="entr" presetSubtype="8" fill="hold" nodeType="afterEffect">
                                  <p:stCondLst>
                                    <p:cond delay="250"/>
                                  </p:stCondLst>
                                  <p:childTnLst>
                                    <p:set>
                                      <p:cBhvr>
                                        <p:cTn id="10" dur="1" fill="hold">
                                          <p:stCondLst>
                                            <p:cond delay="0"/>
                                          </p:stCondLst>
                                        </p:cTn>
                                        <p:tgtEl>
                                          <p:spTgt spid="12">
                                            <p:txEl>
                                              <p:pRg st="2" end="2"/>
                                            </p:txEl>
                                          </p:spTgt>
                                        </p:tgtEl>
                                        <p:attrNameLst>
                                          <p:attrName>style.visibility</p:attrName>
                                        </p:attrNameLst>
                                      </p:cBhvr>
                                      <p:to>
                                        <p:strVal val="visible"/>
                                      </p:to>
                                    </p:set>
                                    <p:animEffect transition="in" filter="wipe(left)">
                                      <p:cBhvr>
                                        <p:cTn id="11"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39DBBA54-81D5-72CC-1A4E-EFD501DA8DF5}"/>
              </a:ext>
            </a:extLst>
          </p:cNvPr>
          <p:cNvSpPr>
            <a:spLocks noGrp="1"/>
          </p:cNvSpPr>
          <p:nvPr>
            <p:ph type="sldNum" sz="quarter" idx="12"/>
          </p:nvPr>
        </p:nvSpPr>
        <p:spPr/>
        <p:txBody>
          <a:bodyPr/>
          <a:lstStyle/>
          <a:p>
            <a:fld id="{512B0DB9-0322-4ED9-940E-5222A7C612BE}" type="slidenum">
              <a:rPr lang="de-DE" smtClean="0"/>
              <a:t>69</a:t>
            </a:fld>
            <a:endParaRPr lang="de-DE"/>
          </a:p>
        </p:txBody>
      </p:sp>
    </p:spTree>
    <p:extLst>
      <p:ext uri="{BB962C8B-B14F-4D97-AF65-F5344CB8AC3E}">
        <p14:creationId xmlns:p14="http://schemas.microsoft.com/office/powerpoint/2010/main" val="34429560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438F539F-DCF3-1A19-8389-2BB9ED126351}"/>
              </a:ext>
            </a:extLst>
          </p:cNvPr>
          <p:cNvSpPr>
            <a:spLocks noGrp="1"/>
          </p:cNvSpPr>
          <p:nvPr>
            <p:ph idx="1"/>
          </p:nvPr>
        </p:nvSpPr>
        <p:spPr/>
        <p:txBody>
          <a:bodyPr/>
          <a:lstStyle/>
          <a:p>
            <a:r>
              <a:rPr lang="de-DE" dirty="0"/>
              <a:t>Es gibt zwei mögliche Beobachtungen:</a:t>
            </a:r>
          </a:p>
          <a:p>
            <a:endParaRPr lang="de-DE" dirty="0"/>
          </a:p>
          <a:p>
            <a:pPr marL="342900" indent="-342900">
              <a:buFont typeface="Arial" panose="020B0604020202020204" pitchFamily="34" charset="0"/>
              <a:buChar char="•"/>
            </a:pPr>
            <a:r>
              <a:rPr lang="de-DE" dirty="0"/>
              <a:t>Die Wunderkerze geht unter Wasser aus. </a:t>
            </a:r>
          </a:p>
          <a:p>
            <a:pPr marL="342900" indent="-342900">
              <a:buFont typeface="Arial" panose="020B0604020202020204" pitchFamily="34" charset="0"/>
              <a:buChar char="•"/>
            </a:pPr>
            <a:endParaRPr lang="de-DE" dirty="0"/>
          </a:p>
          <a:p>
            <a:pPr marL="342900" indent="-342900">
              <a:buFont typeface="Arial" panose="020B0604020202020204" pitchFamily="34" charset="0"/>
              <a:buChar char="•"/>
            </a:pPr>
            <a:r>
              <a:rPr lang="de-DE" dirty="0"/>
              <a:t>Die Wunderkerze brennt unter Wasser weiter.</a:t>
            </a:r>
          </a:p>
          <a:p>
            <a:endParaRPr lang="de-DE" dirty="0"/>
          </a:p>
        </p:txBody>
      </p:sp>
      <p:sp>
        <p:nvSpPr>
          <p:cNvPr id="3" name="Foliennummernplatzhalter 2">
            <a:extLst>
              <a:ext uri="{FF2B5EF4-FFF2-40B4-BE49-F238E27FC236}">
                <a16:creationId xmlns:a16="http://schemas.microsoft.com/office/drawing/2014/main" id="{2A1B60CD-C03C-3701-58D4-6863064FC5FF}"/>
              </a:ext>
            </a:extLst>
          </p:cNvPr>
          <p:cNvSpPr>
            <a:spLocks noGrp="1"/>
          </p:cNvSpPr>
          <p:nvPr>
            <p:ph type="sldNum" sz="quarter" idx="12"/>
          </p:nvPr>
        </p:nvSpPr>
        <p:spPr/>
        <p:txBody>
          <a:bodyPr/>
          <a:lstStyle/>
          <a:p>
            <a:fld id="{649AAC7D-4B30-4604-BD35-0C4E56313D0D}" type="slidenum">
              <a:rPr lang="de-DE" smtClean="0"/>
              <a:t>7</a:t>
            </a:fld>
            <a:endParaRPr lang="de-DE"/>
          </a:p>
        </p:txBody>
      </p:sp>
      <p:sp>
        <p:nvSpPr>
          <p:cNvPr id="5" name="Textplatzhalter 4">
            <a:extLst>
              <a:ext uri="{FF2B5EF4-FFF2-40B4-BE49-F238E27FC236}">
                <a16:creationId xmlns:a16="http://schemas.microsoft.com/office/drawing/2014/main" id="{EF2429CB-CA6E-57E1-88CA-9998610FE23D}"/>
              </a:ext>
            </a:extLst>
          </p:cNvPr>
          <p:cNvSpPr>
            <a:spLocks noGrp="1"/>
          </p:cNvSpPr>
          <p:nvPr>
            <p:ph type="body" sz="quarter" idx="15"/>
          </p:nvPr>
        </p:nvSpPr>
        <p:spPr/>
        <p:txBody>
          <a:bodyPr/>
          <a:lstStyle/>
          <a:p>
            <a:r>
              <a:rPr lang="de-DE" b="1" dirty="0"/>
              <a:t>Sieh</a:t>
            </a:r>
            <a:r>
              <a:rPr lang="de-DE" dirty="0"/>
              <a:t> dir das Video auf der nächsten Seite an.</a:t>
            </a:r>
          </a:p>
        </p:txBody>
      </p:sp>
      <p:pic>
        <p:nvPicPr>
          <p:cNvPr id="6" name="Inhaltsplatzhalter 65">
            <a:extLst>
              <a:ext uri="{FF2B5EF4-FFF2-40B4-BE49-F238E27FC236}">
                <a16:creationId xmlns:a16="http://schemas.microsoft.com/office/drawing/2014/main" id="{20BEECA9-2D05-1253-F3CD-8252EA9A9EE6}"/>
              </a:ext>
            </a:extLst>
          </p:cNvPr>
          <p:cNvPicPr>
            <a:picLocks noGrp="1" noChangeAspect="1"/>
          </p:cNvPicPr>
          <p:nvPr>
            <p:ph sz="quarter" idx="14"/>
          </p:nvPr>
        </p:nvPicPr>
        <p:blipFill>
          <a:blip r:embed="rId2"/>
          <a:stretch>
            <a:fillRect/>
          </a:stretch>
        </p:blipFill>
        <p:spPr>
          <a:xfrm>
            <a:off x="899954" y="5219700"/>
            <a:ext cx="540067" cy="900113"/>
          </a:xfrm>
          <a:prstGeom prst="rect">
            <a:avLst/>
          </a:prstGeom>
        </p:spPr>
      </p:pic>
    </p:spTree>
    <p:extLst>
      <p:ext uri="{BB962C8B-B14F-4D97-AF65-F5344CB8AC3E}">
        <p14:creationId xmlns:p14="http://schemas.microsoft.com/office/powerpoint/2010/main" val="3223668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par>
                                <p:cTn id="8" presetID="22" presetClass="entr" presetSubtype="8" fill="hold" nodeType="withEffect">
                                  <p:stCondLst>
                                    <p:cond delay="25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wipe(left)">
                                      <p:cBhvr>
                                        <p:cTn id="10" dur="500"/>
                                        <p:tgtEl>
                                          <p:spTgt spid="2">
                                            <p:txEl>
                                              <p:pRg st="2" end="2"/>
                                            </p:txEl>
                                          </p:spTgt>
                                        </p:tgtEl>
                                      </p:cBhvr>
                                    </p:animEffect>
                                  </p:childTnLst>
                                </p:cTn>
                              </p:par>
                              <p:par>
                                <p:cTn id="11" presetID="22" presetClass="entr" presetSubtype="8" fill="hold" nodeType="withEffect">
                                  <p:stCondLst>
                                    <p:cond delay="250"/>
                                  </p:stCondLst>
                                  <p:childTnLst>
                                    <p:set>
                                      <p:cBhvr>
                                        <p:cTn id="12" dur="1" fill="hold">
                                          <p:stCondLst>
                                            <p:cond delay="0"/>
                                          </p:stCondLst>
                                        </p:cTn>
                                        <p:tgtEl>
                                          <p:spTgt spid="2">
                                            <p:txEl>
                                              <p:pRg st="4" end="4"/>
                                            </p:txEl>
                                          </p:spTgt>
                                        </p:tgtEl>
                                        <p:attrNameLst>
                                          <p:attrName>style.visibility</p:attrName>
                                        </p:attrNameLst>
                                      </p:cBhvr>
                                      <p:to>
                                        <p:strVal val="visible"/>
                                      </p:to>
                                    </p:set>
                                    <p:animEffect transition="in" filter="wipe(left)">
                                      <p:cBhvr>
                                        <p:cTn id="13"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8857D137-0E63-CA2E-B2ED-D423879F6688}"/>
              </a:ext>
            </a:extLst>
          </p:cNvPr>
          <p:cNvSpPr>
            <a:spLocks noGrp="1"/>
          </p:cNvSpPr>
          <p:nvPr>
            <p:ph idx="1"/>
          </p:nvPr>
        </p:nvSpPr>
        <p:spPr/>
        <p:txBody>
          <a:bodyPr/>
          <a:lstStyle/>
          <a:p>
            <a:r>
              <a:rPr lang="de-DE" dirty="0"/>
              <a:t>Es müssen alle drei Voraussetzungen für eine Verbrennung gegeben sein:</a:t>
            </a:r>
          </a:p>
          <a:p>
            <a:endParaRPr lang="de-DE" dirty="0"/>
          </a:p>
          <a:p>
            <a:pPr marL="342900" indent="-342900">
              <a:buFont typeface="Arial" panose="020B0604020202020204" pitchFamily="34" charset="0"/>
              <a:buChar char="•"/>
            </a:pPr>
            <a:r>
              <a:rPr lang="de-DE" dirty="0"/>
              <a:t>Brennstoff: Das Material der Magnesiumfackel.</a:t>
            </a:r>
          </a:p>
          <a:p>
            <a:pPr marL="342900" indent="-342900">
              <a:buFont typeface="Arial" panose="020B0604020202020204" pitchFamily="34" charset="0"/>
              <a:buChar char="•"/>
            </a:pPr>
            <a:r>
              <a:rPr lang="de-DE" dirty="0"/>
              <a:t>Sauerstoff: Magnesiumfackeln bestehen nicht nur aus Magnesium, sondern auch aus </a:t>
            </a:r>
            <a:r>
              <a:rPr lang="de-DE" b="0" i="0" dirty="0">
                <a:solidFill>
                  <a:srgbClr val="000000"/>
                </a:solidFill>
                <a:effectLst/>
                <a:latin typeface="Helvetica" panose="020B0604020202020204" pitchFamily="34" charset="0"/>
              </a:rPr>
              <a:t>Oxidationsmitteln wie Kaliumchlorat, Kaliumpermanganat oder Nitrat [8].</a:t>
            </a:r>
          </a:p>
          <a:p>
            <a:pPr marL="342900" indent="-342900">
              <a:buFont typeface="Arial" panose="020B0604020202020204" pitchFamily="34" charset="0"/>
              <a:buChar char="•"/>
            </a:pPr>
            <a:r>
              <a:rPr lang="de-DE" dirty="0">
                <a:solidFill>
                  <a:srgbClr val="000000"/>
                </a:solidFill>
                <a:latin typeface="Helvetica" panose="020B0604020202020204" pitchFamily="34" charset="0"/>
              </a:rPr>
              <a:t>Zündtemperatur: Die Magnesiumfackel sind von einer wasserdichten Hülle umgeben. </a:t>
            </a:r>
            <a:endParaRPr lang="de-DE" dirty="0"/>
          </a:p>
        </p:txBody>
      </p:sp>
      <p:sp>
        <p:nvSpPr>
          <p:cNvPr id="3" name="Foliennummernplatzhalter 2">
            <a:extLst>
              <a:ext uri="{FF2B5EF4-FFF2-40B4-BE49-F238E27FC236}">
                <a16:creationId xmlns:a16="http://schemas.microsoft.com/office/drawing/2014/main" id="{1B2095F9-419C-E55B-FEE7-5A77468DD051}"/>
              </a:ext>
            </a:extLst>
          </p:cNvPr>
          <p:cNvSpPr>
            <a:spLocks noGrp="1"/>
          </p:cNvSpPr>
          <p:nvPr>
            <p:ph type="sldNum" sz="quarter" idx="12"/>
          </p:nvPr>
        </p:nvSpPr>
        <p:spPr/>
        <p:txBody>
          <a:bodyPr/>
          <a:lstStyle/>
          <a:p>
            <a:fld id="{649AAC7D-4B30-4604-BD35-0C4E56313D0D}" type="slidenum">
              <a:rPr lang="de-DE" smtClean="0"/>
              <a:t>70</a:t>
            </a:fld>
            <a:endParaRPr lang="de-DE"/>
          </a:p>
        </p:txBody>
      </p:sp>
    </p:spTree>
    <p:extLst>
      <p:ext uri="{BB962C8B-B14F-4D97-AF65-F5344CB8AC3E}">
        <p14:creationId xmlns:p14="http://schemas.microsoft.com/office/powerpoint/2010/main" val="3338732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par>
                          <p:cTn id="8" fill="hold">
                            <p:stCondLst>
                              <p:cond delay="750"/>
                            </p:stCondLst>
                            <p:childTnLst>
                              <p:par>
                                <p:cTn id="9" presetID="22" presetClass="entr" presetSubtype="8" fill="hold" nodeType="afterEffect">
                                  <p:stCondLst>
                                    <p:cond delay="250"/>
                                  </p:stCondLst>
                                  <p:childTnLst>
                                    <p:set>
                                      <p:cBhvr>
                                        <p:cTn id="10" dur="1" fill="hold">
                                          <p:stCondLst>
                                            <p:cond delay="0"/>
                                          </p:stCondLst>
                                        </p:cTn>
                                        <p:tgtEl>
                                          <p:spTgt spid="2">
                                            <p:txEl>
                                              <p:pRg st="2" end="2"/>
                                            </p:txEl>
                                          </p:spTgt>
                                        </p:tgtEl>
                                        <p:attrNameLst>
                                          <p:attrName>style.visibility</p:attrName>
                                        </p:attrNameLst>
                                      </p:cBhvr>
                                      <p:to>
                                        <p:strVal val="visible"/>
                                      </p:to>
                                    </p:set>
                                    <p:animEffect transition="in" filter="wipe(left)">
                                      <p:cBhvr>
                                        <p:cTn id="11" dur="500"/>
                                        <p:tgtEl>
                                          <p:spTgt spid="2">
                                            <p:txEl>
                                              <p:pRg st="2" end="2"/>
                                            </p:txEl>
                                          </p:spTgt>
                                        </p:tgtEl>
                                      </p:cBhvr>
                                    </p:animEffect>
                                  </p:childTnLst>
                                </p:cTn>
                              </p:par>
                              <p:par>
                                <p:cTn id="12" presetID="22" presetClass="entr" presetSubtype="8" fill="hold" nodeType="withEffect">
                                  <p:stCondLst>
                                    <p:cond delay="250"/>
                                  </p:stCondLst>
                                  <p:childTnLst>
                                    <p:set>
                                      <p:cBhvr>
                                        <p:cTn id="13" dur="1" fill="hold">
                                          <p:stCondLst>
                                            <p:cond delay="0"/>
                                          </p:stCondLst>
                                        </p:cTn>
                                        <p:tgtEl>
                                          <p:spTgt spid="2">
                                            <p:txEl>
                                              <p:pRg st="3" end="3"/>
                                            </p:txEl>
                                          </p:spTgt>
                                        </p:tgtEl>
                                        <p:attrNameLst>
                                          <p:attrName>style.visibility</p:attrName>
                                        </p:attrNameLst>
                                      </p:cBhvr>
                                      <p:to>
                                        <p:strVal val="visible"/>
                                      </p:to>
                                    </p:set>
                                    <p:animEffect transition="in" filter="wipe(left)">
                                      <p:cBhvr>
                                        <p:cTn id="14" dur="500"/>
                                        <p:tgtEl>
                                          <p:spTgt spid="2">
                                            <p:txEl>
                                              <p:pRg st="3" end="3"/>
                                            </p:txEl>
                                          </p:spTgt>
                                        </p:tgtEl>
                                      </p:cBhvr>
                                    </p:animEffect>
                                  </p:childTnLst>
                                </p:cTn>
                              </p:par>
                              <p:par>
                                <p:cTn id="15" presetID="22" presetClass="entr" presetSubtype="8" fill="hold" nodeType="withEffect">
                                  <p:stCondLst>
                                    <p:cond delay="25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wipe(left)">
                                      <p:cBhvr>
                                        <p:cTn id="1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E06DDF-56AF-FD89-B810-35F0AF749B40}"/>
              </a:ext>
            </a:extLst>
          </p:cNvPr>
          <p:cNvSpPr>
            <a:spLocks noGrp="1"/>
          </p:cNvSpPr>
          <p:nvPr>
            <p:ph type="title"/>
          </p:nvPr>
        </p:nvSpPr>
        <p:spPr/>
        <p:txBody>
          <a:bodyPr/>
          <a:lstStyle/>
          <a:p>
            <a:r>
              <a:rPr lang="de-DE" dirty="0"/>
              <a:t>Lust auf einen schweren Test?</a:t>
            </a:r>
          </a:p>
        </p:txBody>
      </p:sp>
      <p:sp>
        <p:nvSpPr>
          <p:cNvPr id="4" name="Foliennummernplatzhalter 3">
            <a:extLst>
              <a:ext uri="{FF2B5EF4-FFF2-40B4-BE49-F238E27FC236}">
                <a16:creationId xmlns:a16="http://schemas.microsoft.com/office/drawing/2014/main" id="{829D501A-93C0-30CF-2D37-09737301F031}"/>
              </a:ext>
            </a:extLst>
          </p:cNvPr>
          <p:cNvSpPr>
            <a:spLocks noGrp="1"/>
          </p:cNvSpPr>
          <p:nvPr>
            <p:ph type="sldNum" sz="quarter" idx="12"/>
          </p:nvPr>
        </p:nvSpPr>
        <p:spPr/>
        <p:txBody>
          <a:bodyPr/>
          <a:lstStyle/>
          <a:p>
            <a:fld id="{649AAC7D-4B30-4604-BD35-0C4E56313D0D}" type="slidenum">
              <a:rPr lang="de-DE" smtClean="0"/>
              <a:t>71</a:t>
            </a:fld>
            <a:endParaRPr lang="de-DE"/>
          </a:p>
        </p:txBody>
      </p:sp>
      <p:sp>
        <p:nvSpPr>
          <p:cNvPr id="7" name="Textplatzhalter 6">
            <a:extLst>
              <a:ext uri="{FF2B5EF4-FFF2-40B4-BE49-F238E27FC236}">
                <a16:creationId xmlns:a16="http://schemas.microsoft.com/office/drawing/2014/main" id="{835B7DC1-26C5-3BB0-5CAE-598168062434}"/>
              </a:ext>
            </a:extLst>
          </p:cNvPr>
          <p:cNvSpPr>
            <a:spLocks noGrp="1"/>
          </p:cNvSpPr>
          <p:nvPr>
            <p:ph type="body" sz="quarter" idx="15"/>
          </p:nvPr>
        </p:nvSpPr>
        <p:spPr/>
        <p:txBody>
          <a:bodyPr/>
          <a:lstStyle/>
          <a:p>
            <a:r>
              <a:rPr lang="de-DE" b="1" dirty="0"/>
              <a:t>Entwickle</a:t>
            </a:r>
            <a:r>
              <a:rPr lang="de-DE" dirty="0"/>
              <a:t> ein Experiment. Klicke </a:t>
            </a:r>
            <a:r>
              <a:rPr lang="de-DE" dirty="0">
                <a:hlinkClick r:id="rId2" action="ppaction://hlinksldjump"/>
              </a:rPr>
              <a:t>hier</a:t>
            </a:r>
            <a:r>
              <a:rPr lang="de-DE" dirty="0"/>
              <a:t> für die Lösung. Falls du Hilfe benötigst, klicke </a:t>
            </a:r>
            <a:r>
              <a:rPr lang="de-DE" dirty="0">
                <a:hlinkClick r:id="rId3" action="ppaction://hlinksldjump"/>
              </a:rPr>
              <a:t>hier</a:t>
            </a:r>
            <a:r>
              <a:rPr lang="de-DE" dirty="0"/>
              <a:t>.</a:t>
            </a:r>
          </a:p>
        </p:txBody>
      </p:sp>
      <p:pic>
        <p:nvPicPr>
          <p:cNvPr id="9" name="Inhaltsplatzhalter 22">
            <a:extLst>
              <a:ext uri="{FF2B5EF4-FFF2-40B4-BE49-F238E27FC236}">
                <a16:creationId xmlns:a16="http://schemas.microsoft.com/office/drawing/2014/main" id="{050ECE73-1436-BEA6-CE57-3F7E3F213D1C}"/>
              </a:ext>
            </a:extLst>
          </p:cNvPr>
          <p:cNvPicPr>
            <a:picLocks noGrp="1" noChangeAspect="1"/>
          </p:cNvPicPr>
          <p:nvPr>
            <p:ph sz="quarter" idx="14"/>
          </p:nvPr>
        </p:nvPicPr>
        <p:blipFill>
          <a:blip r:embed="rId4"/>
          <a:stretch>
            <a:fillRect/>
          </a:stretch>
        </p:blipFill>
        <p:spPr>
          <a:xfrm>
            <a:off x="781181" y="5219700"/>
            <a:ext cx="777612" cy="900113"/>
          </a:xfrm>
          <a:prstGeom prst="rect">
            <a:avLst/>
          </a:prstGeom>
        </p:spPr>
      </p:pic>
      <p:sp>
        <p:nvSpPr>
          <p:cNvPr id="12" name="Inhaltsplatzhalter 11">
            <a:extLst>
              <a:ext uri="{FF2B5EF4-FFF2-40B4-BE49-F238E27FC236}">
                <a16:creationId xmlns:a16="http://schemas.microsoft.com/office/drawing/2014/main" id="{63637400-5CF1-31D8-5629-7107A0B34C6F}"/>
              </a:ext>
            </a:extLst>
          </p:cNvPr>
          <p:cNvSpPr>
            <a:spLocks noGrp="1"/>
          </p:cNvSpPr>
          <p:nvPr>
            <p:ph idx="1"/>
          </p:nvPr>
        </p:nvSpPr>
        <p:spPr/>
        <p:txBody>
          <a:bodyPr/>
          <a:lstStyle/>
          <a:p>
            <a:endParaRPr lang="de-DE" b="1" dirty="0"/>
          </a:p>
          <a:p>
            <a:r>
              <a:rPr lang="de-DE" b="1" dirty="0"/>
              <a:t>Plane</a:t>
            </a:r>
            <a:r>
              <a:rPr lang="de-DE" dirty="0"/>
              <a:t> ein Experiment, mit dem du zeigst, dass Benzin nur unter bestimmten Voraussetzungen brennt. </a:t>
            </a:r>
          </a:p>
          <a:p>
            <a:pPr marL="457200" indent="-457200">
              <a:buFont typeface="+mj-lt"/>
              <a:buAutoNum type="arabicPeriod"/>
            </a:pPr>
            <a:endParaRPr lang="de-DE" dirty="0"/>
          </a:p>
          <a:p>
            <a:r>
              <a:rPr lang="de-DE" dirty="0"/>
              <a:t>Als Behälter für das Experiment wird eine Stapelchips-Dose, mit einem Zündloch an der Seite, verwendet [3].</a:t>
            </a:r>
          </a:p>
          <a:p>
            <a:endParaRPr lang="de-DE" dirty="0"/>
          </a:p>
        </p:txBody>
      </p:sp>
      <p:pic>
        <p:nvPicPr>
          <p:cNvPr id="6" name="Inhaltsplatzhalter 29">
            <a:extLst>
              <a:ext uri="{FF2B5EF4-FFF2-40B4-BE49-F238E27FC236}">
                <a16:creationId xmlns:a16="http://schemas.microsoft.com/office/drawing/2014/main" id="{E560752D-4A0D-3AA3-3D69-BA821451D393}"/>
              </a:ext>
            </a:extLst>
          </p:cNvPr>
          <p:cNvPicPr>
            <a:picLocks noGrp="1" noChangeAspect="1"/>
          </p:cNvPicPr>
          <p:nvPr>
            <p:ph sz="quarter" idx="13"/>
          </p:nvPr>
        </p:nvPicPr>
        <p:blipFill>
          <a:blip r:embed="rId5"/>
          <a:stretch>
            <a:fillRect/>
          </a:stretch>
        </p:blipFill>
        <p:spPr>
          <a:xfrm>
            <a:off x="431800" y="557869"/>
            <a:ext cx="900113" cy="790850"/>
          </a:xfrm>
          <a:prstGeom prst="rect">
            <a:avLst/>
          </a:prstGeom>
        </p:spPr>
      </p:pic>
    </p:spTree>
    <p:extLst>
      <p:ext uri="{BB962C8B-B14F-4D97-AF65-F5344CB8AC3E}">
        <p14:creationId xmlns:p14="http://schemas.microsoft.com/office/powerpoint/2010/main" val="2185576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12">
                                            <p:txEl>
                                              <p:pRg st="1" end="1"/>
                                            </p:txEl>
                                          </p:spTgt>
                                        </p:tgtEl>
                                        <p:attrNameLst>
                                          <p:attrName>style.visibility</p:attrName>
                                        </p:attrNameLst>
                                      </p:cBhvr>
                                      <p:to>
                                        <p:strVal val="visible"/>
                                      </p:to>
                                    </p:set>
                                    <p:animEffect transition="in" filter="wipe(left)">
                                      <p:cBhvr>
                                        <p:cTn id="7" dur="500"/>
                                        <p:tgtEl>
                                          <p:spTgt spid="12">
                                            <p:txEl>
                                              <p:pRg st="1" end="1"/>
                                            </p:txEl>
                                          </p:spTgt>
                                        </p:tgtEl>
                                      </p:cBhvr>
                                    </p:animEffect>
                                  </p:childTnLst>
                                </p:cTn>
                              </p:par>
                            </p:childTnLst>
                          </p:cTn>
                        </p:par>
                        <p:par>
                          <p:cTn id="8" fill="hold">
                            <p:stCondLst>
                              <p:cond delay="750"/>
                            </p:stCondLst>
                            <p:childTnLst>
                              <p:par>
                                <p:cTn id="9" presetID="22" presetClass="entr" presetSubtype="8" fill="hold" nodeType="afterEffect">
                                  <p:stCondLst>
                                    <p:cond delay="250"/>
                                  </p:stCondLst>
                                  <p:childTnLst>
                                    <p:set>
                                      <p:cBhvr>
                                        <p:cTn id="10" dur="1" fill="hold">
                                          <p:stCondLst>
                                            <p:cond delay="0"/>
                                          </p:stCondLst>
                                        </p:cTn>
                                        <p:tgtEl>
                                          <p:spTgt spid="12">
                                            <p:txEl>
                                              <p:pRg st="3" end="3"/>
                                            </p:txEl>
                                          </p:spTgt>
                                        </p:tgtEl>
                                        <p:attrNameLst>
                                          <p:attrName>style.visibility</p:attrName>
                                        </p:attrNameLst>
                                      </p:cBhvr>
                                      <p:to>
                                        <p:strVal val="visible"/>
                                      </p:to>
                                    </p:set>
                                    <p:animEffect transition="in" filter="wipe(left)">
                                      <p:cBhvr>
                                        <p:cTn id="11"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BD99427-7652-8118-CA1A-B48008007026}"/>
              </a:ext>
            </a:extLst>
          </p:cNvPr>
          <p:cNvSpPr>
            <a:spLocks noGrp="1"/>
          </p:cNvSpPr>
          <p:nvPr>
            <p:ph idx="1"/>
          </p:nvPr>
        </p:nvSpPr>
        <p:spPr/>
        <p:txBody>
          <a:bodyPr/>
          <a:lstStyle/>
          <a:p>
            <a:r>
              <a:rPr lang="de-DE" dirty="0"/>
              <a:t>Benzin ist ein Gemisch aus verschiedenen Kohlenwasserstoffen, deren Siedepunkte zwischen -0,5°C </a:t>
            </a:r>
            <a:r>
              <a:rPr lang="de-DE" dirty="0" smtClean="0"/>
              <a:t>und </a:t>
            </a:r>
            <a:r>
              <a:rPr lang="de-DE" dirty="0"/>
              <a:t>300°C liegen [9].  </a:t>
            </a:r>
          </a:p>
        </p:txBody>
      </p:sp>
      <p:sp>
        <p:nvSpPr>
          <p:cNvPr id="3" name="Foliennummernplatzhalter 2">
            <a:extLst>
              <a:ext uri="{FF2B5EF4-FFF2-40B4-BE49-F238E27FC236}">
                <a16:creationId xmlns:a16="http://schemas.microsoft.com/office/drawing/2014/main" id="{197A3323-FEC9-A8F9-9B03-43431150E952}"/>
              </a:ext>
            </a:extLst>
          </p:cNvPr>
          <p:cNvSpPr>
            <a:spLocks noGrp="1"/>
          </p:cNvSpPr>
          <p:nvPr>
            <p:ph type="sldNum" sz="quarter" idx="12"/>
          </p:nvPr>
        </p:nvSpPr>
        <p:spPr/>
        <p:txBody>
          <a:bodyPr/>
          <a:lstStyle/>
          <a:p>
            <a:fld id="{649AAC7D-4B30-4604-BD35-0C4E56313D0D}" type="slidenum">
              <a:rPr lang="de-DE" smtClean="0"/>
              <a:t>72</a:t>
            </a:fld>
            <a:endParaRPr lang="de-DE"/>
          </a:p>
        </p:txBody>
      </p:sp>
    </p:spTree>
    <p:extLst>
      <p:ext uri="{BB962C8B-B14F-4D97-AF65-F5344CB8AC3E}">
        <p14:creationId xmlns:p14="http://schemas.microsoft.com/office/powerpoint/2010/main" val="1397818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8857D137-0E63-CA2E-B2ED-D423879F6688}"/>
              </a:ext>
            </a:extLst>
          </p:cNvPr>
          <p:cNvSpPr>
            <a:spLocks noGrp="1"/>
          </p:cNvSpPr>
          <p:nvPr>
            <p:ph idx="1"/>
          </p:nvPr>
        </p:nvSpPr>
        <p:spPr/>
        <p:txBody>
          <a:bodyPr/>
          <a:lstStyle/>
          <a:p>
            <a:pPr marL="342900" indent="-342900">
              <a:buFont typeface="Arial" panose="020B0604020202020204" pitchFamily="34" charset="0"/>
              <a:buChar char="•"/>
            </a:pPr>
            <a:endParaRPr lang="de-DE" dirty="0"/>
          </a:p>
          <a:p>
            <a:pPr marL="342900" indent="-342900">
              <a:buFont typeface="Arial" panose="020B0604020202020204" pitchFamily="34" charset="0"/>
              <a:buChar char="•"/>
            </a:pPr>
            <a:r>
              <a:rPr lang="de-DE" dirty="0"/>
              <a:t>Hypothese: Benzin brennt nur, wenn ausreichend Sauerstoff vorhanden ist.</a:t>
            </a:r>
          </a:p>
          <a:p>
            <a:pPr marL="342900" indent="-342900">
              <a:buFont typeface="Arial" panose="020B0604020202020204" pitchFamily="34" charset="0"/>
              <a:buChar char="•"/>
            </a:pPr>
            <a:endParaRPr lang="de-DE" dirty="0"/>
          </a:p>
          <a:p>
            <a:pPr marL="342900" indent="-342900" algn="l">
              <a:buFont typeface="Arial" panose="020B0604020202020204" pitchFamily="34" charset="0"/>
              <a:buChar char="•"/>
            </a:pPr>
            <a:r>
              <a:rPr lang="de-DE" b="0" i="0" dirty="0" smtClean="0">
                <a:solidFill>
                  <a:srgbClr val="202122"/>
                </a:solidFill>
                <a:effectLst/>
                <a:latin typeface="Arial" panose="020B0604020202020204" pitchFamily="34" charset="0"/>
              </a:rPr>
              <a:t>Materialien und Chemikalien</a:t>
            </a:r>
            <a:r>
              <a:rPr lang="de-DE" b="0" i="0" dirty="0">
                <a:solidFill>
                  <a:srgbClr val="202122"/>
                </a:solidFill>
                <a:effectLst/>
                <a:latin typeface="Arial" panose="020B0604020202020204" pitchFamily="34" charset="0"/>
              </a:rPr>
              <a:t>: </a:t>
            </a:r>
            <a:r>
              <a:rPr lang="de-DE" dirty="0"/>
              <a:t>Stapelchips-Dose mit einem Zündloch an der Seite, Benzin, Glimmspan, Feuerzeug.</a:t>
            </a:r>
            <a:endParaRPr lang="de-DE" b="0" i="0" dirty="0">
              <a:solidFill>
                <a:srgbClr val="202122"/>
              </a:solidFill>
              <a:effectLst/>
              <a:latin typeface="Arial" panose="020B0604020202020204" pitchFamily="34" charset="0"/>
            </a:endParaRPr>
          </a:p>
          <a:p>
            <a:pPr marL="342900" indent="-342900" algn="l">
              <a:buFont typeface="Arial" panose="020B0604020202020204" pitchFamily="34" charset="0"/>
              <a:buChar char="•"/>
            </a:pPr>
            <a:endParaRPr lang="de-DE" b="0" i="0" dirty="0">
              <a:solidFill>
                <a:srgbClr val="202122"/>
              </a:solidFill>
              <a:effectLst/>
              <a:latin typeface="Arial" panose="020B0604020202020204" pitchFamily="34" charset="0"/>
            </a:endParaRPr>
          </a:p>
          <a:p>
            <a:endParaRPr lang="de-DE" dirty="0"/>
          </a:p>
          <a:p>
            <a:endParaRPr lang="de-DE" dirty="0"/>
          </a:p>
          <a:p>
            <a:endParaRPr lang="de-DE" dirty="0"/>
          </a:p>
        </p:txBody>
      </p:sp>
      <p:sp>
        <p:nvSpPr>
          <p:cNvPr id="3" name="Foliennummernplatzhalter 2">
            <a:extLst>
              <a:ext uri="{FF2B5EF4-FFF2-40B4-BE49-F238E27FC236}">
                <a16:creationId xmlns:a16="http://schemas.microsoft.com/office/drawing/2014/main" id="{1B2095F9-419C-E55B-FEE7-5A77468DD051}"/>
              </a:ext>
            </a:extLst>
          </p:cNvPr>
          <p:cNvSpPr>
            <a:spLocks noGrp="1"/>
          </p:cNvSpPr>
          <p:nvPr>
            <p:ph type="sldNum" sz="quarter" idx="12"/>
          </p:nvPr>
        </p:nvSpPr>
        <p:spPr/>
        <p:txBody>
          <a:bodyPr/>
          <a:lstStyle/>
          <a:p>
            <a:fld id="{649AAC7D-4B30-4604-BD35-0C4E56313D0D}" type="slidenum">
              <a:rPr lang="de-DE" smtClean="0"/>
              <a:t>73</a:t>
            </a:fld>
            <a:endParaRPr lang="de-DE"/>
          </a:p>
        </p:txBody>
      </p:sp>
    </p:spTree>
    <p:extLst>
      <p:ext uri="{BB962C8B-B14F-4D97-AF65-F5344CB8AC3E}">
        <p14:creationId xmlns:p14="http://schemas.microsoft.com/office/powerpoint/2010/main" val="1238719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ipe(left)">
                                      <p:cBhvr>
                                        <p:cTn id="7" dur="500"/>
                                        <p:tgtEl>
                                          <p:spTgt spid="2">
                                            <p:txEl>
                                              <p:pRg st="1" end="1"/>
                                            </p:txEl>
                                          </p:spTgt>
                                        </p:tgtEl>
                                      </p:cBhvr>
                                    </p:animEffect>
                                  </p:childTnLst>
                                </p:cTn>
                              </p:par>
                            </p:childTnLst>
                          </p:cTn>
                        </p:par>
                        <p:par>
                          <p:cTn id="8" fill="hold">
                            <p:stCondLst>
                              <p:cond delay="750"/>
                            </p:stCondLst>
                            <p:childTnLst>
                              <p:par>
                                <p:cTn id="9" presetID="22" presetClass="entr" presetSubtype="8" fill="hold" nodeType="afterEffect">
                                  <p:stCondLst>
                                    <p:cond delay="250"/>
                                  </p:stCondLst>
                                  <p:childTnLst>
                                    <p:set>
                                      <p:cBhvr>
                                        <p:cTn id="10" dur="1" fill="hold">
                                          <p:stCondLst>
                                            <p:cond delay="0"/>
                                          </p:stCondLst>
                                        </p:cTn>
                                        <p:tgtEl>
                                          <p:spTgt spid="2">
                                            <p:txEl>
                                              <p:pRg st="3" end="3"/>
                                            </p:txEl>
                                          </p:spTgt>
                                        </p:tgtEl>
                                        <p:attrNameLst>
                                          <p:attrName>style.visibility</p:attrName>
                                        </p:attrNameLst>
                                      </p:cBhvr>
                                      <p:to>
                                        <p:strVal val="visible"/>
                                      </p:to>
                                    </p:set>
                                    <p:animEffect transition="in" filter="wipe(left)">
                                      <p:cBhvr>
                                        <p:cTn id="11"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8857D137-0E63-CA2E-B2ED-D423879F6688}"/>
              </a:ext>
            </a:extLst>
          </p:cNvPr>
          <p:cNvSpPr>
            <a:spLocks noGrp="1"/>
          </p:cNvSpPr>
          <p:nvPr>
            <p:ph idx="1"/>
          </p:nvPr>
        </p:nvSpPr>
        <p:spPr/>
        <p:txBody>
          <a:bodyPr/>
          <a:lstStyle/>
          <a:p>
            <a:pPr marL="342900" indent="-342900">
              <a:buFont typeface="Arial" panose="020B0604020202020204" pitchFamily="34" charset="0"/>
              <a:buChar char="•"/>
            </a:pPr>
            <a:r>
              <a:rPr lang="de-DE" b="0" i="0" dirty="0">
                <a:solidFill>
                  <a:srgbClr val="202122"/>
                </a:solidFill>
                <a:effectLst/>
                <a:latin typeface="Arial" panose="020B0604020202020204" pitchFamily="34" charset="0"/>
              </a:rPr>
              <a:t>Durchführung: </a:t>
            </a:r>
            <a:r>
              <a:rPr lang="de-DE" b="0" i="0" dirty="0" smtClean="0">
                <a:solidFill>
                  <a:srgbClr val="202122"/>
                </a:solidFill>
                <a:effectLst/>
                <a:latin typeface="Arial" panose="020B0604020202020204" pitchFamily="34" charset="0"/>
              </a:rPr>
              <a:t>Tropfe 5 </a:t>
            </a:r>
            <a:r>
              <a:rPr lang="de-DE" b="0" i="0" dirty="0">
                <a:solidFill>
                  <a:srgbClr val="202122"/>
                </a:solidFill>
                <a:effectLst/>
                <a:latin typeface="Arial" panose="020B0604020202020204" pitchFamily="34" charset="0"/>
              </a:rPr>
              <a:t>Tropfen Benzin </a:t>
            </a:r>
            <a:r>
              <a:rPr lang="de-DE" b="0" i="0" dirty="0" smtClean="0">
                <a:solidFill>
                  <a:srgbClr val="202122"/>
                </a:solidFill>
                <a:effectLst/>
                <a:latin typeface="Arial" panose="020B0604020202020204" pitchFamily="34" charset="0"/>
              </a:rPr>
              <a:t>in </a:t>
            </a:r>
            <a:r>
              <a:rPr lang="de-DE" b="0" i="0" dirty="0">
                <a:solidFill>
                  <a:srgbClr val="202122"/>
                </a:solidFill>
                <a:effectLst/>
                <a:latin typeface="Arial" panose="020B0604020202020204" pitchFamily="34" charset="0"/>
              </a:rPr>
              <a:t>die </a:t>
            </a:r>
            <a:r>
              <a:rPr lang="de-DE" b="0" i="0" dirty="0" smtClean="0">
                <a:solidFill>
                  <a:srgbClr val="202122"/>
                </a:solidFill>
                <a:effectLst/>
                <a:latin typeface="Arial" panose="020B0604020202020204" pitchFamily="34" charset="0"/>
              </a:rPr>
              <a:t>Chips-Dose. </a:t>
            </a:r>
            <a:r>
              <a:rPr lang="de-DE" dirty="0" smtClean="0">
                <a:solidFill>
                  <a:srgbClr val="202122"/>
                </a:solidFill>
                <a:latin typeface="Arial" panose="020B0604020202020204" pitchFamily="34" charset="0"/>
              </a:rPr>
              <a:t>Verschließe sie mit </a:t>
            </a:r>
            <a:r>
              <a:rPr lang="de-DE" dirty="0">
                <a:solidFill>
                  <a:srgbClr val="202122"/>
                </a:solidFill>
                <a:latin typeface="Arial" panose="020B0604020202020204" pitchFamily="34" charset="0"/>
              </a:rPr>
              <a:t>dem Deckel </a:t>
            </a:r>
            <a:r>
              <a:rPr lang="de-DE" dirty="0" smtClean="0">
                <a:solidFill>
                  <a:srgbClr val="202122"/>
                </a:solidFill>
                <a:latin typeface="Arial" panose="020B0604020202020204" pitchFamily="34" charset="0"/>
              </a:rPr>
              <a:t>und schwenke sie hin und her</a:t>
            </a:r>
            <a:r>
              <a:rPr lang="de-DE" b="0" i="0" dirty="0" smtClean="0">
                <a:solidFill>
                  <a:srgbClr val="202122"/>
                </a:solidFill>
                <a:effectLst/>
                <a:latin typeface="Arial" panose="020B0604020202020204" pitchFamily="34" charset="0"/>
              </a:rPr>
              <a:t>. Zünde den </a:t>
            </a:r>
            <a:r>
              <a:rPr lang="de-DE" b="0" i="0" dirty="0">
                <a:solidFill>
                  <a:srgbClr val="202122"/>
                </a:solidFill>
                <a:effectLst/>
                <a:latin typeface="Arial" panose="020B0604020202020204" pitchFamily="34" charset="0"/>
              </a:rPr>
              <a:t>Glimmspan </a:t>
            </a:r>
            <a:r>
              <a:rPr lang="de-DE" b="0" i="0" dirty="0" smtClean="0">
                <a:solidFill>
                  <a:srgbClr val="202122"/>
                </a:solidFill>
                <a:effectLst/>
                <a:latin typeface="Arial" panose="020B0604020202020204" pitchFamily="34" charset="0"/>
              </a:rPr>
              <a:t>an </a:t>
            </a:r>
            <a:r>
              <a:rPr lang="de-DE" b="0" i="0" dirty="0">
                <a:solidFill>
                  <a:srgbClr val="202122"/>
                </a:solidFill>
                <a:effectLst/>
                <a:latin typeface="Arial" panose="020B0604020202020204" pitchFamily="34" charset="0"/>
              </a:rPr>
              <a:t>und </a:t>
            </a:r>
            <a:r>
              <a:rPr lang="de-DE" b="0" i="0" dirty="0" smtClean="0">
                <a:solidFill>
                  <a:srgbClr val="202122"/>
                </a:solidFill>
                <a:effectLst/>
                <a:latin typeface="Arial" panose="020B0604020202020204" pitchFamily="34" charset="0"/>
              </a:rPr>
              <a:t>führe ihn langsam </a:t>
            </a:r>
            <a:r>
              <a:rPr lang="de-DE" b="0" i="0" dirty="0">
                <a:solidFill>
                  <a:srgbClr val="202122"/>
                </a:solidFill>
                <a:effectLst/>
                <a:latin typeface="Arial" panose="020B0604020202020204" pitchFamily="34" charset="0"/>
              </a:rPr>
              <a:t>an das </a:t>
            </a:r>
            <a:r>
              <a:rPr lang="de-DE" b="0" i="0" dirty="0" err="1">
                <a:solidFill>
                  <a:srgbClr val="202122"/>
                </a:solidFill>
                <a:effectLst/>
                <a:latin typeface="Arial" panose="020B0604020202020204" pitchFamily="34" charset="0"/>
              </a:rPr>
              <a:t>Zündloch</a:t>
            </a:r>
            <a:r>
              <a:rPr lang="de-DE" b="0" i="0" dirty="0">
                <a:solidFill>
                  <a:srgbClr val="202122"/>
                </a:solidFill>
                <a:effectLst/>
                <a:latin typeface="Arial" panose="020B0604020202020204" pitchFamily="34" charset="0"/>
              </a:rPr>
              <a:t> </a:t>
            </a:r>
            <a:r>
              <a:rPr lang="de-DE" b="0" i="0" dirty="0" smtClean="0">
                <a:solidFill>
                  <a:srgbClr val="202122"/>
                </a:solidFill>
                <a:effectLst/>
                <a:latin typeface="Arial" panose="020B0604020202020204" pitchFamily="34" charset="0"/>
              </a:rPr>
              <a:t>heran. </a:t>
            </a:r>
            <a:r>
              <a:rPr lang="de-DE" b="0" i="0" dirty="0">
                <a:solidFill>
                  <a:srgbClr val="202122"/>
                </a:solidFill>
                <a:effectLst/>
                <a:latin typeface="Arial" panose="020B0604020202020204" pitchFamily="34" charset="0"/>
              </a:rPr>
              <a:t>[3] </a:t>
            </a:r>
          </a:p>
          <a:p>
            <a:endParaRPr lang="de-DE" dirty="0">
              <a:solidFill>
                <a:srgbClr val="202122"/>
              </a:solidFill>
              <a:latin typeface="Arial" panose="020B0604020202020204" pitchFamily="34" charset="0"/>
            </a:endParaRPr>
          </a:p>
          <a:p>
            <a:pPr marL="342900" indent="-342900" algn="l">
              <a:buFont typeface="Arial" panose="020B0604020202020204" pitchFamily="34" charset="0"/>
              <a:buChar char="•"/>
            </a:pPr>
            <a:r>
              <a:rPr lang="de-DE" b="0" i="0" dirty="0">
                <a:solidFill>
                  <a:srgbClr val="202122"/>
                </a:solidFill>
                <a:effectLst/>
                <a:latin typeface="Arial" panose="020B0604020202020204" pitchFamily="34" charset="0"/>
              </a:rPr>
              <a:t>Beobachtung 1: Es kommt zu einer Explosion. Der Deckel wird von der Dose geschleudert.</a:t>
            </a:r>
          </a:p>
          <a:p>
            <a:pPr marL="342900" indent="-342900" algn="l">
              <a:buFont typeface="Arial" panose="020B0604020202020204" pitchFamily="34" charset="0"/>
              <a:buChar char="•"/>
            </a:pPr>
            <a:endParaRPr lang="de-DE" dirty="0">
              <a:solidFill>
                <a:srgbClr val="202122"/>
              </a:solidFill>
              <a:latin typeface="Arial" panose="020B0604020202020204" pitchFamily="34" charset="0"/>
            </a:endParaRPr>
          </a:p>
          <a:p>
            <a:pPr marL="342900" indent="-342900" algn="l">
              <a:buFont typeface="Arial" panose="020B0604020202020204" pitchFamily="34" charset="0"/>
              <a:buChar char="•"/>
            </a:pPr>
            <a:r>
              <a:rPr lang="de-DE" b="0" i="0" dirty="0">
                <a:solidFill>
                  <a:srgbClr val="202122"/>
                </a:solidFill>
                <a:effectLst/>
                <a:latin typeface="Arial" panose="020B0604020202020204" pitchFamily="34" charset="0"/>
              </a:rPr>
              <a:t>Beobachtung 2: Es passiert nichts. </a:t>
            </a:r>
          </a:p>
          <a:p>
            <a:endParaRPr lang="de-DE" dirty="0"/>
          </a:p>
        </p:txBody>
      </p:sp>
      <p:sp>
        <p:nvSpPr>
          <p:cNvPr id="3" name="Foliennummernplatzhalter 2">
            <a:extLst>
              <a:ext uri="{FF2B5EF4-FFF2-40B4-BE49-F238E27FC236}">
                <a16:creationId xmlns:a16="http://schemas.microsoft.com/office/drawing/2014/main" id="{1B2095F9-419C-E55B-FEE7-5A77468DD051}"/>
              </a:ext>
            </a:extLst>
          </p:cNvPr>
          <p:cNvSpPr>
            <a:spLocks noGrp="1"/>
          </p:cNvSpPr>
          <p:nvPr>
            <p:ph type="sldNum" sz="quarter" idx="12"/>
          </p:nvPr>
        </p:nvSpPr>
        <p:spPr/>
        <p:txBody>
          <a:bodyPr/>
          <a:lstStyle/>
          <a:p>
            <a:fld id="{649AAC7D-4B30-4604-BD35-0C4E56313D0D}" type="slidenum">
              <a:rPr lang="de-DE" smtClean="0"/>
              <a:t>74</a:t>
            </a:fld>
            <a:endParaRPr lang="de-DE"/>
          </a:p>
        </p:txBody>
      </p:sp>
    </p:spTree>
    <p:extLst>
      <p:ext uri="{BB962C8B-B14F-4D97-AF65-F5344CB8AC3E}">
        <p14:creationId xmlns:p14="http://schemas.microsoft.com/office/powerpoint/2010/main" val="1366037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par>
                          <p:cTn id="8" fill="hold">
                            <p:stCondLst>
                              <p:cond delay="750"/>
                            </p:stCondLst>
                            <p:childTnLst>
                              <p:par>
                                <p:cTn id="9" presetID="22" presetClass="entr" presetSubtype="8" fill="hold" nodeType="afterEffect">
                                  <p:stCondLst>
                                    <p:cond delay="250"/>
                                  </p:stCondLst>
                                  <p:childTnLst>
                                    <p:set>
                                      <p:cBhvr>
                                        <p:cTn id="10" dur="1" fill="hold">
                                          <p:stCondLst>
                                            <p:cond delay="0"/>
                                          </p:stCondLst>
                                        </p:cTn>
                                        <p:tgtEl>
                                          <p:spTgt spid="2">
                                            <p:txEl>
                                              <p:pRg st="2" end="2"/>
                                            </p:txEl>
                                          </p:spTgt>
                                        </p:tgtEl>
                                        <p:attrNameLst>
                                          <p:attrName>style.visibility</p:attrName>
                                        </p:attrNameLst>
                                      </p:cBhvr>
                                      <p:to>
                                        <p:strVal val="visible"/>
                                      </p:to>
                                    </p:set>
                                    <p:animEffect transition="in" filter="wipe(left)">
                                      <p:cBhvr>
                                        <p:cTn id="11" dur="500"/>
                                        <p:tgtEl>
                                          <p:spTgt spid="2">
                                            <p:txEl>
                                              <p:pRg st="2" end="2"/>
                                            </p:txEl>
                                          </p:spTgt>
                                        </p:tgtEl>
                                      </p:cBhvr>
                                    </p:animEffect>
                                  </p:childTnLst>
                                </p:cTn>
                              </p:par>
                            </p:childTnLst>
                          </p:cTn>
                        </p:par>
                        <p:par>
                          <p:cTn id="12" fill="hold">
                            <p:stCondLst>
                              <p:cond delay="1500"/>
                            </p:stCondLst>
                            <p:childTnLst>
                              <p:par>
                                <p:cTn id="13" presetID="22" presetClass="entr" presetSubtype="8" fill="hold" nodeType="afterEffect">
                                  <p:stCondLst>
                                    <p:cond delay="250"/>
                                  </p:stCondLst>
                                  <p:childTnLst>
                                    <p:set>
                                      <p:cBhvr>
                                        <p:cTn id="14" dur="1" fill="hold">
                                          <p:stCondLst>
                                            <p:cond delay="0"/>
                                          </p:stCondLst>
                                        </p:cTn>
                                        <p:tgtEl>
                                          <p:spTgt spid="2">
                                            <p:txEl>
                                              <p:pRg st="4" end="4"/>
                                            </p:txEl>
                                          </p:spTgt>
                                        </p:tgtEl>
                                        <p:attrNameLst>
                                          <p:attrName>style.visibility</p:attrName>
                                        </p:attrNameLst>
                                      </p:cBhvr>
                                      <p:to>
                                        <p:strVal val="visible"/>
                                      </p:to>
                                    </p:set>
                                    <p:animEffect transition="in" filter="wipe(left)">
                                      <p:cBhvr>
                                        <p:cTn id="15"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8857D137-0E63-CA2E-B2ED-D423879F6688}"/>
              </a:ext>
            </a:extLst>
          </p:cNvPr>
          <p:cNvSpPr>
            <a:spLocks noGrp="1"/>
          </p:cNvSpPr>
          <p:nvPr>
            <p:ph idx="1"/>
          </p:nvPr>
        </p:nvSpPr>
        <p:spPr/>
        <p:txBody>
          <a:bodyPr/>
          <a:lstStyle/>
          <a:p>
            <a:pPr marL="342900" indent="-342900" algn="l">
              <a:buFont typeface="Arial" panose="020B0604020202020204" pitchFamily="34" charset="0"/>
              <a:buChar char="•"/>
            </a:pPr>
            <a:r>
              <a:rPr lang="de-DE" b="0" i="0" dirty="0">
                <a:solidFill>
                  <a:srgbClr val="202122"/>
                </a:solidFill>
                <a:effectLst/>
                <a:latin typeface="Arial" panose="020B0604020202020204" pitchFamily="34" charset="0"/>
              </a:rPr>
              <a:t>Interpretation 1: Wenn Sauerstoff und Benzin im richtigen Mischungsverhältnis vorliegen, kommt es zu einer Explosion. Die Konzentration des Brennstoffs liegt im sogenannten </a:t>
            </a:r>
            <a:r>
              <a:rPr lang="de-DE" b="1" i="0" dirty="0">
                <a:solidFill>
                  <a:srgbClr val="202122"/>
                </a:solidFill>
                <a:effectLst/>
                <a:latin typeface="Arial" panose="020B0604020202020204" pitchFamily="34" charset="0"/>
              </a:rPr>
              <a:t>Explosionsbereich</a:t>
            </a:r>
            <a:r>
              <a:rPr lang="de-DE" b="0" i="0" dirty="0">
                <a:solidFill>
                  <a:srgbClr val="202122"/>
                </a:solidFill>
                <a:effectLst/>
                <a:latin typeface="Arial" panose="020B0604020202020204" pitchFamily="34" charset="0"/>
              </a:rPr>
              <a:t>. [3]</a:t>
            </a:r>
          </a:p>
          <a:p>
            <a:pPr marL="342900" indent="-342900" algn="l">
              <a:buFont typeface="Arial" panose="020B0604020202020204" pitchFamily="34" charset="0"/>
              <a:buChar char="•"/>
            </a:pPr>
            <a:endParaRPr lang="de-DE" dirty="0">
              <a:solidFill>
                <a:srgbClr val="202122"/>
              </a:solidFill>
              <a:latin typeface="Arial" panose="020B0604020202020204" pitchFamily="34" charset="0"/>
            </a:endParaRPr>
          </a:p>
          <a:p>
            <a:pPr marL="342900" indent="-342900">
              <a:buFont typeface="Arial" panose="020B0604020202020204" pitchFamily="34" charset="0"/>
              <a:buChar char="•"/>
            </a:pPr>
            <a:r>
              <a:rPr lang="de-DE" b="0" i="0" dirty="0">
                <a:solidFill>
                  <a:srgbClr val="202122"/>
                </a:solidFill>
                <a:effectLst/>
                <a:latin typeface="Arial" panose="020B0604020202020204" pitchFamily="34" charset="0"/>
              </a:rPr>
              <a:t>Interpretation 2: </a:t>
            </a:r>
            <a:r>
              <a:rPr lang="de-DE" dirty="0">
                <a:solidFill>
                  <a:srgbClr val="202122"/>
                </a:solidFill>
                <a:latin typeface="Arial" panose="020B0604020202020204" pitchFamily="34" charset="0"/>
              </a:rPr>
              <a:t>Sauerstoff und Benzin liegen nicht </a:t>
            </a:r>
            <a:r>
              <a:rPr lang="de-DE" b="0" i="0" dirty="0">
                <a:solidFill>
                  <a:srgbClr val="202122"/>
                </a:solidFill>
                <a:effectLst/>
                <a:latin typeface="Arial" panose="020B0604020202020204" pitchFamily="34" charset="0"/>
              </a:rPr>
              <a:t>im richtigen Mischungsverhältnis vor. Es kommt zu keiner Reaktion. Die Konzentration des Brennstoffs ist zu niedrig </a:t>
            </a:r>
            <a:r>
              <a:rPr lang="de-DE" b="0" i="0" dirty="0" smtClean="0">
                <a:solidFill>
                  <a:srgbClr val="202122"/>
                </a:solidFill>
                <a:effectLst/>
                <a:latin typeface="Arial" panose="020B0604020202020204" pitchFamily="34" charset="0"/>
              </a:rPr>
              <a:t>(zu </a:t>
            </a:r>
            <a:r>
              <a:rPr lang="de-DE" b="1" i="0" dirty="0" smtClean="0">
                <a:solidFill>
                  <a:srgbClr val="202122"/>
                </a:solidFill>
                <a:effectLst/>
                <a:latin typeface="Arial" panose="020B0604020202020204" pitchFamily="34" charset="0"/>
              </a:rPr>
              <a:t>mageres </a:t>
            </a:r>
            <a:r>
              <a:rPr lang="de-DE" b="1" i="0" dirty="0">
                <a:solidFill>
                  <a:srgbClr val="202122"/>
                </a:solidFill>
                <a:effectLst/>
                <a:latin typeface="Arial" panose="020B0604020202020204" pitchFamily="34" charset="0"/>
              </a:rPr>
              <a:t>Gemisch</a:t>
            </a:r>
            <a:r>
              <a:rPr lang="de-DE" b="0" i="0" dirty="0">
                <a:solidFill>
                  <a:srgbClr val="202122"/>
                </a:solidFill>
                <a:effectLst/>
                <a:latin typeface="Arial" panose="020B0604020202020204" pitchFamily="34" charset="0"/>
              </a:rPr>
              <a:t>) oder zu hoch </a:t>
            </a:r>
            <a:r>
              <a:rPr lang="de-DE" b="0" i="0" dirty="0" smtClean="0">
                <a:solidFill>
                  <a:srgbClr val="202122"/>
                </a:solidFill>
                <a:effectLst/>
                <a:latin typeface="Arial" panose="020B0604020202020204" pitchFamily="34" charset="0"/>
              </a:rPr>
              <a:t>(zu </a:t>
            </a:r>
            <a:r>
              <a:rPr lang="de-DE" b="1" i="0" dirty="0" smtClean="0">
                <a:solidFill>
                  <a:srgbClr val="202122"/>
                </a:solidFill>
                <a:effectLst/>
                <a:latin typeface="Arial" panose="020B0604020202020204" pitchFamily="34" charset="0"/>
              </a:rPr>
              <a:t>fettes </a:t>
            </a:r>
            <a:r>
              <a:rPr lang="de-DE" b="1" i="0" dirty="0">
                <a:solidFill>
                  <a:srgbClr val="202122"/>
                </a:solidFill>
                <a:effectLst/>
                <a:latin typeface="Arial" panose="020B0604020202020204" pitchFamily="34" charset="0"/>
              </a:rPr>
              <a:t>Gemisch</a:t>
            </a:r>
            <a:r>
              <a:rPr lang="de-DE" b="0" i="0" dirty="0">
                <a:solidFill>
                  <a:srgbClr val="202122"/>
                </a:solidFill>
                <a:effectLst/>
                <a:latin typeface="Arial" panose="020B0604020202020204" pitchFamily="34" charset="0"/>
              </a:rPr>
              <a:t>). [3]</a:t>
            </a:r>
          </a:p>
          <a:p>
            <a:endParaRPr lang="de-DE" dirty="0"/>
          </a:p>
        </p:txBody>
      </p:sp>
      <p:sp>
        <p:nvSpPr>
          <p:cNvPr id="3" name="Foliennummernplatzhalter 2">
            <a:extLst>
              <a:ext uri="{FF2B5EF4-FFF2-40B4-BE49-F238E27FC236}">
                <a16:creationId xmlns:a16="http://schemas.microsoft.com/office/drawing/2014/main" id="{1B2095F9-419C-E55B-FEE7-5A77468DD051}"/>
              </a:ext>
            </a:extLst>
          </p:cNvPr>
          <p:cNvSpPr>
            <a:spLocks noGrp="1"/>
          </p:cNvSpPr>
          <p:nvPr>
            <p:ph type="sldNum" sz="quarter" idx="12"/>
          </p:nvPr>
        </p:nvSpPr>
        <p:spPr/>
        <p:txBody>
          <a:bodyPr/>
          <a:lstStyle/>
          <a:p>
            <a:fld id="{649AAC7D-4B30-4604-BD35-0C4E56313D0D}" type="slidenum">
              <a:rPr lang="de-DE" smtClean="0"/>
              <a:t>75</a:t>
            </a:fld>
            <a:endParaRPr lang="de-DE"/>
          </a:p>
        </p:txBody>
      </p:sp>
    </p:spTree>
    <p:extLst>
      <p:ext uri="{BB962C8B-B14F-4D97-AF65-F5344CB8AC3E}">
        <p14:creationId xmlns:p14="http://schemas.microsoft.com/office/powerpoint/2010/main" val="3115646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par>
                          <p:cTn id="8" fill="hold">
                            <p:stCondLst>
                              <p:cond delay="750"/>
                            </p:stCondLst>
                            <p:childTnLst>
                              <p:par>
                                <p:cTn id="9" presetID="22" presetClass="entr" presetSubtype="8" fill="hold" nodeType="afterEffect">
                                  <p:stCondLst>
                                    <p:cond delay="250"/>
                                  </p:stCondLst>
                                  <p:childTnLst>
                                    <p:set>
                                      <p:cBhvr>
                                        <p:cTn id="10" dur="1" fill="hold">
                                          <p:stCondLst>
                                            <p:cond delay="0"/>
                                          </p:stCondLst>
                                        </p:cTn>
                                        <p:tgtEl>
                                          <p:spTgt spid="2">
                                            <p:txEl>
                                              <p:pRg st="2" end="2"/>
                                            </p:txEl>
                                          </p:spTgt>
                                        </p:tgtEl>
                                        <p:attrNameLst>
                                          <p:attrName>style.visibility</p:attrName>
                                        </p:attrNameLst>
                                      </p:cBhvr>
                                      <p:to>
                                        <p:strVal val="visible"/>
                                      </p:to>
                                    </p:set>
                                    <p:animEffect transition="in" filter="wipe(left)">
                                      <p:cBhvr>
                                        <p:cTn id="11"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868C1E3E-1633-3824-C08A-EBF4E4219E67}"/>
              </a:ext>
            </a:extLst>
          </p:cNvPr>
          <p:cNvSpPr>
            <a:spLocks noGrp="1"/>
          </p:cNvSpPr>
          <p:nvPr>
            <p:ph type="sldNum" sz="quarter" idx="10"/>
          </p:nvPr>
        </p:nvSpPr>
        <p:spPr/>
        <p:txBody>
          <a:bodyPr/>
          <a:lstStyle/>
          <a:p>
            <a:fld id="{649AAC7D-4B30-4604-BD35-0C4E56313D0D}" type="slidenum">
              <a:rPr lang="de-DE" smtClean="0"/>
              <a:pPr/>
              <a:t>76</a:t>
            </a:fld>
            <a:endParaRPr lang="de-DE"/>
          </a:p>
        </p:txBody>
      </p:sp>
      <p:sp>
        <p:nvSpPr>
          <p:cNvPr id="3" name="Textplatzhalter 2">
            <a:extLst>
              <a:ext uri="{FF2B5EF4-FFF2-40B4-BE49-F238E27FC236}">
                <a16:creationId xmlns:a16="http://schemas.microsoft.com/office/drawing/2014/main" id="{40984636-F54B-F20A-D982-D4E70BECC886}"/>
              </a:ext>
            </a:extLst>
          </p:cNvPr>
          <p:cNvSpPr>
            <a:spLocks noGrp="1"/>
          </p:cNvSpPr>
          <p:nvPr>
            <p:ph type="body" sz="quarter" idx="11"/>
          </p:nvPr>
        </p:nvSpPr>
        <p:spPr>
          <a:xfrm>
            <a:off x="1366838" y="1895159"/>
            <a:ext cx="7531502" cy="720000"/>
          </a:xfrm>
        </p:spPr>
        <p:txBody>
          <a:bodyPr/>
          <a:lstStyle/>
          <a:p>
            <a:r>
              <a:rPr lang="de-DE" dirty="0"/>
              <a:t>Wie sicher kannst du die Voraussetzungen für Verbrennungen benennen und mit einem Versuch beschreiben? Wie sicher kannst du erklären, wieso Wunderkerzen unter Wasser brennen?</a:t>
            </a:r>
          </a:p>
          <a:p>
            <a:endParaRPr lang="de-DE" dirty="0"/>
          </a:p>
        </p:txBody>
      </p:sp>
      <p:sp>
        <p:nvSpPr>
          <p:cNvPr id="4" name="Textplatzhalter 3">
            <a:extLst>
              <a:ext uri="{FF2B5EF4-FFF2-40B4-BE49-F238E27FC236}">
                <a16:creationId xmlns:a16="http://schemas.microsoft.com/office/drawing/2014/main" id="{9CB8BBE8-42E9-5BD4-C293-1F48F7BF135F}"/>
              </a:ext>
            </a:extLst>
          </p:cNvPr>
          <p:cNvSpPr>
            <a:spLocks noGrp="1"/>
          </p:cNvSpPr>
          <p:nvPr>
            <p:ph type="body" sz="quarter" idx="12"/>
          </p:nvPr>
        </p:nvSpPr>
        <p:spPr/>
        <p:txBody>
          <a:bodyPr/>
          <a:lstStyle/>
          <a:p>
            <a:r>
              <a:rPr lang="de-DE" dirty="0"/>
              <a:t>Hast Du den grünen Smiley gewählt, freu Dich, Du hast das Thema verstanden.</a:t>
            </a:r>
          </a:p>
          <a:p>
            <a:r>
              <a:rPr lang="de-DE" dirty="0"/>
              <a:t>Hast Du den gelben oder den roten Smiley gewählt, dann schreibe genau auf , was für Dich noch unklar ist, und schicke eine Nachricht an deinen Betreuer.</a:t>
            </a:r>
          </a:p>
        </p:txBody>
      </p:sp>
    </p:spTree>
    <p:extLst>
      <p:ext uri="{BB962C8B-B14F-4D97-AF65-F5344CB8AC3E}">
        <p14:creationId xmlns:p14="http://schemas.microsoft.com/office/powerpoint/2010/main" val="64064321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35964212-4B7F-52AB-500D-222C4352E051}"/>
              </a:ext>
            </a:extLst>
          </p:cNvPr>
          <p:cNvSpPr>
            <a:spLocks noGrp="1"/>
          </p:cNvSpPr>
          <p:nvPr>
            <p:ph idx="1"/>
          </p:nvPr>
        </p:nvSpPr>
        <p:spPr>
          <a:xfrm>
            <a:off x="738000" y="3429000"/>
            <a:ext cx="8460000" cy="2520000"/>
          </a:xfrm>
        </p:spPr>
        <p:txBody>
          <a:bodyPr/>
          <a:lstStyle/>
          <a:p>
            <a:r>
              <a:rPr lang="de-DE" u="sng" dirty="0"/>
              <a:t>Quellen</a:t>
            </a:r>
            <a:r>
              <a:rPr lang="de-DE" dirty="0"/>
              <a:t>:</a:t>
            </a:r>
          </a:p>
          <a:p>
            <a:r>
              <a:rPr lang="de-DE" dirty="0"/>
              <a:t>Alle Bilder und Graphiken wurden in der Abteilung Didaktik der Chemie, Universität Bayreuth erstellt.</a:t>
            </a:r>
          </a:p>
          <a:p>
            <a:r>
              <a:rPr lang="de-DE" dirty="0"/>
              <a:t>[1] </a:t>
            </a:r>
            <a:r>
              <a:rPr lang="de-DE" dirty="0">
                <a:hlinkClick r:id="rId2"/>
              </a:rPr>
              <a:t>https://www.fraunhofer.de/content/dam/zv/de/jobs-karriere/forscher-kids/modul12-verbrennungsdreieck.pdf</a:t>
            </a:r>
            <a:r>
              <a:rPr lang="de-DE" dirty="0"/>
              <a:t> </a:t>
            </a:r>
          </a:p>
          <a:p>
            <a:r>
              <a:rPr lang="de-DE" dirty="0"/>
              <a:t>[2] </a:t>
            </a:r>
            <a:r>
              <a:rPr lang="de-DE" dirty="0">
                <a:hlinkClick r:id="rId3"/>
              </a:rPr>
              <a:t>https://de.wikipedia.org/wiki/Raps%C3%B6l</a:t>
            </a:r>
            <a:r>
              <a:rPr lang="de-DE" dirty="0"/>
              <a:t> </a:t>
            </a:r>
          </a:p>
          <a:p>
            <a:r>
              <a:rPr lang="de-DE" dirty="0"/>
              <a:t>[3] Amrehn K., Böhm C., Fischer T., Flügel S., Klaus A., </a:t>
            </a:r>
            <a:r>
              <a:rPr lang="de-DE" dirty="0" err="1"/>
              <a:t>Koschnicke</a:t>
            </a:r>
            <a:r>
              <a:rPr lang="de-DE" dirty="0"/>
              <a:t> M., Möslein D., Steinhofer H. (Hrsg.): Chemie 8I, 1. Auflage; C.C. Buchner Verlag, Bamberg, 2020, S.134-141</a:t>
            </a:r>
            <a:endParaRPr lang="de-DE" dirty="0">
              <a:hlinkClick r:id="rId4">
                <a:extLst>
                  <a:ext uri="{A12FA001-AC4F-418D-AE19-62706E023703}">
                    <ahyp:hlinkClr xmlns="" xmlns:ahyp="http://schemas.microsoft.com/office/drawing/2018/hyperlinkcolor" val="tx"/>
                  </a:ext>
                </a:extLst>
              </a:hlinkClick>
            </a:endParaRPr>
          </a:p>
          <a:p>
            <a:r>
              <a:rPr lang="de-DE" dirty="0"/>
              <a:t>[4] </a:t>
            </a:r>
            <a:r>
              <a:rPr lang="de-DE" dirty="0">
                <a:hlinkClick r:id="rId4"/>
              </a:rPr>
              <a:t>https://www.seilnacht.com/Lexikon/15Phosp.htm</a:t>
            </a:r>
            <a:r>
              <a:rPr lang="de-DE" dirty="0"/>
              <a:t> </a:t>
            </a:r>
          </a:p>
          <a:p>
            <a:r>
              <a:rPr lang="de-DE" dirty="0"/>
              <a:t>[5] </a:t>
            </a:r>
            <a:r>
              <a:rPr lang="de-DE" dirty="0">
                <a:hlinkClick r:id="rId5"/>
              </a:rPr>
              <a:t>https://www.schleswig-holstein.de/uxo/DE/Strandfunde/_documents/strand_Phosphor.html</a:t>
            </a:r>
            <a:r>
              <a:rPr lang="de-DE" dirty="0"/>
              <a:t> </a:t>
            </a:r>
          </a:p>
          <a:p>
            <a:r>
              <a:rPr lang="de-DE" dirty="0"/>
              <a:t>[6] </a:t>
            </a:r>
            <a:r>
              <a:rPr lang="de-DE" dirty="0">
                <a:hlinkClick r:id="rId6"/>
              </a:rPr>
              <a:t>https://de.wiktionary.org/wiki/Waldschneise</a:t>
            </a:r>
            <a:endParaRPr lang="de-DE" dirty="0"/>
          </a:p>
          <a:p>
            <a:r>
              <a:rPr lang="de-DE" dirty="0"/>
              <a:t>[7] </a:t>
            </a:r>
            <a:r>
              <a:rPr lang="de-DE" dirty="0">
                <a:hlinkClick r:id="rId7"/>
              </a:rPr>
              <a:t>https://de.wikipedia.org/wiki/Wunderkerze</a:t>
            </a:r>
            <a:r>
              <a:rPr lang="de-DE" dirty="0"/>
              <a:t> </a:t>
            </a:r>
          </a:p>
          <a:p>
            <a:r>
              <a:rPr lang="de-DE" dirty="0"/>
              <a:t>[8] </a:t>
            </a:r>
            <a:r>
              <a:rPr lang="de-DE" dirty="0">
                <a:hlinkClick r:id="rId8"/>
              </a:rPr>
              <a:t>https://www.chemieunterricht.de/dc2/fragen/kf-ka-174.htm</a:t>
            </a:r>
            <a:endParaRPr lang="de-DE" dirty="0"/>
          </a:p>
          <a:p>
            <a:r>
              <a:rPr lang="de-DE" dirty="0"/>
              <a:t>[9] </a:t>
            </a:r>
            <a:r>
              <a:rPr lang="de-DE" dirty="0">
                <a:hlinkClick r:id="rId9"/>
              </a:rPr>
              <a:t>https://de.wikipedia.org/wiki/Motorenbenzin</a:t>
            </a:r>
            <a:r>
              <a:rPr lang="de-DE" dirty="0"/>
              <a:t> </a:t>
            </a:r>
          </a:p>
          <a:p>
            <a:endParaRPr lang="de-DE" dirty="0"/>
          </a:p>
        </p:txBody>
      </p:sp>
      <p:sp>
        <p:nvSpPr>
          <p:cNvPr id="3" name="Foliennummernplatzhalter 2">
            <a:extLst>
              <a:ext uri="{FF2B5EF4-FFF2-40B4-BE49-F238E27FC236}">
                <a16:creationId xmlns:a16="http://schemas.microsoft.com/office/drawing/2014/main" id="{720577D1-93AD-D338-2C0C-BAB1A38B8D5D}"/>
              </a:ext>
            </a:extLst>
          </p:cNvPr>
          <p:cNvSpPr>
            <a:spLocks noGrp="1"/>
          </p:cNvSpPr>
          <p:nvPr>
            <p:ph type="sldNum" sz="quarter" idx="12"/>
          </p:nvPr>
        </p:nvSpPr>
        <p:spPr/>
        <p:txBody>
          <a:bodyPr/>
          <a:lstStyle/>
          <a:p>
            <a:fld id="{512B0DB9-0322-4ED9-940E-5222A7C612BE}" type="slidenum">
              <a:rPr lang="de-DE" smtClean="0"/>
              <a:pPr/>
              <a:t>77</a:t>
            </a:fld>
            <a:endParaRPr lang="de-DE"/>
          </a:p>
        </p:txBody>
      </p:sp>
      <p:sp>
        <p:nvSpPr>
          <p:cNvPr id="4" name="Inhaltsplatzhalter 3">
            <a:extLst>
              <a:ext uri="{FF2B5EF4-FFF2-40B4-BE49-F238E27FC236}">
                <a16:creationId xmlns:a16="http://schemas.microsoft.com/office/drawing/2014/main" id="{900FD6FA-DB33-6C13-E673-D00BE396604D}"/>
              </a:ext>
            </a:extLst>
          </p:cNvPr>
          <p:cNvSpPr>
            <a:spLocks noGrp="1"/>
          </p:cNvSpPr>
          <p:nvPr>
            <p:ph idx="13"/>
          </p:nvPr>
        </p:nvSpPr>
        <p:spPr/>
        <p:txBody>
          <a:bodyPr/>
          <a:lstStyle/>
          <a:p>
            <a:r>
              <a:rPr lang="de-DE" dirty="0"/>
              <a:t>Diese Anleitung wurde gefertigt von</a:t>
            </a:r>
          </a:p>
          <a:p>
            <a:r>
              <a:rPr lang="de-DE" dirty="0"/>
              <a:t>Patrick Lorenz.</a:t>
            </a:r>
          </a:p>
          <a:p>
            <a:r>
              <a:rPr lang="de-DE" dirty="0"/>
              <a:t>Im Rahmen der Zulassungsarbeit „Methodenbausteine für SOL im </a:t>
            </a:r>
          </a:p>
          <a:p>
            <a:r>
              <a:rPr lang="de-DE" dirty="0"/>
              <a:t>Online-Unterricht Chemie“  </a:t>
            </a:r>
            <a:endParaRPr lang="de-DE" dirty="0">
              <a:solidFill>
                <a:schemeClr val="accent4"/>
              </a:solidFill>
            </a:endParaRPr>
          </a:p>
          <a:p>
            <a:r>
              <a:rPr lang="de-DE" dirty="0"/>
              <a:t>in der Abteilung für Didaktik der Chemie an der Universität Bayreuth.</a:t>
            </a:r>
          </a:p>
        </p:txBody>
      </p:sp>
    </p:spTree>
    <p:extLst>
      <p:ext uri="{BB962C8B-B14F-4D97-AF65-F5344CB8AC3E}">
        <p14:creationId xmlns:p14="http://schemas.microsoft.com/office/powerpoint/2010/main" val="27593490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 Wunderkerze">
            <a:hlinkClick r:id="" action="ppaction://media"/>
            <a:extLst>
              <a:ext uri="{FF2B5EF4-FFF2-40B4-BE49-F238E27FC236}">
                <a16:creationId xmlns:a16="http://schemas.microsoft.com/office/drawing/2014/main" id="{02A34C26-607C-BA63-FC0B-61504A508E5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368425" y="1574800"/>
            <a:ext cx="7199313" cy="4049713"/>
          </a:xfrm>
        </p:spPr>
      </p:pic>
      <p:sp>
        <p:nvSpPr>
          <p:cNvPr id="3" name="Foliennummernplatzhalter 2">
            <a:extLst>
              <a:ext uri="{FF2B5EF4-FFF2-40B4-BE49-F238E27FC236}">
                <a16:creationId xmlns:a16="http://schemas.microsoft.com/office/drawing/2014/main" id="{957FC959-D785-7BB3-6DC7-B5889FE2DE9D}"/>
              </a:ext>
            </a:extLst>
          </p:cNvPr>
          <p:cNvSpPr>
            <a:spLocks noGrp="1"/>
          </p:cNvSpPr>
          <p:nvPr>
            <p:ph type="sldNum" sz="quarter" idx="12"/>
          </p:nvPr>
        </p:nvSpPr>
        <p:spPr/>
        <p:txBody>
          <a:bodyPr/>
          <a:lstStyle/>
          <a:p>
            <a:fld id="{649AAC7D-4B30-4604-BD35-0C4E56313D0D}" type="slidenum">
              <a:rPr lang="de-DE" smtClean="0"/>
              <a:t>8</a:t>
            </a:fld>
            <a:endParaRPr lang="de-DE"/>
          </a:p>
        </p:txBody>
      </p:sp>
    </p:spTree>
    <p:extLst>
      <p:ext uri="{BB962C8B-B14F-4D97-AF65-F5344CB8AC3E}">
        <p14:creationId xmlns:p14="http://schemas.microsoft.com/office/powerpoint/2010/main" val="4245216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1B9D7311-14C1-2A60-746F-1DCA36998635}"/>
              </a:ext>
            </a:extLst>
          </p:cNvPr>
          <p:cNvSpPr>
            <a:spLocks noGrp="1"/>
          </p:cNvSpPr>
          <p:nvPr>
            <p:ph idx="1"/>
          </p:nvPr>
        </p:nvSpPr>
        <p:spPr/>
        <p:txBody>
          <a:bodyPr/>
          <a:lstStyle/>
          <a:p>
            <a:r>
              <a:rPr lang="de-DE" dirty="0"/>
              <a:t>Eine Wunderkerze geht unter Wasser aus. </a:t>
            </a:r>
          </a:p>
          <a:p>
            <a:endParaRPr lang="de-DE" dirty="0"/>
          </a:p>
          <a:p>
            <a:r>
              <a:rPr lang="de-DE" dirty="0"/>
              <a:t>Oder doch nicht?</a:t>
            </a:r>
          </a:p>
        </p:txBody>
      </p:sp>
      <p:sp>
        <p:nvSpPr>
          <p:cNvPr id="3" name="Foliennummernplatzhalter 2">
            <a:extLst>
              <a:ext uri="{FF2B5EF4-FFF2-40B4-BE49-F238E27FC236}">
                <a16:creationId xmlns:a16="http://schemas.microsoft.com/office/drawing/2014/main" id="{D6C8FB1E-126D-70D8-CF08-78B06B66441C}"/>
              </a:ext>
            </a:extLst>
          </p:cNvPr>
          <p:cNvSpPr>
            <a:spLocks noGrp="1"/>
          </p:cNvSpPr>
          <p:nvPr>
            <p:ph type="sldNum" sz="quarter" idx="12"/>
          </p:nvPr>
        </p:nvSpPr>
        <p:spPr/>
        <p:txBody>
          <a:bodyPr/>
          <a:lstStyle/>
          <a:p>
            <a:fld id="{649AAC7D-4B30-4604-BD35-0C4E56313D0D}" type="slidenum">
              <a:rPr lang="de-DE" smtClean="0"/>
              <a:t>9</a:t>
            </a:fld>
            <a:endParaRPr lang="de-DE"/>
          </a:p>
        </p:txBody>
      </p:sp>
    </p:spTree>
    <p:extLst>
      <p:ext uri="{BB962C8B-B14F-4D97-AF65-F5344CB8AC3E}">
        <p14:creationId xmlns:p14="http://schemas.microsoft.com/office/powerpoint/2010/main" val="1040542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left)">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Titel">
  <a:themeElements>
    <a:clrScheme name="Did Chemie">
      <a:dk1>
        <a:sysClr val="windowText" lastClr="000000"/>
      </a:dk1>
      <a:lt1>
        <a:sysClr val="window" lastClr="FFFFFF"/>
      </a:lt1>
      <a:dk2>
        <a:srgbClr val="646464"/>
      </a:dk2>
      <a:lt2>
        <a:srgbClr val="DCDCDC"/>
      </a:lt2>
      <a:accent1>
        <a:srgbClr val="0000FF"/>
      </a:accent1>
      <a:accent2>
        <a:srgbClr val="FF0000"/>
      </a:accent2>
      <a:accent3>
        <a:srgbClr val="00FF00"/>
      </a:accent3>
      <a:accent4>
        <a:srgbClr val="FF00FF"/>
      </a:accent4>
      <a:accent5>
        <a:srgbClr val="FFFF00"/>
      </a:accent5>
      <a:accent6>
        <a:srgbClr val="00FFFF"/>
      </a:accent6>
      <a:hlink>
        <a:srgbClr val="0000FF"/>
      </a:hlink>
      <a:folHlink>
        <a:srgbClr val="0096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Aufgaben">
  <a:themeElements>
    <a:clrScheme name="Did Chemie">
      <a:dk1>
        <a:sysClr val="windowText" lastClr="000000"/>
      </a:dk1>
      <a:lt1>
        <a:sysClr val="window" lastClr="FFFFFF"/>
      </a:lt1>
      <a:dk2>
        <a:srgbClr val="646464"/>
      </a:dk2>
      <a:lt2>
        <a:srgbClr val="DCDCDC"/>
      </a:lt2>
      <a:accent1>
        <a:srgbClr val="0000FF"/>
      </a:accent1>
      <a:accent2>
        <a:srgbClr val="FF0000"/>
      </a:accent2>
      <a:accent3>
        <a:srgbClr val="00FF00"/>
      </a:accent3>
      <a:accent4>
        <a:srgbClr val="FF00FF"/>
      </a:accent4>
      <a:accent5>
        <a:srgbClr val="FFFF00"/>
      </a:accent5>
      <a:accent6>
        <a:srgbClr val="00FFFF"/>
      </a:accent6>
      <a:hlink>
        <a:srgbClr val="0000FF"/>
      </a:hlink>
      <a:folHlink>
        <a:srgbClr val="0096FF"/>
      </a:folHlink>
    </a:clrScheme>
    <a:fontScheme name="Regin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Rueckseiten">
  <a:themeElements>
    <a:clrScheme name="Regina">
      <a:dk1>
        <a:srgbClr val="000000"/>
      </a:dk1>
      <a:lt1>
        <a:srgbClr val="FFFFFF"/>
      </a:lt1>
      <a:dk2>
        <a:srgbClr val="0000FF"/>
      </a:dk2>
      <a:lt2>
        <a:srgbClr val="00FF00"/>
      </a:lt2>
      <a:accent1>
        <a:srgbClr val="FF0000"/>
      </a:accent1>
      <a:accent2>
        <a:srgbClr val="FF00FF"/>
      </a:accent2>
      <a:accent3>
        <a:srgbClr val="9966FF"/>
      </a:accent3>
      <a:accent4>
        <a:srgbClr val="00FFFF"/>
      </a:accent4>
      <a:accent5>
        <a:srgbClr val="FFFF00"/>
      </a:accent5>
      <a:accent6>
        <a:srgbClr val="A50021"/>
      </a:accent6>
      <a:hlink>
        <a:srgbClr val="0000FF"/>
      </a:hlink>
      <a:folHlink>
        <a:srgbClr val="00CC66"/>
      </a:folHlink>
    </a:clrScheme>
    <a:fontScheme name="Regin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3410</Words>
  <Application>Microsoft Office PowerPoint</Application>
  <PresentationFormat>A4-Papier (210 x 297 mm)</PresentationFormat>
  <Paragraphs>614</Paragraphs>
  <Slides>77</Slides>
  <Notes>1</Notes>
  <HiddenSlides>0</HiddenSlides>
  <MMClips>7</MMClips>
  <ScaleCrop>false</ScaleCrop>
  <HeadingPairs>
    <vt:vector size="6" baseType="variant">
      <vt:variant>
        <vt:lpstr>Verwendete Schriftarten</vt:lpstr>
      </vt:variant>
      <vt:variant>
        <vt:i4>3</vt:i4>
      </vt:variant>
      <vt:variant>
        <vt:lpstr>Design</vt:lpstr>
      </vt:variant>
      <vt:variant>
        <vt:i4>3</vt:i4>
      </vt:variant>
      <vt:variant>
        <vt:lpstr>Folientitel</vt:lpstr>
      </vt:variant>
      <vt:variant>
        <vt:i4>77</vt:i4>
      </vt:variant>
    </vt:vector>
  </HeadingPairs>
  <TitlesOfParts>
    <vt:vector size="83" baseType="lpstr">
      <vt:lpstr>Arial</vt:lpstr>
      <vt:lpstr>Calibri</vt:lpstr>
      <vt:lpstr>Helvetica</vt:lpstr>
      <vt:lpstr>1_Titel</vt:lpstr>
      <vt:lpstr>2_Aufgaben</vt:lpstr>
      <vt:lpstr>3_Rueckseiten</vt:lpstr>
      <vt:lpstr>Feuer unter Wasser?</vt:lpstr>
      <vt:lpstr>Feuer unter Wasser?</vt:lpstr>
      <vt:lpstr>Mit dieser Unterrichtseinheit…</vt:lpstr>
      <vt:lpstr>Du weißt schon, …</vt:lpstr>
      <vt:lpstr>Aufgabe 1 von 3</vt:lpstr>
      <vt:lpstr>PowerPoint-Präsentation</vt:lpstr>
      <vt:lpstr>PowerPoint-Präsentation</vt:lpstr>
      <vt:lpstr>PowerPoint-Präsentation</vt:lpstr>
      <vt:lpstr>PowerPoint-Präsentation</vt:lpstr>
      <vt:lpstr>Fake oder nicht?</vt:lpstr>
      <vt:lpstr>Problem</vt:lpstr>
      <vt:lpstr>Aufgabe 2 von 3</vt:lpstr>
      <vt:lpstr>Expertengruppe 1 (Sauerstoff)</vt:lpstr>
      <vt:lpstr>Expertengruppe 1 (Sauerstoff)</vt:lpstr>
      <vt:lpstr>Expertengruppe 1 (Sauerstoff)</vt:lpstr>
      <vt:lpstr>PowerPoint-Präsentation</vt:lpstr>
      <vt:lpstr>PowerPoint-Präsentation</vt:lpstr>
      <vt:lpstr>PowerPoint-Präsentation</vt:lpstr>
      <vt:lpstr>Expertengruppe 1 (Sauerstoff)</vt:lpstr>
      <vt:lpstr>PowerPoint-Präsentation</vt:lpstr>
      <vt:lpstr>Expertengruppe 1 (Sauerstoff)</vt:lpstr>
      <vt:lpstr>PowerPoint-Präsentation</vt:lpstr>
      <vt:lpstr>PowerPoint-Präsentation</vt:lpstr>
      <vt:lpstr>Zurück zur Aufgabe 2 von 3</vt:lpstr>
      <vt:lpstr>Expertengruppe 2 (Zündtemperatur)</vt:lpstr>
      <vt:lpstr>Zündtemperatur</vt:lpstr>
      <vt:lpstr>Expertengruppe 2 (Zündtemperatur)</vt:lpstr>
      <vt:lpstr>Expertengruppe 2 (Zündtemperatur)</vt:lpstr>
      <vt:lpstr>PowerPoint-Präsentation</vt:lpstr>
      <vt:lpstr>PowerPoint-Präsentation</vt:lpstr>
      <vt:lpstr>PowerPoint-Präsentation</vt:lpstr>
      <vt:lpstr>Expertengruppe 2 (Zündtemperatur)</vt:lpstr>
      <vt:lpstr>PowerPoint-Präsentation</vt:lpstr>
      <vt:lpstr>Expertengruppe 2 (Zündtemperatur)</vt:lpstr>
      <vt:lpstr>PowerPoint-Präsentation</vt:lpstr>
      <vt:lpstr>PowerPoint-Präsentation</vt:lpstr>
      <vt:lpstr>PowerPoint-Präsentation</vt:lpstr>
      <vt:lpstr>Zurück zur Aufgabe 2 von 3</vt:lpstr>
      <vt:lpstr>Expertengruppe 3 (Brennstoff)</vt:lpstr>
      <vt:lpstr>Expertengruppe 3 (Brennstoff)</vt:lpstr>
      <vt:lpstr>Themengebiet 3 (Brennstoff)</vt:lpstr>
      <vt:lpstr>PowerPoint-Präsentation</vt:lpstr>
      <vt:lpstr>PowerPoint-Präsentation</vt:lpstr>
      <vt:lpstr>PowerPoint-Präsentation</vt:lpstr>
      <vt:lpstr>Expertengruppe 3 (Brennstoff)</vt:lpstr>
      <vt:lpstr>PowerPoint-Präsentation</vt:lpstr>
      <vt:lpstr>Expertengruppe 3 (Brennstoff)</vt:lpstr>
      <vt:lpstr>PowerPoint-Präsentation</vt:lpstr>
      <vt:lpstr>PowerPoint-Präsentation</vt:lpstr>
      <vt:lpstr>Aufgabe 2 von 3</vt:lpstr>
      <vt:lpstr>Voraussetzungen für eine Verbrennung</vt:lpstr>
      <vt:lpstr>Voraussetzungen für einen Brand: Das Branddreieck</vt:lpstr>
      <vt:lpstr>Aufgabe 3 von 3</vt:lpstr>
      <vt:lpstr>PowerPoint-Präsentation</vt:lpstr>
      <vt:lpstr>PowerPoint-Präsentation</vt:lpstr>
      <vt:lpstr>Aufgabe 3 von 3</vt:lpstr>
      <vt:lpstr>Fake oder nicht?</vt:lpstr>
      <vt:lpstr>PowerPoint-Präsentation</vt:lpstr>
      <vt:lpstr>PowerPoint-Präsentation</vt:lpstr>
      <vt:lpstr>Feuer unter Wasser?</vt:lpstr>
      <vt:lpstr>Feuer unter Wasser?</vt:lpstr>
      <vt:lpstr>Feuer unter Wasser!</vt:lpstr>
      <vt:lpstr>Das sollte bleiben:</vt:lpstr>
      <vt:lpstr>Das sollte bleiben:</vt:lpstr>
      <vt:lpstr>Teste dich selbst</vt:lpstr>
      <vt:lpstr>PowerPoint-Präsentation</vt:lpstr>
      <vt:lpstr>PowerPoint-Präsentation</vt:lpstr>
      <vt:lpstr>Teste dich selbst</vt:lpstr>
      <vt:lpstr>PowerPoint-Präsentation</vt:lpstr>
      <vt:lpstr>PowerPoint-Präsentation</vt:lpstr>
      <vt:lpstr>Lust auf einen schweren Test?</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Regina</dc:creator>
  <cp:lastModifiedBy>Walter Wagner</cp:lastModifiedBy>
  <cp:revision>372</cp:revision>
  <cp:lastPrinted>2017-06-30T10:25:24Z</cp:lastPrinted>
  <dcterms:created xsi:type="dcterms:W3CDTF">2016-04-13T08:36:10Z</dcterms:created>
  <dcterms:modified xsi:type="dcterms:W3CDTF">2023-11-17T07:45:02Z</dcterms:modified>
  <cp:contentStatus/>
</cp:coreProperties>
</file>