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slideLayouts/slideLayout1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98" r:id="rId2"/>
    <p:sldMasterId id="2147483720" r:id="rId3"/>
  </p:sldMasterIdLst>
  <p:notesMasterIdLst>
    <p:notesMasterId r:id="rId54"/>
  </p:notesMasterIdLst>
  <p:sldIdLst>
    <p:sldId id="322" r:id="rId4"/>
    <p:sldId id="256" r:id="rId5"/>
    <p:sldId id="323" r:id="rId6"/>
    <p:sldId id="259" r:id="rId7"/>
    <p:sldId id="282" r:id="rId8"/>
    <p:sldId id="257" r:id="rId9"/>
    <p:sldId id="258" r:id="rId10"/>
    <p:sldId id="260" r:id="rId11"/>
    <p:sldId id="298" r:id="rId12"/>
    <p:sldId id="281" r:id="rId13"/>
    <p:sldId id="263" r:id="rId14"/>
    <p:sldId id="265" r:id="rId15"/>
    <p:sldId id="274" r:id="rId16"/>
    <p:sldId id="273" r:id="rId17"/>
    <p:sldId id="324" r:id="rId18"/>
    <p:sldId id="325" r:id="rId19"/>
    <p:sldId id="326" r:id="rId20"/>
    <p:sldId id="327" r:id="rId21"/>
    <p:sldId id="334" r:id="rId22"/>
    <p:sldId id="335" r:id="rId23"/>
    <p:sldId id="275" r:id="rId24"/>
    <p:sldId id="284" r:id="rId25"/>
    <p:sldId id="329" r:id="rId26"/>
    <p:sldId id="331" r:id="rId27"/>
    <p:sldId id="333" r:id="rId28"/>
    <p:sldId id="341" r:id="rId29"/>
    <p:sldId id="312" r:id="rId30"/>
    <p:sldId id="278" r:id="rId31"/>
    <p:sldId id="310" r:id="rId32"/>
    <p:sldId id="306" r:id="rId33"/>
    <p:sldId id="304" r:id="rId34"/>
    <p:sldId id="309" r:id="rId35"/>
    <p:sldId id="308" r:id="rId36"/>
    <p:sldId id="345" r:id="rId37"/>
    <p:sldId id="347" r:id="rId38"/>
    <p:sldId id="346" r:id="rId39"/>
    <p:sldId id="279" r:id="rId40"/>
    <p:sldId id="342" r:id="rId41"/>
    <p:sldId id="343" r:id="rId42"/>
    <p:sldId id="348" r:id="rId43"/>
    <p:sldId id="350" r:id="rId44"/>
    <p:sldId id="351" r:id="rId45"/>
    <p:sldId id="277" r:id="rId46"/>
    <p:sldId id="349" r:id="rId47"/>
    <p:sldId id="336" r:id="rId48"/>
    <p:sldId id="337" r:id="rId49"/>
    <p:sldId id="338" r:id="rId50"/>
    <p:sldId id="339" r:id="rId51"/>
    <p:sldId id="340" r:id="rId52"/>
    <p:sldId id="352" r:id="rId53"/>
  </p:sldIdLst>
  <p:sldSz cx="9906000" cy="6858000" type="A4"/>
  <p:notesSz cx="6819900" cy="99187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87"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E6E6E6"/>
    <a:srgbClr val="8353A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375" autoAdjust="0"/>
    <p:restoredTop sz="94660"/>
  </p:normalViewPr>
  <p:slideViewPr>
    <p:cSldViewPr showGuides="1">
      <p:cViewPr varScale="1">
        <p:scale>
          <a:sx n="115" d="100"/>
          <a:sy n="115" d="100"/>
        </p:scale>
        <p:origin x="306" y="114"/>
      </p:cViewPr>
      <p:guideLst>
        <p:guide orient="horz" pos="2387"/>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slide" Target="slides/slide38.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viewProps" Target="viewProps.xml"/><Relationship Id="rId8" Type="http://schemas.openxmlformats.org/officeDocument/2006/relationships/slide" Target="slides/slide5.xml"/><Relationship Id="rId51" Type="http://schemas.openxmlformats.org/officeDocument/2006/relationships/slide" Target="slides/slide48.xml"/><Relationship Id="rId3" Type="http://schemas.openxmlformats.org/officeDocument/2006/relationships/slideMaster" Target="slideMasters/slideMaster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55290" cy="497658"/>
          </a:xfrm>
          <a:prstGeom prst="rect">
            <a:avLst/>
          </a:prstGeom>
        </p:spPr>
        <p:txBody>
          <a:bodyPr vert="horz" lIns="91440" tIns="45720" rIns="91440" bIns="45720" rtlCol="0"/>
          <a:lstStyle>
            <a:lvl1pPr algn="l">
              <a:defRPr sz="1200"/>
            </a:lvl1pPr>
          </a:lstStyle>
          <a:p>
            <a:endParaRPr lang="de-DE" dirty="0"/>
          </a:p>
        </p:txBody>
      </p:sp>
      <p:sp>
        <p:nvSpPr>
          <p:cNvPr id="3" name="Datumsplatzhalter 2"/>
          <p:cNvSpPr>
            <a:spLocks noGrp="1"/>
          </p:cNvSpPr>
          <p:nvPr>
            <p:ph type="dt" idx="1"/>
          </p:nvPr>
        </p:nvSpPr>
        <p:spPr>
          <a:xfrm>
            <a:off x="3863032" y="0"/>
            <a:ext cx="2955290" cy="497658"/>
          </a:xfrm>
          <a:prstGeom prst="rect">
            <a:avLst/>
          </a:prstGeom>
        </p:spPr>
        <p:txBody>
          <a:bodyPr vert="horz" lIns="91440" tIns="45720" rIns="91440" bIns="45720" rtlCol="0"/>
          <a:lstStyle>
            <a:lvl1pPr algn="r">
              <a:defRPr sz="1200"/>
            </a:lvl1pPr>
          </a:lstStyle>
          <a:p>
            <a:fld id="{A4396424-E4FD-4E7A-9374-9E61F1B32A01}" type="datetimeFigureOut">
              <a:rPr lang="de-DE" smtClean="0"/>
              <a:t>05.09.2022</a:t>
            </a:fld>
            <a:endParaRPr lang="de-DE" dirty="0"/>
          </a:p>
        </p:txBody>
      </p:sp>
      <p:sp>
        <p:nvSpPr>
          <p:cNvPr id="4" name="Folienbildplatzhalter 3"/>
          <p:cNvSpPr>
            <a:spLocks noGrp="1" noRot="1" noChangeAspect="1"/>
          </p:cNvSpPr>
          <p:nvPr>
            <p:ph type="sldImg" idx="2"/>
          </p:nvPr>
        </p:nvSpPr>
        <p:spPr>
          <a:xfrm>
            <a:off x="992188" y="1239838"/>
            <a:ext cx="4835525" cy="3348037"/>
          </a:xfrm>
          <a:prstGeom prst="rect">
            <a:avLst/>
          </a:prstGeom>
          <a:noFill/>
          <a:ln w="12700">
            <a:solidFill>
              <a:prstClr val="black"/>
            </a:solidFill>
          </a:ln>
        </p:spPr>
        <p:txBody>
          <a:bodyPr vert="horz" lIns="91440" tIns="45720" rIns="91440" bIns="45720" rtlCol="0" anchor="ctr"/>
          <a:lstStyle/>
          <a:p>
            <a:endParaRPr lang="de-DE" dirty="0"/>
          </a:p>
        </p:txBody>
      </p:sp>
      <p:sp>
        <p:nvSpPr>
          <p:cNvPr id="5" name="Notizenplatzhalter 4"/>
          <p:cNvSpPr>
            <a:spLocks noGrp="1"/>
          </p:cNvSpPr>
          <p:nvPr>
            <p:ph type="body" sz="quarter" idx="3"/>
          </p:nvPr>
        </p:nvSpPr>
        <p:spPr>
          <a:xfrm>
            <a:off x="681990" y="4773374"/>
            <a:ext cx="5455920" cy="3905488"/>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21044"/>
            <a:ext cx="2955290" cy="497656"/>
          </a:xfrm>
          <a:prstGeom prst="rect">
            <a:avLst/>
          </a:prstGeom>
        </p:spPr>
        <p:txBody>
          <a:bodyPr vert="horz" lIns="91440" tIns="45720" rIns="91440" bIns="45720" rtlCol="0" anchor="b"/>
          <a:lstStyle>
            <a:lvl1pPr algn="l">
              <a:defRPr sz="1200"/>
            </a:lvl1pPr>
          </a:lstStyle>
          <a:p>
            <a:endParaRPr lang="de-DE" dirty="0"/>
          </a:p>
        </p:txBody>
      </p:sp>
      <p:sp>
        <p:nvSpPr>
          <p:cNvPr id="7" name="Foliennummernplatzhalter 6"/>
          <p:cNvSpPr>
            <a:spLocks noGrp="1"/>
          </p:cNvSpPr>
          <p:nvPr>
            <p:ph type="sldNum" sz="quarter" idx="5"/>
          </p:nvPr>
        </p:nvSpPr>
        <p:spPr>
          <a:xfrm>
            <a:off x="3863032" y="9421044"/>
            <a:ext cx="2955290" cy="497656"/>
          </a:xfrm>
          <a:prstGeom prst="rect">
            <a:avLst/>
          </a:prstGeom>
        </p:spPr>
        <p:txBody>
          <a:bodyPr vert="horz" lIns="91440" tIns="45720" rIns="91440" bIns="45720" rtlCol="0" anchor="b"/>
          <a:lstStyle>
            <a:lvl1pPr algn="r">
              <a:defRPr sz="1200"/>
            </a:lvl1pPr>
          </a:lstStyle>
          <a:p>
            <a:fld id="{6CBEB034-05A9-4396-BE02-81B8D830AF17}" type="slidenum">
              <a:rPr lang="de-DE" smtClean="0"/>
              <a:t>‹Nr.›</a:t>
            </a:fld>
            <a:endParaRPr lang="de-DE" dirty="0"/>
          </a:p>
        </p:txBody>
      </p:sp>
    </p:spTree>
    <p:extLst>
      <p:ext uri="{BB962C8B-B14F-4D97-AF65-F5344CB8AC3E}">
        <p14:creationId xmlns:p14="http://schemas.microsoft.com/office/powerpoint/2010/main" val="21614762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erste Seite">
    <p:spTree>
      <p:nvGrpSpPr>
        <p:cNvPr id="1" name=""/>
        <p:cNvGrpSpPr/>
        <p:nvPr/>
      </p:nvGrpSpPr>
      <p:grpSpPr>
        <a:xfrm>
          <a:off x="0" y="0"/>
          <a:ext cx="0" cy="0"/>
          <a:chOff x="0" y="0"/>
          <a:chExt cx="0" cy="0"/>
        </a:xfrm>
      </p:grpSpPr>
      <p:sp>
        <p:nvSpPr>
          <p:cNvPr id="3" name="Untertitel 2"/>
          <p:cNvSpPr>
            <a:spLocks noGrp="1"/>
          </p:cNvSpPr>
          <p:nvPr>
            <p:ph type="subTitle" idx="1"/>
          </p:nvPr>
        </p:nvSpPr>
        <p:spPr>
          <a:xfrm>
            <a:off x="1368424" y="1620000"/>
            <a:ext cx="7200000" cy="3600000"/>
          </a:xfrm>
        </p:spPr>
        <p:txBody>
          <a:bodyPr>
            <a:noAutofit/>
          </a:bodyPr>
          <a:lstStyle>
            <a:lvl1pPr marL="0" indent="0" algn="ctr">
              <a:spcBef>
                <a:spcPts val="0"/>
              </a:spcBef>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Formatvorlage des Untertitelmasters durch Klicken bearbeiten</a:t>
            </a:r>
          </a:p>
        </p:txBody>
      </p:sp>
      <p:sp>
        <p:nvSpPr>
          <p:cNvPr id="8" name="Titel 7"/>
          <p:cNvSpPr>
            <a:spLocks noGrp="1"/>
          </p:cNvSpPr>
          <p:nvPr>
            <p:ph type="title"/>
          </p:nvPr>
        </p:nvSpPr>
        <p:spPr/>
        <p:txBody>
          <a:bodyPr>
            <a:noAutofit/>
          </a:bodyPr>
          <a:lstStyle/>
          <a:p>
            <a:r>
              <a:rPr lang="de-DE" dirty="0"/>
              <a:t>Titelmasterformat durch Klicken bearbeiten</a:t>
            </a:r>
          </a:p>
        </p:txBody>
      </p:sp>
      <p:sp>
        <p:nvSpPr>
          <p:cNvPr id="10" name="Textplatzhalter 9"/>
          <p:cNvSpPr>
            <a:spLocks noGrp="1"/>
          </p:cNvSpPr>
          <p:nvPr>
            <p:ph type="body" sz="quarter" idx="11"/>
          </p:nvPr>
        </p:nvSpPr>
        <p:spPr>
          <a:xfrm>
            <a:off x="1368000" y="5580950"/>
            <a:ext cx="7200000" cy="540000"/>
          </a:xfrm>
        </p:spPr>
        <p:txBody>
          <a:bodyPr anchor="ctr">
            <a:noAutofit/>
          </a:bodyPr>
          <a:lstStyle>
            <a:lvl1pPr>
              <a:defRPr b="1"/>
            </a:lvl1pPr>
          </a:lstStyle>
          <a:p>
            <a:pPr lvl="0"/>
            <a:endParaRPr lang="de-DE" dirty="0"/>
          </a:p>
        </p:txBody>
      </p:sp>
      <p:sp>
        <p:nvSpPr>
          <p:cNvPr id="2" name="Foliennummernplatzhalter 1"/>
          <p:cNvSpPr>
            <a:spLocks noGrp="1"/>
          </p:cNvSpPr>
          <p:nvPr>
            <p:ph type="sldNum" sz="quarter" idx="12"/>
          </p:nvPr>
        </p:nvSpPr>
        <p:spPr/>
        <p:txBody>
          <a:bodyPr/>
          <a:lstStyle/>
          <a:p>
            <a:fld id="{512B0DB9-0322-4ED9-940E-5222A7C612BE}" type="slidenum">
              <a:rPr lang="de-DE" smtClean="0"/>
              <a:pPr/>
              <a:t>‹Nr.›</a:t>
            </a:fld>
            <a:endParaRPr lang="de-DE" dirty="0"/>
          </a:p>
        </p:txBody>
      </p:sp>
    </p:spTree>
    <p:extLst>
      <p:ext uri="{BB962C8B-B14F-4D97-AF65-F5344CB8AC3E}">
        <p14:creationId xmlns:p14="http://schemas.microsoft.com/office/powerpoint/2010/main" val="36670539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Aufgabe 4">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Titelmasterformat durch Klicken bearbeiten</a:t>
            </a:r>
          </a:p>
        </p:txBody>
      </p:sp>
      <p:sp>
        <p:nvSpPr>
          <p:cNvPr id="3" name="Foliennummernplatzhalter 2"/>
          <p:cNvSpPr>
            <a:spLocks noGrp="1"/>
          </p:cNvSpPr>
          <p:nvPr>
            <p:ph type="sldNum" sz="quarter" idx="10"/>
          </p:nvPr>
        </p:nvSpPr>
        <p:spPr/>
        <p:txBody>
          <a:bodyPr/>
          <a:lstStyle/>
          <a:p>
            <a:fld id="{649AAC7D-4B30-4604-BD35-0C4E56313D0D}" type="slidenum">
              <a:rPr lang="de-DE" smtClean="0"/>
              <a:pPr/>
              <a:t>‹Nr.›</a:t>
            </a:fld>
            <a:endParaRPr lang="de-DE" dirty="0"/>
          </a:p>
        </p:txBody>
      </p:sp>
      <p:sp>
        <p:nvSpPr>
          <p:cNvPr id="4" name="Inhaltsplatzhalter 7"/>
          <p:cNvSpPr>
            <a:spLocks noGrp="1" noChangeAspect="1"/>
          </p:cNvSpPr>
          <p:nvPr>
            <p:ph sz="quarter" idx="13"/>
          </p:nvPr>
        </p:nvSpPr>
        <p:spPr>
          <a:xfrm>
            <a:off x="432000" y="504000"/>
            <a:ext cx="900000" cy="900000"/>
          </a:xfrm>
        </p:spPr>
        <p:txBody>
          <a:bodyPr>
            <a:noAutofit/>
          </a:bodyPr>
          <a:lstStyle>
            <a:lvl1pPr>
              <a:defRPr sz="1000"/>
            </a:lvl1pPr>
            <a:lvl2pPr>
              <a:defRPr sz="1000"/>
            </a:lvl2pPr>
            <a:lvl3pPr>
              <a:defRPr sz="1000"/>
            </a:lvl3pPr>
            <a:lvl4pPr>
              <a:defRPr sz="1000"/>
            </a:lvl4pPr>
            <a:lvl5pPr>
              <a:defRPr sz="1000"/>
            </a:lvl5pPr>
          </a:lstStyle>
          <a:p>
            <a:pPr lvl="0"/>
            <a:endParaRPr lang="de-DE" dirty="0"/>
          </a:p>
        </p:txBody>
      </p:sp>
    </p:spTree>
    <p:extLst>
      <p:ext uri="{BB962C8B-B14F-4D97-AF65-F5344CB8AC3E}">
        <p14:creationId xmlns:p14="http://schemas.microsoft.com/office/powerpoint/2010/main" val="17659805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Entsorgung">
    <p:spTree>
      <p:nvGrpSpPr>
        <p:cNvPr id="1" name=""/>
        <p:cNvGrpSpPr/>
        <p:nvPr/>
      </p:nvGrpSpPr>
      <p:grpSpPr>
        <a:xfrm>
          <a:off x="0" y="0"/>
          <a:ext cx="0" cy="0"/>
          <a:chOff x="0" y="0"/>
          <a:chExt cx="0" cy="0"/>
        </a:xfrm>
      </p:grpSpPr>
      <p:sp>
        <p:nvSpPr>
          <p:cNvPr id="3" name="Inhaltsplatzhalter 2"/>
          <p:cNvSpPr>
            <a:spLocks noGrp="1"/>
          </p:cNvSpPr>
          <p:nvPr>
            <p:ph idx="1"/>
          </p:nvPr>
        </p:nvSpPr>
        <p:spPr>
          <a:xfrm>
            <a:off x="1368000" y="1440000"/>
            <a:ext cx="7200000" cy="4320000"/>
          </a:xfrm>
        </p:spPr>
        <p:txBody>
          <a:bodyPr anchor="t">
            <a:noAutofit/>
          </a:bodyPr>
          <a:lstStyle>
            <a:lvl1pPr marL="177800" indent="-177800">
              <a:spcBef>
                <a:spcPts val="600"/>
              </a:spcBef>
              <a:buFont typeface="Arial" panose="020B0604020202020204" pitchFamily="34" charset="0"/>
              <a:buChar char="•"/>
              <a:defRPr/>
            </a:lvl1pPr>
          </a:lstStyle>
          <a:p>
            <a:pPr lvl="0"/>
            <a:endParaRPr lang="de-DE" dirty="0"/>
          </a:p>
        </p:txBody>
      </p:sp>
      <p:sp>
        <p:nvSpPr>
          <p:cNvPr id="6" name="Foliennummernplatzhalter 5"/>
          <p:cNvSpPr>
            <a:spLocks noGrp="1"/>
          </p:cNvSpPr>
          <p:nvPr>
            <p:ph type="sldNum" sz="quarter" idx="12"/>
          </p:nvPr>
        </p:nvSpPr>
        <p:spPr/>
        <p:txBody>
          <a:bodyPr>
            <a:noAutofit/>
          </a:bodyPr>
          <a:lstStyle/>
          <a:p>
            <a:fld id="{649AAC7D-4B30-4604-BD35-0C4E56313D0D}" type="slidenum">
              <a:rPr lang="de-DE" smtClean="0"/>
              <a:t>‹Nr.›</a:t>
            </a:fld>
            <a:endParaRPr lang="de-DE" dirty="0"/>
          </a:p>
        </p:txBody>
      </p:sp>
      <p:sp>
        <p:nvSpPr>
          <p:cNvPr id="10" name="Textfeld 9"/>
          <p:cNvSpPr txBox="1"/>
          <p:nvPr userDrawn="1"/>
        </p:nvSpPr>
        <p:spPr>
          <a:xfrm>
            <a:off x="3960000" y="720000"/>
            <a:ext cx="2052000" cy="540000"/>
          </a:xfrm>
          <a:prstGeom prst="rect">
            <a:avLst/>
          </a:prstGeom>
          <a:noFill/>
        </p:spPr>
        <p:txBody>
          <a:bodyPr wrap="none" rtlCol="0" anchor="ctr">
            <a:noAutofit/>
          </a:bodyPr>
          <a:lstStyle/>
          <a:p>
            <a:pPr algn="ctr"/>
            <a:r>
              <a:rPr lang="de-DE" sz="2800" dirty="0"/>
              <a:t>Entsorgung</a:t>
            </a:r>
          </a:p>
        </p:txBody>
      </p:sp>
      <p:pic>
        <p:nvPicPr>
          <p:cNvPr id="2" name="Grafik 1"/>
          <p:cNvPicPr>
            <a:picLocks noChangeAspect="1"/>
          </p:cNvPicPr>
          <p:nvPr userDrawn="1"/>
        </p:nvPicPr>
        <p:blipFill>
          <a:blip r:embed="rId2"/>
          <a:stretch>
            <a:fillRect/>
          </a:stretch>
        </p:blipFill>
        <p:spPr>
          <a:xfrm>
            <a:off x="396000" y="504000"/>
            <a:ext cx="814784" cy="900000"/>
          </a:xfrm>
          <a:prstGeom prst="rect">
            <a:avLst/>
          </a:prstGeom>
        </p:spPr>
      </p:pic>
    </p:spTree>
    <p:extLst>
      <p:ext uri="{BB962C8B-B14F-4D97-AF65-F5344CB8AC3E}">
        <p14:creationId xmlns:p14="http://schemas.microsoft.com/office/powerpoint/2010/main" val="13506757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Hilfe 1">
    <p:spTree>
      <p:nvGrpSpPr>
        <p:cNvPr id="1" name=""/>
        <p:cNvGrpSpPr/>
        <p:nvPr/>
      </p:nvGrpSpPr>
      <p:grpSpPr>
        <a:xfrm>
          <a:off x="0" y="0"/>
          <a:ext cx="0" cy="0"/>
          <a:chOff x="0" y="0"/>
          <a:chExt cx="0" cy="0"/>
        </a:xfrm>
      </p:grpSpPr>
      <p:sp>
        <p:nvSpPr>
          <p:cNvPr id="3" name="Inhaltsplatzhalter 2"/>
          <p:cNvSpPr>
            <a:spLocks noGrp="1"/>
          </p:cNvSpPr>
          <p:nvPr>
            <p:ph idx="1"/>
          </p:nvPr>
        </p:nvSpPr>
        <p:spPr>
          <a:xfrm>
            <a:off x="1368000" y="1440000"/>
            <a:ext cx="7200000" cy="4320000"/>
          </a:xfrm>
        </p:spPr>
        <p:txBody>
          <a:bodyPr anchor="ctr">
            <a:noAutofit/>
          </a:bodyPr>
          <a:lstStyle>
            <a:lvl1pPr algn="l">
              <a:defRPr sz="2400"/>
            </a:lvl1pPr>
            <a:lvl2pPr algn="l">
              <a:defRPr sz="2400"/>
            </a:lvl2pPr>
            <a:lvl3pPr algn="l">
              <a:defRPr sz="2400"/>
            </a:lvl3pPr>
            <a:lvl4pPr algn="l">
              <a:defRPr sz="2400"/>
            </a:lvl4pPr>
            <a:lvl5pPr algn="l">
              <a:defRPr sz="2400"/>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oliennummernplatzhalter 5"/>
          <p:cNvSpPr>
            <a:spLocks noGrp="1"/>
          </p:cNvSpPr>
          <p:nvPr>
            <p:ph type="sldNum" sz="quarter" idx="12"/>
          </p:nvPr>
        </p:nvSpPr>
        <p:spPr/>
        <p:txBody>
          <a:bodyPr>
            <a:noAutofit/>
          </a:bodyPr>
          <a:lstStyle/>
          <a:p>
            <a:fld id="{649AAC7D-4B30-4604-BD35-0C4E56313D0D}" type="slidenum">
              <a:rPr lang="de-DE" smtClean="0"/>
              <a:t>‹Nr.›</a:t>
            </a:fld>
            <a:endParaRPr lang="de-DE" dirty="0"/>
          </a:p>
        </p:txBody>
      </p:sp>
      <p:sp>
        <p:nvSpPr>
          <p:cNvPr id="10" name="Textfeld 9"/>
          <p:cNvSpPr txBox="1"/>
          <p:nvPr userDrawn="1"/>
        </p:nvSpPr>
        <p:spPr>
          <a:xfrm>
            <a:off x="4500000" y="720000"/>
            <a:ext cx="900000" cy="540000"/>
          </a:xfrm>
          <a:prstGeom prst="rect">
            <a:avLst/>
          </a:prstGeom>
          <a:noFill/>
        </p:spPr>
        <p:txBody>
          <a:bodyPr wrap="none" rtlCol="0" anchor="ctr">
            <a:noAutofit/>
          </a:bodyPr>
          <a:lstStyle/>
          <a:p>
            <a:pPr algn="ctr"/>
            <a:r>
              <a:rPr lang="de-DE" sz="2800" dirty="0"/>
              <a:t>Hilfe</a:t>
            </a:r>
          </a:p>
        </p:txBody>
      </p:sp>
      <p:pic>
        <p:nvPicPr>
          <p:cNvPr id="7" name="Inhaltsplatzhalter 30"/>
          <p:cNvPicPr>
            <a:picLocks noChangeAspect="1"/>
          </p:cNvPicPr>
          <p:nvPr userDrawn="1"/>
        </p:nvPicPr>
        <p:blipFill>
          <a:blip r:embed="rId2"/>
          <a:stretch>
            <a:fillRect/>
          </a:stretch>
        </p:blipFill>
        <p:spPr>
          <a:xfrm>
            <a:off x="540000" y="540000"/>
            <a:ext cx="582121" cy="1080000"/>
          </a:xfrm>
          <a:prstGeom prst="rect">
            <a:avLst/>
          </a:prstGeom>
        </p:spPr>
      </p:pic>
    </p:spTree>
    <p:extLst>
      <p:ext uri="{BB962C8B-B14F-4D97-AF65-F5344CB8AC3E}">
        <p14:creationId xmlns:p14="http://schemas.microsoft.com/office/powerpoint/2010/main" val="6269856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Hilfe 2">
    <p:spTree>
      <p:nvGrpSpPr>
        <p:cNvPr id="1" name=""/>
        <p:cNvGrpSpPr/>
        <p:nvPr/>
      </p:nvGrpSpPr>
      <p:grpSpPr>
        <a:xfrm>
          <a:off x="0" y="0"/>
          <a:ext cx="0" cy="0"/>
          <a:chOff x="0" y="0"/>
          <a:chExt cx="0" cy="0"/>
        </a:xfrm>
      </p:grpSpPr>
      <p:sp>
        <p:nvSpPr>
          <p:cNvPr id="3" name="Inhaltsplatzhalter 2"/>
          <p:cNvSpPr>
            <a:spLocks noGrp="1"/>
          </p:cNvSpPr>
          <p:nvPr>
            <p:ph idx="1"/>
          </p:nvPr>
        </p:nvSpPr>
        <p:spPr>
          <a:xfrm>
            <a:off x="1366838" y="1440000"/>
            <a:ext cx="7200000" cy="3600000"/>
          </a:xfrm>
        </p:spPr>
        <p:txBody>
          <a:bodyPr anchor="ctr">
            <a:noAutofit/>
          </a:bodyPr>
          <a:lstStyle>
            <a:lvl1pPr algn="l">
              <a:defRPr sz="2400"/>
            </a:lvl1pPr>
            <a:lvl2pPr algn="l">
              <a:defRPr sz="2400"/>
            </a:lvl2pPr>
            <a:lvl3pPr algn="l">
              <a:defRPr sz="2400"/>
            </a:lvl3pPr>
            <a:lvl4pPr algn="l">
              <a:defRPr sz="2400"/>
            </a:lvl4pPr>
            <a:lvl5pPr algn="l">
              <a:defRPr sz="2400"/>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oliennummernplatzhalter 5"/>
          <p:cNvSpPr>
            <a:spLocks noGrp="1"/>
          </p:cNvSpPr>
          <p:nvPr>
            <p:ph type="sldNum" sz="quarter" idx="12"/>
          </p:nvPr>
        </p:nvSpPr>
        <p:spPr/>
        <p:txBody>
          <a:bodyPr>
            <a:noAutofit/>
          </a:bodyPr>
          <a:lstStyle/>
          <a:p>
            <a:fld id="{649AAC7D-4B30-4604-BD35-0C4E56313D0D}" type="slidenum">
              <a:rPr lang="de-DE" smtClean="0"/>
              <a:t>‹Nr.›</a:t>
            </a:fld>
            <a:endParaRPr lang="de-DE" dirty="0"/>
          </a:p>
        </p:txBody>
      </p:sp>
      <p:sp>
        <p:nvSpPr>
          <p:cNvPr id="5" name="Inhaltsplatzhalter 4"/>
          <p:cNvSpPr>
            <a:spLocks noGrp="1" noChangeAspect="1"/>
          </p:cNvSpPr>
          <p:nvPr>
            <p:ph sz="quarter" idx="14"/>
          </p:nvPr>
        </p:nvSpPr>
        <p:spPr>
          <a:xfrm>
            <a:off x="720000" y="5220000"/>
            <a:ext cx="900000" cy="900000"/>
          </a:xfrm>
        </p:spPr>
        <p:txBody>
          <a:bodyPr>
            <a:noAutofit/>
          </a:bodyPr>
          <a:lstStyle>
            <a:lvl1pPr>
              <a:defRPr sz="1000"/>
            </a:lvl1pPr>
            <a:lvl2pPr>
              <a:defRPr sz="1200"/>
            </a:lvl2pPr>
            <a:lvl3pPr>
              <a:defRPr sz="1200"/>
            </a:lvl3pPr>
            <a:lvl4pPr>
              <a:defRPr sz="1200"/>
            </a:lvl4pPr>
            <a:lvl5pPr>
              <a:defRPr sz="1200"/>
            </a:lvl5pPr>
          </a:lstStyle>
          <a:p>
            <a:pPr lvl="0"/>
            <a:endParaRPr lang="de-DE" dirty="0"/>
          </a:p>
        </p:txBody>
      </p:sp>
      <p:sp>
        <p:nvSpPr>
          <p:cNvPr id="9" name="Textplatzhalter 8"/>
          <p:cNvSpPr>
            <a:spLocks noGrp="1"/>
          </p:cNvSpPr>
          <p:nvPr>
            <p:ph type="body" sz="quarter" idx="15"/>
          </p:nvPr>
        </p:nvSpPr>
        <p:spPr>
          <a:xfrm>
            <a:off x="1726838" y="5220000"/>
            <a:ext cx="6840000" cy="900000"/>
          </a:xfrm>
        </p:spPr>
        <p:txBody>
          <a:bodyPr anchor="ctr">
            <a:noAutofit/>
          </a:bodyPr>
          <a:lstStyle>
            <a:lvl1pPr>
              <a:defRPr sz="2000" b="0">
                <a:solidFill>
                  <a:schemeClr val="tx2"/>
                </a:solidFill>
              </a:defRPr>
            </a:lvl1pPr>
          </a:lstStyle>
          <a:p>
            <a:pPr lvl="0"/>
            <a:r>
              <a:rPr lang="de-DE" dirty="0"/>
              <a:t>Textmasterformat bearbeiten</a:t>
            </a:r>
          </a:p>
        </p:txBody>
      </p:sp>
      <p:sp>
        <p:nvSpPr>
          <p:cNvPr id="10" name="Textfeld 9"/>
          <p:cNvSpPr txBox="1"/>
          <p:nvPr userDrawn="1"/>
        </p:nvSpPr>
        <p:spPr>
          <a:xfrm>
            <a:off x="4500000" y="720000"/>
            <a:ext cx="900000" cy="540000"/>
          </a:xfrm>
          <a:prstGeom prst="rect">
            <a:avLst/>
          </a:prstGeom>
          <a:noFill/>
        </p:spPr>
        <p:txBody>
          <a:bodyPr wrap="none" rtlCol="0" anchor="ctr">
            <a:noAutofit/>
          </a:bodyPr>
          <a:lstStyle/>
          <a:p>
            <a:pPr algn="ctr"/>
            <a:r>
              <a:rPr lang="de-DE" sz="2800" dirty="0"/>
              <a:t>Hilfe</a:t>
            </a:r>
          </a:p>
        </p:txBody>
      </p:sp>
      <p:pic>
        <p:nvPicPr>
          <p:cNvPr id="8" name="Inhaltsplatzhalter 30"/>
          <p:cNvPicPr>
            <a:picLocks noChangeAspect="1"/>
          </p:cNvPicPr>
          <p:nvPr userDrawn="1"/>
        </p:nvPicPr>
        <p:blipFill>
          <a:blip r:embed="rId2"/>
          <a:stretch>
            <a:fillRect/>
          </a:stretch>
        </p:blipFill>
        <p:spPr>
          <a:xfrm>
            <a:off x="540000" y="540000"/>
            <a:ext cx="582121" cy="1080000"/>
          </a:xfrm>
          <a:prstGeom prst="rect">
            <a:avLst/>
          </a:prstGeom>
        </p:spPr>
      </p:pic>
    </p:spTree>
    <p:extLst>
      <p:ext uri="{BB962C8B-B14F-4D97-AF65-F5344CB8AC3E}">
        <p14:creationId xmlns:p14="http://schemas.microsoft.com/office/powerpoint/2010/main" val="38841573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Loesung 1">
    <p:spTree>
      <p:nvGrpSpPr>
        <p:cNvPr id="1" name=""/>
        <p:cNvGrpSpPr/>
        <p:nvPr/>
      </p:nvGrpSpPr>
      <p:grpSpPr>
        <a:xfrm>
          <a:off x="0" y="0"/>
          <a:ext cx="0" cy="0"/>
          <a:chOff x="0" y="0"/>
          <a:chExt cx="0" cy="0"/>
        </a:xfrm>
      </p:grpSpPr>
      <p:sp>
        <p:nvSpPr>
          <p:cNvPr id="3" name="Inhaltsplatzhalter 2"/>
          <p:cNvSpPr>
            <a:spLocks noGrp="1"/>
          </p:cNvSpPr>
          <p:nvPr>
            <p:ph idx="1"/>
          </p:nvPr>
        </p:nvSpPr>
        <p:spPr>
          <a:xfrm>
            <a:off x="1368000" y="1440000"/>
            <a:ext cx="7200000" cy="4320000"/>
          </a:xfrm>
        </p:spPr>
        <p:txBody>
          <a:bodyPr anchor="ctr">
            <a:noAutofit/>
          </a:bodyPr>
          <a:lstStyle>
            <a:lvl1pPr algn="l">
              <a:defRPr sz="2400"/>
            </a:lvl1pPr>
            <a:lvl2pPr algn="l">
              <a:defRPr sz="2400"/>
            </a:lvl2pPr>
            <a:lvl3pPr algn="l">
              <a:defRPr sz="2400"/>
            </a:lvl3pPr>
            <a:lvl4pPr algn="l">
              <a:defRPr sz="2400"/>
            </a:lvl4pPr>
            <a:lvl5pPr algn="l">
              <a:defRPr sz="2400"/>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oliennummernplatzhalter 5"/>
          <p:cNvSpPr>
            <a:spLocks noGrp="1"/>
          </p:cNvSpPr>
          <p:nvPr>
            <p:ph type="sldNum" sz="quarter" idx="12"/>
          </p:nvPr>
        </p:nvSpPr>
        <p:spPr/>
        <p:txBody>
          <a:bodyPr>
            <a:noAutofit/>
          </a:bodyPr>
          <a:lstStyle/>
          <a:p>
            <a:fld id="{649AAC7D-4B30-4604-BD35-0C4E56313D0D}" type="slidenum">
              <a:rPr lang="de-DE" smtClean="0"/>
              <a:t>‹Nr.›</a:t>
            </a:fld>
            <a:endParaRPr lang="de-DE" dirty="0"/>
          </a:p>
        </p:txBody>
      </p:sp>
      <p:sp>
        <p:nvSpPr>
          <p:cNvPr id="10" name="Textfeld 9"/>
          <p:cNvSpPr txBox="1"/>
          <p:nvPr userDrawn="1"/>
        </p:nvSpPr>
        <p:spPr>
          <a:xfrm>
            <a:off x="4284000" y="720000"/>
            <a:ext cx="1366080" cy="540000"/>
          </a:xfrm>
          <a:prstGeom prst="rect">
            <a:avLst/>
          </a:prstGeom>
          <a:noFill/>
        </p:spPr>
        <p:txBody>
          <a:bodyPr wrap="none" rtlCol="0" anchor="ctr">
            <a:noAutofit/>
          </a:bodyPr>
          <a:lstStyle/>
          <a:p>
            <a:pPr algn="ctr"/>
            <a:r>
              <a:rPr lang="de-DE" sz="2800" dirty="0"/>
              <a:t>Lösung</a:t>
            </a:r>
          </a:p>
        </p:txBody>
      </p:sp>
      <p:pic>
        <p:nvPicPr>
          <p:cNvPr id="7" name="Inhaltsplatzhalter 33"/>
          <p:cNvPicPr>
            <a:picLocks noChangeAspect="1"/>
          </p:cNvPicPr>
          <p:nvPr userDrawn="1"/>
        </p:nvPicPr>
        <p:blipFill>
          <a:blip r:embed="rId2"/>
          <a:stretch>
            <a:fillRect/>
          </a:stretch>
        </p:blipFill>
        <p:spPr>
          <a:xfrm>
            <a:off x="540000" y="540000"/>
            <a:ext cx="466644" cy="1080000"/>
          </a:xfrm>
          <a:prstGeom prst="rect">
            <a:avLst/>
          </a:prstGeom>
        </p:spPr>
      </p:pic>
    </p:spTree>
    <p:extLst>
      <p:ext uri="{BB962C8B-B14F-4D97-AF65-F5344CB8AC3E}">
        <p14:creationId xmlns:p14="http://schemas.microsoft.com/office/powerpoint/2010/main" val="41555850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Loesung 2">
    <p:spTree>
      <p:nvGrpSpPr>
        <p:cNvPr id="1" name=""/>
        <p:cNvGrpSpPr/>
        <p:nvPr/>
      </p:nvGrpSpPr>
      <p:grpSpPr>
        <a:xfrm>
          <a:off x="0" y="0"/>
          <a:ext cx="0" cy="0"/>
          <a:chOff x="0" y="0"/>
          <a:chExt cx="0" cy="0"/>
        </a:xfrm>
      </p:grpSpPr>
      <p:sp>
        <p:nvSpPr>
          <p:cNvPr id="3" name="Inhaltsplatzhalter 2"/>
          <p:cNvSpPr>
            <a:spLocks noGrp="1"/>
          </p:cNvSpPr>
          <p:nvPr>
            <p:ph idx="1"/>
          </p:nvPr>
        </p:nvSpPr>
        <p:spPr>
          <a:xfrm>
            <a:off x="1366838" y="1440000"/>
            <a:ext cx="7200000" cy="3600000"/>
          </a:xfrm>
        </p:spPr>
        <p:txBody>
          <a:bodyPr anchor="ctr">
            <a:noAutofit/>
          </a:bodyPr>
          <a:lstStyle>
            <a:lvl1pPr algn="l">
              <a:defRPr sz="2400"/>
            </a:lvl1pPr>
            <a:lvl2pPr algn="l">
              <a:defRPr sz="2400"/>
            </a:lvl2pPr>
            <a:lvl3pPr algn="l">
              <a:defRPr sz="2400"/>
            </a:lvl3pPr>
            <a:lvl4pPr algn="l">
              <a:defRPr sz="2400"/>
            </a:lvl4pPr>
            <a:lvl5pPr algn="l">
              <a:defRPr sz="2400"/>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oliennummernplatzhalter 5"/>
          <p:cNvSpPr>
            <a:spLocks noGrp="1"/>
          </p:cNvSpPr>
          <p:nvPr>
            <p:ph type="sldNum" sz="quarter" idx="12"/>
          </p:nvPr>
        </p:nvSpPr>
        <p:spPr/>
        <p:txBody>
          <a:bodyPr>
            <a:noAutofit/>
          </a:bodyPr>
          <a:lstStyle/>
          <a:p>
            <a:fld id="{649AAC7D-4B30-4604-BD35-0C4E56313D0D}" type="slidenum">
              <a:rPr lang="de-DE" smtClean="0"/>
              <a:t>‹Nr.›</a:t>
            </a:fld>
            <a:endParaRPr lang="de-DE" dirty="0"/>
          </a:p>
        </p:txBody>
      </p:sp>
      <p:sp>
        <p:nvSpPr>
          <p:cNvPr id="5" name="Inhaltsplatzhalter 4"/>
          <p:cNvSpPr>
            <a:spLocks noGrp="1"/>
          </p:cNvSpPr>
          <p:nvPr>
            <p:ph sz="quarter" idx="14"/>
          </p:nvPr>
        </p:nvSpPr>
        <p:spPr>
          <a:xfrm>
            <a:off x="720000" y="5220000"/>
            <a:ext cx="900000" cy="900000"/>
          </a:xfrm>
        </p:spPr>
        <p:txBody>
          <a:bodyPr>
            <a:noAutofit/>
          </a:bodyPr>
          <a:lstStyle>
            <a:lvl1pPr>
              <a:defRPr sz="1000"/>
            </a:lvl1pPr>
            <a:lvl2pPr>
              <a:defRPr sz="1200"/>
            </a:lvl2pPr>
            <a:lvl3pPr>
              <a:defRPr sz="1200"/>
            </a:lvl3pPr>
            <a:lvl4pPr>
              <a:defRPr sz="1200"/>
            </a:lvl4pPr>
            <a:lvl5pPr>
              <a:defRPr sz="1200"/>
            </a:lvl5pPr>
          </a:lstStyle>
          <a:p>
            <a:pPr lvl="0"/>
            <a:endParaRPr lang="de-DE" dirty="0"/>
          </a:p>
        </p:txBody>
      </p:sp>
      <p:sp>
        <p:nvSpPr>
          <p:cNvPr id="9" name="Textplatzhalter 8"/>
          <p:cNvSpPr>
            <a:spLocks noGrp="1"/>
          </p:cNvSpPr>
          <p:nvPr>
            <p:ph type="body" sz="quarter" idx="15"/>
          </p:nvPr>
        </p:nvSpPr>
        <p:spPr>
          <a:xfrm>
            <a:off x="1726838" y="5220000"/>
            <a:ext cx="6840000" cy="900000"/>
          </a:xfrm>
        </p:spPr>
        <p:txBody>
          <a:bodyPr anchor="ctr">
            <a:noAutofit/>
          </a:bodyPr>
          <a:lstStyle>
            <a:lvl1pPr>
              <a:defRPr sz="2000" b="0">
                <a:solidFill>
                  <a:schemeClr val="tx2"/>
                </a:solidFill>
              </a:defRPr>
            </a:lvl1pPr>
          </a:lstStyle>
          <a:p>
            <a:pPr lvl="0"/>
            <a:r>
              <a:rPr lang="de-DE" dirty="0"/>
              <a:t>Textmasterformat bearbeiten</a:t>
            </a:r>
          </a:p>
        </p:txBody>
      </p:sp>
      <p:sp>
        <p:nvSpPr>
          <p:cNvPr id="10" name="Textfeld 9"/>
          <p:cNvSpPr txBox="1"/>
          <p:nvPr userDrawn="1"/>
        </p:nvSpPr>
        <p:spPr>
          <a:xfrm>
            <a:off x="4284000" y="720000"/>
            <a:ext cx="1366080" cy="540000"/>
          </a:xfrm>
          <a:prstGeom prst="rect">
            <a:avLst/>
          </a:prstGeom>
          <a:noFill/>
        </p:spPr>
        <p:txBody>
          <a:bodyPr wrap="none" rtlCol="0" anchor="ctr">
            <a:noAutofit/>
          </a:bodyPr>
          <a:lstStyle/>
          <a:p>
            <a:pPr algn="ctr"/>
            <a:r>
              <a:rPr lang="de-DE" sz="2800" dirty="0"/>
              <a:t>Lösung</a:t>
            </a:r>
          </a:p>
        </p:txBody>
      </p:sp>
      <p:pic>
        <p:nvPicPr>
          <p:cNvPr id="8" name="Inhaltsplatzhalter 33"/>
          <p:cNvPicPr>
            <a:picLocks noChangeAspect="1"/>
          </p:cNvPicPr>
          <p:nvPr userDrawn="1"/>
        </p:nvPicPr>
        <p:blipFill>
          <a:blip r:embed="rId2"/>
          <a:stretch>
            <a:fillRect/>
          </a:stretch>
        </p:blipFill>
        <p:spPr>
          <a:xfrm>
            <a:off x="540000" y="540000"/>
            <a:ext cx="466644" cy="1080000"/>
          </a:xfrm>
          <a:prstGeom prst="rect">
            <a:avLst/>
          </a:prstGeom>
        </p:spPr>
      </p:pic>
    </p:spTree>
    <p:extLst>
      <p:ext uri="{BB962C8B-B14F-4D97-AF65-F5344CB8AC3E}">
        <p14:creationId xmlns:p14="http://schemas.microsoft.com/office/powerpoint/2010/main" val="24368469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Selbsteinschätzung">
    <p:spTree>
      <p:nvGrpSpPr>
        <p:cNvPr id="1" name=""/>
        <p:cNvGrpSpPr/>
        <p:nvPr/>
      </p:nvGrpSpPr>
      <p:grpSpPr>
        <a:xfrm>
          <a:off x="0" y="0"/>
          <a:ext cx="0" cy="0"/>
          <a:chOff x="0" y="0"/>
          <a:chExt cx="0" cy="0"/>
        </a:xfrm>
      </p:grpSpPr>
      <p:sp>
        <p:nvSpPr>
          <p:cNvPr id="3" name="Foliennummernplatzhalter 2"/>
          <p:cNvSpPr>
            <a:spLocks noGrp="1"/>
          </p:cNvSpPr>
          <p:nvPr>
            <p:ph type="sldNum" sz="quarter" idx="10"/>
          </p:nvPr>
        </p:nvSpPr>
        <p:spPr/>
        <p:txBody>
          <a:bodyPr>
            <a:noAutofit/>
          </a:bodyPr>
          <a:lstStyle/>
          <a:p>
            <a:fld id="{649AAC7D-4B30-4604-BD35-0C4E56313D0D}" type="slidenum">
              <a:rPr lang="de-DE" smtClean="0"/>
              <a:pPr/>
              <a:t>‹Nr.›</a:t>
            </a:fld>
            <a:endParaRPr lang="de-DE" dirty="0"/>
          </a:p>
        </p:txBody>
      </p:sp>
      <p:sp>
        <p:nvSpPr>
          <p:cNvPr id="5" name="Textfeld 4"/>
          <p:cNvSpPr txBox="1"/>
          <p:nvPr userDrawn="1"/>
        </p:nvSpPr>
        <p:spPr>
          <a:xfrm>
            <a:off x="2664000" y="1438190"/>
            <a:ext cx="4608000" cy="360000"/>
          </a:xfrm>
          <a:prstGeom prst="rect">
            <a:avLst/>
          </a:prstGeom>
          <a:noFill/>
        </p:spPr>
        <p:txBody>
          <a:bodyPr wrap="none" rtlCol="0">
            <a:noAutofit/>
          </a:bodyPr>
          <a:lstStyle/>
          <a:p>
            <a:r>
              <a:rPr lang="de-DE" b="1" dirty="0"/>
              <a:t>Ordne</a:t>
            </a:r>
            <a:r>
              <a:rPr lang="de-DE" b="1" baseline="0" dirty="0"/>
              <a:t> dich gedanklich einem Smiley zu.</a:t>
            </a:r>
            <a:endParaRPr lang="de-DE" b="1" dirty="0"/>
          </a:p>
        </p:txBody>
      </p:sp>
      <p:sp>
        <p:nvSpPr>
          <p:cNvPr id="7" name="Textplatzhalter 6"/>
          <p:cNvSpPr>
            <a:spLocks noGrp="1"/>
          </p:cNvSpPr>
          <p:nvPr>
            <p:ph type="body" sz="quarter" idx="11"/>
          </p:nvPr>
        </p:nvSpPr>
        <p:spPr>
          <a:xfrm>
            <a:off x="1366838" y="1980000"/>
            <a:ext cx="7199312" cy="720000"/>
          </a:xfrm>
        </p:spPr>
        <p:txBody>
          <a:bodyPr>
            <a:noAutofit/>
          </a:bodyPr>
          <a:lstStyle/>
          <a:p>
            <a:pPr lvl="0"/>
            <a:r>
              <a:rPr lang="de-DE" dirty="0"/>
              <a:t>Textmasterformat bearbeiten</a:t>
            </a:r>
          </a:p>
        </p:txBody>
      </p:sp>
      <p:sp>
        <p:nvSpPr>
          <p:cNvPr id="13" name="Textplatzhalter 12"/>
          <p:cNvSpPr>
            <a:spLocks noGrp="1"/>
          </p:cNvSpPr>
          <p:nvPr>
            <p:ph type="body" sz="quarter" idx="12"/>
          </p:nvPr>
        </p:nvSpPr>
        <p:spPr>
          <a:xfrm>
            <a:off x="1366838" y="4140000"/>
            <a:ext cx="7199312" cy="1980000"/>
          </a:xfrm>
        </p:spPr>
        <p:txBody>
          <a:bodyPr anchor="t">
            <a:noAutofit/>
          </a:bodyPr>
          <a:lstStyle>
            <a:lvl1pPr marL="180000" indent="-180000">
              <a:buFont typeface="Arial" panose="020B0604020202020204" pitchFamily="34" charset="0"/>
              <a:buChar char="•"/>
              <a:defRPr/>
            </a:lvl1pPr>
            <a:lvl2pPr marL="180000" indent="-180000">
              <a:buFont typeface="Arial" panose="020B0604020202020204" pitchFamily="34" charset="0"/>
              <a:buChar char="•"/>
              <a:defRPr/>
            </a:lvl2pPr>
            <a:lvl3pPr marL="180000" indent="-180000">
              <a:buFont typeface="Arial" panose="020B0604020202020204" pitchFamily="34" charset="0"/>
              <a:buChar char="•"/>
              <a:defRPr/>
            </a:lvl3pPr>
            <a:lvl4pPr marL="180000" indent="-180000">
              <a:buFont typeface="Arial" panose="020B0604020202020204" pitchFamily="34" charset="0"/>
              <a:buChar char="•"/>
              <a:defRPr/>
            </a:lvl4pPr>
            <a:lvl5pPr marL="180000" indent="-180000">
              <a:buFont typeface="Arial" panose="020B0604020202020204" pitchFamily="34" charset="0"/>
              <a:buChar char="•"/>
              <a:defRPr/>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pic>
        <p:nvPicPr>
          <p:cNvPr id="6" name="Grafik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340000" y="2880000"/>
            <a:ext cx="5262410" cy="1080000"/>
          </a:xfrm>
          <a:prstGeom prst="rect">
            <a:avLst/>
          </a:prstGeom>
        </p:spPr>
      </p:pic>
      <p:pic>
        <p:nvPicPr>
          <p:cNvPr id="9" name="Grafik 8"/>
          <p:cNvPicPr>
            <a:picLocks noChangeAspect="1"/>
          </p:cNvPicPr>
          <p:nvPr userDrawn="1"/>
        </p:nvPicPr>
        <p:blipFill>
          <a:blip r:embed="rId3"/>
          <a:stretch>
            <a:fillRect/>
          </a:stretch>
        </p:blipFill>
        <p:spPr>
          <a:xfrm>
            <a:off x="540000" y="433324"/>
            <a:ext cx="493664" cy="1080000"/>
          </a:xfrm>
          <a:prstGeom prst="rect">
            <a:avLst/>
          </a:prstGeom>
        </p:spPr>
      </p:pic>
      <p:sp>
        <p:nvSpPr>
          <p:cNvPr id="10" name="Textfeld 9"/>
          <p:cNvSpPr txBox="1"/>
          <p:nvPr userDrawn="1"/>
        </p:nvSpPr>
        <p:spPr>
          <a:xfrm>
            <a:off x="3199434" y="703324"/>
            <a:ext cx="3534120" cy="540000"/>
          </a:xfrm>
          <a:prstGeom prst="rect">
            <a:avLst/>
          </a:prstGeom>
          <a:noFill/>
        </p:spPr>
        <p:txBody>
          <a:bodyPr wrap="none" rtlCol="0" anchor="ctr">
            <a:noAutofit/>
          </a:bodyPr>
          <a:lstStyle/>
          <a:p>
            <a:pPr algn="ctr"/>
            <a:r>
              <a:rPr lang="de-DE" sz="2800" dirty="0"/>
              <a:t>Selbsteinschätzung</a:t>
            </a:r>
          </a:p>
        </p:txBody>
      </p:sp>
    </p:spTree>
    <p:extLst>
      <p:ext uri="{BB962C8B-B14F-4D97-AF65-F5344CB8AC3E}">
        <p14:creationId xmlns:p14="http://schemas.microsoft.com/office/powerpoint/2010/main" val="14064874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_Rueckseite">
    <p:spTree>
      <p:nvGrpSpPr>
        <p:cNvPr id="1" name=""/>
        <p:cNvGrpSpPr/>
        <p:nvPr/>
      </p:nvGrpSpPr>
      <p:grpSpPr>
        <a:xfrm>
          <a:off x="0" y="0"/>
          <a:ext cx="0" cy="0"/>
          <a:chOff x="0" y="0"/>
          <a:chExt cx="0" cy="0"/>
        </a:xfrm>
      </p:grpSpPr>
      <p:sp>
        <p:nvSpPr>
          <p:cNvPr id="3" name="Foliennummernplatzhalter 2"/>
          <p:cNvSpPr>
            <a:spLocks noGrp="1"/>
          </p:cNvSpPr>
          <p:nvPr>
            <p:ph type="sldNum" sz="quarter" idx="10"/>
          </p:nvPr>
        </p:nvSpPr>
        <p:spPr/>
        <p:txBody>
          <a:bodyPr/>
          <a:lstStyle/>
          <a:p>
            <a:fld id="{316961DB-6A4C-470A-BFE3-24928CEFD386}" type="slidenum">
              <a:rPr lang="de-DE" smtClean="0"/>
              <a:pPr/>
              <a:t>‹Nr.›</a:t>
            </a:fld>
            <a:endParaRPr lang="de-DE" dirty="0"/>
          </a:p>
        </p:txBody>
      </p:sp>
    </p:spTree>
    <p:extLst>
      <p:ext uri="{BB962C8B-B14F-4D97-AF65-F5344CB8AC3E}">
        <p14:creationId xmlns:p14="http://schemas.microsoft.com/office/powerpoint/2010/main" val="1464866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_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lnSpc>
                <a:spcPct val="100000"/>
              </a:lnSpc>
              <a:defRPr/>
            </a:lvl1pPr>
          </a:lstStyle>
          <a:p>
            <a:r>
              <a:rPr lang="de-DE" dirty="0"/>
              <a:t>Titelmasterformat durch Klicken bearbeiten</a:t>
            </a:r>
          </a:p>
        </p:txBody>
      </p:sp>
      <p:sp>
        <p:nvSpPr>
          <p:cNvPr id="3" name="Inhaltsplatzhalter 2"/>
          <p:cNvSpPr>
            <a:spLocks noGrp="1"/>
          </p:cNvSpPr>
          <p:nvPr>
            <p:ph idx="1"/>
          </p:nvPr>
        </p:nvSpPr>
        <p:spPr/>
        <p:txBody>
          <a:bodyPr/>
          <a:lstStyle>
            <a:lvl1pPr>
              <a:lnSpc>
                <a:spcPct val="100000"/>
              </a:lnSpc>
              <a:spcBef>
                <a:spcPts val="0"/>
              </a:spcBef>
              <a:defRPr/>
            </a:lvl1pPr>
            <a:lvl2pPr>
              <a:lnSpc>
                <a:spcPct val="100000"/>
              </a:lnSpc>
              <a:spcBef>
                <a:spcPts val="0"/>
              </a:spcBef>
              <a:defRPr/>
            </a:lvl2pPr>
            <a:lvl3pPr>
              <a:lnSpc>
                <a:spcPct val="100000"/>
              </a:lnSpc>
              <a:spcBef>
                <a:spcPts val="0"/>
              </a:spcBef>
              <a:defRPr/>
            </a:lvl3pPr>
            <a:lvl4pPr>
              <a:lnSpc>
                <a:spcPct val="100000"/>
              </a:lnSpc>
              <a:spcBef>
                <a:spcPts val="0"/>
              </a:spcBef>
              <a:defRPr/>
            </a:lvl4pPr>
            <a:lvl5pPr>
              <a:lnSpc>
                <a:spcPct val="100000"/>
              </a:lnSpc>
              <a:spcBef>
                <a:spcPts val="0"/>
              </a:spcBef>
              <a:defRPr/>
            </a:lvl5pPr>
          </a:lstStyle>
          <a:p>
            <a:pPr lvl="0"/>
            <a:endParaRPr lang="de-DE" dirty="0"/>
          </a:p>
        </p:txBody>
      </p:sp>
      <p:sp>
        <p:nvSpPr>
          <p:cNvPr id="6" name="Foliennummernplatzhalter 5"/>
          <p:cNvSpPr>
            <a:spLocks noGrp="1"/>
          </p:cNvSpPr>
          <p:nvPr>
            <p:ph type="sldNum" sz="quarter" idx="12"/>
          </p:nvPr>
        </p:nvSpPr>
        <p:spPr/>
        <p:txBody>
          <a:bodyPr/>
          <a:lstStyle>
            <a:lvl1pPr>
              <a:lnSpc>
                <a:spcPct val="100000"/>
              </a:lnSpc>
              <a:defRPr/>
            </a:lvl1pPr>
          </a:lstStyle>
          <a:p>
            <a:fld id="{512B0DB9-0322-4ED9-940E-5222A7C612BE}" type="slidenum">
              <a:rPr lang="de-DE" smtClean="0"/>
              <a:pPr/>
              <a:t>‹Nr.›</a:t>
            </a:fld>
            <a:endParaRPr lang="de-DE" dirty="0"/>
          </a:p>
        </p:txBody>
      </p:sp>
    </p:spTree>
    <p:extLst>
      <p:ext uri="{BB962C8B-B14F-4D97-AF65-F5344CB8AC3E}">
        <p14:creationId xmlns:p14="http://schemas.microsoft.com/office/powerpoint/2010/main" val="36220714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1_Hilfe">
    <p:spTree>
      <p:nvGrpSpPr>
        <p:cNvPr id="1" name=""/>
        <p:cNvGrpSpPr/>
        <p:nvPr/>
      </p:nvGrpSpPr>
      <p:grpSpPr>
        <a:xfrm>
          <a:off x="0" y="0"/>
          <a:ext cx="0" cy="0"/>
          <a:chOff x="0" y="0"/>
          <a:chExt cx="0" cy="0"/>
        </a:xfrm>
      </p:grpSpPr>
      <p:sp>
        <p:nvSpPr>
          <p:cNvPr id="4" name="Foliennummernplatzhalter 3"/>
          <p:cNvSpPr>
            <a:spLocks noGrp="1"/>
          </p:cNvSpPr>
          <p:nvPr>
            <p:ph type="sldNum" sz="quarter" idx="12"/>
          </p:nvPr>
        </p:nvSpPr>
        <p:spPr/>
        <p:txBody>
          <a:bodyPr/>
          <a:lstStyle/>
          <a:p>
            <a:fld id="{512B0DB9-0322-4ED9-940E-5222A7C612BE}" type="slidenum">
              <a:rPr lang="de-DE" smtClean="0"/>
              <a:t>‹Nr.›</a:t>
            </a:fld>
            <a:endParaRPr lang="de-DE" dirty="0"/>
          </a:p>
        </p:txBody>
      </p:sp>
      <p:pic>
        <p:nvPicPr>
          <p:cNvPr id="5" name="Inhaltsplatzhalter 30"/>
          <p:cNvPicPr>
            <a:picLocks noChangeAspect="1"/>
          </p:cNvPicPr>
          <p:nvPr userDrawn="1"/>
        </p:nvPicPr>
        <p:blipFill>
          <a:blip r:embed="rId2"/>
          <a:stretch>
            <a:fillRect/>
          </a:stretch>
        </p:blipFill>
        <p:spPr>
          <a:xfrm>
            <a:off x="3744000" y="540000"/>
            <a:ext cx="3104647" cy="5760000"/>
          </a:xfrm>
          <a:prstGeom prst="rect">
            <a:avLst/>
          </a:prstGeom>
        </p:spPr>
      </p:pic>
    </p:spTree>
    <p:extLst>
      <p:ext uri="{BB962C8B-B14F-4D97-AF65-F5344CB8AC3E}">
        <p14:creationId xmlns:p14="http://schemas.microsoft.com/office/powerpoint/2010/main" val="10040830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1_Loesung">
    <p:spTree>
      <p:nvGrpSpPr>
        <p:cNvPr id="1" name=""/>
        <p:cNvGrpSpPr/>
        <p:nvPr/>
      </p:nvGrpSpPr>
      <p:grpSpPr>
        <a:xfrm>
          <a:off x="0" y="0"/>
          <a:ext cx="0" cy="0"/>
          <a:chOff x="0" y="0"/>
          <a:chExt cx="0" cy="0"/>
        </a:xfrm>
      </p:grpSpPr>
      <p:sp>
        <p:nvSpPr>
          <p:cNvPr id="4" name="Foliennummernplatzhalter 3"/>
          <p:cNvSpPr>
            <a:spLocks noGrp="1"/>
          </p:cNvSpPr>
          <p:nvPr>
            <p:ph type="sldNum" sz="quarter" idx="12"/>
          </p:nvPr>
        </p:nvSpPr>
        <p:spPr/>
        <p:txBody>
          <a:bodyPr/>
          <a:lstStyle/>
          <a:p>
            <a:fld id="{512B0DB9-0322-4ED9-940E-5222A7C612BE}" type="slidenum">
              <a:rPr lang="de-DE" smtClean="0"/>
              <a:t>‹Nr.›</a:t>
            </a:fld>
            <a:endParaRPr lang="de-DE" dirty="0"/>
          </a:p>
        </p:txBody>
      </p:sp>
      <p:pic>
        <p:nvPicPr>
          <p:cNvPr id="6" name="Inhaltsplatzhalter 33"/>
          <p:cNvPicPr>
            <a:picLocks noChangeAspect="1"/>
          </p:cNvPicPr>
          <p:nvPr userDrawn="1"/>
        </p:nvPicPr>
        <p:blipFill>
          <a:blip r:embed="rId2"/>
          <a:stretch>
            <a:fillRect/>
          </a:stretch>
        </p:blipFill>
        <p:spPr>
          <a:xfrm>
            <a:off x="3852000" y="540000"/>
            <a:ext cx="2488770" cy="5760000"/>
          </a:xfrm>
          <a:prstGeom prst="rect">
            <a:avLst/>
          </a:prstGeom>
        </p:spPr>
      </p:pic>
    </p:spTree>
    <p:extLst>
      <p:ext uri="{BB962C8B-B14F-4D97-AF65-F5344CB8AC3E}">
        <p14:creationId xmlns:p14="http://schemas.microsoft.com/office/powerpoint/2010/main" val="30780293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letzte Seite">
    <p:spTree>
      <p:nvGrpSpPr>
        <p:cNvPr id="1" name=""/>
        <p:cNvGrpSpPr/>
        <p:nvPr/>
      </p:nvGrpSpPr>
      <p:grpSpPr>
        <a:xfrm>
          <a:off x="0" y="0"/>
          <a:ext cx="0" cy="0"/>
          <a:chOff x="0" y="0"/>
          <a:chExt cx="0" cy="0"/>
        </a:xfrm>
      </p:grpSpPr>
      <p:sp>
        <p:nvSpPr>
          <p:cNvPr id="3" name="Inhaltsplatzhalter 2"/>
          <p:cNvSpPr>
            <a:spLocks noGrp="1"/>
          </p:cNvSpPr>
          <p:nvPr>
            <p:ph idx="1"/>
          </p:nvPr>
        </p:nvSpPr>
        <p:spPr>
          <a:xfrm>
            <a:off x="720000" y="3600000"/>
            <a:ext cx="8460000" cy="2520000"/>
          </a:xfrm>
        </p:spPr>
        <p:txBody>
          <a:bodyPr anchor="t">
            <a:noAutofit/>
          </a:bodyPr>
          <a:lstStyle>
            <a:lvl1pPr algn="l">
              <a:lnSpc>
                <a:spcPct val="100000"/>
              </a:lnSpc>
              <a:spcBef>
                <a:spcPts val="0"/>
              </a:spcBef>
              <a:defRPr sz="1400" b="0"/>
            </a:lvl1pPr>
            <a:lvl2pPr algn="l">
              <a:lnSpc>
                <a:spcPct val="100000"/>
              </a:lnSpc>
              <a:spcBef>
                <a:spcPts val="0"/>
              </a:spcBef>
              <a:defRPr sz="1400" b="0"/>
            </a:lvl2pPr>
            <a:lvl3pPr algn="l">
              <a:lnSpc>
                <a:spcPct val="100000"/>
              </a:lnSpc>
              <a:spcBef>
                <a:spcPts val="0"/>
              </a:spcBef>
              <a:defRPr sz="1400" b="0"/>
            </a:lvl3pPr>
            <a:lvl4pPr algn="l">
              <a:lnSpc>
                <a:spcPct val="100000"/>
              </a:lnSpc>
              <a:spcBef>
                <a:spcPts val="0"/>
              </a:spcBef>
              <a:defRPr sz="1400" b="0"/>
            </a:lvl4pPr>
            <a:lvl5pPr algn="l">
              <a:lnSpc>
                <a:spcPct val="100000"/>
              </a:lnSpc>
              <a:spcBef>
                <a:spcPts val="0"/>
              </a:spcBef>
              <a:defRPr sz="1400" b="0"/>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oliennummernplatzhalter 5"/>
          <p:cNvSpPr>
            <a:spLocks noGrp="1"/>
          </p:cNvSpPr>
          <p:nvPr>
            <p:ph type="sldNum" sz="quarter" idx="12"/>
          </p:nvPr>
        </p:nvSpPr>
        <p:spPr>
          <a:xfrm>
            <a:off x="3852000" y="6444000"/>
            <a:ext cx="2232000" cy="360000"/>
          </a:xfrm>
        </p:spPr>
        <p:txBody>
          <a:bodyPr/>
          <a:lstStyle>
            <a:lvl1pPr>
              <a:lnSpc>
                <a:spcPct val="100000"/>
              </a:lnSpc>
              <a:defRPr/>
            </a:lvl1pPr>
          </a:lstStyle>
          <a:p>
            <a:fld id="{512B0DB9-0322-4ED9-940E-5222A7C612BE}" type="slidenum">
              <a:rPr lang="de-DE" smtClean="0"/>
              <a:pPr/>
              <a:t>‹Nr.›</a:t>
            </a:fld>
            <a:endParaRPr lang="de-DE" dirty="0"/>
          </a:p>
        </p:txBody>
      </p:sp>
      <p:sp>
        <p:nvSpPr>
          <p:cNvPr id="12" name="Inhaltsplatzhalter 2"/>
          <p:cNvSpPr>
            <a:spLocks noGrp="1"/>
          </p:cNvSpPr>
          <p:nvPr>
            <p:ph idx="13"/>
          </p:nvPr>
        </p:nvSpPr>
        <p:spPr>
          <a:xfrm>
            <a:off x="720000" y="612000"/>
            <a:ext cx="8460000" cy="2736000"/>
          </a:xfrm>
        </p:spPr>
        <p:txBody>
          <a:bodyPr anchor="ctr">
            <a:noAutofit/>
          </a:bodyPr>
          <a:lstStyle>
            <a:lvl1pPr algn="ctr">
              <a:lnSpc>
                <a:spcPct val="150000"/>
              </a:lnSpc>
              <a:spcBef>
                <a:spcPts val="0"/>
              </a:spcBef>
              <a:defRPr sz="2000" b="0"/>
            </a:lvl1pPr>
            <a:lvl2pPr algn="ctr">
              <a:lnSpc>
                <a:spcPct val="150000"/>
              </a:lnSpc>
              <a:spcBef>
                <a:spcPts val="0"/>
              </a:spcBef>
              <a:defRPr sz="2000" b="0"/>
            </a:lvl2pPr>
            <a:lvl3pPr algn="ctr">
              <a:lnSpc>
                <a:spcPct val="150000"/>
              </a:lnSpc>
              <a:spcBef>
                <a:spcPts val="0"/>
              </a:spcBef>
              <a:defRPr sz="2000" b="0"/>
            </a:lvl3pPr>
            <a:lvl4pPr algn="ctr">
              <a:lnSpc>
                <a:spcPct val="150000"/>
              </a:lnSpc>
              <a:spcBef>
                <a:spcPts val="0"/>
              </a:spcBef>
              <a:defRPr sz="2000" b="0"/>
            </a:lvl4pPr>
            <a:lvl5pPr algn="ctr">
              <a:lnSpc>
                <a:spcPct val="150000"/>
              </a:lnSpc>
              <a:spcBef>
                <a:spcPts val="0"/>
              </a:spcBef>
              <a:defRPr sz="2000" b="0"/>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Tree>
    <p:extLst>
      <p:ext uri="{BB962C8B-B14F-4D97-AF65-F5344CB8AC3E}">
        <p14:creationId xmlns:p14="http://schemas.microsoft.com/office/powerpoint/2010/main" val="1846093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2_Aufgabe 1">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de-DE" dirty="0"/>
              <a:t>Titelmasterformat durch Klicken bearbeiten</a:t>
            </a:r>
          </a:p>
        </p:txBody>
      </p:sp>
      <p:sp>
        <p:nvSpPr>
          <p:cNvPr id="3" name="Inhaltsplatzhalter 2"/>
          <p:cNvSpPr>
            <a:spLocks noGrp="1"/>
          </p:cNvSpPr>
          <p:nvPr>
            <p:ph idx="1"/>
          </p:nvPr>
        </p:nvSpPr>
        <p:spPr>
          <a:xfrm>
            <a:off x="1368000" y="1440000"/>
            <a:ext cx="7200000" cy="4320000"/>
          </a:xfrm>
        </p:spPr>
        <p:txBody>
          <a:bodyPr>
            <a:noAutofit/>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oliennummernplatzhalter 5"/>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649AAC7D-4B30-4604-BD35-0C4E56313D0D}" type="slidenum">
              <a:rPr kumimoji="0" lang="de-DE" sz="1600" b="0" i="0" u="none" strike="noStrike" kern="1200" cap="none" spc="0" normalizeH="0" baseline="0" noProof="0" smtClean="0">
                <a:ln>
                  <a:noFill/>
                </a:ln>
                <a:solidFill>
                  <a:srgbClr val="000000">
                    <a:tint val="75000"/>
                  </a:srgbClr>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‹Nr.›</a:t>
            </a:fld>
            <a:endParaRPr kumimoji="0" lang="de-DE" sz="1600" b="0" i="0" u="none" strike="noStrike" kern="1200" cap="none" spc="0" normalizeH="0" baseline="0" noProof="0" dirty="0">
              <a:ln>
                <a:noFill/>
              </a:ln>
              <a:solidFill>
                <a:srgbClr val="000000">
                  <a:tint val="75000"/>
                </a:srgbClr>
              </a:solidFill>
              <a:effectLst/>
              <a:uLnTx/>
              <a:uFillTx/>
              <a:latin typeface="Arial"/>
              <a:ea typeface="+mn-ea"/>
              <a:cs typeface="+mn-cs"/>
            </a:endParaRPr>
          </a:p>
        </p:txBody>
      </p:sp>
      <p:sp>
        <p:nvSpPr>
          <p:cNvPr id="8" name="Inhaltsplatzhalter 7"/>
          <p:cNvSpPr>
            <a:spLocks noGrp="1" noChangeAspect="1"/>
          </p:cNvSpPr>
          <p:nvPr>
            <p:ph sz="quarter" idx="13"/>
          </p:nvPr>
        </p:nvSpPr>
        <p:spPr>
          <a:xfrm>
            <a:off x="432000" y="504000"/>
            <a:ext cx="900000" cy="900000"/>
          </a:xfrm>
        </p:spPr>
        <p:txBody>
          <a:bodyPr>
            <a:noAutofit/>
          </a:bodyPr>
          <a:lstStyle>
            <a:lvl1pPr>
              <a:defRPr sz="1000"/>
            </a:lvl1pPr>
            <a:lvl2pPr>
              <a:defRPr sz="1000"/>
            </a:lvl2pPr>
            <a:lvl3pPr>
              <a:defRPr sz="1000"/>
            </a:lvl3pPr>
            <a:lvl4pPr>
              <a:defRPr sz="1000"/>
            </a:lvl4pPr>
            <a:lvl5pPr>
              <a:defRPr sz="1000"/>
            </a:lvl5pPr>
          </a:lstStyle>
          <a:p>
            <a:pPr lvl="0"/>
            <a:endParaRPr lang="de-DE" dirty="0"/>
          </a:p>
        </p:txBody>
      </p:sp>
    </p:spTree>
    <p:extLst>
      <p:ext uri="{BB962C8B-B14F-4D97-AF65-F5344CB8AC3E}">
        <p14:creationId xmlns:p14="http://schemas.microsoft.com/office/powerpoint/2010/main" val="10089410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Aufgabe 1">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de-DE" dirty="0"/>
              <a:t>Titelmasterformat durch Klicken bearbeiten</a:t>
            </a:r>
          </a:p>
        </p:txBody>
      </p:sp>
      <p:sp>
        <p:nvSpPr>
          <p:cNvPr id="3" name="Inhaltsplatzhalter 2"/>
          <p:cNvSpPr>
            <a:spLocks noGrp="1"/>
          </p:cNvSpPr>
          <p:nvPr>
            <p:ph idx="1"/>
          </p:nvPr>
        </p:nvSpPr>
        <p:spPr>
          <a:xfrm>
            <a:off x="1368000" y="1440000"/>
            <a:ext cx="7200000" cy="4320000"/>
          </a:xfrm>
        </p:spPr>
        <p:txBody>
          <a:bodyPr>
            <a:noAutofit/>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oliennummernplatzhalter 5"/>
          <p:cNvSpPr>
            <a:spLocks noGrp="1"/>
          </p:cNvSpPr>
          <p:nvPr>
            <p:ph type="sldNum" sz="quarter" idx="12"/>
          </p:nvPr>
        </p:nvSpPr>
        <p:spPr/>
        <p:txBody>
          <a:bodyPr/>
          <a:lstStyle/>
          <a:p>
            <a:fld id="{649AAC7D-4B30-4604-BD35-0C4E56313D0D}" type="slidenum">
              <a:rPr lang="de-DE" smtClean="0"/>
              <a:t>‹Nr.›</a:t>
            </a:fld>
            <a:endParaRPr lang="de-DE" dirty="0"/>
          </a:p>
        </p:txBody>
      </p:sp>
      <p:sp>
        <p:nvSpPr>
          <p:cNvPr id="8" name="Inhaltsplatzhalter 7"/>
          <p:cNvSpPr>
            <a:spLocks noGrp="1" noChangeAspect="1"/>
          </p:cNvSpPr>
          <p:nvPr>
            <p:ph sz="quarter" idx="13"/>
          </p:nvPr>
        </p:nvSpPr>
        <p:spPr>
          <a:xfrm>
            <a:off x="432000" y="504000"/>
            <a:ext cx="900000" cy="900000"/>
          </a:xfrm>
        </p:spPr>
        <p:txBody>
          <a:bodyPr>
            <a:noAutofit/>
          </a:bodyPr>
          <a:lstStyle>
            <a:lvl1pPr>
              <a:defRPr sz="1000"/>
            </a:lvl1pPr>
            <a:lvl2pPr>
              <a:defRPr sz="1000"/>
            </a:lvl2pPr>
            <a:lvl3pPr>
              <a:defRPr sz="1000"/>
            </a:lvl3pPr>
            <a:lvl4pPr>
              <a:defRPr sz="1000"/>
            </a:lvl4pPr>
            <a:lvl5pPr>
              <a:defRPr sz="1000"/>
            </a:lvl5pPr>
          </a:lstStyle>
          <a:p>
            <a:pPr lvl="0"/>
            <a:endParaRPr lang="de-DE" dirty="0"/>
          </a:p>
        </p:txBody>
      </p:sp>
    </p:spTree>
    <p:extLst>
      <p:ext uri="{BB962C8B-B14F-4D97-AF65-F5344CB8AC3E}">
        <p14:creationId xmlns:p14="http://schemas.microsoft.com/office/powerpoint/2010/main" val="5425357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Aufgabe 2">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lvl1pPr indent="0">
              <a:defRPr/>
            </a:lvl1pPr>
          </a:lstStyle>
          <a:p>
            <a:r>
              <a:rPr lang="de-DE" dirty="0"/>
              <a:t>Titelmasterformat durch Klicken bearbeiten</a:t>
            </a:r>
          </a:p>
        </p:txBody>
      </p:sp>
      <p:sp>
        <p:nvSpPr>
          <p:cNvPr id="3" name="Inhaltsplatzhalter 2"/>
          <p:cNvSpPr>
            <a:spLocks noGrp="1"/>
          </p:cNvSpPr>
          <p:nvPr>
            <p:ph idx="1"/>
          </p:nvPr>
        </p:nvSpPr>
        <p:spPr>
          <a:xfrm>
            <a:off x="1368000" y="1440000"/>
            <a:ext cx="7200000" cy="4320000"/>
          </a:xfrm>
        </p:spPr>
        <p:txBody>
          <a:bodyPr anchor="t">
            <a:noAutofit/>
          </a:bodyPr>
          <a:lstStyle>
            <a:lvl1pPr marL="180000" indent="-180000">
              <a:spcBef>
                <a:spcPts val="0"/>
              </a:spcBef>
              <a:spcAft>
                <a:spcPts val="0"/>
              </a:spcAft>
              <a:buFont typeface="Arial" panose="020B0604020202020204" pitchFamily="34" charset="0"/>
              <a:buChar char="•"/>
              <a:defRPr/>
            </a:lvl1pPr>
            <a:lvl2pPr marL="180000" indent="-180000">
              <a:spcBef>
                <a:spcPts val="0"/>
              </a:spcBef>
              <a:spcAft>
                <a:spcPts val="0"/>
              </a:spcAft>
              <a:buFont typeface="Arial" panose="020B0604020202020204" pitchFamily="34" charset="0"/>
              <a:buChar char="•"/>
              <a:defRPr/>
            </a:lvl2pPr>
            <a:lvl3pPr marL="180000" indent="-180000">
              <a:spcBef>
                <a:spcPts val="0"/>
              </a:spcBef>
              <a:spcAft>
                <a:spcPts val="0"/>
              </a:spcAft>
              <a:buFont typeface="Arial" panose="020B0604020202020204" pitchFamily="34" charset="0"/>
              <a:buChar char="•"/>
              <a:defRPr/>
            </a:lvl3pPr>
            <a:lvl4pPr marL="180000" indent="-180000">
              <a:spcBef>
                <a:spcPts val="0"/>
              </a:spcBef>
              <a:spcAft>
                <a:spcPts val="0"/>
              </a:spcAft>
              <a:buFont typeface="Arial" panose="020B0604020202020204" pitchFamily="34" charset="0"/>
              <a:buChar char="•"/>
              <a:defRPr/>
            </a:lvl4pPr>
            <a:lvl5pPr marL="180000" indent="-180000">
              <a:spcBef>
                <a:spcPts val="0"/>
              </a:spcBef>
              <a:spcAft>
                <a:spcPts val="0"/>
              </a:spcAft>
              <a:buFont typeface="Arial" panose="020B0604020202020204" pitchFamily="34" charset="0"/>
              <a:buChar char="•"/>
              <a:defRPr/>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oliennummernplatzhalter 5"/>
          <p:cNvSpPr>
            <a:spLocks noGrp="1"/>
          </p:cNvSpPr>
          <p:nvPr>
            <p:ph type="sldNum" sz="quarter" idx="12"/>
          </p:nvPr>
        </p:nvSpPr>
        <p:spPr/>
        <p:txBody>
          <a:bodyPr/>
          <a:lstStyle>
            <a:lvl1pPr indent="0">
              <a:defRPr/>
            </a:lvl1pPr>
          </a:lstStyle>
          <a:p>
            <a:fld id="{649AAC7D-4B30-4604-BD35-0C4E56313D0D}" type="slidenum">
              <a:rPr lang="de-DE" smtClean="0"/>
              <a:pPr/>
              <a:t>‹Nr.›</a:t>
            </a:fld>
            <a:endParaRPr lang="de-DE" dirty="0"/>
          </a:p>
        </p:txBody>
      </p:sp>
      <p:sp>
        <p:nvSpPr>
          <p:cNvPr id="8" name="Inhaltsplatzhalter 7"/>
          <p:cNvSpPr>
            <a:spLocks noGrp="1" noChangeAspect="1"/>
          </p:cNvSpPr>
          <p:nvPr>
            <p:ph sz="quarter" idx="13"/>
          </p:nvPr>
        </p:nvSpPr>
        <p:spPr>
          <a:xfrm>
            <a:off x="432000" y="504000"/>
            <a:ext cx="900000" cy="900000"/>
          </a:xfrm>
        </p:spPr>
        <p:txBody>
          <a:bodyPr>
            <a:noAutofit/>
          </a:bodyPr>
          <a:lstStyle>
            <a:lvl1pPr indent="0">
              <a:defRPr sz="1000"/>
            </a:lvl1pPr>
            <a:lvl2pPr>
              <a:defRPr sz="1000"/>
            </a:lvl2pPr>
            <a:lvl3pPr>
              <a:defRPr sz="1000"/>
            </a:lvl3pPr>
            <a:lvl4pPr>
              <a:defRPr sz="1000"/>
            </a:lvl4pPr>
            <a:lvl5pPr>
              <a:defRPr sz="1000"/>
            </a:lvl5pPr>
          </a:lstStyle>
          <a:p>
            <a:pPr lvl="0"/>
            <a:endParaRPr lang="de-DE" dirty="0"/>
          </a:p>
        </p:txBody>
      </p:sp>
      <p:sp>
        <p:nvSpPr>
          <p:cNvPr id="7" name="Inhaltsplatzhalter 7"/>
          <p:cNvSpPr>
            <a:spLocks noGrp="1" noChangeAspect="1"/>
          </p:cNvSpPr>
          <p:nvPr>
            <p:ph sz="quarter" idx="14"/>
          </p:nvPr>
        </p:nvSpPr>
        <p:spPr>
          <a:xfrm>
            <a:off x="432000" y="1512000"/>
            <a:ext cx="900000" cy="900000"/>
          </a:xfrm>
        </p:spPr>
        <p:txBody>
          <a:bodyPr>
            <a:noAutofit/>
          </a:bodyPr>
          <a:lstStyle>
            <a:lvl1pPr indent="0">
              <a:defRPr sz="1000"/>
            </a:lvl1pPr>
            <a:lvl2pPr>
              <a:defRPr sz="1000"/>
            </a:lvl2pPr>
            <a:lvl3pPr>
              <a:defRPr sz="1000"/>
            </a:lvl3pPr>
            <a:lvl4pPr>
              <a:defRPr sz="1000"/>
            </a:lvl4pPr>
            <a:lvl5pPr>
              <a:defRPr sz="1000"/>
            </a:lvl5pPr>
          </a:lstStyle>
          <a:p>
            <a:pPr lvl="0"/>
            <a:endParaRPr lang="de-DE" dirty="0"/>
          </a:p>
        </p:txBody>
      </p:sp>
      <p:sp>
        <p:nvSpPr>
          <p:cNvPr id="9" name="Inhaltsplatzhalter 7"/>
          <p:cNvSpPr>
            <a:spLocks noGrp="1"/>
          </p:cNvSpPr>
          <p:nvPr>
            <p:ph sz="quarter" idx="15"/>
          </p:nvPr>
        </p:nvSpPr>
        <p:spPr>
          <a:xfrm>
            <a:off x="432000" y="2628000"/>
            <a:ext cx="900000" cy="900000"/>
          </a:xfrm>
        </p:spPr>
        <p:txBody>
          <a:bodyPr>
            <a:noAutofit/>
          </a:bodyPr>
          <a:lstStyle>
            <a:lvl1pPr indent="0">
              <a:defRPr sz="1000"/>
            </a:lvl1pPr>
            <a:lvl2pPr>
              <a:defRPr sz="1000"/>
            </a:lvl2pPr>
            <a:lvl3pPr>
              <a:defRPr sz="1000"/>
            </a:lvl3pPr>
            <a:lvl4pPr>
              <a:defRPr sz="1000"/>
            </a:lvl4pPr>
            <a:lvl5pPr>
              <a:defRPr sz="1000"/>
            </a:lvl5pPr>
          </a:lstStyle>
          <a:p>
            <a:pPr lvl="0"/>
            <a:endParaRPr lang="de-DE" dirty="0"/>
          </a:p>
        </p:txBody>
      </p:sp>
      <p:sp>
        <p:nvSpPr>
          <p:cNvPr id="10" name="Inhaltsplatzhalter 7"/>
          <p:cNvSpPr>
            <a:spLocks noGrp="1" noChangeAspect="1"/>
          </p:cNvSpPr>
          <p:nvPr>
            <p:ph sz="quarter" idx="16"/>
          </p:nvPr>
        </p:nvSpPr>
        <p:spPr>
          <a:xfrm>
            <a:off x="432000" y="3744000"/>
            <a:ext cx="900000" cy="900000"/>
          </a:xfrm>
        </p:spPr>
        <p:txBody>
          <a:bodyPr>
            <a:noAutofit/>
          </a:bodyPr>
          <a:lstStyle>
            <a:lvl1pPr indent="0">
              <a:defRPr sz="1000"/>
            </a:lvl1pPr>
            <a:lvl2pPr>
              <a:defRPr sz="1000"/>
            </a:lvl2pPr>
            <a:lvl3pPr>
              <a:defRPr sz="1000"/>
            </a:lvl3pPr>
            <a:lvl4pPr>
              <a:defRPr sz="1000"/>
            </a:lvl4pPr>
            <a:lvl5pPr>
              <a:defRPr sz="1000"/>
            </a:lvl5pPr>
          </a:lstStyle>
          <a:p>
            <a:pPr lvl="0"/>
            <a:endParaRPr lang="de-DE" dirty="0"/>
          </a:p>
        </p:txBody>
      </p:sp>
      <p:sp>
        <p:nvSpPr>
          <p:cNvPr id="11" name="Inhaltsplatzhalter 7"/>
          <p:cNvSpPr>
            <a:spLocks noGrp="1" noChangeAspect="1"/>
          </p:cNvSpPr>
          <p:nvPr>
            <p:ph sz="quarter" idx="17"/>
          </p:nvPr>
        </p:nvSpPr>
        <p:spPr>
          <a:xfrm>
            <a:off x="432000" y="4860000"/>
            <a:ext cx="900000" cy="900000"/>
          </a:xfrm>
        </p:spPr>
        <p:txBody>
          <a:bodyPr>
            <a:noAutofit/>
          </a:bodyPr>
          <a:lstStyle>
            <a:lvl1pPr indent="0">
              <a:defRPr sz="1000"/>
            </a:lvl1pPr>
            <a:lvl2pPr>
              <a:defRPr sz="1000"/>
            </a:lvl2pPr>
            <a:lvl3pPr>
              <a:defRPr sz="1000"/>
            </a:lvl3pPr>
            <a:lvl4pPr>
              <a:defRPr sz="1000"/>
            </a:lvl4pPr>
            <a:lvl5pPr>
              <a:defRPr sz="1000"/>
            </a:lvl5pPr>
          </a:lstStyle>
          <a:p>
            <a:pPr lvl="0"/>
            <a:endParaRPr lang="de-DE" dirty="0"/>
          </a:p>
        </p:txBody>
      </p:sp>
    </p:spTree>
    <p:extLst>
      <p:ext uri="{BB962C8B-B14F-4D97-AF65-F5344CB8AC3E}">
        <p14:creationId xmlns:p14="http://schemas.microsoft.com/office/powerpoint/2010/main" val="11787902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Aufgabe 3">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de-DE" dirty="0"/>
              <a:t>Titelmasterformat durch Klicken bearbeiten</a:t>
            </a:r>
          </a:p>
        </p:txBody>
      </p:sp>
      <p:sp>
        <p:nvSpPr>
          <p:cNvPr id="3" name="Inhaltsplatzhalter 2"/>
          <p:cNvSpPr>
            <a:spLocks noGrp="1"/>
          </p:cNvSpPr>
          <p:nvPr>
            <p:ph idx="1"/>
          </p:nvPr>
        </p:nvSpPr>
        <p:spPr>
          <a:xfrm>
            <a:off x="1366838" y="1440000"/>
            <a:ext cx="7200000" cy="3600000"/>
          </a:xfrm>
        </p:spPr>
        <p:txBody>
          <a:bodyPr>
            <a:noAutofit/>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oliennummernplatzhalter 5"/>
          <p:cNvSpPr>
            <a:spLocks noGrp="1"/>
          </p:cNvSpPr>
          <p:nvPr>
            <p:ph type="sldNum" sz="quarter" idx="12"/>
          </p:nvPr>
        </p:nvSpPr>
        <p:spPr/>
        <p:txBody>
          <a:bodyPr/>
          <a:lstStyle/>
          <a:p>
            <a:fld id="{649AAC7D-4B30-4604-BD35-0C4E56313D0D}" type="slidenum">
              <a:rPr lang="de-DE" smtClean="0"/>
              <a:t>‹Nr.›</a:t>
            </a:fld>
            <a:endParaRPr lang="de-DE" dirty="0"/>
          </a:p>
        </p:txBody>
      </p:sp>
      <p:sp>
        <p:nvSpPr>
          <p:cNvPr id="8" name="Inhaltsplatzhalter 7"/>
          <p:cNvSpPr>
            <a:spLocks noGrp="1" noChangeAspect="1"/>
          </p:cNvSpPr>
          <p:nvPr>
            <p:ph sz="quarter" idx="13"/>
          </p:nvPr>
        </p:nvSpPr>
        <p:spPr>
          <a:xfrm>
            <a:off x="432000" y="504000"/>
            <a:ext cx="900000" cy="900000"/>
          </a:xfrm>
        </p:spPr>
        <p:txBody>
          <a:bodyPr>
            <a:noAutofit/>
          </a:bodyPr>
          <a:lstStyle>
            <a:lvl1pPr>
              <a:defRPr sz="1000"/>
            </a:lvl1pPr>
            <a:lvl2pPr>
              <a:defRPr sz="1000"/>
            </a:lvl2pPr>
            <a:lvl3pPr>
              <a:defRPr sz="1000"/>
            </a:lvl3pPr>
            <a:lvl4pPr>
              <a:defRPr sz="1000"/>
            </a:lvl4pPr>
            <a:lvl5pPr>
              <a:defRPr sz="1000"/>
            </a:lvl5pPr>
          </a:lstStyle>
          <a:p>
            <a:pPr lvl="0"/>
            <a:endParaRPr lang="de-DE" dirty="0"/>
          </a:p>
        </p:txBody>
      </p:sp>
      <p:sp>
        <p:nvSpPr>
          <p:cNvPr id="5" name="Inhaltsplatzhalter 4"/>
          <p:cNvSpPr>
            <a:spLocks noGrp="1"/>
          </p:cNvSpPr>
          <p:nvPr>
            <p:ph sz="quarter" idx="14"/>
          </p:nvPr>
        </p:nvSpPr>
        <p:spPr>
          <a:xfrm>
            <a:off x="720000" y="5220000"/>
            <a:ext cx="900000" cy="900000"/>
          </a:xfrm>
        </p:spPr>
        <p:txBody>
          <a:bodyPr/>
          <a:lstStyle>
            <a:lvl1pPr>
              <a:defRPr sz="1000"/>
            </a:lvl1pPr>
            <a:lvl2pPr>
              <a:defRPr sz="1200"/>
            </a:lvl2pPr>
            <a:lvl3pPr>
              <a:defRPr sz="1200"/>
            </a:lvl3pPr>
            <a:lvl4pPr>
              <a:defRPr sz="1200"/>
            </a:lvl4pPr>
            <a:lvl5pPr>
              <a:defRPr sz="1200"/>
            </a:lvl5pPr>
          </a:lstStyle>
          <a:p>
            <a:pPr lvl="0"/>
            <a:endParaRPr lang="de-DE" dirty="0"/>
          </a:p>
        </p:txBody>
      </p:sp>
      <p:sp>
        <p:nvSpPr>
          <p:cNvPr id="9" name="Textplatzhalter 8"/>
          <p:cNvSpPr>
            <a:spLocks noGrp="1"/>
          </p:cNvSpPr>
          <p:nvPr>
            <p:ph type="body" sz="quarter" idx="15"/>
          </p:nvPr>
        </p:nvSpPr>
        <p:spPr>
          <a:xfrm>
            <a:off x="1726838" y="5220000"/>
            <a:ext cx="6840000" cy="900000"/>
          </a:xfrm>
        </p:spPr>
        <p:txBody>
          <a:bodyPr anchor="ctr"/>
          <a:lstStyle>
            <a:lvl1pPr>
              <a:defRPr sz="2000" b="0">
                <a:solidFill>
                  <a:schemeClr val="tx2"/>
                </a:solidFill>
              </a:defRPr>
            </a:lvl1pPr>
          </a:lstStyle>
          <a:p>
            <a:pPr lvl="0"/>
            <a:r>
              <a:rPr lang="de-DE" dirty="0"/>
              <a:t>Textmasterformat bearbeiten</a:t>
            </a:r>
          </a:p>
        </p:txBody>
      </p:sp>
    </p:spTree>
    <p:extLst>
      <p:ext uri="{BB962C8B-B14F-4D97-AF65-F5344CB8AC3E}">
        <p14:creationId xmlns:p14="http://schemas.microsoft.com/office/powerpoint/2010/main" val="65781427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3" Type="http://schemas.openxmlformats.org/officeDocument/2006/relationships/slideLayout" Target="../slideLayouts/slideLayout9.xml"/><Relationship Id="rId7" Type="http://schemas.openxmlformats.org/officeDocument/2006/relationships/slideLayout" Target="../slideLayouts/slideLayout13.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theme" Target="../theme/theme2.xml"/><Relationship Id="rId5" Type="http://schemas.openxmlformats.org/officeDocument/2006/relationships/slideLayout" Target="../slideLayouts/slideLayout11.xml"/><Relationship Id="rId10" Type="http://schemas.openxmlformats.org/officeDocument/2006/relationships/slideLayout" Target="../slideLayouts/slideLayout16.xml"/><Relationship Id="rId4" Type="http://schemas.openxmlformats.org/officeDocument/2006/relationships/slideLayout" Target="../slideLayouts/slideLayout10.xml"/><Relationship Id="rId9"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720000" y="648000"/>
            <a:ext cx="8460000" cy="900000"/>
          </a:xfrm>
          <a:prstGeom prst="rect">
            <a:avLst/>
          </a:prstGeom>
        </p:spPr>
        <p:txBody>
          <a:bodyPr vert="horz" lIns="91440" tIns="45720" rIns="91440" bIns="45720" rtlCol="0" anchor="ctr">
            <a:noAutofit/>
          </a:bodyPr>
          <a:lstStyle/>
          <a:p>
            <a:r>
              <a:rPr lang="de-DE" dirty="0"/>
              <a:t>Titelmasterformat durch Klicken bearbeiten</a:t>
            </a:r>
          </a:p>
        </p:txBody>
      </p:sp>
      <p:sp>
        <p:nvSpPr>
          <p:cNvPr id="3" name="Textplatzhalter 2"/>
          <p:cNvSpPr>
            <a:spLocks noGrp="1"/>
          </p:cNvSpPr>
          <p:nvPr>
            <p:ph type="body" idx="1"/>
          </p:nvPr>
        </p:nvSpPr>
        <p:spPr>
          <a:xfrm>
            <a:off x="1368000" y="1620000"/>
            <a:ext cx="7200000" cy="3600000"/>
          </a:xfrm>
          <a:prstGeom prst="rect">
            <a:avLst/>
          </a:prstGeom>
        </p:spPr>
        <p:txBody>
          <a:bodyPr vert="horz" lIns="91440" tIns="45720" rIns="91440" bIns="45720" rtlCol="0" anchor="b">
            <a:noAutofit/>
          </a:bodyPr>
          <a:lstStyle/>
          <a:p>
            <a:pPr lvl="0"/>
            <a:r>
              <a:rPr lang="de-DE" dirty="0"/>
              <a:t>Textmasterformat bearbeiten</a:t>
            </a:r>
          </a:p>
        </p:txBody>
      </p:sp>
      <p:sp>
        <p:nvSpPr>
          <p:cNvPr id="6" name="Foliennummernplatzhalter 5"/>
          <p:cNvSpPr>
            <a:spLocks noGrp="1"/>
          </p:cNvSpPr>
          <p:nvPr>
            <p:ph type="sldNum" sz="quarter" idx="4"/>
          </p:nvPr>
        </p:nvSpPr>
        <p:spPr>
          <a:xfrm>
            <a:off x="3852000" y="6444000"/>
            <a:ext cx="2232000" cy="360000"/>
          </a:xfrm>
          <a:prstGeom prst="rect">
            <a:avLst/>
          </a:prstGeom>
        </p:spPr>
        <p:txBody>
          <a:bodyPr vert="horz" lIns="91440" tIns="45720" rIns="91440" bIns="45720" rtlCol="0" anchor="ctr">
            <a:noAutofit/>
          </a:bodyPr>
          <a:lstStyle>
            <a:lvl1pPr algn="ctr">
              <a:lnSpc>
                <a:spcPct val="100000"/>
              </a:lnSpc>
              <a:defRPr sz="1600">
                <a:solidFill>
                  <a:schemeClr val="tx1">
                    <a:tint val="75000"/>
                  </a:schemeClr>
                </a:solidFill>
              </a:defRPr>
            </a:lvl1pPr>
          </a:lstStyle>
          <a:p>
            <a:fld id="{512B0DB9-0322-4ED9-940E-5222A7C612BE}" type="slidenum">
              <a:rPr lang="de-DE" smtClean="0"/>
              <a:pPr/>
              <a:t>‹Nr.›</a:t>
            </a:fld>
            <a:endParaRPr lang="de-DE" dirty="0"/>
          </a:p>
        </p:txBody>
      </p:sp>
      <p:sp>
        <p:nvSpPr>
          <p:cNvPr id="7" name="Rechteck 6"/>
          <p:cNvSpPr/>
          <p:nvPr userDrawn="1"/>
        </p:nvSpPr>
        <p:spPr>
          <a:xfrm>
            <a:off x="360000" y="432000"/>
            <a:ext cx="9180000" cy="5940000"/>
          </a:xfrm>
          <a:prstGeom prst="rect">
            <a:avLst/>
          </a:prstGeom>
          <a:noFill/>
          <a:ln w="38100" cap="sq">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00000"/>
              </a:lnSpc>
            </a:pPr>
            <a:endParaRPr lang="de-DE" dirty="0"/>
          </a:p>
        </p:txBody>
      </p:sp>
    </p:spTree>
    <p:extLst>
      <p:ext uri="{BB962C8B-B14F-4D97-AF65-F5344CB8AC3E}">
        <p14:creationId xmlns:p14="http://schemas.microsoft.com/office/powerpoint/2010/main" val="341192311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91" r:id="rId3"/>
    <p:sldLayoutId id="2147483696" r:id="rId4"/>
    <p:sldLayoutId id="2147483697" r:id="rId5"/>
    <p:sldLayoutId id="2147483723" r:id="rId6"/>
  </p:sldLayoutIdLst>
  <p:hf hdr="0" ftr="0"/>
  <p:txStyles>
    <p:titleStyle>
      <a:lvl1pPr algn="ctr" defTabSz="914400" rtl="0" eaLnBrk="1" latinLnBrk="0" hangingPunct="1">
        <a:lnSpc>
          <a:spcPct val="100000"/>
        </a:lnSpc>
        <a:spcBef>
          <a:spcPct val="0"/>
        </a:spcBef>
        <a:buNone/>
        <a:defRPr sz="2800" b="1" kern="1200">
          <a:solidFill>
            <a:schemeClr val="tx1"/>
          </a:solidFill>
          <a:latin typeface="+mj-lt"/>
          <a:ea typeface="+mj-ea"/>
          <a:cs typeface="+mj-cs"/>
        </a:defRPr>
      </a:lvl1pPr>
    </p:titleStyle>
    <p:bodyStyle>
      <a:lvl1pPr marL="0" indent="0" algn="ctr"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1pPr>
      <a:lvl2pPr marL="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4pPr>
      <a:lvl5pPr marL="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120" userDrawn="1">
          <p15:clr>
            <a:srgbClr val="F26B43"/>
          </p15:clr>
        </p15:guide>
        <p15:guide id="2" orient="horz" pos="216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1366838" y="613324"/>
            <a:ext cx="7200000" cy="720000"/>
          </a:xfrm>
          <a:prstGeom prst="rect">
            <a:avLst/>
          </a:prstGeom>
        </p:spPr>
        <p:txBody>
          <a:bodyPr vert="horz" wrap="square" lIns="91440" tIns="45720" rIns="91440" bIns="45720" rtlCol="0" anchor="ctr">
            <a:noAutofit/>
          </a:bodyPr>
          <a:lstStyle/>
          <a:p>
            <a:r>
              <a:rPr lang="de-DE" dirty="0"/>
              <a:t>Titelmasterformat durch Klicken bearbeiten</a:t>
            </a:r>
          </a:p>
        </p:txBody>
      </p:sp>
      <p:sp>
        <p:nvSpPr>
          <p:cNvPr id="3" name="Textplatzhalter 2"/>
          <p:cNvSpPr>
            <a:spLocks noGrp="1"/>
          </p:cNvSpPr>
          <p:nvPr>
            <p:ph type="body" idx="1"/>
          </p:nvPr>
        </p:nvSpPr>
        <p:spPr>
          <a:xfrm>
            <a:off x="1368000" y="1440000"/>
            <a:ext cx="7200000" cy="4320000"/>
          </a:xfrm>
          <a:prstGeom prst="rect">
            <a:avLst/>
          </a:prstGeom>
        </p:spPr>
        <p:txBody>
          <a:bodyPr vert="horz" wrap="square" lIns="91440" tIns="45720" rIns="91440" bIns="45720" rtlCol="0" anchor="t">
            <a:noAutofit/>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oliennummernplatzhalter 5"/>
          <p:cNvSpPr>
            <a:spLocks noGrp="1"/>
          </p:cNvSpPr>
          <p:nvPr>
            <p:ph type="sldNum" sz="quarter" idx="4"/>
          </p:nvPr>
        </p:nvSpPr>
        <p:spPr>
          <a:xfrm>
            <a:off x="3852000" y="6444000"/>
            <a:ext cx="2232000" cy="360000"/>
          </a:xfrm>
          <a:prstGeom prst="rect">
            <a:avLst/>
          </a:prstGeom>
        </p:spPr>
        <p:txBody>
          <a:bodyPr vert="horz" wrap="square" lIns="91440" tIns="45720" rIns="91440" bIns="45720" rtlCol="0" anchor="ctr">
            <a:noAutofit/>
          </a:bodyPr>
          <a:lstStyle>
            <a:lvl1pPr algn="ctr">
              <a:lnSpc>
                <a:spcPct val="100000"/>
              </a:lnSpc>
              <a:defRPr sz="1600">
                <a:solidFill>
                  <a:schemeClr val="tx1">
                    <a:tint val="75000"/>
                  </a:schemeClr>
                </a:solidFill>
              </a:defRPr>
            </a:lvl1pPr>
          </a:lstStyle>
          <a:p>
            <a:fld id="{649AAC7D-4B30-4604-BD35-0C4E56313D0D}" type="slidenum">
              <a:rPr lang="de-DE" smtClean="0"/>
              <a:pPr/>
              <a:t>‹Nr.›</a:t>
            </a:fld>
            <a:endParaRPr lang="de-DE" dirty="0"/>
          </a:p>
        </p:txBody>
      </p:sp>
      <p:sp>
        <p:nvSpPr>
          <p:cNvPr id="7" name="Rechteck 6"/>
          <p:cNvSpPr/>
          <p:nvPr userDrawn="1"/>
        </p:nvSpPr>
        <p:spPr>
          <a:xfrm>
            <a:off x="360000" y="432000"/>
            <a:ext cx="9180000" cy="5940000"/>
          </a:xfrm>
          <a:prstGeom prst="rect">
            <a:avLst/>
          </a:prstGeom>
          <a:noFill/>
          <a:ln w="38100" cap="sq">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lnSpc>
                <a:spcPct val="100000"/>
              </a:lnSpc>
            </a:pPr>
            <a:endParaRPr lang="de-DE" dirty="0"/>
          </a:p>
        </p:txBody>
      </p:sp>
      <p:cxnSp>
        <p:nvCxnSpPr>
          <p:cNvPr id="12" name="Gerader Verbinder 11"/>
          <p:cNvCxnSpPr/>
          <p:nvPr userDrawn="1"/>
        </p:nvCxnSpPr>
        <p:spPr>
          <a:xfrm>
            <a:off x="1188000" y="1368000"/>
            <a:ext cx="7560000" cy="0"/>
          </a:xfrm>
          <a:prstGeom prst="line">
            <a:avLst/>
          </a:prstGeom>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952977996"/>
      </p:ext>
    </p:extLst>
  </p:cSld>
  <p:clrMap bg1="lt1" tx1="dk1" bg2="lt2" tx2="dk2" accent1="accent1" accent2="accent2" accent3="accent3" accent4="accent4" accent5="accent5" accent6="accent6" hlink="hlink" folHlink="folHlink"/>
  <p:sldLayoutIdLst>
    <p:sldLayoutId id="2147483700" r:id="rId1"/>
    <p:sldLayoutId id="2147483710" r:id="rId2"/>
    <p:sldLayoutId id="2147483712" r:id="rId3"/>
    <p:sldLayoutId id="2147483713" r:id="rId4"/>
    <p:sldLayoutId id="2147483714" r:id="rId5"/>
    <p:sldLayoutId id="2147483715" r:id="rId6"/>
    <p:sldLayoutId id="2147483717" r:id="rId7"/>
    <p:sldLayoutId id="2147483716" r:id="rId8"/>
    <p:sldLayoutId id="2147483718" r:id="rId9"/>
    <p:sldLayoutId id="2147483719" r:id="rId10"/>
  </p:sldLayoutIdLst>
  <p:hf hdr="0" ftr="0"/>
  <p:txStyles>
    <p:titleStyle>
      <a:lvl1pPr algn="ctr" defTabSz="914400" rtl="0" eaLnBrk="1" latinLnBrk="0" hangingPunct="1">
        <a:lnSpc>
          <a:spcPct val="100000"/>
        </a:lnSpc>
        <a:spcBef>
          <a:spcPct val="0"/>
        </a:spcBef>
        <a:buNone/>
        <a:defRPr sz="2400" b="1" kern="1200">
          <a:solidFill>
            <a:schemeClr val="tx1"/>
          </a:solidFill>
          <a:latin typeface="+mj-lt"/>
          <a:ea typeface="+mj-ea"/>
          <a:cs typeface="+mj-cs"/>
        </a:defRPr>
      </a:lvl1pPr>
    </p:titleStyle>
    <p:bodyStyle>
      <a:lvl1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1pPr>
      <a:lvl2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2pPr>
      <a:lvl3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3pPr>
      <a:lvl4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4pPr>
      <a:lvl5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120" userDrawn="1">
          <p15:clr>
            <a:srgbClr val="F26B43"/>
          </p15:clr>
        </p15:guide>
        <p15:guide id="2" orient="horz" pos="2160"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 name="Foliennummernplatzhalter 5"/>
          <p:cNvSpPr>
            <a:spLocks noGrp="1"/>
          </p:cNvSpPr>
          <p:nvPr>
            <p:ph type="sldNum" sz="quarter" idx="4"/>
          </p:nvPr>
        </p:nvSpPr>
        <p:spPr>
          <a:xfrm>
            <a:off x="3852000" y="6444000"/>
            <a:ext cx="2232000" cy="360000"/>
          </a:xfrm>
          <a:prstGeom prst="rect">
            <a:avLst/>
          </a:prstGeom>
        </p:spPr>
        <p:txBody>
          <a:bodyPr vert="horz" lIns="91440" tIns="45720" rIns="91440" bIns="45720" rtlCol="0" anchor="ctr"/>
          <a:lstStyle>
            <a:lvl1pPr algn="ctr">
              <a:defRPr sz="1600">
                <a:solidFill>
                  <a:schemeClr val="tx1">
                    <a:tint val="75000"/>
                  </a:schemeClr>
                </a:solidFill>
              </a:defRPr>
            </a:lvl1pPr>
          </a:lstStyle>
          <a:p>
            <a:fld id="{316961DB-6A4C-470A-BFE3-24928CEFD386}" type="slidenum">
              <a:rPr lang="de-DE" smtClean="0"/>
              <a:pPr/>
              <a:t>‹Nr.›</a:t>
            </a:fld>
            <a:endParaRPr lang="de-DE" dirty="0"/>
          </a:p>
        </p:txBody>
      </p:sp>
    </p:spTree>
    <p:extLst>
      <p:ext uri="{BB962C8B-B14F-4D97-AF65-F5344CB8AC3E}">
        <p14:creationId xmlns:p14="http://schemas.microsoft.com/office/powerpoint/2010/main" val="3440656529"/>
      </p:ext>
    </p:extLst>
  </p:cSld>
  <p:clrMap bg1="lt1" tx1="dk1" bg2="lt2" tx2="dk2" accent1="accent1" accent2="accent2" accent3="accent3" accent4="accent4" accent5="accent5" accent6="accent6" hlink="hlink" folHlink="folHlink"/>
  <p:sldLayoutIdLst>
    <p:sldLayoutId id="2147483721" r:id="rId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wmf"/><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wmf"/><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wmf"/><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7.wmf"/><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7.wmf"/><Relationship Id="rId1" Type="http://schemas.openxmlformats.org/officeDocument/2006/relationships/slideLayout" Target="../slideLayouts/slideLayout7.xml"/><Relationship Id="rId4" Type="http://schemas.openxmlformats.org/officeDocument/2006/relationships/image" Target="../media/image18.png"/></Relationships>
</file>

<file path=ppt/slides/_rels/slide27.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23.wmf"/><Relationship Id="rId2" Type="http://schemas.openxmlformats.org/officeDocument/2006/relationships/image" Target="../media/image22.wmf"/><Relationship Id="rId1" Type="http://schemas.openxmlformats.org/officeDocument/2006/relationships/slideLayout" Target="../slideLayouts/slideLayout9.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4.xml.rels><?xml version="1.0" encoding="UTF-8" standalone="yes"?>
<Relationships xmlns="http://schemas.openxmlformats.org/package/2006/relationships"><Relationship Id="rId3" Type="http://schemas.openxmlformats.org/officeDocument/2006/relationships/image" Target="../media/image23.wmf"/><Relationship Id="rId2" Type="http://schemas.openxmlformats.org/officeDocument/2006/relationships/image" Target="../media/image22.wmf"/><Relationship Id="rId1" Type="http://schemas.openxmlformats.org/officeDocument/2006/relationships/slideLayout" Target="../slideLayouts/slideLayout9.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7.xml.rels><?xml version="1.0" encoding="UTF-8" standalone="yes"?>
<Relationships xmlns="http://schemas.openxmlformats.org/package/2006/relationships"><Relationship Id="rId3" Type="http://schemas.openxmlformats.org/officeDocument/2006/relationships/image" Target="../media/image24.wmf"/><Relationship Id="rId2" Type="http://schemas.openxmlformats.org/officeDocument/2006/relationships/image" Target="../media/image22.wmf"/><Relationship Id="rId1" Type="http://schemas.openxmlformats.org/officeDocument/2006/relationships/slideLayout" Target="../slideLayouts/slideLayout9.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slide" Target="slide15.xml"/><Relationship Id="rId1" Type="http://schemas.openxmlformats.org/officeDocument/2006/relationships/slideLayout" Target="../slideLayouts/slideLayout16.xml"/></Relationships>
</file>

<file path=ppt/slides/_rels/slide41.xml.rels><?xml version="1.0" encoding="UTF-8" standalone="yes"?>
<Relationships xmlns="http://schemas.openxmlformats.org/package/2006/relationships"><Relationship Id="rId2" Type="http://schemas.openxmlformats.org/officeDocument/2006/relationships/image" Target="../media/image25.wmf"/><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25.wmf"/><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tertitel 1"/>
          <p:cNvSpPr>
            <a:spLocks noGrp="1"/>
          </p:cNvSpPr>
          <p:nvPr>
            <p:ph type="subTitle" idx="1"/>
          </p:nvPr>
        </p:nvSpPr>
        <p:spPr/>
        <p:txBody>
          <a:bodyPr/>
          <a:lstStyle/>
          <a:p>
            <a:r>
              <a:rPr lang="de-DE" dirty="0" err="1" smtClean="0"/>
              <a:t>Mesomerie</a:t>
            </a:r>
            <a:endParaRPr lang="de-DE" dirty="0"/>
          </a:p>
        </p:txBody>
      </p:sp>
      <p:sp>
        <p:nvSpPr>
          <p:cNvPr id="3" name="Titel 2"/>
          <p:cNvSpPr>
            <a:spLocks noGrp="1"/>
          </p:cNvSpPr>
          <p:nvPr>
            <p:ph type="title"/>
          </p:nvPr>
        </p:nvSpPr>
        <p:spPr/>
        <p:txBody>
          <a:bodyPr/>
          <a:lstStyle/>
          <a:p>
            <a:r>
              <a:rPr lang="de-DE" dirty="0" smtClean="0"/>
              <a:t>Giftiges Ozon ist lebenswichtig</a:t>
            </a:r>
            <a:endParaRPr lang="de-DE" dirty="0"/>
          </a:p>
        </p:txBody>
      </p:sp>
      <p:sp>
        <p:nvSpPr>
          <p:cNvPr id="4" name="Textplatzhalter 3"/>
          <p:cNvSpPr>
            <a:spLocks noGrp="1"/>
          </p:cNvSpPr>
          <p:nvPr>
            <p:ph type="body" sz="quarter" idx="11"/>
          </p:nvPr>
        </p:nvSpPr>
        <p:spPr/>
        <p:txBody>
          <a:bodyPr/>
          <a:lstStyle/>
          <a:p>
            <a:r>
              <a:rPr lang="de-DE" dirty="0"/>
              <a:t>Stand </a:t>
            </a:r>
            <a:fld id="{374B922C-84A2-47B9-8D22-A151FD240715}" type="datetime1">
              <a:rPr lang="de-DE"/>
              <a:pPr/>
              <a:t>05.09.2022</a:t>
            </a:fld>
            <a:endParaRPr lang="de-DE" dirty="0"/>
          </a:p>
        </p:txBody>
      </p:sp>
      <p:sp>
        <p:nvSpPr>
          <p:cNvPr id="5" name="Foliennummernplatzhalter 4"/>
          <p:cNvSpPr>
            <a:spLocks noGrp="1"/>
          </p:cNvSpPr>
          <p:nvPr>
            <p:ph type="sldNum" sz="quarter" idx="12"/>
          </p:nvPr>
        </p:nvSpPr>
        <p:spPr/>
        <p:txBody>
          <a:bodyPr/>
          <a:lstStyle/>
          <a:p>
            <a:fld id="{512B0DB9-0322-4ED9-940E-5222A7C612BE}" type="slidenum">
              <a:rPr lang="de-DE" smtClean="0"/>
              <a:pPr/>
              <a:t>1</a:t>
            </a:fld>
            <a:endParaRPr lang="de-DE" dirty="0"/>
          </a:p>
        </p:txBody>
      </p:sp>
      <p:pic>
        <p:nvPicPr>
          <p:cNvPr id="6" name="Grafik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76028" y="2871562"/>
            <a:ext cx="2953944" cy="1114876"/>
          </a:xfrm>
          <a:prstGeom prst="rect">
            <a:avLst/>
          </a:prstGeom>
        </p:spPr>
      </p:pic>
    </p:spTree>
    <p:extLst>
      <p:ext uri="{BB962C8B-B14F-4D97-AF65-F5344CB8AC3E}">
        <p14:creationId xmlns:p14="http://schemas.microsoft.com/office/powerpoint/2010/main" val="32006388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de-DE" dirty="0" smtClean="0"/>
              <a:t>Aufgabe 1 von 2</a:t>
            </a:r>
            <a:endParaRPr lang="de-DE" dirty="0"/>
          </a:p>
        </p:txBody>
      </p:sp>
      <p:sp>
        <p:nvSpPr>
          <p:cNvPr id="3" name="Inhaltsplatzhalter 2">
            <a:extLst>
              <a:ext uri="{FF2B5EF4-FFF2-40B4-BE49-F238E27FC236}">
                <a16:creationId xmlns:a16="http://schemas.microsoft.com/office/drawing/2014/main" id="{6F8F6C0A-457E-1FA2-32E9-4480DB05445F}"/>
              </a:ext>
            </a:extLst>
          </p:cNvPr>
          <p:cNvSpPr>
            <a:spLocks noGrp="1"/>
          </p:cNvSpPr>
          <p:nvPr>
            <p:ph idx="1"/>
          </p:nvPr>
        </p:nvSpPr>
        <p:spPr/>
        <p:txBody>
          <a:bodyPr anchor="ctr"/>
          <a:lstStyle/>
          <a:p>
            <a:pPr algn="l"/>
            <a:r>
              <a:rPr lang="de-DE" dirty="0"/>
              <a:t>Die Bindungssituation ergibt sich durch die </a:t>
            </a:r>
            <a:r>
              <a:rPr lang="de-DE" dirty="0" smtClean="0"/>
              <a:t>Valenzstrich-Schreibweise</a:t>
            </a:r>
            <a:r>
              <a:rPr lang="de-DE" dirty="0"/>
              <a:t>.</a:t>
            </a:r>
          </a:p>
          <a:p>
            <a:pPr algn="l"/>
            <a:endParaRPr lang="de-DE" dirty="0"/>
          </a:p>
          <a:p>
            <a:pPr algn="l"/>
            <a:r>
              <a:rPr lang="de-DE" dirty="0"/>
              <a:t>Jetzt brauchst </a:t>
            </a:r>
            <a:r>
              <a:rPr lang="de-DE" dirty="0" smtClean="0"/>
              <a:t>du deine </a:t>
            </a:r>
            <a:r>
              <a:rPr lang="de-DE" dirty="0"/>
              <a:t>vorbereiteten Materialien </a:t>
            </a:r>
            <a:r>
              <a:rPr lang="de-DE" dirty="0" smtClean="0"/>
              <a:t>(Trauben-Beeren o.ä. </a:t>
            </a:r>
            <a:r>
              <a:rPr lang="de-DE" dirty="0"/>
              <a:t>und Schablone</a:t>
            </a:r>
            <a:r>
              <a:rPr lang="de-DE" dirty="0" smtClean="0"/>
              <a:t>).</a:t>
            </a:r>
            <a:endParaRPr lang="de-DE" dirty="0"/>
          </a:p>
          <a:p>
            <a:endParaRPr lang="de-DE" dirty="0"/>
          </a:p>
          <a:p>
            <a:endParaRPr lang="de-DE" dirty="0"/>
          </a:p>
          <a:p>
            <a:endParaRPr lang="de-DE" dirty="0"/>
          </a:p>
          <a:p>
            <a:endParaRPr lang="de-DE" dirty="0"/>
          </a:p>
          <a:p>
            <a:endParaRPr lang="de-DE" dirty="0"/>
          </a:p>
          <a:p>
            <a:endParaRPr lang="de-DE" dirty="0"/>
          </a:p>
        </p:txBody>
      </p:sp>
      <p:sp>
        <p:nvSpPr>
          <p:cNvPr id="4" name="Foliennummernplatzhalter 3">
            <a:extLst>
              <a:ext uri="{FF2B5EF4-FFF2-40B4-BE49-F238E27FC236}">
                <a16:creationId xmlns:a16="http://schemas.microsoft.com/office/drawing/2014/main" id="{35B00035-28E5-DA18-E1D9-5A2005883F8B}"/>
              </a:ext>
            </a:extLst>
          </p:cNvPr>
          <p:cNvSpPr>
            <a:spLocks noGrp="1"/>
          </p:cNvSpPr>
          <p:nvPr>
            <p:ph type="sldNum" sz="quarter" idx="12"/>
          </p:nvPr>
        </p:nvSpPr>
        <p:spPr/>
        <p:txBody>
          <a:bodyPr/>
          <a:lstStyle/>
          <a:p>
            <a:fld id="{512B0DB9-0322-4ED9-940E-5222A7C612BE}" type="slidenum">
              <a:rPr lang="de-DE" smtClean="0"/>
              <a:pPr/>
              <a:t>10</a:t>
            </a:fld>
            <a:endParaRPr lang="de-DE" dirty="0"/>
          </a:p>
        </p:txBody>
      </p:sp>
      <p:pic>
        <p:nvPicPr>
          <p:cNvPr id="9" name="Inhaltsplatzhalter 22"/>
          <p:cNvPicPr>
            <a:picLocks noGrp="1" noChangeAspect="1"/>
          </p:cNvPicPr>
          <p:nvPr>
            <p:ph sz="quarter" idx="13"/>
          </p:nvPr>
        </p:nvPicPr>
        <p:blipFill>
          <a:blip r:embed="rId2"/>
          <a:stretch>
            <a:fillRect/>
          </a:stretch>
        </p:blipFill>
        <p:spPr>
          <a:xfrm>
            <a:off x="636920" y="503238"/>
            <a:ext cx="489872" cy="900112"/>
          </a:xfrm>
          <a:prstGeom prst="rect">
            <a:avLst/>
          </a:prstGeom>
        </p:spPr>
      </p:pic>
    </p:spTree>
    <p:extLst>
      <p:ext uri="{BB962C8B-B14F-4D97-AF65-F5344CB8AC3E}">
        <p14:creationId xmlns:p14="http://schemas.microsoft.com/office/powerpoint/2010/main" val="2944064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EE1D794-3BB9-67B7-359B-EDB3EA4011B1}"/>
              </a:ext>
            </a:extLst>
          </p:cNvPr>
          <p:cNvSpPr>
            <a:spLocks noGrp="1"/>
          </p:cNvSpPr>
          <p:nvPr>
            <p:ph type="title"/>
          </p:nvPr>
        </p:nvSpPr>
        <p:spPr/>
        <p:txBody>
          <a:bodyPr/>
          <a:lstStyle/>
          <a:p>
            <a:r>
              <a:rPr lang="de-DE" dirty="0" smtClean="0"/>
              <a:t>Aufgabe 1a von 2</a:t>
            </a:r>
            <a:endParaRPr lang="de-DE" dirty="0"/>
          </a:p>
        </p:txBody>
      </p:sp>
      <p:sp>
        <p:nvSpPr>
          <p:cNvPr id="3" name="Inhaltsplatzhalter 2">
            <a:extLst>
              <a:ext uri="{FF2B5EF4-FFF2-40B4-BE49-F238E27FC236}">
                <a16:creationId xmlns:a16="http://schemas.microsoft.com/office/drawing/2014/main" id="{32472899-9404-1A79-70F3-2CD4401DDB18}"/>
              </a:ext>
            </a:extLst>
          </p:cNvPr>
          <p:cNvSpPr>
            <a:spLocks noGrp="1"/>
          </p:cNvSpPr>
          <p:nvPr>
            <p:ph idx="1"/>
          </p:nvPr>
        </p:nvSpPr>
        <p:spPr/>
        <p:txBody>
          <a:bodyPr/>
          <a:lstStyle/>
          <a:p>
            <a:r>
              <a:rPr lang="de-DE" dirty="0" smtClean="0">
                <a:solidFill>
                  <a:schemeClr val="tx1"/>
                </a:solidFill>
              </a:rPr>
              <a:t>Lege zur Wiederholung die Valenzstrichschreibweise für ein Wasser- (H</a:t>
            </a:r>
            <a:r>
              <a:rPr lang="de-DE" baseline="-25000" dirty="0" smtClean="0">
                <a:solidFill>
                  <a:schemeClr val="tx1"/>
                </a:solidFill>
              </a:rPr>
              <a:t>2</a:t>
            </a:r>
            <a:r>
              <a:rPr lang="de-DE" dirty="0" smtClean="0"/>
              <a:t>O) </a:t>
            </a:r>
            <a:r>
              <a:rPr lang="de-DE" dirty="0"/>
              <a:t>und </a:t>
            </a:r>
            <a:r>
              <a:rPr lang="de-DE" dirty="0" smtClean="0"/>
              <a:t>ein Sauerstoff-Molekül (O</a:t>
            </a:r>
            <a:r>
              <a:rPr lang="de-DE" baseline="-25000" dirty="0" smtClean="0"/>
              <a:t>2</a:t>
            </a:r>
            <a:r>
              <a:rPr lang="de-DE" dirty="0" smtClean="0"/>
              <a:t>) mit deinem Modell. </a:t>
            </a:r>
            <a:r>
              <a:rPr lang="de-DE" dirty="0">
                <a:solidFill>
                  <a:schemeClr val="tx1"/>
                </a:solidFill>
              </a:rPr>
              <a:t>Verwende dafür deine ausgeschnittenen </a:t>
            </a:r>
            <a:r>
              <a:rPr lang="de-DE" dirty="0" smtClean="0">
                <a:solidFill>
                  <a:schemeClr val="tx1"/>
                </a:solidFill>
              </a:rPr>
              <a:t>Atomrümpfe </a:t>
            </a:r>
            <a:r>
              <a:rPr lang="de-DE" dirty="0">
                <a:solidFill>
                  <a:schemeClr val="tx1"/>
                </a:solidFill>
              </a:rPr>
              <a:t>(Kreise) und Elektronen </a:t>
            </a:r>
            <a:r>
              <a:rPr lang="de-DE" dirty="0" smtClean="0">
                <a:solidFill>
                  <a:schemeClr val="tx1"/>
                </a:solidFill>
              </a:rPr>
              <a:t>(Trauben-Beeren; </a:t>
            </a:r>
            <a:r>
              <a:rPr lang="de-DE" dirty="0">
                <a:solidFill>
                  <a:schemeClr val="tx1"/>
                </a:solidFill>
              </a:rPr>
              <a:t>zwei </a:t>
            </a:r>
            <a:r>
              <a:rPr lang="de-DE" dirty="0" smtClean="0">
                <a:solidFill>
                  <a:schemeClr val="tx1"/>
                </a:solidFill>
              </a:rPr>
              <a:t>Beeren </a:t>
            </a:r>
            <a:r>
              <a:rPr lang="de-DE" dirty="0">
                <a:solidFill>
                  <a:schemeClr val="tx1"/>
                </a:solidFill>
              </a:rPr>
              <a:t>ergeben ein Elektronenpaar).</a:t>
            </a:r>
          </a:p>
          <a:p>
            <a:pPr algn="l"/>
            <a:endParaRPr lang="de-DE" dirty="0">
              <a:solidFill>
                <a:schemeClr val="tx1"/>
              </a:solidFill>
            </a:endParaRPr>
          </a:p>
          <a:p>
            <a:pPr algn="l"/>
            <a:r>
              <a:rPr lang="de-DE" dirty="0" smtClean="0"/>
              <a:t>Wenn du dir unsicher bist, </a:t>
            </a:r>
            <a:r>
              <a:rPr lang="de-DE" dirty="0"/>
              <a:t>wie du die </a:t>
            </a:r>
            <a:r>
              <a:rPr lang="de-DE" dirty="0" smtClean="0"/>
              <a:t>Valenzstrich-Schreibweise </a:t>
            </a:r>
            <a:r>
              <a:rPr lang="de-DE" dirty="0"/>
              <a:t>für ein Molekül </a:t>
            </a:r>
            <a:r>
              <a:rPr lang="de-DE" dirty="0" smtClean="0"/>
              <a:t>aufstellen kannst, findest du </a:t>
            </a:r>
            <a:r>
              <a:rPr lang="de-DE" dirty="0">
                <a:hlinkClick r:id="" action="ppaction://noaction"/>
              </a:rPr>
              <a:t>hier</a:t>
            </a:r>
            <a:r>
              <a:rPr lang="de-DE" dirty="0"/>
              <a:t> </a:t>
            </a:r>
            <a:r>
              <a:rPr lang="de-DE" dirty="0" smtClean="0"/>
              <a:t>Hilfe</a:t>
            </a:r>
            <a:r>
              <a:rPr lang="de-DE" dirty="0"/>
              <a:t>.</a:t>
            </a:r>
          </a:p>
        </p:txBody>
      </p:sp>
      <p:sp>
        <p:nvSpPr>
          <p:cNvPr id="4" name="Foliennummernplatzhalter 3">
            <a:extLst>
              <a:ext uri="{FF2B5EF4-FFF2-40B4-BE49-F238E27FC236}">
                <a16:creationId xmlns:a16="http://schemas.microsoft.com/office/drawing/2014/main" id="{C3E77B31-8353-E3E0-D098-93EEECCD7BC0}"/>
              </a:ext>
            </a:extLst>
          </p:cNvPr>
          <p:cNvSpPr>
            <a:spLocks noGrp="1"/>
          </p:cNvSpPr>
          <p:nvPr>
            <p:ph type="sldNum" sz="quarter" idx="12"/>
          </p:nvPr>
        </p:nvSpPr>
        <p:spPr/>
        <p:txBody>
          <a:bodyPr/>
          <a:lstStyle/>
          <a:p>
            <a:fld id="{512B0DB9-0322-4ED9-940E-5222A7C612BE}" type="slidenum">
              <a:rPr lang="de-DE" smtClean="0"/>
              <a:pPr/>
              <a:t>11</a:t>
            </a:fld>
            <a:endParaRPr lang="de-DE" dirty="0"/>
          </a:p>
        </p:txBody>
      </p:sp>
      <p:sp>
        <p:nvSpPr>
          <p:cNvPr id="10" name="Textplatzhalter 9"/>
          <p:cNvSpPr>
            <a:spLocks noGrp="1"/>
          </p:cNvSpPr>
          <p:nvPr>
            <p:ph type="body" sz="quarter" idx="15"/>
          </p:nvPr>
        </p:nvSpPr>
        <p:spPr/>
        <p:txBody>
          <a:bodyPr/>
          <a:lstStyle/>
          <a:p>
            <a:r>
              <a:rPr lang="de-DE" dirty="0" smtClean="0"/>
              <a:t>Schreib deine </a:t>
            </a:r>
            <a:r>
              <a:rPr lang="de-DE" dirty="0"/>
              <a:t>Lösung auf</a:t>
            </a:r>
            <a:r>
              <a:rPr lang="de-DE" dirty="0" smtClean="0"/>
              <a:t>.</a:t>
            </a:r>
            <a:endParaRPr lang="de-DE" dirty="0"/>
          </a:p>
        </p:txBody>
      </p:sp>
      <p:pic>
        <p:nvPicPr>
          <p:cNvPr id="11" name="Inhaltsplatzhalter 22"/>
          <p:cNvPicPr>
            <a:picLocks noGrp="1" noChangeAspect="1"/>
          </p:cNvPicPr>
          <p:nvPr>
            <p:ph sz="quarter" idx="13"/>
          </p:nvPr>
        </p:nvPicPr>
        <p:blipFill>
          <a:blip r:embed="rId2"/>
          <a:stretch>
            <a:fillRect/>
          </a:stretch>
        </p:blipFill>
        <p:spPr>
          <a:xfrm>
            <a:off x="636920" y="503238"/>
            <a:ext cx="489872" cy="900112"/>
          </a:xfrm>
          <a:prstGeom prst="rect">
            <a:avLst/>
          </a:prstGeom>
        </p:spPr>
      </p:pic>
      <p:pic>
        <p:nvPicPr>
          <p:cNvPr id="12" name="Grafik 31">
            <a:extLst>
              <a:ext uri="{FF2B5EF4-FFF2-40B4-BE49-F238E27FC236}">
                <a16:creationId xmlns:a16="http://schemas.microsoft.com/office/drawing/2014/main" id="{F2A28CA2-B125-93E3-81C2-1BB5F080C833}"/>
              </a:ext>
            </a:extLst>
          </p:cNvPr>
          <p:cNvPicPr>
            <a:picLocks noGrp="1" noChangeAspect="1"/>
          </p:cNvPicPr>
          <p:nvPr>
            <p:ph sz="quarter" idx="14"/>
          </p:nvPr>
        </p:nvPicPr>
        <p:blipFill>
          <a:blip r:embed="rId3"/>
          <a:stretch>
            <a:fillRect/>
          </a:stretch>
        </p:blipFill>
        <p:spPr>
          <a:xfrm>
            <a:off x="775870" y="5219700"/>
            <a:ext cx="788234" cy="900113"/>
          </a:xfrm>
          <a:prstGeom prst="rect">
            <a:avLst/>
          </a:prstGeom>
        </p:spPr>
      </p:pic>
    </p:spTree>
    <p:extLst>
      <p:ext uri="{BB962C8B-B14F-4D97-AF65-F5344CB8AC3E}">
        <p14:creationId xmlns:p14="http://schemas.microsoft.com/office/powerpoint/2010/main" val="1673250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Inhaltsplatzhalter 58">
            <a:extLst>
              <a:ext uri="{FF2B5EF4-FFF2-40B4-BE49-F238E27FC236}">
                <a16:creationId xmlns:a16="http://schemas.microsoft.com/office/drawing/2014/main" id="{47402476-2888-5E46-B0A6-B19F877811F0}"/>
              </a:ext>
            </a:extLst>
          </p:cNvPr>
          <p:cNvPicPr>
            <a:picLocks noGrp="1" noChangeAspect="1"/>
          </p:cNvPicPr>
          <p:nvPr>
            <p:ph idx="1"/>
          </p:nvPr>
        </p:nvPicPr>
        <p:blipFill>
          <a:blip r:embed="rId2"/>
          <a:stretch>
            <a:fillRect/>
          </a:stretch>
        </p:blipFill>
        <p:spPr>
          <a:xfrm>
            <a:off x="3748837" y="643466"/>
            <a:ext cx="2408325" cy="5571067"/>
          </a:xfrm>
          <a:prstGeom prst="rect">
            <a:avLst/>
          </a:prstGeom>
        </p:spPr>
      </p:pic>
      <p:sp>
        <p:nvSpPr>
          <p:cNvPr id="4" name="Foliennummernplatzhalter 3">
            <a:extLst>
              <a:ext uri="{FF2B5EF4-FFF2-40B4-BE49-F238E27FC236}">
                <a16:creationId xmlns:a16="http://schemas.microsoft.com/office/drawing/2014/main" id="{3BB8B77F-F23B-DFF1-CDD3-D655554E82E7}"/>
              </a:ext>
            </a:extLst>
          </p:cNvPr>
          <p:cNvSpPr>
            <a:spLocks noGrp="1"/>
          </p:cNvSpPr>
          <p:nvPr>
            <p:ph type="sldNum" sz="quarter" idx="12"/>
          </p:nvPr>
        </p:nvSpPr>
        <p:spPr>
          <a:xfrm>
            <a:off x="6996112" y="6356350"/>
            <a:ext cx="2228850" cy="365125"/>
          </a:xfrm>
        </p:spPr>
        <p:txBody>
          <a:bodyPr vert="horz" lIns="91440" tIns="45720" rIns="91440" bIns="45720" rtlCol="0" anchor="ctr">
            <a:normAutofit/>
          </a:bodyPr>
          <a:lstStyle/>
          <a:p>
            <a:pPr algn="r">
              <a:spcAft>
                <a:spcPts val="600"/>
              </a:spcAft>
            </a:pPr>
            <a:fld id="{512B0DB9-0322-4ED9-940E-5222A7C612BE}" type="slidenum">
              <a:rPr lang="en-US" sz="1200" smtClean="0"/>
              <a:pPr algn="r">
                <a:spcAft>
                  <a:spcPts val="600"/>
                </a:spcAft>
              </a:pPr>
              <a:t>12</a:t>
            </a:fld>
            <a:endParaRPr lang="en-US" sz="1200" dirty="0"/>
          </a:p>
        </p:txBody>
      </p:sp>
    </p:spTree>
    <p:extLst>
      <p:ext uri="{BB962C8B-B14F-4D97-AF65-F5344CB8AC3E}">
        <p14:creationId xmlns:p14="http://schemas.microsoft.com/office/powerpoint/2010/main" val="6968053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F08FD162-5833-65EF-6A10-FAF71D269869}"/>
              </a:ext>
            </a:extLst>
          </p:cNvPr>
          <p:cNvSpPr>
            <a:spLocks noGrp="1"/>
          </p:cNvSpPr>
          <p:nvPr>
            <p:ph idx="1"/>
          </p:nvPr>
        </p:nvSpPr>
        <p:spPr/>
        <p:txBody>
          <a:bodyPr anchor="t"/>
          <a:lstStyle/>
          <a:p>
            <a:r>
              <a:rPr lang="de-DE" dirty="0" smtClean="0"/>
              <a:t>H</a:t>
            </a:r>
            <a:r>
              <a:rPr lang="de-DE" baseline="-25000" dirty="0" smtClean="0"/>
              <a:t>2</a:t>
            </a:r>
            <a:r>
              <a:rPr lang="de-DE" dirty="0" smtClean="0"/>
              <a:t>O:</a:t>
            </a:r>
          </a:p>
          <a:p>
            <a:endParaRPr lang="de-DE" dirty="0"/>
          </a:p>
          <a:p>
            <a:endParaRPr lang="de-DE" dirty="0" smtClean="0"/>
          </a:p>
          <a:p>
            <a:endParaRPr lang="de-DE" dirty="0"/>
          </a:p>
          <a:p>
            <a:endParaRPr lang="de-DE" dirty="0" smtClean="0"/>
          </a:p>
          <a:p>
            <a:endParaRPr lang="de-DE" dirty="0"/>
          </a:p>
          <a:p>
            <a:endParaRPr lang="de-DE" dirty="0" smtClean="0"/>
          </a:p>
          <a:p>
            <a:endParaRPr lang="de-DE" dirty="0"/>
          </a:p>
          <a:p>
            <a:r>
              <a:rPr lang="de-DE" dirty="0" smtClean="0"/>
              <a:t>Jedes Atom hat eine volle Valenzschale (Sauerstoff mit 8, Wasserstoff mit 2 Elektronen).</a:t>
            </a:r>
            <a:endParaRPr lang="de-DE" dirty="0"/>
          </a:p>
        </p:txBody>
      </p:sp>
      <p:sp>
        <p:nvSpPr>
          <p:cNvPr id="4" name="Foliennummernplatzhalter 3">
            <a:extLst>
              <a:ext uri="{FF2B5EF4-FFF2-40B4-BE49-F238E27FC236}">
                <a16:creationId xmlns:a16="http://schemas.microsoft.com/office/drawing/2014/main" id="{3231FDE5-ECC9-FAB9-6586-9D0CF31BC5AF}"/>
              </a:ext>
            </a:extLst>
          </p:cNvPr>
          <p:cNvSpPr>
            <a:spLocks noGrp="1"/>
          </p:cNvSpPr>
          <p:nvPr>
            <p:ph type="sldNum" sz="quarter" idx="12"/>
          </p:nvPr>
        </p:nvSpPr>
        <p:spPr/>
        <p:txBody>
          <a:bodyPr/>
          <a:lstStyle/>
          <a:p>
            <a:fld id="{512B0DB9-0322-4ED9-940E-5222A7C612BE}" type="slidenum">
              <a:rPr lang="de-DE" smtClean="0"/>
              <a:pPr/>
              <a:t>13</a:t>
            </a:fld>
            <a:endParaRPr lang="de-DE" dirty="0"/>
          </a:p>
        </p:txBody>
      </p:sp>
      <p:grpSp>
        <p:nvGrpSpPr>
          <p:cNvPr id="28" name="Gruppieren 27"/>
          <p:cNvGrpSpPr/>
          <p:nvPr/>
        </p:nvGrpSpPr>
        <p:grpSpPr>
          <a:xfrm flipH="1">
            <a:off x="5148372" y="1984304"/>
            <a:ext cx="469429" cy="471973"/>
            <a:chOff x="4262156" y="2265303"/>
            <a:chExt cx="469429" cy="471973"/>
          </a:xfrm>
          <a:solidFill>
            <a:srgbClr val="008000"/>
          </a:solidFill>
        </p:grpSpPr>
        <p:sp>
          <p:nvSpPr>
            <p:cNvPr id="29" name="Ellipse 28">
              <a:extLst>
                <a:ext uri="{FF2B5EF4-FFF2-40B4-BE49-F238E27FC236}">
                  <a16:creationId xmlns:a16="http://schemas.microsoft.com/office/drawing/2014/main" id="{874D457C-39F8-2797-B398-EC9188D4FFC6}"/>
                </a:ext>
              </a:extLst>
            </p:cNvPr>
            <p:cNvSpPr/>
            <p:nvPr/>
          </p:nvSpPr>
          <p:spPr>
            <a:xfrm>
              <a:off x="4262156" y="2522123"/>
              <a:ext cx="215153" cy="2151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0" name="Ellipse 29">
              <a:extLst>
                <a:ext uri="{FF2B5EF4-FFF2-40B4-BE49-F238E27FC236}">
                  <a16:creationId xmlns:a16="http://schemas.microsoft.com/office/drawing/2014/main" id="{2F4AD222-0B04-1CF0-BB63-D44A0B9804C2}"/>
                </a:ext>
              </a:extLst>
            </p:cNvPr>
            <p:cNvSpPr/>
            <p:nvPr/>
          </p:nvSpPr>
          <p:spPr>
            <a:xfrm>
              <a:off x="4516432" y="2265303"/>
              <a:ext cx="215153" cy="2151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grpSp>
      <p:sp>
        <p:nvSpPr>
          <p:cNvPr id="5" name="Ellipse 4">
            <a:extLst>
              <a:ext uri="{FF2B5EF4-FFF2-40B4-BE49-F238E27FC236}">
                <a16:creationId xmlns:a16="http://schemas.microsoft.com/office/drawing/2014/main" id="{24A39A59-7175-5C15-C5C4-5CA4C6BB3FF7}"/>
              </a:ext>
            </a:extLst>
          </p:cNvPr>
          <p:cNvSpPr/>
          <p:nvPr/>
        </p:nvSpPr>
        <p:spPr>
          <a:xfrm>
            <a:off x="4464000" y="2174321"/>
            <a:ext cx="972000" cy="9720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O</a:t>
            </a:r>
          </a:p>
        </p:txBody>
      </p:sp>
      <p:sp>
        <p:nvSpPr>
          <p:cNvPr id="7" name="Ellipse 6">
            <a:extLst>
              <a:ext uri="{FF2B5EF4-FFF2-40B4-BE49-F238E27FC236}">
                <a16:creationId xmlns:a16="http://schemas.microsoft.com/office/drawing/2014/main" id="{02D54AED-14B5-7E61-4F7B-398853D3556C}"/>
              </a:ext>
            </a:extLst>
          </p:cNvPr>
          <p:cNvSpPr/>
          <p:nvPr/>
        </p:nvSpPr>
        <p:spPr>
          <a:xfrm>
            <a:off x="3364560" y="3299592"/>
            <a:ext cx="720000" cy="720000"/>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H</a:t>
            </a:r>
          </a:p>
        </p:txBody>
      </p:sp>
      <p:sp>
        <p:nvSpPr>
          <p:cNvPr id="23" name="Ellipse 22">
            <a:extLst>
              <a:ext uri="{FF2B5EF4-FFF2-40B4-BE49-F238E27FC236}">
                <a16:creationId xmlns:a16="http://schemas.microsoft.com/office/drawing/2014/main" id="{874D457C-39F8-2797-B398-EC9188D4FFC6}"/>
              </a:ext>
            </a:extLst>
          </p:cNvPr>
          <p:cNvSpPr/>
          <p:nvPr/>
        </p:nvSpPr>
        <p:spPr>
          <a:xfrm>
            <a:off x="3996450" y="3170892"/>
            <a:ext cx="215153" cy="215153"/>
          </a:xfrm>
          <a:prstGeom prst="ellipse">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4" name="Ellipse 23">
            <a:extLst>
              <a:ext uri="{FF2B5EF4-FFF2-40B4-BE49-F238E27FC236}">
                <a16:creationId xmlns:a16="http://schemas.microsoft.com/office/drawing/2014/main" id="{2F4AD222-0B04-1CF0-BB63-D44A0B9804C2}"/>
              </a:ext>
            </a:extLst>
          </p:cNvPr>
          <p:cNvSpPr/>
          <p:nvPr/>
        </p:nvSpPr>
        <p:spPr>
          <a:xfrm>
            <a:off x="4252165" y="2913306"/>
            <a:ext cx="215153" cy="215153"/>
          </a:xfrm>
          <a:prstGeom prst="ellipse">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5" name="Ellipse 24">
            <a:extLst>
              <a:ext uri="{FF2B5EF4-FFF2-40B4-BE49-F238E27FC236}">
                <a16:creationId xmlns:a16="http://schemas.microsoft.com/office/drawing/2014/main" id="{874D457C-39F8-2797-B398-EC9188D4FFC6}"/>
              </a:ext>
            </a:extLst>
          </p:cNvPr>
          <p:cNvSpPr/>
          <p:nvPr/>
        </p:nvSpPr>
        <p:spPr>
          <a:xfrm flipH="1">
            <a:off x="5683672" y="3168987"/>
            <a:ext cx="215153" cy="215153"/>
          </a:xfrm>
          <a:prstGeom prst="ellipse">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6" name="Ellipse 25">
            <a:extLst>
              <a:ext uri="{FF2B5EF4-FFF2-40B4-BE49-F238E27FC236}">
                <a16:creationId xmlns:a16="http://schemas.microsoft.com/office/drawing/2014/main" id="{2F4AD222-0B04-1CF0-BB63-D44A0B9804C2}"/>
              </a:ext>
            </a:extLst>
          </p:cNvPr>
          <p:cNvSpPr/>
          <p:nvPr/>
        </p:nvSpPr>
        <p:spPr>
          <a:xfrm flipH="1">
            <a:off x="5427957" y="2911401"/>
            <a:ext cx="215153" cy="215153"/>
          </a:xfrm>
          <a:prstGeom prst="ellipse">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1" name="Ellipse 30">
            <a:extLst>
              <a:ext uri="{FF2B5EF4-FFF2-40B4-BE49-F238E27FC236}">
                <a16:creationId xmlns:a16="http://schemas.microsoft.com/office/drawing/2014/main" id="{874D457C-39F8-2797-B398-EC9188D4FFC6}"/>
              </a:ext>
            </a:extLst>
          </p:cNvPr>
          <p:cNvSpPr/>
          <p:nvPr/>
        </p:nvSpPr>
        <p:spPr>
          <a:xfrm>
            <a:off x="4277688" y="2240863"/>
            <a:ext cx="215153" cy="215153"/>
          </a:xfrm>
          <a:prstGeom prst="ellipse">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2" name="Ellipse 31">
            <a:extLst>
              <a:ext uri="{FF2B5EF4-FFF2-40B4-BE49-F238E27FC236}">
                <a16:creationId xmlns:a16="http://schemas.microsoft.com/office/drawing/2014/main" id="{2F4AD222-0B04-1CF0-BB63-D44A0B9804C2}"/>
              </a:ext>
            </a:extLst>
          </p:cNvPr>
          <p:cNvSpPr/>
          <p:nvPr/>
        </p:nvSpPr>
        <p:spPr>
          <a:xfrm>
            <a:off x="4533403" y="1983277"/>
            <a:ext cx="215153" cy="215153"/>
          </a:xfrm>
          <a:prstGeom prst="ellipse">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4" name="Ellipse 33">
            <a:extLst>
              <a:ext uri="{FF2B5EF4-FFF2-40B4-BE49-F238E27FC236}">
                <a16:creationId xmlns:a16="http://schemas.microsoft.com/office/drawing/2014/main" id="{02D54AED-14B5-7E61-4F7B-398853D3556C}"/>
              </a:ext>
            </a:extLst>
          </p:cNvPr>
          <p:cNvSpPr/>
          <p:nvPr/>
        </p:nvSpPr>
        <p:spPr>
          <a:xfrm flipH="1">
            <a:off x="5814170" y="3297307"/>
            <a:ext cx="720000" cy="720000"/>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H</a:t>
            </a:r>
          </a:p>
        </p:txBody>
      </p:sp>
    </p:spTree>
    <p:extLst>
      <p:ext uri="{BB962C8B-B14F-4D97-AF65-F5344CB8AC3E}">
        <p14:creationId xmlns:p14="http://schemas.microsoft.com/office/powerpoint/2010/main" val="3943592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8" end="8"/>
                                            </p:txEl>
                                          </p:spTgt>
                                        </p:tgtEl>
                                        <p:attrNameLst>
                                          <p:attrName>style.visibility</p:attrName>
                                        </p:attrNameLst>
                                      </p:cBhvr>
                                      <p:to>
                                        <p:strVal val="visible"/>
                                      </p:to>
                                    </p:set>
                                    <p:animEffect transition="in" filter="wipe(left)">
                                      <p:cBhvr>
                                        <p:cTn id="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nhaltsplatzhalter 4"/>
          <p:cNvSpPr>
            <a:spLocks noGrp="1"/>
          </p:cNvSpPr>
          <p:nvPr>
            <p:ph idx="1"/>
          </p:nvPr>
        </p:nvSpPr>
        <p:spPr/>
        <p:txBody>
          <a:bodyPr anchor="t"/>
          <a:lstStyle/>
          <a:p>
            <a:r>
              <a:rPr lang="de-DE" dirty="0" smtClean="0"/>
              <a:t>O</a:t>
            </a:r>
            <a:r>
              <a:rPr lang="de-DE" baseline="-25000" dirty="0" smtClean="0"/>
              <a:t>2</a:t>
            </a:r>
            <a:r>
              <a:rPr lang="de-DE" dirty="0" smtClean="0"/>
              <a:t>:</a:t>
            </a:r>
          </a:p>
          <a:p>
            <a:endParaRPr lang="de-DE" dirty="0"/>
          </a:p>
          <a:p>
            <a:endParaRPr lang="de-DE" dirty="0" smtClean="0"/>
          </a:p>
          <a:p>
            <a:endParaRPr lang="de-DE" dirty="0"/>
          </a:p>
          <a:p>
            <a:endParaRPr lang="de-DE" dirty="0" smtClean="0"/>
          </a:p>
          <a:p>
            <a:endParaRPr lang="de-DE" dirty="0"/>
          </a:p>
          <a:p>
            <a:endParaRPr lang="de-DE" dirty="0" smtClean="0"/>
          </a:p>
          <a:p>
            <a:endParaRPr lang="de-DE" dirty="0"/>
          </a:p>
          <a:p>
            <a:endParaRPr lang="de-DE" dirty="0" smtClean="0"/>
          </a:p>
          <a:p>
            <a:r>
              <a:rPr lang="de-DE" dirty="0"/>
              <a:t>Jedes Atom hat eine volle </a:t>
            </a:r>
            <a:r>
              <a:rPr lang="de-DE" dirty="0" smtClean="0"/>
              <a:t>Valenzschale: beide Sauerstoff-Atome habe 8).</a:t>
            </a:r>
            <a:endParaRPr lang="de-DE" dirty="0"/>
          </a:p>
        </p:txBody>
      </p:sp>
      <p:sp>
        <p:nvSpPr>
          <p:cNvPr id="4" name="Foliennummernplatzhalter 3">
            <a:extLst>
              <a:ext uri="{FF2B5EF4-FFF2-40B4-BE49-F238E27FC236}">
                <a16:creationId xmlns:a16="http://schemas.microsoft.com/office/drawing/2014/main" id="{1BC3DB69-0092-6ADE-03B3-B39CBF234D8D}"/>
              </a:ext>
            </a:extLst>
          </p:cNvPr>
          <p:cNvSpPr>
            <a:spLocks noGrp="1"/>
          </p:cNvSpPr>
          <p:nvPr>
            <p:ph type="sldNum" sz="quarter" idx="12"/>
          </p:nvPr>
        </p:nvSpPr>
        <p:spPr/>
        <p:txBody>
          <a:bodyPr/>
          <a:lstStyle/>
          <a:p>
            <a:fld id="{512B0DB9-0322-4ED9-940E-5222A7C612BE}" type="slidenum">
              <a:rPr lang="de-DE" smtClean="0"/>
              <a:pPr/>
              <a:t>14</a:t>
            </a:fld>
            <a:endParaRPr lang="de-DE" dirty="0"/>
          </a:p>
        </p:txBody>
      </p:sp>
      <p:sp>
        <p:nvSpPr>
          <p:cNvPr id="29" name="Ellipse 28">
            <a:extLst>
              <a:ext uri="{FF2B5EF4-FFF2-40B4-BE49-F238E27FC236}">
                <a16:creationId xmlns:a16="http://schemas.microsoft.com/office/drawing/2014/main" id="{874D457C-39F8-2797-B398-EC9188D4FFC6}"/>
              </a:ext>
            </a:extLst>
          </p:cNvPr>
          <p:cNvSpPr/>
          <p:nvPr/>
        </p:nvSpPr>
        <p:spPr>
          <a:xfrm rot="16156317" flipH="1">
            <a:off x="3664727" y="2423267"/>
            <a:ext cx="215153" cy="215153"/>
          </a:xfrm>
          <a:prstGeom prst="ellipse">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0" name="Ellipse 29">
            <a:extLst>
              <a:ext uri="{FF2B5EF4-FFF2-40B4-BE49-F238E27FC236}">
                <a16:creationId xmlns:a16="http://schemas.microsoft.com/office/drawing/2014/main" id="{2F4AD222-0B04-1CF0-BB63-D44A0B9804C2}"/>
              </a:ext>
            </a:extLst>
          </p:cNvPr>
          <p:cNvSpPr/>
          <p:nvPr/>
        </p:nvSpPr>
        <p:spPr>
          <a:xfrm rot="16156317" flipH="1">
            <a:off x="3447345" y="2639750"/>
            <a:ext cx="215153" cy="215153"/>
          </a:xfrm>
          <a:prstGeom prst="ellipse">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2" name="Ellipse 31">
            <a:extLst>
              <a:ext uri="{FF2B5EF4-FFF2-40B4-BE49-F238E27FC236}">
                <a16:creationId xmlns:a16="http://schemas.microsoft.com/office/drawing/2014/main" id="{874D457C-39F8-2797-B398-EC9188D4FFC6}"/>
              </a:ext>
            </a:extLst>
          </p:cNvPr>
          <p:cNvSpPr/>
          <p:nvPr/>
        </p:nvSpPr>
        <p:spPr>
          <a:xfrm rot="10756317" flipH="1">
            <a:off x="3493796" y="3317474"/>
            <a:ext cx="215153" cy="215153"/>
          </a:xfrm>
          <a:prstGeom prst="ellipse">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3" name="Ellipse 32">
            <a:extLst>
              <a:ext uri="{FF2B5EF4-FFF2-40B4-BE49-F238E27FC236}">
                <a16:creationId xmlns:a16="http://schemas.microsoft.com/office/drawing/2014/main" id="{2F4AD222-0B04-1CF0-BB63-D44A0B9804C2}"/>
              </a:ext>
            </a:extLst>
          </p:cNvPr>
          <p:cNvSpPr/>
          <p:nvPr/>
        </p:nvSpPr>
        <p:spPr>
          <a:xfrm rot="10756317" flipH="1">
            <a:off x="3710279" y="3534857"/>
            <a:ext cx="215153" cy="215153"/>
          </a:xfrm>
          <a:prstGeom prst="ellipse">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5" name="Ellipse 34">
            <a:extLst>
              <a:ext uri="{FF2B5EF4-FFF2-40B4-BE49-F238E27FC236}">
                <a16:creationId xmlns:a16="http://schemas.microsoft.com/office/drawing/2014/main" id="{874D457C-39F8-2797-B398-EC9188D4FFC6}"/>
              </a:ext>
            </a:extLst>
          </p:cNvPr>
          <p:cNvSpPr/>
          <p:nvPr/>
        </p:nvSpPr>
        <p:spPr>
          <a:xfrm rot="18856317" flipH="1">
            <a:off x="4993991" y="2820780"/>
            <a:ext cx="215153" cy="215153"/>
          </a:xfrm>
          <a:prstGeom prst="ellipse">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6" name="Ellipse 35">
            <a:extLst>
              <a:ext uri="{FF2B5EF4-FFF2-40B4-BE49-F238E27FC236}">
                <a16:creationId xmlns:a16="http://schemas.microsoft.com/office/drawing/2014/main" id="{2F4AD222-0B04-1CF0-BB63-D44A0B9804C2}"/>
              </a:ext>
            </a:extLst>
          </p:cNvPr>
          <p:cNvSpPr/>
          <p:nvPr/>
        </p:nvSpPr>
        <p:spPr>
          <a:xfrm rot="18856317" flipH="1">
            <a:off x="4687202" y="2820144"/>
            <a:ext cx="215153" cy="215153"/>
          </a:xfrm>
          <a:prstGeom prst="ellipse">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8" name="Ellipse 37">
            <a:extLst>
              <a:ext uri="{FF2B5EF4-FFF2-40B4-BE49-F238E27FC236}">
                <a16:creationId xmlns:a16="http://schemas.microsoft.com/office/drawing/2014/main" id="{874D457C-39F8-2797-B398-EC9188D4FFC6}"/>
              </a:ext>
            </a:extLst>
          </p:cNvPr>
          <p:cNvSpPr/>
          <p:nvPr/>
        </p:nvSpPr>
        <p:spPr>
          <a:xfrm rot="18856317" flipH="1">
            <a:off x="4994500" y="3074912"/>
            <a:ext cx="215153" cy="215153"/>
          </a:xfrm>
          <a:prstGeom prst="ellipse">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9" name="Ellipse 38">
            <a:extLst>
              <a:ext uri="{FF2B5EF4-FFF2-40B4-BE49-F238E27FC236}">
                <a16:creationId xmlns:a16="http://schemas.microsoft.com/office/drawing/2014/main" id="{2F4AD222-0B04-1CF0-BB63-D44A0B9804C2}"/>
              </a:ext>
            </a:extLst>
          </p:cNvPr>
          <p:cNvSpPr/>
          <p:nvPr/>
        </p:nvSpPr>
        <p:spPr>
          <a:xfrm rot="18856317" flipH="1">
            <a:off x="4687711" y="3074276"/>
            <a:ext cx="215153" cy="215153"/>
          </a:xfrm>
          <a:prstGeom prst="ellipse">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3" name="Ellipse 42">
            <a:extLst>
              <a:ext uri="{FF2B5EF4-FFF2-40B4-BE49-F238E27FC236}">
                <a16:creationId xmlns:a16="http://schemas.microsoft.com/office/drawing/2014/main" id="{874D457C-39F8-2797-B398-EC9188D4FFC6}"/>
              </a:ext>
            </a:extLst>
          </p:cNvPr>
          <p:cNvSpPr/>
          <p:nvPr/>
        </p:nvSpPr>
        <p:spPr>
          <a:xfrm rot="5443683">
            <a:off x="6019006" y="2423444"/>
            <a:ext cx="215153" cy="215153"/>
          </a:xfrm>
          <a:prstGeom prst="ellipse">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4" name="Ellipse 43">
            <a:extLst>
              <a:ext uri="{FF2B5EF4-FFF2-40B4-BE49-F238E27FC236}">
                <a16:creationId xmlns:a16="http://schemas.microsoft.com/office/drawing/2014/main" id="{2F4AD222-0B04-1CF0-BB63-D44A0B9804C2}"/>
              </a:ext>
            </a:extLst>
          </p:cNvPr>
          <p:cNvSpPr/>
          <p:nvPr/>
        </p:nvSpPr>
        <p:spPr>
          <a:xfrm rot="5443683">
            <a:off x="6236388" y="2639927"/>
            <a:ext cx="215153" cy="215153"/>
          </a:xfrm>
          <a:prstGeom prst="ellipse">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5" name="Ellipse 44">
            <a:extLst>
              <a:ext uri="{FF2B5EF4-FFF2-40B4-BE49-F238E27FC236}">
                <a16:creationId xmlns:a16="http://schemas.microsoft.com/office/drawing/2014/main" id="{874D457C-39F8-2797-B398-EC9188D4FFC6}"/>
              </a:ext>
            </a:extLst>
          </p:cNvPr>
          <p:cNvSpPr/>
          <p:nvPr/>
        </p:nvSpPr>
        <p:spPr>
          <a:xfrm rot="10843683">
            <a:off x="6189937" y="3317651"/>
            <a:ext cx="215153" cy="215153"/>
          </a:xfrm>
          <a:prstGeom prst="ellipse">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6" name="Ellipse 45">
            <a:extLst>
              <a:ext uri="{FF2B5EF4-FFF2-40B4-BE49-F238E27FC236}">
                <a16:creationId xmlns:a16="http://schemas.microsoft.com/office/drawing/2014/main" id="{2F4AD222-0B04-1CF0-BB63-D44A0B9804C2}"/>
              </a:ext>
            </a:extLst>
          </p:cNvPr>
          <p:cNvSpPr/>
          <p:nvPr/>
        </p:nvSpPr>
        <p:spPr>
          <a:xfrm rot="10843683">
            <a:off x="5973454" y="3535034"/>
            <a:ext cx="215153" cy="215153"/>
          </a:xfrm>
          <a:prstGeom prst="ellipse">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55" name="Textfeld 54"/>
          <p:cNvSpPr txBox="1"/>
          <p:nvPr/>
        </p:nvSpPr>
        <p:spPr>
          <a:xfrm>
            <a:off x="7000240" y="2629699"/>
            <a:ext cx="1676400" cy="646331"/>
          </a:xfrm>
          <a:prstGeom prst="rect">
            <a:avLst/>
          </a:prstGeom>
          <a:noFill/>
        </p:spPr>
        <p:txBody>
          <a:bodyPr wrap="square" rtlCol="0">
            <a:spAutoFit/>
          </a:bodyPr>
          <a:lstStyle/>
          <a:p>
            <a:r>
              <a:rPr lang="de-DE" sz="1200" dirty="0"/>
              <a:t>Klicke </a:t>
            </a:r>
            <a:r>
              <a:rPr lang="de-DE" sz="1200" dirty="0">
                <a:solidFill>
                  <a:schemeClr val="accent1"/>
                </a:solidFill>
              </a:rPr>
              <a:t>Hier</a:t>
            </a:r>
            <a:r>
              <a:rPr lang="de-DE" sz="1200" dirty="0"/>
              <a:t> um die Elektronenpaare sichtbar zu machen.</a:t>
            </a:r>
          </a:p>
        </p:txBody>
      </p:sp>
      <p:sp>
        <p:nvSpPr>
          <p:cNvPr id="25" name="Rechteck 24"/>
          <p:cNvSpPr/>
          <p:nvPr/>
        </p:nvSpPr>
        <p:spPr>
          <a:xfrm rot="18900000" flipH="1">
            <a:off x="3369444" y="2526246"/>
            <a:ext cx="591136" cy="216000"/>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6" name="Rechteck 25"/>
          <p:cNvSpPr/>
          <p:nvPr/>
        </p:nvSpPr>
        <p:spPr>
          <a:xfrm rot="13500000" flipH="1">
            <a:off x="3414369" y="3433369"/>
            <a:ext cx="591136" cy="216000"/>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4" name="Rechteck 33"/>
          <p:cNvSpPr/>
          <p:nvPr/>
        </p:nvSpPr>
        <p:spPr>
          <a:xfrm flipH="1">
            <a:off x="4653366" y="2815011"/>
            <a:ext cx="591136" cy="216000"/>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7" name="Rechteck 36"/>
          <p:cNvSpPr/>
          <p:nvPr/>
        </p:nvSpPr>
        <p:spPr>
          <a:xfrm flipH="1">
            <a:off x="4653875" y="3087277"/>
            <a:ext cx="591136" cy="216000"/>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1" name="Rechteck 40"/>
          <p:cNvSpPr/>
          <p:nvPr/>
        </p:nvSpPr>
        <p:spPr>
          <a:xfrm rot="2700000">
            <a:off x="5938306" y="2526246"/>
            <a:ext cx="591136" cy="216000"/>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2" name="Rechteck 41"/>
          <p:cNvSpPr/>
          <p:nvPr/>
        </p:nvSpPr>
        <p:spPr>
          <a:xfrm rot="8100000">
            <a:off x="5893381" y="3441252"/>
            <a:ext cx="591136" cy="216000"/>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7" name="Ellipse 26">
            <a:extLst>
              <a:ext uri="{FF2B5EF4-FFF2-40B4-BE49-F238E27FC236}">
                <a16:creationId xmlns:a16="http://schemas.microsoft.com/office/drawing/2014/main" id="{24A39A59-7175-5C15-C5C4-5CA4C6BB3FF7}"/>
              </a:ext>
            </a:extLst>
          </p:cNvPr>
          <p:cNvSpPr/>
          <p:nvPr/>
        </p:nvSpPr>
        <p:spPr>
          <a:xfrm>
            <a:off x="3656856" y="2577628"/>
            <a:ext cx="972000" cy="9720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O</a:t>
            </a:r>
          </a:p>
        </p:txBody>
      </p:sp>
      <p:sp>
        <p:nvSpPr>
          <p:cNvPr id="28" name="Ellipse 27">
            <a:extLst>
              <a:ext uri="{FF2B5EF4-FFF2-40B4-BE49-F238E27FC236}">
                <a16:creationId xmlns:a16="http://schemas.microsoft.com/office/drawing/2014/main" id="{24A39A59-7175-5C15-C5C4-5CA4C6BB3FF7}"/>
              </a:ext>
            </a:extLst>
          </p:cNvPr>
          <p:cNvSpPr/>
          <p:nvPr/>
        </p:nvSpPr>
        <p:spPr>
          <a:xfrm>
            <a:off x="5277144" y="2595684"/>
            <a:ext cx="972000" cy="9720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O</a:t>
            </a:r>
          </a:p>
        </p:txBody>
      </p:sp>
    </p:spTree>
    <p:extLst>
      <p:ext uri="{BB962C8B-B14F-4D97-AF65-F5344CB8AC3E}">
        <p14:creationId xmlns:p14="http://schemas.microsoft.com/office/powerpoint/2010/main" val="18021522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xEl>
                                              <p:pRg st="9" end="9"/>
                                            </p:txEl>
                                          </p:spTgt>
                                        </p:tgtEl>
                                        <p:attrNameLst>
                                          <p:attrName>style.visibility</p:attrName>
                                        </p:attrNameLst>
                                      </p:cBhvr>
                                      <p:to>
                                        <p:strVal val="visible"/>
                                      </p:to>
                                    </p:set>
                                    <p:animEffect transition="in" filter="wipe(left)">
                                      <p:cBhvr>
                                        <p:cTn id="7" dur="500"/>
                                        <p:tgtEl>
                                          <p:spTgt spid="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8" restart="whenNotActive" fill="hold" evtFilter="cancelBubble" nodeType="interactiveSeq">
                <p:stCondLst>
                  <p:cond evt="onClick" delay="0">
                    <p:tgtEl>
                      <p:spTgt spid="55"/>
                    </p:tgtEl>
                  </p:cond>
                </p:stCondLst>
                <p:endSync evt="end" delay="0">
                  <p:rtn val="all"/>
                </p:endSync>
                <p:childTnLst>
                  <p:par>
                    <p:cTn id="9" fill="hold">
                      <p:stCondLst>
                        <p:cond delay="0"/>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25"/>
                                        </p:tgtEl>
                                        <p:attrNameLst>
                                          <p:attrName>style.visibility</p:attrName>
                                        </p:attrNameLst>
                                      </p:cBhvr>
                                      <p:to>
                                        <p:strVal val="visible"/>
                                      </p:to>
                                    </p:set>
                                    <p:animEffect transition="in" filter="fade">
                                      <p:cBhvr>
                                        <p:cTn id="13" dur="500"/>
                                        <p:tgtEl>
                                          <p:spTgt spid="25"/>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4"/>
                                        </p:tgtEl>
                                        <p:attrNameLst>
                                          <p:attrName>style.visibility</p:attrName>
                                        </p:attrNameLst>
                                      </p:cBhvr>
                                      <p:to>
                                        <p:strVal val="visible"/>
                                      </p:to>
                                    </p:set>
                                    <p:animEffect transition="in" filter="fade">
                                      <p:cBhvr>
                                        <p:cTn id="16" dur="500"/>
                                        <p:tgtEl>
                                          <p:spTgt spid="34"/>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7"/>
                                        </p:tgtEl>
                                        <p:attrNameLst>
                                          <p:attrName>style.visibility</p:attrName>
                                        </p:attrNameLst>
                                      </p:cBhvr>
                                      <p:to>
                                        <p:strVal val="visible"/>
                                      </p:to>
                                    </p:set>
                                    <p:animEffect transition="in" filter="fade">
                                      <p:cBhvr>
                                        <p:cTn id="19" dur="500"/>
                                        <p:tgtEl>
                                          <p:spTgt spid="37"/>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6"/>
                                        </p:tgtEl>
                                        <p:attrNameLst>
                                          <p:attrName>style.visibility</p:attrName>
                                        </p:attrNameLst>
                                      </p:cBhvr>
                                      <p:to>
                                        <p:strVal val="visible"/>
                                      </p:to>
                                    </p:set>
                                    <p:animEffect transition="in" filter="fade">
                                      <p:cBhvr>
                                        <p:cTn id="22" dur="500"/>
                                        <p:tgtEl>
                                          <p:spTgt spid="26"/>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42"/>
                                        </p:tgtEl>
                                        <p:attrNameLst>
                                          <p:attrName>style.visibility</p:attrName>
                                        </p:attrNameLst>
                                      </p:cBhvr>
                                      <p:to>
                                        <p:strVal val="visible"/>
                                      </p:to>
                                    </p:set>
                                    <p:animEffect transition="in" filter="fade">
                                      <p:cBhvr>
                                        <p:cTn id="25" dur="500"/>
                                        <p:tgtEl>
                                          <p:spTgt spid="42"/>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41"/>
                                        </p:tgtEl>
                                        <p:attrNameLst>
                                          <p:attrName>style.visibility</p:attrName>
                                        </p:attrNameLst>
                                      </p:cBhvr>
                                      <p:to>
                                        <p:strVal val="visible"/>
                                      </p:to>
                                    </p:set>
                                    <p:animEffect transition="in" filter="fade">
                                      <p:cBhvr>
                                        <p:cTn id="28" dur="500"/>
                                        <p:tgtEl>
                                          <p:spTgt spid="41"/>
                                        </p:tgtEl>
                                      </p:cBhvr>
                                    </p:animEffect>
                                  </p:childTnLst>
                                </p:cTn>
                              </p:par>
                            </p:childTnLst>
                          </p:cTn>
                        </p:par>
                      </p:childTnLst>
                    </p:cTn>
                  </p:par>
                </p:childTnLst>
              </p:cTn>
              <p:nextCondLst>
                <p:cond evt="onClick" delay="0">
                  <p:tgtEl>
                    <p:spTgt spid="55"/>
                  </p:tgtEl>
                </p:cond>
              </p:nextCondLst>
            </p:seq>
          </p:childTnLst>
        </p:cTn>
      </p:par>
    </p:tnLst>
    <p:bldLst>
      <p:bldP spid="5" grpId="0" uiExpand="1" build="p"/>
      <p:bldP spid="25" grpId="0" animBg="1"/>
      <p:bldP spid="26" grpId="0" animBg="1"/>
      <p:bldP spid="34" grpId="0" animBg="1"/>
      <p:bldP spid="37" grpId="0" animBg="1"/>
      <p:bldP spid="41" grpId="0" animBg="1"/>
      <p:bldP spid="4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EE1D794-3BB9-67B7-359B-EDB3EA4011B1}"/>
              </a:ext>
            </a:extLst>
          </p:cNvPr>
          <p:cNvSpPr>
            <a:spLocks noGrp="1"/>
          </p:cNvSpPr>
          <p:nvPr>
            <p:ph type="title"/>
          </p:nvPr>
        </p:nvSpPr>
        <p:spPr/>
        <p:txBody>
          <a:bodyPr/>
          <a:lstStyle/>
          <a:p>
            <a:r>
              <a:rPr lang="de-DE" dirty="0" smtClean="0"/>
              <a:t>Aufgabe 1b von 2</a:t>
            </a:r>
            <a:endParaRPr lang="de-DE" dirty="0"/>
          </a:p>
        </p:txBody>
      </p:sp>
      <p:sp>
        <p:nvSpPr>
          <p:cNvPr id="3" name="Inhaltsplatzhalter 2">
            <a:extLst>
              <a:ext uri="{FF2B5EF4-FFF2-40B4-BE49-F238E27FC236}">
                <a16:creationId xmlns:a16="http://schemas.microsoft.com/office/drawing/2014/main" id="{32472899-9404-1A79-70F3-2CD4401DDB18}"/>
              </a:ext>
            </a:extLst>
          </p:cNvPr>
          <p:cNvSpPr>
            <a:spLocks noGrp="1"/>
          </p:cNvSpPr>
          <p:nvPr>
            <p:ph idx="1"/>
          </p:nvPr>
        </p:nvSpPr>
        <p:spPr/>
        <p:txBody>
          <a:bodyPr/>
          <a:lstStyle/>
          <a:p>
            <a:r>
              <a:rPr lang="de-DE" dirty="0" smtClean="0">
                <a:solidFill>
                  <a:schemeClr val="tx1"/>
                </a:solidFill>
              </a:rPr>
              <a:t>Lege </a:t>
            </a:r>
            <a:r>
              <a:rPr lang="de-DE" dirty="0">
                <a:solidFill>
                  <a:schemeClr val="tx1"/>
                </a:solidFill>
              </a:rPr>
              <a:t>die </a:t>
            </a:r>
            <a:r>
              <a:rPr lang="de-DE" dirty="0" smtClean="0">
                <a:solidFill>
                  <a:schemeClr val="tx1"/>
                </a:solidFill>
              </a:rPr>
              <a:t>Valenzstrich-Schreibweise </a:t>
            </a:r>
            <a:r>
              <a:rPr lang="de-DE" dirty="0">
                <a:solidFill>
                  <a:schemeClr val="tx1"/>
                </a:solidFill>
              </a:rPr>
              <a:t>für </a:t>
            </a:r>
            <a:r>
              <a:rPr lang="de-DE" dirty="0" smtClean="0">
                <a:solidFill>
                  <a:schemeClr val="tx1"/>
                </a:solidFill>
              </a:rPr>
              <a:t>Ozon </a:t>
            </a:r>
            <a:r>
              <a:rPr lang="de-DE" dirty="0"/>
              <a:t>(O</a:t>
            </a:r>
            <a:r>
              <a:rPr lang="de-DE" baseline="-25000" dirty="0"/>
              <a:t>3</a:t>
            </a:r>
            <a:r>
              <a:rPr lang="de-DE" dirty="0"/>
              <a:t>) </a:t>
            </a:r>
            <a:r>
              <a:rPr lang="de-DE" dirty="0" smtClean="0">
                <a:solidFill>
                  <a:schemeClr val="tx1"/>
                </a:solidFill>
              </a:rPr>
              <a:t>. </a:t>
            </a:r>
            <a:endParaRPr lang="de-DE" dirty="0">
              <a:solidFill>
                <a:schemeClr val="tx1"/>
              </a:solidFill>
            </a:endParaRPr>
          </a:p>
          <a:p>
            <a:pPr algn="l"/>
            <a:endParaRPr lang="de-DE" dirty="0" smtClean="0">
              <a:solidFill>
                <a:schemeClr val="tx2">
                  <a:lumMod val="75000"/>
                </a:schemeClr>
              </a:solidFill>
            </a:endParaRPr>
          </a:p>
          <a:p>
            <a:pPr algn="l"/>
            <a:r>
              <a:rPr lang="de-DE" dirty="0" smtClean="0"/>
              <a:t>Tipp: du musst 3x6 Elektronen verteilen, jedes Sauerstoff-Atom bringt 6 Valenzelektronen mit.</a:t>
            </a:r>
            <a:endParaRPr lang="de-DE" dirty="0"/>
          </a:p>
        </p:txBody>
      </p:sp>
      <p:sp>
        <p:nvSpPr>
          <p:cNvPr id="4" name="Foliennummernplatzhalter 3">
            <a:extLst>
              <a:ext uri="{FF2B5EF4-FFF2-40B4-BE49-F238E27FC236}">
                <a16:creationId xmlns:a16="http://schemas.microsoft.com/office/drawing/2014/main" id="{C3E77B31-8353-E3E0-D098-93EEECCD7BC0}"/>
              </a:ext>
            </a:extLst>
          </p:cNvPr>
          <p:cNvSpPr>
            <a:spLocks noGrp="1"/>
          </p:cNvSpPr>
          <p:nvPr>
            <p:ph type="sldNum" sz="quarter" idx="12"/>
          </p:nvPr>
        </p:nvSpPr>
        <p:spPr/>
        <p:txBody>
          <a:bodyPr/>
          <a:lstStyle/>
          <a:p>
            <a:fld id="{512B0DB9-0322-4ED9-940E-5222A7C612BE}" type="slidenum">
              <a:rPr lang="de-DE" smtClean="0"/>
              <a:pPr/>
              <a:t>15</a:t>
            </a:fld>
            <a:endParaRPr lang="de-DE" dirty="0"/>
          </a:p>
        </p:txBody>
      </p:sp>
      <p:sp>
        <p:nvSpPr>
          <p:cNvPr id="10" name="Textplatzhalter 9"/>
          <p:cNvSpPr>
            <a:spLocks noGrp="1"/>
          </p:cNvSpPr>
          <p:nvPr>
            <p:ph type="body" sz="quarter" idx="15"/>
          </p:nvPr>
        </p:nvSpPr>
        <p:spPr/>
        <p:txBody>
          <a:bodyPr/>
          <a:lstStyle/>
          <a:p>
            <a:r>
              <a:rPr lang="de-DE" dirty="0"/>
              <a:t>Schreib deine Lösung auf</a:t>
            </a:r>
            <a:r>
              <a:rPr lang="de-DE" dirty="0" smtClean="0"/>
              <a:t>.</a:t>
            </a:r>
            <a:endParaRPr lang="de-DE" dirty="0"/>
          </a:p>
        </p:txBody>
      </p:sp>
      <p:pic>
        <p:nvPicPr>
          <p:cNvPr id="11" name="Inhaltsplatzhalter 22"/>
          <p:cNvPicPr>
            <a:picLocks noGrp="1" noChangeAspect="1"/>
          </p:cNvPicPr>
          <p:nvPr>
            <p:ph sz="quarter" idx="13"/>
          </p:nvPr>
        </p:nvPicPr>
        <p:blipFill>
          <a:blip r:embed="rId2"/>
          <a:stretch>
            <a:fillRect/>
          </a:stretch>
        </p:blipFill>
        <p:spPr>
          <a:xfrm>
            <a:off x="636920" y="503238"/>
            <a:ext cx="489872" cy="900112"/>
          </a:xfrm>
          <a:prstGeom prst="rect">
            <a:avLst/>
          </a:prstGeom>
        </p:spPr>
      </p:pic>
      <p:pic>
        <p:nvPicPr>
          <p:cNvPr id="12" name="Grafik 31">
            <a:extLst>
              <a:ext uri="{FF2B5EF4-FFF2-40B4-BE49-F238E27FC236}">
                <a16:creationId xmlns:a16="http://schemas.microsoft.com/office/drawing/2014/main" id="{F2A28CA2-B125-93E3-81C2-1BB5F080C833}"/>
              </a:ext>
            </a:extLst>
          </p:cNvPr>
          <p:cNvPicPr>
            <a:picLocks noGrp="1" noChangeAspect="1"/>
          </p:cNvPicPr>
          <p:nvPr>
            <p:ph sz="quarter" idx="14"/>
          </p:nvPr>
        </p:nvPicPr>
        <p:blipFill>
          <a:blip r:embed="rId3"/>
          <a:stretch>
            <a:fillRect/>
          </a:stretch>
        </p:blipFill>
        <p:spPr>
          <a:xfrm>
            <a:off x="775870" y="5219700"/>
            <a:ext cx="788234" cy="900113"/>
          </a:xfrm>
          <a:prstGeom prst="rect">
            <a:avLst/>
          </a:prstGeom>
        </p:spPr>
      </p:pic>
    </p:spTree>
    <p:extLst>
      <p:ext uri="{BB962C8B-B14F-4D97-AF65-F5344CB8AC3E}">
        <p14:creationId xmlns:p14="http://schemas.microsoft.com/office/powerpoint/2010/main" val="19524173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2"/>
          </p:nvPr>
        </p:nvSpPr>
        <p:spPr/>
        <p:txBody>
          <a:bodyPr/>
          <a:lstStyle/>
          <a:p>
            <a:fld id="{512B0DB9-0322-4ED9-940E-5222A7C612BE}" type="slidenum">
              <a:rPr lang="de-DE" smtClean="0"/>
              <a:t>16</a:t>
            </a:fld>
            <a:endParaRPr lang="de-DE" dirty="0"/>
          </a:p>
        </p:txBody>
      </p:sp>
    </p:spTree>
    <p:extLst>
      <p:ext uri="{BB962C8B-B14F-4D97-AF65-F5344CB8AC3E}">
        <p14:creationId xmlns:p14="http://schemas.microsoft.com/office/powerpoint/2010/main" val="247940220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r>
              <a:rPr lang="de-DE" dirty="0"/>
              <a:t>O</a:t>
            </a:r>
            <a:r>
              <a:rPr lang="de-DE" baseline="-25000" dirty="0"/>
              <a:t>3</a:t>
            </a:r>
            <a:r>
              <a:rPr lang="de-DE" dirty="0"/>
              <a:t>: Sieht dein Ergebnis so aus?</a:t>
            </a:r>
          </a:p>
          <a:p>
            <a:endParaRPr lang="de-DE" dirty="0"/>
          </a:p>
          <a:p>
            <a:endParaRPr lang="de-DE" dirty="0"/>
          </a:p>
          <a:p>
            <a:endParaRPr lang="de-DE" dirty="0"/>
          </a:p>
          <a:p>
            <a:endParaRPr lang="de-DE" dirty="0"/>
          </a:p>
          <a:p>
            <a:endParaRPr lang="de-DE" dirty="0"/>
          </a:p>
          <a:p>
            <a:endParaRPr lang="de-DE" dirty="0"/>
          </a:p>
          <a:p>
            <a:endParaRPr lang="de-DE" dirty="0"/>
          </a:p>
          <a:p>
            <a:endParaRPr lang="de-DE" dirty="0"/>
          </a:p>
          <a:p>
            <a:endParaRPr lang="de-DE" dirty="0"/>
          </a:p>
          <a:p>
            <a:r>
              <a:rPr lang="de-DE" dirty="0" smtClean="0"/>
              <a:t>Das geht gar nicht zu legen (ohne dass du die Trauben-Beeren matscht </a:t>
            </a:r>
            <a:r>
              <a:rPr lang="de-DE" dirty="0" smtClean="0">
                <a:sym typeface="Wingdings" panose="05000000000000000000" pitchFamily="2" charset="2"/>
              </a:rPr>
              <a:t>)</a:t>
            </a:r>
            <a:r>
              <a:rPr lang="de-DE" dirty="0" smtClean="0"/>
              <a:t>.</a:t>
            </a:r>
            <a:endParaRPr lang="de-DE" dirty="0"/>
          </a:p>
        </p:txBody>
      </p:sp>
      <p:sp>
        <p:nvSpPr>
          <p:cNvPr id="3" name="Foliennummernplatzhalter 2"/>
          <p:cNvSpPr>
            <a:spLocks noGrp="1"/>
          </p:cNvSpPr>
          <p:nvPr>
            <p:ph type="sldNum" sz="quarter" idx="12"/>
          </p:nvPr>
        </p:nvSpPr>
        <p:spPr/>
        <p:txBody>
          <a:bodyPr/>
          <a:lstStyle/>
          <a:p>
            <a:fld id="{649AAC7D-4B30-4604-BD35-0C4E56313D0D}" type="slidenum">
              <a:rPr lang="de-DE" smtClean="0"/>
              <a:t>17</a:t>
            </a:fld>
            <a:endParaRPr lang="de-DE" dirty="0"/>
          </a:p>
        </p:txBody>
      </p:sp>
      <p:grpSp>
        <p:nvGrpSpPr>
          <p:cNvPr id="57" name="Gruppieren 56"/>
          <p:cNvGrpSpPr>
            <a:grpSpLocks noChangeAspect="1"/>
          </p:cNvGrpSpPr>
          <p:nvPr/>
        </p:nvGrpSpPr>
        <p:grpSpPr>
          <a:xfrm>
            <a:off x="2930050" y="2094366"/>
            <a:ext cx="3974595" cy="2762489"/>
            <a:chOff x="2930050" y="2094366"/>
            <a:chExt cx="3974595" cy="2762489"/>
          </a:xfrm>
        </p:grpSpPr>
        <p:sp>
          <p:nvSpPr>
            <p:cNvPr id="6" name="Ellipse 5">
              <a:extLst>
                <a:ext uri="{FF2B5EF4-FFF2-40B4-BE49-F238E27FC236}">
                  <a16:creationId xmlns:a16="http://schemas.microsoft.com/office/drawing/2014/main" id="{874D457C-39F8-2797-B398-EC9188D4FFC6}"/>
                </a:ext>
              </a:extLst>
            </p:cNvPr>
            <p:cNvSpPr/>
            <p:nvPr/>
          </p:nvSpPr>
          <p:spPr>
            <a:xfrm>
              <a:off x="3996450" y="3449351"/>
              <a:ext cx="215153" cy="215153"/>
            </a:xfrm>
            <a:prstGeom prst="ellipse">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7" name="Ellipse 6">
              <a:extLst>
                <a:ext uri="{FF2B5EF4-FFF2-40B4-BE49-F238E27FC236}">
                  <a16:creationId xmlns:a16="http://schemas.microsoft.com/office/drawing/2014/main" id="{2F4AD222-0B04-1CF0-BB63-D44A0B9804C2}"/>
                </a:ext>
              </a:extLst>
            </p:cNvPr>
            <p:cNvSpPr/>
            <p:nvPr/>
          </p:nvSpPr>
          <p:spPr>
            <a:xfrm>
              <a:off x="4252165" y="3191765"/>
              <a:ext cx="215153" cy="215153"/>
            </a:xfrm>
            <a:prstGeom prst="ellipse">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grpSp>
          <p:nvGrpSpPr>
            <p:cNvPr id="47" name="Gruppieren 46"/>
            <p:cNvGrpSpPr/>
            <p:nvPr/>
          </p:nvGrpSpPr>
          <p:grpSpPr>
            <a:xfrm>
              <a:off x="5427957" y="3189860"/>
              <a:ext cx="470868" cy="472739"/>
              <a:chOff x="5427957" y="3189860"/>
              <a:chExt cx="470868" cy="472739"/>
            </a:xfrm>
            <a:solidFill>
              <a:srgbClr val="008000"/>
            </a:solidFill>
          </p:grpSpPr>
          <p:sp>
            <p:nvSpPr>
              <p:cNvPr id="12" name="Ellipse 11">
                <a:extLst>
                  <a:ext uri="{FF2B5EF4-FFF2-40B4-BE49-F238E27FC236}">
                    <a16:creationId xmlns:a16="http://schemas.microsoft.com/office/drawing/2014/main" id="{874D457C-39F8-2797-B398-EC9188D4FFC6}"/>
                  </a:ext>
                </a:extLst>
              </p:cNvPr>
              <p:cNvSpPr/>
              <p:nvPr/>
            </p:nvSpPr>
            <p:spPr>
              <a:xfrm flipH="1">
                <a:off x="5683672" y="3447446"/>
                <a:ext cx="215153" cy="2151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3" name="Ellipse 12">
                <a:extLst>
                  <a:ext uri="{FF2B5EF4-FFF2-40B4-BE49-F238E27FC236}">
                    <a16:creationId xmlns:a16="http://schemas.microsoft.com/office/drawing/2014/main" id="{2F4AD222-0B04-1CF0-BB63-D44A0B9804C2}"/>
                  </a:ext>
                </a:extLst>
              </p:cNvPr>
              <p:cNvSpPr/>
              <p:nvPr/>
            </p:nvSpPr>
            <p:spPr>
              <a:xfrm flipH="1">
                <a:off x="5427957" y="3189860"/>
                <a:ext cx="215153" cy="2151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grpSp>
        <p:grpSp>
          <p:nvGrpSpPr>
            <p:cNvPr id="36" name="Gruppieren 35"/>
            <p:cNvGrpSpPr/>
            <p:nvPr/>
          </p:nvGrpSpPr>
          <p:grpSpPr>
            <a:xfrm>
              <a:off x="6688856" y="3887899"/>
              <a:ext cx="215789" cy="521942"/>
              <a:chOff x="6688856" y="3887899"/>
              <a:chExt cx="215789" cy="521942"/>
            </a:xfrm>
            <a:solidFill>
              <a:srgbClr val="008000"/>
            </a:solidFill>
          </p:grpSpPr>
          <p:sp>
            <p:nvSpPr>
              <p:cNvPr id="18" name="Ellipse 17">
                <a:extLst>
                  <a:ext uri="{FF2B5EF4-FFF2-40B4-BE49-F238E27FC236}">
                    <a16:creationId xmlns:a16="http://schemas.microsoft.com/office/drawing/2014/main" id="{874D457C-39F8-2797-B398-EC9188D4FFC6}"/>
                  </a:ext>
                </a:extLst>
              </p:cNvPr>
              <p:cNvSpPr/>
              <p:nvPr/>
            </p:nvSpPr>
            <p:spPr>
              <a:xfrm rot="8143683">
                <a:off x="6688856" y="3887899"/>
                <a:ext cx="215153" cy="2151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9" name="Ellipse 18">
                <a:extLst>
                  <a:ext uri="{FF2B5EF4-FFF2-40B4-BE49-F238E27FC236}">
                    <a16:creationId xmlns:a16="http://schemas.microsoft.com/office/drawing/2014/main" id="{2F4AD222-0B04-1CF0-BB63-D44A0B9804C2}"/>
                  </a:ext>
                </a:extLst>
              </p:cNvPr>
              <p:cNvSpPr/>
              <p:nvPr/>
            </p:nvSpPr>
            <p:spPr>
              <a:xfrm rot="8143683">
                <a:off x="6689492" y="4194688"/>
                <a:ext cx="215153" cy="2151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grpSp>
        <p:grpSp>
          <p:nvGrpSpPr>
            <p:cNvPr id="37" name="Gruppieren 36"/>
            <p:cNvGrpSpPr/>
            <p:nvPr/>
          </p:nvGrpSpPr>
          <p:grpSpPr>
            <a:xfrm>
              <a:off x="5870634" y="4641066"/>
              <a:ext cx="521942" cy="215789"/>
              <a:chOff x="5870634" y="4641066"/>
              <a:chExt cx="521942" cy="215789"/>
            </a:xfrm>
            <a:solidFill>
              <a:srgbClr val="008000"/>
            </a:solidFill>
          </p:grpSpPr>
          <p:sp>
            <p:nvSpPr>
              <p:cNvPr id="20" name="Ellipse 19">
                <a:extLst>
                  <a:ext uri="{FF2B5EF4-FFF2-40B4-BE49-F238E27FC236}">
                    <a16:creationId xmlns:a16="http://schemas.microsoft.com/office/drawing/2014/main" id="{874D457C-39F8-2797-B398-EC9188D4FFC6}"/>
                  </a:ext>
                </a:extLst>
              </p:cNvPr>
              <p:cNvSpPr/>
              <p:nvPr/>
            </p:nvSpPr>
            <p:spPr>
              <a:xfrm rot="13543683">
                <a:off x="6177423" y="4641066"/>
                <a:ext cx="215153" cy="2151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1" name="Ellipse 20">
                <a:extLst>
                  <a:ext uri="{FF2B5EF4-FFF2-40B4-BE49-F238E27FC236}">
                    <a16:creationId xmlns:a16="http://schemas.microsoft.com/office/drawing/2014/main" id="{2F4AD222-0B04-1CF0-BB63-D44A0B9804C2}"/>
                  </a:ext>
                </a:extLst>
              </p:cNvPr>
              <p:cNvSpPr/>
              <p:nvPr/>
            </p:nvSpPr>
            <p:spPr>
              <a:xfrm rot="13543683">
                <a:off x="5870634" y="4641702"/>
                <a:ext cx="215153" cy="2151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grpSp>
        <p:sp>
          <p:nvSpPr>
            <p:cNvPr id="24" name="Ellipse 23">
              <a:extLst>
                <a:ext uri="{FF2B5EF4-FFF2-40B4-BE49-F238E27FC236}">
                  <a16:creationId xmlns:a16="http://schemas.microsoft.com/office/drawing/2014/main" id="{24A39A59-7175-5C15-C5C4-5CA4C6BB3FF7}"/>
                </a:ext>
              </a:extLst>
            </p:cNvPr>
            <p:cNvSpPr/>
            <p:nvPr/>
          </p:nvSpPr>
          <p:spPr>
            <a:xfrm>
              <a:off x="4485056" y="2492896"/>
              <a:ext cx="972000" cy="9720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O</a:t>
              </a:r>
            </a:p>
          </p:txBody>
        </p:sp>
        <p:sp>
          <p:nvSpPr>
            <p:cNvPr id="25" name="Ellipse 24">
              <a:extLst>
                <a:ext uri="{FF2B5EF4-FFF2-40B4-BE49-F238E27FC236}">
                  <a16:creationId xmlns:a16="http://schemas.microsoft.com/office/drawing/2014/main" id="{24A39A59-7175-5C15-C5C4-5CA4C6BB3FF7}"/>
                </a:ext>
              </a:extLst>
            </p:cNvPr>
            <p:cNvSpPr/>
            <p:nvPr/>
          </p:nvSpPr>
          <p:spPr>
            <a:xfrm>
              <a:off x="3224808" y="3609128"/>
              <a:ext cx="972000" cy="9720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O</a:t>
              </a:r>
            </a:p>
          </p:txBody>
        </p:sp>
        <p:sp>
          <p:nvSpPr>
            <p:cNvPr id="26" name="Ellipse 25">
              <a:extLst>
                <a:ext uri="{FF2B5EF4-FFF2-40B4-BE49-F238E27FC236}">
                  <a16:creationId xmlns:a16="http://schemas.microsoft.com/office/drawing/2014/main" id="{24A39A59-7175-5C15-C5C4-5CA4C6BB3FF7}"/>
                </a:ext>
              </a:extLst>
            </p:cNvPr>
            <p:cNvSpPr/>
            <p:nvPr/>
          </p:nvSpPr>
          <p:spPr>
            <a:xfrm>
              <a:off x="5673080" y="3630527"/>
              <a:ext cx="972000" cy="9720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O</a:t>
              </a:r>
            </a:p>
          </p:txBody>
        </p:sp>
        <p:grpSp>
          <p:nvGrpSpPr>
            <p:cNvPr id="44" name="Gruppieren 43"/>
            <p:cNvGrpSpPr/>
            <p:nvPr/>
          </p:nvGrpSpPr>
          <p:grpSpPr>
            <a:xfrm flipH="1">
              <a:off x="2930050" y="3863733"/>
              <a:ext cx="1034011" cy="968956"/>
              <a:chOff x="6023034" y="5052332"/>
              <a:chExt cx="1034011" cy="968956"/>
            </a:xfrm>
            <a:solidFill>
              <a:srgbClr val="008000"/>
            </a:solidFill>
          </p:grpSpPr>
          <p:grpSp>
            <p:nvGrpSpPr>
              <p:cNvPr id="38" name="Gruppieren 37"/>
              <p:cNvGrpSpPr/>
              <p:nvPr/>
            </p:nvGrpSpPr>
            <p:grpSpPr>
              <a:xfrm>
                <a:off x="6841256" y="5052332"/>
                <a:ext cx="215789" cy="521942"/>
                <a:chOff x="6688856" y="3887899"/>
                <a:chExt cx="215789" cy="521942"/>
              </a:xfrm>
              <a:grpFill/>
            </p:grpSpPr>
            <p:sp>
              <p:nvSpPr>
                <p:cNvPr id="39" name="Ellipse 38">
                  <a:extLst>
                    <a:ext uri="{FF2B5EF4-FFF2-40B4-BE49-F238E27FC236}">
                      <a16:creationId xmlns:a16="http://schemas.microsoft.com/office/drawing/2014/main" id="{874D457C-39F8-2797-B398-EC9188D4FFC6}"/>
                    </a:ext>
                  </a:extLst>
                </p:cNvPr>
                <p:cNvSpPr/>
                <p:nvPr/>
              </p:nvSpPr>
              <p:spPr>
                <a:xfrm rot="8143683">
                  <a:off x="6688856" y="3887899"/>
                  <a:ext cx="215153" cy="2151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0" name="Ellipse 39">
                  <a:extLst>
                    <a:ext uri="{FF2B5EF4-FFF2-40B4-BE49-F238E27FC236}">
                      <a16:creationId xmlns:a16="http://schemas.microsoft.com/office/drawing/2014/main" id="{2F4AD222-0B04-1CF0-BB63-D44A0B9804C2}"/>
                    </a:ext>
                  </a:extLst>
                </p:cNvPr>
                <p:cNvSpPr/>
                <p:nvPr/>
              </p:nvSpPr>
              <p:spPr>
                <a:xfrm rot="8143683">
                  <a:off x="6689492" y="4194688"/>
                  <a:ext cx="215153" cy="2151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grpSp>
          <p:grpSp>
            <p:nvGrpSpPr>
              <p:cNvPr id="41" name="Gruppieren 40"/>
              <p:cNvGrpSpPr/>
              <p:nvPr/>
            </p:nvGrpSpPr>
            <p:grpSpPr>
              <a:xfrm>
                <a:off x="6023034" y="5805499"/>
                <a:ext cx="521942" cy="215789"/>
                <a:chOff x="5870634" y="4641066"/>
                <a:chExt cx="521942" cy="215789"/>
              </a:xfrm>
              <a:grpFill/>
            </p:grpSpPr>
            <p:sp>
              <p:nvSpPr>
                <p:cNvPr id="42" name="Ellipse 41">
                  <a:extLst>
                    <a:ext uri="{FF2B5EF4-FFF2-40B4-BE49-F238E27FC236}">
                      <a16:creationId xmlns:a16="http://schemas.microsoft.com/office/drawing/2014/main" id="{874D457C-39F8-2797-B398-EC9188D4FFC6}"/>
                    </a:ext>
                  </a:extLst>
                </p:cNvPr>
                <p:cNvSpPr/>
                <p:nvPr/>
              </p:nvSpPr>
              <p:spPr>
                <a:xfrm rot="13543683">
                  <a:off x="6177423" y="4641066"/>
                  <a:ext cx="215153" cy="2151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3" name="Ellipse 42">
                  <a:extLst>
                    <a:ext uri="{FF2B5EF4-FFF2-40B4-BE49-F238E27FC236}">
                      <a16:creationId xmlns:a16="http://schemas.microsoft.com/office/drawing/2014/main" id="{2F4AD222-0B04-1CF0-BB63-D44A0B9804C2}"/>
                    </a:ext>
                  </a:extLst>
                </p:cNvPr>
                <p:cNvSpPr/>
                <p:nvPr/>
              </p:nvSpPr>
              <p:spPr>
                <a:xfrm rot="13543683">
                  <a:off x="5870634" y="4641702"/>
                  <a:ext cx="215153" cy="2151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grpSp>
        </p:grpSp>
        <p:grpSp>
          <p:nvGrpSpPr>
            <p:cNvPr id="49" name="Gruppieren 48"/>
            <p:cNvGrpSpPr/>
            <p:nvPr/>
          </p:nvGrpSpPr>
          <p:grpSpPr>
            <a:xfrm rot="8270802" flipH="1">
              <a:off x="4425975" y="2094366"/>
              <a:ext cx="1034011" cy="968956"/>
              <a:chOff x="6023034" y="5052332"/>
              <a:chExt cx="1034011" cy="968956"/>
            </a:xfrm>
            <a:solidFill>
              <a:srgbClr val="008000"/>
            </a:solidFill>
          </p:grpSpPr>
          <p:grpSp>
            <p:nvGrpSpPr>
              <p:cNvPr id="50" name="Gruppieren 49"/>
              <p:cNvGrpSpPr/>
              <p:nvPr/>
            </p:nvGrpSpPr>
            <p:grpSpPr>
              <a:xfrm>
                <a:off x="6841256" y="5052332"/>
                <a:ext cx="215789" cy="521942"/>
                <a:chOff x="6688856" y="3887899"/>
                <a:chExt cx="215789" cy="521942"/>
              </a:xfrm>
              <a:grpFill/>
            </p:grpSpPr>
            <p:sp>
              <p:nvSpPr>
                <p:cNvPr id="54" name="Ellipse 53">
                  <a:extLst>
                    <a:ext uri="{FF2B5EF4-FFF2-40B4-BE49-F238E27FC236}">
                      <a16:creationId xmlns:a16="http://schemas.microsoft.com/office/drawing/2014/main" id="{874D457C-39F8-2797-B398-EC9188D4FFC6}"/>
                    </a:ext>
                  </a:extLst>
                </p:cNvPr>
                <p:cNvSpPr/>
                <p:nvPr/>
              </p:nvSpPr>
              <p:spPr>
                <a:xfrm rot="8143683">
                  <a:off x="6688856" y="3887899"/>
                  <a:ext cx="215153" cy="2151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55" name="Ellipse 54">
                  <a:extLst>
                    <a:ext uri="{FF2B5EF4-FFF2-40B4-BE49-F238E27FC236}">
                      <a16:creationId xmlns:a16="http://schemas.microsoft.com/office/drawing/2014/main" id="{2F4AD222-0B04-1CF0-BB63-D44A0B9804C2}"/>
                    </a:ext>
                  </a:extLst>
                </p:cNvPr>
                <p:cNvSpPr/>
                <p:nvPr/>
              </p:nvSpPr>
              <p:spPr>
                <a:xfrm rot="8143683">
                  <a:off x="6689492" y="4194688"/>
                  <a:ext cx="215153" cy="2151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grpSp>
          <p:grpSp>
            <p:nvGrpSpPr>
              <p:cNvPr id="51" name="Gruppieren 50"/>
              <p:cNvGrpSpPr/>
              <p:nvPr/>
            </p:nvGrpSpPr>
            <p:grpSpPr>
              <a:xfrm>
                <a:off x="6023034" y="5805499"/>
                <a:ext cx="521942" cy="215789"/>
                <a:chOff x="5870634" y="4641066"/>
                <a:chExt cx="521942" cy="215789"/>
              </a:xfrm>
              <a:grpFill/>
            </p:grpSpPr>
            <p:sp>
              <p:nvSpPr>
                <p:cNvPr id="52" name="Ellipse 51">
                  <a:extLst>
                    <a:ext uri="{FF2B5EF4-FFF2-40B4-BE49-F238E27FC236}">
                      <a16:creationId xmlns:a16="http://schemas.microsoft.com/office/drawing/2014/main" id="{874D457C-39F8-2797-B398-EC9188D4FFC6}"/>
                    </a:ext>
                  </a:extLst>
                </p:cNvPr>
                <p:cNvSpPr/>
                <p:nvPr/>
              </p:nvSpPr>
              <p:spPr>
                <a:xfrm rot="13543683">
                  <a:off x="6177423" y="4641066"/>
                  <a:ext cx="215153" cy="2151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53" name="Ellipse 52">
                  <a:extLst>
                    <a:ext uri="{FF2B5EF4-FFF2-40B4-BE49-F238E27FC236}">
                      <a16:creationId xmlns:a16="http://schemas.microsoft.com/office/drawing/2014/main" id="{2F4AD222-0B04-1CF0-BB63-D44A0B9804C2}"/>
                    </a:ext>
                  </a:extLst>
                </p:cNvPr>
                <p:cNvSpPr/>
                <p:nvPr/>
              </p:nvSpPr>
              <p:spPr>
                <a:xfrm rot="13543683">
                  <a:off x="5870634" y="4641702"/>
                  <a:ext cx="215153" cy="2151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grpSp>
        </p:grpSp>
        <p:sp>
          <p:nvSpPr>
            <p:cNvPr id="56" name="Freihandform 55"/>
            <p:cNvSpPr/>
            <p:nvPr/>
          </p:nvSpPr>
          <p:spPr>
            <a:xfrm>
              <a:off x="4303986" y="3224048"/>
              <a:ext cx="1355835" cy="559676"/>
            </a:xfrm>
            <a:custGeom>
              <a:avLst/>
              <a:gdLst>
                <a:gd name="connsiteX0" fmla="*/ 0 w 1355835"/>
                <a:gd name="connsiteY0" fmla="*/ 559676 h 559676"/>
                <a:gd name="connsiteX1" fmla="*/ 654269 w 1355835"/>
                <a:gd name="connsiteY1" fmla="*/ 0 h 559676"/>
                <a:gd name="connsiteX2" fmla="*/ 1355835 w 1355835"/>
                <a:gd name="connsiteY2" fmla="*/ 559676 h 559676"/>
              </a:gdLst>
              <a:ahLst/>
              <a:cxnLst>
                <a:cxn ang="0">
                  <a:pos x="connsiteX0" y="connsiteY0"/>
                </a:cxn>
                <a:cxn ang="0">
                  <a:pos x="connsiteX1" y="connsiteY1"/>
                </a:cxn>
                <a:cxn ang="0">
                  <a:pos x="connsiteX2" y="connsiteY2"/>
                </a:cxn>
              </a:cxnLst>
              <a:rect l="l" t="t" r="r" b="b"/>
              <a:pathLst>
                <a:path w="1355835" h="559676">
                  <a:moveTo>
                    <a:pt x="0" y="559676"/>
                  </a:moveTo>
                  <a:cubicBezTo>
                    <a:pt x="214148" y="279838"/>
                    <a:pt x="428297" y="0"/>
                    <a:pt x="654269" y="0"/>
                  </a:cubicBezTo>
                  <a:cubicBezTo>
                    <a:pt x="880241" y="0"/>
                    <a:pt x="1118038" y="279838"/>
                    <a:pt x="1355835" y="559676"/>
                  </a:cubicBezTo>
                </a:path>
              </a:pathLst>
            </a:custGeom>
            <a:noFill/>
            <a:ln w="177800">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4069793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xEl>
                                              <p:pRg st="10" end="10"/>
                                            </p:txEl>
                                          </p:spTgt>
                                        </p:tgtEl>
                                        <p:attrNameLst>
                                          <p:attrName>style.visibility</p:attrName>
                                        </p:attrNameLst>
                                      </p:cBhvr>
                                      <p:to>
                                        <p:strVal val="visible"/>
                                      </p:to>
                                    </p:set>
                                    <p:animEffect transition="in" filter="wipe(left)">
                                      <p:cBhvr>
                                        <p:cTn id="7" dur="500"/>
                                        <p:tgtEl>
                                          <p:spTgt spid="2">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Inhaltsplatzhalter 10"/>
          <p:cNvSpPr>
            <a:spLocks noGrp="1"/>
          </p:cNvSpPr>
          <p:nvPr>
            <p:ph idx="1"/>
          </p:nvPr>
        </p:nvSpPr>
        <p:spPr/>
        <p:txBody>
          <a:bodyPr anchor="t"/>
          <a:lstStyle/>
          <a:p>
            <a:r>
              <a:rPr lang="de-DE" sz="2200" dirty="0" smtClean="0"/>
              <a:t>Fachlich gesehen wäre das aber die richtige Lösung. Messungen an Ozon-Molekülen ergeben:</a:t>
            </a:r>
          </a:p>
          <a:p>
            <a:pPr marL="342900" indent="-342900">
              <a:buFont typeface="Arial" panose="020B0604020202020204" pitchFamily="34" charset="0"/>
              <a:buChar char="•"/>
            </a:pPr>
            <a:r>
              <a:rPr lang="de-DE" sz="2200" dirty="0" smtClean="0"/>
              <a:t>jedes Sauerstoff-Atom erhält gleich viele Elektronen (Trauben-Beeren).</a:t>
            </a:r>
          </a:p>
          <a:p>
            <a:pPr marL="342900" indent="-342900">
              <a:buFont typeface="Arial" panose="020B0604020202020204" pitchFamily="34" charset="0"/>
              <a:buChar char="•"/>
            </a:pPr>
            <a:r>
              <a:rPr lang="de-DE" sz="2200" dirty="0" smtClean="0"/>
              <a:t>Die Bindungen zwischen den Sauerstoff-Atomen sind gleich (stark).</a:t>
            </a:r>
          </a:p>
          <a:p>
            <a:r>
              <a:rPr lang="de-DE" sz="2200" dirty="0"/>
              <a:t>Was bei Trauben-Beeren nicht geht, geht bei Elektronen durchaus, da sie nicht feste </a:t>
            </a:r>
            <a:r>
              <a:rPr lang="de-DE" sz="2200" dirty="0" smtClean="0"/>
              <a:t>„Kügelchen</a:t>
            </a:r>
            <a:r>
              <a:rPr lang="de-DE" sz="2200" dirty="0"/>
              <a:t>“, sondern Wellen sind</a:t>
            </a:r>
            <a:r>
              <a:rPr lang="de-DE" sz="2200" dirty="0" smtClean="0"/>
              <a:t>. </a:t>
            </a:r>
            <a:endParaRPr lang="de-DE" sz="2200" dirty="0"/>
          </a:p>
        </p:txBody>
      </p:sp>
      <p:sp>
        <p:nvSpPr>
          <p:cNvPr id="4" name="Foliennummernplatzhalter 3"/>
          <p:cNvSpPr>
            <a:spLocks noGrp="1"/>
          </p:cNvSpPr>
          <p:nvPr>
            <p:ph type="sldNum" sz="quarter" idx="12"/>
          </p:nvPr>
        </p:nvSpPr>
        <p:spPr/>
        <p:txBody>
          <a:bodyPr/>
          <a:lstStyle/>
          <a:p>
            <a:fld id="{649AAC7D-4B30-4604-BD35-0C4E56313D0D}" type="slidenum">
              <a:rPr lang="de-DE" smtClean="0"/>
              <a:t>18</a:t>
            </a:fld>
            <a:endParaRPr lang="de-DE" dirty="0"/>
          </a:p>
        </p:txBody>
      </p:sp>
      <p:grpSp>
        <p:nvGrpSpPr>
          <p:cNvPr id="14" name="Gruppieren 13"/>
          <p:cNvGrpSpPr>
            <a:grpSpLocks noChangeAspect="1"/>
          </p:cNvGrpSpPr>
          <p:nvPr/>
        </p:nvGrpSpPr>
        <p:grpSpPr>
          <a:xfrm>
            <a:off x="3800872" y="4437112"/>
            <a:ext cx="2340000" cy="1626398"/>
            <a:chOff x="2930050" y="2094366"/>
            <a:chExt cx="3974595" cy="2762489"/>
          </a:xfrm>
        </p:grpSpPr>
        <p:sp>
          <p:nvSpPr>
            <p:cNvPr id="15" name="Ellipse 14">
              <a:extLst>
                <a:ext uri="{FF2B5EF4-FFF2-40B4-BE49-F238E27FC236}">
                  <a16:creationId xmlns:a16="http://schemas.microsoft.com/office/drawing/2014/main" id="{874D457C-39F8-2797-B398-EC9188D4FFC6}"/>
                </a:ext>
              </a:extLst>
            </p:cNvPr>
            <p:cNvSpPr/>
            <p:nvPr/>
          </p:nvSpPr>
          <p:spPr>
            <a:xfrm>
              <a:off x="3996450" y="3449351"/>
              <a:ext cx="215153" cy="215153"/>
            </a:xfrm>
            <a:prstGeom prst="ellipse">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6" name="Ellipse 15">
              <a:extLst>
                <a:ext uri="{FF2B5EF4-FFF2-40B4-BE49-F238E27FC236}">
                  <a16:creationId xmlns:a16="http://schemas.microsoft.com/office/drawing/2014/main" id="{2F4AD222-0B04-1CF0-BB63-D44A0B9804C2}"/>
                </a:ext>
              </a:extLst>
            </p:cNvPr>
            <p:cNvSpPr/>
            <p:nvPr/>
          </p:nvSpPr>
          <p:spPr>
            <a:xfrm>
              <a:off x="4252165" y="3191765"/>
              <a:ext cx="215153" cy="215153"/>
            </a:xfrm>
            <a:prstGeom prst="ellipse">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grpSp>
          <p:nvGrpSpPr>
            <p:cNvPr id="17" name="Gruppieren 16"/>
            <p:cNvGrpSpPr/>
            <p:nvPr/>
          </p:nvGrpSpPr>
          <p:grpSpPr>
            <a:xfrm>
              <a:off x="5427957" y="3189860"/>
              <a:ext cx="470868" cy="472739"/>
              <a:chOff x="5427957" y="3189860"/>
              <a:chExt cx="470868" cy="472739"/>
            </a:xfrm>
            <a:solidFill>
              <a:srgbClr val="008000"/>
            </a:solidFill>
          </p:grpSpPr>
          <p:sp>
            <p:nvSpPr>
              <p:cNvPr id="42" name="Ellipse 41">
                <a:extLst>
                  <a:ext uri="{FF2B5EF4-FFF2-40B4-BE49-F238E27FC236}">
                    <a16:creationId xmlns:a16="http://schemas.microsoft.com/office/drawing/2014/main" id="{874D457C-39F8-2797-B398-EC9188D4FFC6}"/>
                  </a:ext>
                </a:extLst>
              </p:cNvPr>
              <p:cNvSpPr/>
              <p:nvPr/>
            </p:nvSpPr>
            <p:spPr>
              <a:xfrm flipH="1">
                <a:off x="5683672" y="3447446"/>
                <a:ext cx="215153" cy="2151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3" name="Ellipse 42">
                <a:extLst>
                  <a:ext uri="{FF2B5EF4-FFF2-40B4-BE49-F238E27FC236}">
                    <a16:creationId xmlns:a16="http://schemas.microsoft.com/office/drawing/2014/main" id="{2F4AD222-0B04-1CF0-BB63-D44A0B9804C2}"/>
                  </a:ext>
                </a:extLst>
              </p:cNvPr>
              <p:cNvSpPr/>
              <p:nvPr/>
            </p:nvSpPr>
            <p:spPr>
              <a:xfrm flipH="1">
                <a:off x="5427957" y="3189860"/>
                <a:ext cx="215153" cy="2151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grpSp>
        <p:grpSp>
          <p:nvGrpSpPr>
            <p:cNvPr id="18" name="Gruppieren 17"/>
            <p:cNvGrpSpPr/>
            <p:nvPr/>
          </p:nvGrpSpPr>
          <p:grpSpPr>
            <a:xfrm>
              <a:off x="6688856" y="3887899"/>
              <a:ext cx="215789" cy="521942"/>
              <a:chOff x="6688856" y="3887899"/>
              <a:chExt cx="215789" cy="521942"/>
            </a:xfrm>
            <a:solidFill>
              <a:srgbClr val="008000"/>
            </a:solidFill>
          </p:grpSpPr>
          <p:sp>
            <p:nvSpPr>
              <p:cNvPr id="40" name="Ellipse 39">
                <a:extLst>
                  <a:ext uri="{FF2B5EF4-FFF2-40B4-BE49-F238E27FC236}">
                    <a16:creationId xmlns:a16="http://schemas.microsoft.com/office/drawing/2014/main" id="{874D457C-39F8-2797-B398-EC9188D4FFC6}"/>
                  </a:ext>
                </a:extLst>
              </p:cNvPr>
              <p:cNvSpPr/>
              <p:nvPr/>
            </p:nvSpPr>
            <p:spPr>
              <a:xfrm rot="8143683">
                <a:off x="6688856" y="3887899"/>
                <a:ext cx="215153" cy="2151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1" name="Ellipse 40">
                <a:extLst>
                  <a:ext uri="{FF2B5EF4-FFF2-40B4-BE49-F238E27FC236}">
                    <a16:creationId xmlns:a16="http://schemas.microsoft.com/office/drawing/2014/main" id="{2F4AD222-0B04-1CF0-BB63-D44A0B9804C2}"/>
                  </a:ext>
                </a:extLst>
              </p:cNvPr>
              <p:cNvSpPr/>
              <p:nvPr/>
            </p:nvSpPr>
            <p:spPr>
              <a:xfrm rot="8143683">
                <a:off x="6689492" y="4194688"/>
                <a:ext cx="215153" cy="2151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grpSp>
        <p:grpSp>
          <p:nvGrpSpPr>
            <p:cNvPr id="19" name="Gruppieren 18"/>
            <p:cNvGrpSpPr/>
            <p:nvPr/>
          </p:nvGrpSpPr>
          <p:grpSpPr>
            <a:xfrm>
              <a:off x="5870634" y="4641066"/>
              <a:ext cx="521942" cy="215789"/>
              <a:chOff x="5870634" y="4641066"/>
              <a:chExt cx="521942" cy="215789"/>
            </a:xfrm>
            <a:solidFill>
              <a:srgbClr val="008000"/>
            </a:solidFill>
          </p:grpSpPr>
          <p:sp>
            <p:nvSpPr>
              <p:cNvPr id="38" name="Ellipse 37">
                <a:extLst>
                  <a:ext uri="{FF2B5EF4-FFF2-40B4-BE49-F238E27FC236}">
                    <a16:creationId xmlns:a16="http://schemas.microsoft.com/office/drawing/2014/main" id="{874D457C-39F8-2797-B398-EC9188D4FFC6}"/>
                  </a:ext>
                </a:extLst>
              </p:cNvPr>
              <p:cNvSpPr/>
              <p:nvPr/>
            </p:nvSpPr>
            <p:spPr>
              <a:xfrm rot="13543683">
                <a:off x="6177423" y="4641066"/>
                <a:ext cx="215153" cy="2151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9" name="Ellipse 38">
                <a:extLst>
                  <a:ext uri="{FF2B5EF4-FFF2-40B4-BE49-F238E27FC236}">
                    <a16:creationId xmlns:a16="http://schemas.microsoft.com/office/drawing/2014/main" id="{2F4AD222-0B04-1CF0-BB63-D44A0B9804C2}"/>
                  </a:ext>
                </a:extLst>
              </p:cNvPr>
              <p:cNvSpPr/>
              <p:nvPr/>
            </p:nvSpPr>
            <p:spPr>
              <a:xfrm rot="13543683">
                <a:off x="5870634" y="4641702"/>
                <a:ext cx="215153" cy="2151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grpSp>
        <p:sp>
          <p:nvSpPr>
            <p:cNvPr id="20" name="Ellipse 19">
              <a:extLst>
                <a:ext uri="{FF2B5EF4-FFF2-40B4-BE49-F238E27FC236}">
                  <a16:creationId xmlns:a16="http://schemas.microsoft.com/office/drawing/2014/main" id="{24A39A59-7175-5C15-C5C4-5CA4C6BB3FF7}"/>
                </a:ext>
              </a:extLst>
            </p:cNvPr>
            <p:cNvSpPr/>
            <p:nvPr/>
          </p:nvSpPr>
          <p:spPr>
            <a:xfrm>
              <a:off x="4485056" y="2492896"/>
              <a:ext cx="972000" cy="9720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O</a:t>
              </a:r>
            </a:p>
          </p:txBody>
        </p:sp>
        <p:sp>
          <p:nvSpPr>
            <p:cNvPr id="21" name="Ellipse 20">
              <a:extLst>
                <a:ext uri="{FF2B5EF4-FFF2-40B4-BE49-F238E27FC236}">
                  <a16:creationId xmlns:a16="http://schemas.microsoft.com/office/drawing/2014/main" id="{24A39A59-7175-5C15-C5C4-5CA4C6BB3FF7}"/>
                </a:ext>
              </a:extLst>
            </p:cNvPr>
            <p:cNvSpPr/>
            <p:nvPr/>
          </p:nvSpPr>
          <p:spPr>
            <a:xfrm>
              <a:off x="3224808" y="3609128"/>
              <a:ext cx="972000" cy="9720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O</a:t>
              </a:r>
            </a:p>
          </p:txBody>
        </p:sp>
        <p:sp>
          <p:nvSpPr>
            <p:cNvPr id="22" name="Ellipse 21">
              <a:extLst>
                <a:ext uri="{FF2B5EF4-FFF2-40B4-BE49-F238E27FC236}">
                  <a16:creationId xmlns:a16="http://schemas.microsoft.com/office/drawing/2014/main" id="{24A39A59-7175-5C15-C5C4-5CA4C6BB3FF7}"/>
                </a:ext>
              </a:extLst>
            </p:cNvPr>
            <p:cNvSpPr/>
            <p:nvPr/>
          </p:nvSpPr>
          <p:spPr>
            <a:xfrm>
              <a:off x="5673080" y="3630527"/>
              <a:ext cx="972000" cy="9720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O</a:t>
              </a:r>
            </a:p>
          </p:txBody>
        </p:sp>
        <p:grpSp>
          <p:nvGrpSpPr>
            <p:cNvPr id="23" name="Gruppieren 22"/>
            <p:cNvGrpSpPr/>
            <p:nvPr/>
          </p:nvGrpSpPr>
          <p:grpSpPr>
            <a:xfrm flipH="1">
              <a:off x="2930050" y="3863733"/>
              <a:ext cx="1034011" cy="968956"/>
              <a:chOff x="6023034" y="5052332"/>
              <a:chExt cx="1034011" cy="968956"/>
            </a:xfrm>
            <a:solidFill>
              <a:srgbClr val="008000"/>
            </a:solidFill>
          </p:grpSpPr>
          <p:grpSp>
            <p:nvGrpSpPr>
              <p:cNvPr id="32" name="Gruppieren 31"/>
              <p:cNvGrpSpPr/>
              <p:nvPr/>
            </p:nvGrpSpPr>
            <p:grpSpPr>
              <a:xfrm>
                <a:off x="6841256" y="5052332"/>
                <a:ext cx="215789" cy="521942"/>
                <a:chOff x="6688856" y="3887899"/>
                <a:chExt cx="215789" cy="521942"/>
              </a:xfrm>
              <a:grpFill/>
            </p:grpSpPr>
            <p:sp>
              <p:nvSpPr>
                <p:cNvPr id="36" name="Ellipse 35">
                  <a:extLst>
                    <a:ext uri="{FF2B5EF4-FFF2-40B4-BE49-F238E27FC236}">
                      <a16:creationId xmlns:a16="http://schemas.microsoft.com/office/drawing/2014/main" id="{874D457C-39F8-2797-B398-EC9188D4FFC6}"/>
                    </a:ext>
                  </a:extLst>
                </p:cNvPr>
                <p:cNvSpPr/>
                <p:nvPr/>
              </p:nvSpPr>
              <p:spPr>
                <a:xfrm rot="8143683">
                  <a:off x="6688856" y="3887899"/>
                  <a:ext cx="215153" cy="2151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7" name="Ellipse 36">
                  <a:extLst>
                    <a:ext uri="{FF2B5EF4-FFF2-40B4-BE49-F238E27FC236}">
                      <a16:creationId xmlns:a16="http://schemas.microsoft.com/office/drawing/2014/main" id="{2F4AD222-0B04-1CF0-BB63-D44A0B9804C2}"/>
                    </a:ext>
                  </a:extLst>
                </p:cNvPr>
                <p:cNvSpPr/>
                <p:nvPr/>
              </p:nvSpPr>
              <p:spPr>
                <a:xfrm rot="8143683">
                  <a:off x="6689492" y="4194688"/>
                  <a:ext cx="215153" cy="2151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grpSp>
          <p:grpSp>
            <p:nvGrpSpPr>
              <p:cNvPr id="33" name="Gruppieren 32"/>
              <p:cNvGrpSpPr/>
              <p:nvPr/>
            </p:nvGrpSpPr>
            <p:grpSpPr>
              <a:xfrm>
                <a:off x="6023034" y="5805499"/>
                <a:ext cx="521942" cy="215789"/>
                <a:chOff x="5870634" y="4641066"/>
                <a:chExt cx="521942" cy="215789"/>
              </a:xfrm>
              <a:grpFill/>
            </p:grpSpPr>
            <p:sp>
              <p:nvSpPr>
                <p:cNvPr id="34" name="Ellipse 33">
                  <a:extLst>
                    <a:ext uri="{FF2B5EF4-FFF2-40B4-BE49-F238E27FC236}">
                      <a16:creationId xmlns:a16="http://schemas.microsoft.com/office/drawing/2014/main" id="{874D457C-39F8-2797-B398-EC9188D4FFC6}"/>
                    </a:ext>
                  </a:extLst>
                </p:cNvPr>
                <p:cNvSpPr/>
                <p:nvPr/>
              </p:nvSpPr>
              <p:spPr>
                <a:xfrm rot="13543683">
                  <a:off x="6177423" y="4641066"/>
                  <a:ext cx="215153" cy="2151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5" name="Ellipse 34">
                  <a:extLst>
                    <a:ext uri="{FF2B5EF4-FFF2-40B4-BE49-F238E27FC236}">
                      <a16:creationId xmlns:a16="http://schemas.microsoft.com/office/drawing/2014/main" id="{2F4AD222-0B04-1CF0-BB63-D44A0B9804C2}"/>
                    </a:ext>
                  </a:extLst>
                </p:cNvPr>
                <p:cNvSpPr/>
                <p:nvPr/>
              </p:nvSpPr>
              <p:spPr>
                <a:xfrm rot="13543683">
                  <a:off x="5870634" y="4641702"/>
                  <a:ext cx="215153" cy="2151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grpSp>
        </p:grpSp>
        <p:grpSp>
          <p:nvGrpSpPr>
            <p:cNvPr id="24" name="Gruppieren 23"/>
            <p:cNvGrpSpPr/>
            <p:nvPr/>
          </p:nvGrpSpPr>
          <p:grpSpPr>
            <a:xfrm rot="8270802" flipH="1">
              <a:off x="4425975" y="2094366"/>
              <a:ext cx="1034011" cy="968956"/>
              <a:chOff x="6023034" y="5052332"/>
              <a:chExt cx="1034011" cy="968956"/>
            </a:xfrm>
            <a:solidFill>
              <a:srgbClr val="008000"/>
            </a:solidFill>
          </p:grpSpPr>
          <p:grpSp>
            <p:nvGrpSpPr>
              <p:cNvPr id="26" name="Gruppieren 25"/>
              <p:cNvGrpSpPr/>
              <p:nvPr/>
            </p:nvGrpSpPr>
            <p:grpSpPr>
              <a:xfrm>
                <a:off x="6841256" y="5052332"/>
                <a:ext cx="215789" cy="521942"/>
                <a:chOff x="6688856" y="3887899"/>
                <a:chExt cx="215789" cy="521942"/>
              </a:xfrm>
              <a:grpFill/>
            </p:grpSpPr>
            <p:sp>
              <p:nvSpPr>
                <p:cNvPr id="30" name="Ellipse 29">
                  <a:extLst>
                    <a:ext uri="{FF2B5EF4-FFF2-40B4-BE49-F238E27FC236}">
                      <a16:creationId xmlns:a16="http://schemas.microsoft.com/office/drawing/2014/main" id="{874D457C-39F8-2797-B398-EC9188D4FFC6}"/>
                    </a:ext>
                  </a:extLst>
                </p:cNvPr>
                <p:cNvSpPr/>
                <p:nvPr/>
              </p:nvSpPr>
              <p:spPr>
                <a:xfrm rot="8143683">
                  <a:off x="6688856" y="3887899"/>
                  <a:ext cx="215153" cy="2151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1" name="Ellipse 30">
                  <a:extLst>
                    <a:ext uri="{FF2B5EF4-FFF2-40B4-BE49-F238E27FC236}">
                      <a16:creationId xmlns:a16="http://schemas.microsoft.com/office/drawing/2014/main" id="{2F4AD222-0B04-1CF0-BB63-D44A0B9804C2}"/>
                    </a:ext>
                  </a:extLst>
                </p:cNvPr>
                <p:cNvSpPr/>
                <p:nvPr/>
              </p:nvSpPr>
              <p:spPr>
                <a:xfrm rot="8143683">
                  <a:off x="6689492" y="4194688"/>
                  <a:ext cx="215153" cy="2151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grpSp>
          <p:grpSp>
            <p:nvGrpSpPr>
              <p:cNvPr id="27" name="Gruppieren 26"/>
              <p:cNvGrpSpPr/>
              <p:nvPr/>
            </p:nvGrpSpPr>
            <p:grpSpPr>
              <a:xfrm>
                <a:off x="6023034" y="5805499"/>
                <a:ext cx="521942" cy="215789"/>
                <a:chOff x="5870634" y="4641066"/>
                <a:chExt cx="521942" cy="215789"/>
              </a:xfrm>
              <a:grpFill/>
            </p:grpSpPr>
            <p:sp>
              <p:nvSpPr>
                <p:cNvPr id="28" name="Ellipse 27">
                  <a:extLst>
                    <a:ext uri="{FF2B5EF4-FFF2-40B4-BE49-F238E27FC236}">
                      <a16:creationId xmlns:a16="http://schemas.microsoft.com/office/drawing/2014/main" id="{874D457C-39F8-2797-B398-EC9188D4FFC6}"/>
                    </a:ext>
                  </a:extLst>
                </p:cNvPr>
                <p:cNvSpPr/>
                <p:nvPr/>
              </p:nvSpPr>
              <p:spPr>
                <a:xfrm rot="13543683">
                  <a:off x="6177423" y="4641066"/>
                  <a:ext cx="215153" cy="2151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9" name="Ellipse 28">
                  <a:extLst>
                    <a:ext uri="{FF2B5EF4-FFF2-40B4-BE49-F238E27FC236}">
                      <a16:creationId xmlns:a16="http://schemas.microsoft.com/office/drawing/2014/main" id="{2F4AD222-0B04-1CF0-BB63-D44A0B9804C2}"/>
                    </a:ext>
                  </a:extLst>
                </p:cNvPr>
                <p:cNvSpPr/>
                <p:nvPr/>
              </p:nvSpPr>
              <p:spPr>
                <a:xfrm rot="13543683">
                  <a:off x="5870634" y="4641702"/>
                  <a:ext cx="215153" cy="2151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grpSp>
        </p:grpSp>
        <p:sp>
          <p:nvSpPr>
            <p:cNvPr id="25" name="Freihandform 24"/>
            <p:cNvSpPr/>
            <p:nvPr/>
          </p:nvSpPr>
          <p:spPr>
            <a:xfrm>
              <a:off x="4303986" y="3224048"/>
              <a:ext cx="1355835" cy="559676"/>
            </a:xfrm>
            <a:custGeom>
              <a:avLst/>
              <a:gdLst>
                <a:gd name="connsiteX0" fmla="*/ 0 w 1355835"/>
                <a:gd name="connsiteY0" fmla="*/ 559676 h 559676"/>
                <a:gd name="connsiteX1" fmla="*/ 654269 w 1355835"/>
                <a:gd name="connsiteY1" fmla="*/ 0 h 559676"/>
                <a:gd name="connsiteX2" fmla="*/ 1355835 w 1355835"/>
                <a:gd name="connsiteY2" fmla="*/ 559676 h 559676"/>
              </a:gdLst>
              <a:ahLst/>
              <a:cxnLst>
                <a:cxn ang="0">
                  <a:pos x="connsiteX0" y="connsiteY0"/>
                </a:cxn>
                <a:cxn ang="0">
                  <a:pos x="connsiteX1" y="connsiteY1"/>
                </a:cxn>
                <a:cxn ang="0">
                  <a:pos x="connsiteX2" y="connsiteY2"/>
                </a:cxn>
              </a:cxnLst>
              <a:rect l="l" t="t" r="r" b="b"/>
              <a:pathLst>
                <a:path w="1355835" h="559676">
                  <a:moveTo>
                    <a:pt x="0" y="559676"/>
                  </a:moveTo>
                  <a:cubicBezTo>
                    <a:pt x="214148" y="279838"/>
                    <a:pt x="428297" y="0"/>
                    <a:pt x="654269" y="0"/>
                  </a:cubicBezTo>
                  <a:cubicBezTo>
                    <a:pt x="880241" y="0"/>
                    <a:pt x="1118038" y="279838"/>
                    <a:pt x="1355835" y="559676"/>
                  </a:cubicBezTo>
                </a:path>
              </a:pathLst>
            </a:custGeom>
            <a:noFill/>
            <a:ln w="127000">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3213940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wipe(left)">
                                      <p:cBhvr>
                                        <p:cTn id="7" dur="5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
                                            <p:txEl>
                                              <p:pRg st="1" end="1"/>
                                            </p:txEl>
                                          </p:spTgt>
                                        </p:tgtEl>
                                        <p:attrNameLst>
                                          <p:attrName>style.visibility</p:attrName>
                                        </p:attrNameLst>
                                      </p:cBhvr>
                                      <p:to>
                                        <p:strVal val="visible"/>
                                      </p:to>
                                    </p:set>
                                    <p:animEffect transition="in" filter="wipe(left)">
                                      <p:cBhvr>
                                        <p:cTn id="12" dur="500"/>
                                        <p:tgtEl>
                                          <p:spTgt spid="1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1">
                                            <p:txEl>
                                              <p:pRg st="2" end="2"/>
                                            </p:txEl>
                                          </p:spTgt>
                                        </p:tgtEl>
                                        <p:attrNameLst>
                                          <p:attrName>style.visibility</p:attrName>
                                        </p:attrNameLst>
                                      </p:cBhvr>
                                      <p:to>
                                        <p:strVal val="visible"/>
                                      </p:to>
                                    </p:set>
                                    <p:animEffect transition="in" filter="wipe(left)">
                                      <p:cBhvr>
                                        <p:cTn id="17" dur="500"/>
                                        <p:tgtEl>
                                          <p:spTgt spid="1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1">
                                            <p:txEl>
                                              <p:pRg st="3" end="3"/>
                                            </p:txEl>
                                          </p:spTgt>
                                        </p:tgtEl>
                                        <p:attrNameLst>
                                          <p:attrName>style.visibility</p:attrName>
                                        </p:attrNameLst>
                                      </p:cBhvr>
                                      <p:to>
                                        <p:strVal val="visible"/>
                                      </p:to>
                                    </p:set>
                                    <p:animEffect transition="in" filter="wipe(left)">
                                      <p:cBhvr>
                                        <p:cTn id="22" dur="500"/>
                                        <p:tgtEl>
                                          <p:spTgt spid="1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r>
              <a:rPr lang="de-DE" dirty="0" smtClean="0"/>
              <a:t>Aufgabe noch nicht gelöst</a:t>
            </a:r>
            <a:endParaRPr lang="de-DE" dirty="0"/>
          </a:p>
        </p:txBody>
      </p:sp>
      <p:sp>
        <p:nvSpPr>
          <p:cNvPr id="11" name="Inhaltsplatzhalter 10"/>
          <p:cNvSpPr>
            <a:spLocks noGrp="1"/>
          </p:cNvSpPr>
          <p:nvPr>
            <p:ph idx="1"/>
          </p:nvPr>
        </p:nvSpPr>
        <p:spPr/>
        <p:txBody>
          <a:bodyPr anchor="t"/>
          <a:lstStyle/>
          <a:p>
            <a:r>
              <a:rPr lang="de-DE" dirty="0" smtClean="0"/>
              <a:t>Es bleibt das Problem, </a:t>
            </a:r>
            <a:r>
              <a:rPr lang="de-DE" dirty="0"/>
              <a:t>wie man </a:t>
            </a:r>
            <a:r>
              <a:rPr lang="de-DE" dirty="0" smtClean="0"/>
              <a:t>die Elektronenverteilung auf einfache Weise schreiben kann.</a:t>
            </a:r>
          </a:p>
          <a:p>
            <a:r>
              <a:rPr lang="de-DE" dirty="0" smtClean="0"/>
              <a:t>Damit die Bindungen wirklich gleich sind, </a:t>
            </a:r>
            <a:r>
              <a:rPr lang="de-DE" dirty="0"/>
              <a:t>müsste man 2 Elektronen auf </a:t>
            </a:r>
            <a:r>
              <a:rPr lang="de-DE" dirty="0" smtClean="0"/>
              <a:t>3 </a:t>
            </a:r>
            <a:r>
              <a:rPr lang="de-DE" dirty="0"/>
              <a:t>Atome verteilen. Die grüne „Linie“ enthält zwei Elektronen, also 1 </a:t>
            </a:r>
            <a:r>
              <a:rPr lang="de-DE" dirty="0" smtClean="0"/>
              <a:t>Elektronen-Paar</a:t>
            </a:r>
            <a:r>
              <a:rPr lang="de-DE" dirty="0"/>
              <a:t>, wovon jedes Sauerstoffatom 1/3 erhält</a:t>
            </a:r>
            <a:r>
              <a:rPr lang="de-DE" dirty="0" smtClean="0"/>
              <a:t>.</a:t>
            </a:r>
          </a:p>
          <a:p>
            <a:r>
              <a:rPr lang="de-DE" dirty="0"/>
              <a:t>Zwei Wellen-Elektronen können </a:t>
            </a:r>
            <a:r>
              <a:rPr lang="de-DE" dirty="0" smtClean="0"/>
              <a:t>durchaus über </a:t>
            </a:r>
            <a:r>
              <a:rPr lang="de-DE" dirty="0"/>
              <a:t>3 Atome verteilt sein.</a:t>
            </a:r>
          </a:p>
          <a:p>
            <a:endParaRPr lang="de-DE" dirty="0" smtClean="0"/>
          </a:p>
          <a:p>
            <a:endParaRPr lang="de-DE" dirty="0"/>
          </a:p>
          <a:p>
            <a:endParaRPr lang="de-DE" dirty="0" smtClean="0"/>
          </a:p>
          <a:p>
            <a:endParaRPr lang="de-DE" dirty="0" smtClean="0"/>
          </a:p>
          <a:p>
            <a:endParaRPr lang="de-DE" dirty="0"/>
          </a:p>
          <a:p>
            <a:r>
              <a:rPr lang="de-DE" dirty="0" smtClean="0"/>
              <a:t>Wie aber schreibt oder zeichnet man „1/3 </a:t>
            </a:r>
            <a:r>
              <a:rPr lang="de-DE" dirty="0"/>
              <a:t>Elektronenpaar</a:t>
            </a:r>
            <a:r>
              <a:rPr lang="de-DE" dirty="0" smtClean="0"/>
              <a:t>“?</a:t>
            </a:r>
            <a:endParaRPr lang="de-DE" dirty="0"/>
          </a:p>
        </p:txBody>
      </p:sp>
      <p:sp>
        <p:nvSpPr>
          <p:cNvPr id="4" name="Foliennummernplatzhalter 3"/>
          <p:cNvSpPr>
            <a:spLocks noGrp="1"/>
          </p:cNvSpPr>
          <p:nvPr>
            <p:ph type="sldNum" sz="quarter" idx="12"/>
          </p:nvPr>
        </p:nvSpPr>
        <p:spPr/>
        <p:txBody>
          <a:bodyPr/>
          <a:lstStyle/>
          <a:p>
            <a:fld id="{649AAC7D-4B30-4604-BD35-0C4E56313D0D}" type="slidenum">
              <a:rPr lang="de-DE" smtClean="0"/>
              <a:t>19</a:t>
            </a:fld>
            <a:endParaRPr lang="de-DE" dirty="0"/>
          </a:p>
        </p:txBody>
      </p:sp>
      <p:pic>
        <p:nvPicPr>
          <p:cNvPr id="45" name="Inhaltsplatzhalter 22"/>
          <p:cNvPicPr>
            <a:picLocks noGrp="1" noChangeAspect="1"/>
          </p:cNvPicPr>
          <p:nvPr>
            <p:ph sz="quarter" idx="13"/>
          </p:nvPr>
        </p:nvPicPr>
        <p:blipFill>
          <a:blip r:embed="rId2"/>
          <a:stretch>
            <a:fillRect/>
          </a:stretch>
        </p:blipFill>
        <p:spPr>
          <a:xfrm>
            <a:off x="636920" y="503238"/>
            <a:ext cx="489872" cy="900112"/>
          </a:xfrm>
          <a:prstGeom prst="rect">
            <a:avLst/>
          </a:prstGeom>
        </p:spPr>
      </p:pic>
      <p:grpSp>
        <p:nvGrpSpPr>
          <p:cNvPr id="14" name="Gruppieren 13"/>
          <p:cNvGrpSpPr>
            <a:grpSpLocks noChangeAspect="1"/>
          </p:cNvGrpSpPr>
          <p:nvPr/>
        </p:nvGrpSpPr>
        <p:grpSpPr>
          <a:xfrm>
            <a:off x="3744000" y="3746818"/>
            <a:ext cx="2340000" cy="1626398"/>
            <a:chOff x="2930050" y="2094366"/>
            <a:chExt cx="3974595" cy="2762489"/>
          </a:xfrm>
        </p:grpSpPr>
        <p:sp>
          <p:nvSpPr>
            <p:cNvPr id="15" name="Ellipse 14">
              <a:extLst>
                <a:ext uri="{FF2B5EF4-FFF2-40B4-BE49-F238E27FC236}">
                  <a16:creationId xmlns:a16="http://schemas.microsoft.com/office/drawing/2014/main" id="{874D457C-39F8-2797-B398-EC9188D4FFC6}"/>
                </a:ext>
              </a:extLst>
            </p:cNvPr>
            <p:cNvSpPr/>
            <p:nvPr/>
          </p:nvSpPr>
          <p:spPr>
            <a:xfrm>
              <a:off x="3996450" y="3449351"/>
              <a:ext cx="215153" cy="215153"/>
            </a:xfrm>
            <a:prstGeom prst="ellipse">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6" name="Ellipse 15">
              <a:extLst>
                <a:ext uri="{FF2B5EF4-FFF2-40B4-BE49-F238E27FC236}">
                  <a16:creationId xmlns:a16="http://schemas.microsoft.com/office/drawing/2014/main" id="{2F4AD222-0B04-1CF0-BB63-D44A0B9804C2}"/>
                </a:ext>
              </a:extLst>
            </p:cNvPr>
            <p:cNvSpPr/>
            <p:nvPr/>
          </p:nvSpPr>
          <p:spPr>
            <a:xfrm>
              <a:off x="4252165" y="3191765"/>
              <a:ext cx="215153" cy="215153"/>
            </a:xfrm>
            <a:prstGeom prst="ellipse">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grpSp>
          <p:nvGrpSpPr>
            <p:cNvPr id="17" name="Gruppieren 16"/>
            <p:cNvGrpSpPr/>
            <p:nvPr/>
          </p:nvGrpSpPr>
          <p:grpSpPr>
            <a:xfrm>
              <a:off x="5427957" y="3189860"/>
              <a:ext cx="470868" cy="472739"/>
              <a:chOff x="5427957" y="3189860"/>
              <a:chExt cx="470868" cy="472739"/>
            </a:xfrm>
            <a:solidFill>
              <a:srgbClr val="008000"/>
            </a:solidFill>
          </p:grpSpPr>
          <p:sp>
            <p:nvSpPr>
              <p:cNvPr id="42" name="Ellipse 41">
                <a:extLst>
                  <a:ext uri="{FF2B5EF4-FFF2-40B4-BE49-F238E27FC236}">
                    <a16:creationId xmlns:a16="http://schemas.microsoft.com/office/drawing/2014/main" id="{874D457C-39F8-2797-B398-EC9188D4FFC6}"/>
                  </a:ext>
                </a:extLst>
              </p:cNvPr>
              <p:cNvSpPr/>
              <p:nvPr/>
            </p:nvSpPr>
            <p:spPr>
              <a:xfrm flipH="1">
                <a:off x="5683672" y="3447446"/>
                <a:ext cx="215153" cy="2151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3" name="Ellipse 42">
                <a:extLst>
                  <a:ext uri="{FF2B5EF4-FFF2-40B4-BE49-F238E27FC236}">
                    <a16:creationId xmlns:a16="http://schemas.microsoft.com/office/drawing/2014/main" id="{2F4AD222-0B04-1CF0-BB63-D44A0B9804C2}"/>
                  </a:ext>
                </a:extLst>
              </p:cNvPr>
              <p:cNvSpPr/>
              <p:nvPr/>
            </p:nvSpPr>
            <p:spPr>
              <a:xfrm flipH="1">
                <a:off x="5427957" y="3189860"/>
                <a:ext cx="215153" cy="2151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grpSp>
        <p:grpSp>
          <p:nvGrpSpPr>
            <p:cNvPr id="18" name="Gruppieren 17"/>
            <p:cNvGrpSpPr/>
            <p:nvPr/>
          </p:nvGrpSpPr>
          <p:grpSpPr>
            <a:xfrm>
              <a:off x="6688856" y="3887899"/>
              <a:ext cx="215789" cy="521942"/>
              <a:chOff x="6688856" y="3887899"/>
              <a:chExt cx="215789" cy="521942"/>
            </a:xfrm>
            <a:solidFill>
              <a:srgbClr val="008000"/>
            </a:solidFill>
          </p:grpSpPr>
          <p:sp>
            <p:nvSpPr>
              <p:cNvPr id="40" name="Ellipse 39">
                <a:extLst>
                  <a:ext uri="{FF2B5EF4-FFF2-40B4-BE49-F238E27FC236}">
                    <a16:creationId xmlns:a16="http://schemas.microsoft.com/office/drawing/2014/main" id="{874D457C-39F8-2797-B398-EC9188D4FFC6}"/>
                  </a:ext>
                </a:extLst>
              </p:cNvPr>
              <p:cNvSpPr/>
              <p:nvPr/>
            </p:nvSpPr>
            <p:spPr>
              <a:xfrm rot="8143683">
                <a:off x="6688856" y="3887899"/>
                <a:ext cx="215153" cy="2151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1" name="Ellipse 40">
                <a:extLst>
                  <a:ext uri="{FF2B5EF4-FFF2-40B4-BE49-F238E27FC236}">
                    <a16:creationId xmlns:a16="http://schemas.microsoft.com/office/drawing/2014/main" id="{2F4AD222-0B04-1CF0-BB63-D44A0B9804C2}"/>
                  </a:ext>
                </a:extLst>
              </p:cNvPr>
              <p:cNvSpPr/>
              <p:nvPr/>
            </p:nvSpPr>
            <p:spPr>
              <a:xfrm rot="8143683">
                <a:off x="6689492" y="4194688"/>
                <a:ext cx="215153" cy="2151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grpSp>
        <p:grpSp>
          <p:nvGrpSpPr>
            <p:cNvPr id="19" name="Gruppieren 18"/>
            <p:cNvGrpSpPr/>
            <p:nvPr/>
          </p:nvGrpSpPr>
          <p:grpSpPr>
            <a:xfrm>
              <a:off x="5870634" y="4641066"/>
              <a:ext cx="521942" cy="215789"/>
              <a:chOff x="5870634" y="4641066"/>
              <a:chExt cx="521942" cy="215789"/>
            </a:xfrm>
            <a:solidFill>
              <a:srgbClr val="008000"/>
            </a:solidFill>
          </p:grpSpPr>
          <p:sp>
            <p:nvSpPr>
              <p:cNvPr id="38" name="Ellipse 37">
                <a:extLst>
                  <a:ext uri="{FF2B5EF4-FFF2-40B4-BE49-F238E27FC236}">
                    <a16:creationId xmlns:a16="http://schemas.microsoft.com/office/drawing/2014/main" id="{874D457C-39F8-2797-B398-EC9188D4FFC6}"/>
                  </a:ext>
                </a:extLst>
              </p:cNvPr>
              <p:cNvSpPr/>
              <p:nvPr/>
            </p:nvSpPr>
            <p:spPr>
              <a:xfrm rot="13543683">
                <a:off x="6177423" y="4641066"/>
                <a:ext cx="215153" cy="2151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9" name="Ellipse 38">
                <a:extLst>
                  <a:ext uri="{FF2B5EF4-FFF2-40B4-BE49-F238E27FC236}">
                    <a16:creationId xmlns:a16="http://schemas.microsoft.com/office/drawing/2014/main" id="{2F4AD222-0B04-1CF0-BB63-D44A0B9804C2}"/>
                  </a:ext>
                </a:extLst>
              </p:cNvPr>
              <p:cNvSpPr/>
              <p:nvPr/>
            </p:nvSpPr>
            <p:spPr>
              <a:xfrm rot="13543683">
                <a:off x="5870634" y="4641702"/>
                <a:ext cx="215153" cy="2151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grpSp>
        <p:sp>
          <p:nvSpPr>
            <p:cNvPr id="20" name="Ellipse 19">
              <a:extLst>
                <a:ext uri="{FF2B5EF4-FFF2-40B4-BE49-F238E27FC236}">
                  <a16:creationId xmlns:a16="http://schemas.microsoft.com/office/drawing/2014/main" id="{24A39A59-7175-5C15-C5C4-5CA4C6BB3FF7}"/>
                </a:ext>
              </a:extLst>
            </p:cNvPr>
            <p:cNvSpPr/>
            <p:nvPr/>
          </p:nvSpPr>
          <p:spPr>
            <a:xfrm>
              <a:off x="4485056" y="2492896"/>
              <a:ext cx="972000" cy="9720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O</a:t>
              </a:r>
            </a:p>
          </p:txBody>
        </p:sp>
        <p:sp>
          <p:nvSpPr>
            <p:cNvPr id="21" name="Ellipse 20">
              <a:extLst>
                <a:ext uri="{FF2B5EF4-FFF2-40B4-BE49-F238E27FC236}">
                  <a16:creationId xmlns:a16="http://schemas.microsoft.com/office/drawing/2014/main" id="{24A39A59-7175-5C15-C5C4-5CA4C6BB3FF7}"/>
                </a:ext>
              </a:extLst>
            </p:cNvPr>
            <p:cNvSpPr/>
            <p:nvPr/>
          </p:nvSpPr>
          <p:spPr>
            <a:xfrm>
              <a:off x="3224808" y="3609128"/>
              <a:ext cx="972000" cy="9720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O</a:t>
              </a:r>
            </a:p>
          </p:txBody>
        </p:sp>
        <p:sp>
          <p:nvSpPr>
            <p:cNvPr id="22" name="Ellipse 21">
              <a:extLst>
                <a:ext uri="{FF2B5EF4-FFF2-40B4-BE49-F238E27FC236}">
                  <a16:creationId xmlns:a16="http://schemas.microsoft.com/office/drawing/2014/main" id="{24A39A59-7175-5C15-C5C4-5CA4C6BB3FF7}"/>
                </a:ext>
              </a:extLst>
            </p:cNvPr>
            <p:cNvSpPr/>
            <p:nvPr/>
          </p:nvSpPr>
          <p:spPr>
            <a:xfrm>
              <a:off x="5673080" y="3630527"/>
              <a:ext cx="972000" cy="9720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O</a:t>
              </a:r>
            </a:p>
          </p:txBody>
        </p:sp>
        <p:grpSp>
          <p:nvGrpSpPr>
            <p:cNvPr id="23" name="Gruppieren 22"/>
            <p:cNvGrpSpPr/>
            <p:nvPr/>
          </p:nvGrpSpPr>
          <p:grpSpPr>
            <a:xfrm flipH="1">
              <a:off x="2930050" y="3863733"/>
              <a:ext cx="1034011" cy="968956"/>
              <a:chOff x="6023034" y="5052332"/>
              <a:chExt cx="1034011" cy="968956"/>
            </a:xfrm>
            <a:solidFill>
              <a:srgbClr val="008000"/>
            </a:solidFill>
          </p:grpSpPr>
          <p:grpSp>
            <p:nvGrpSpPr>
              <p:cNvPr id="32" name="Gruppieren 31"/>
              <p:cNvGrpSpPr/>
              <p:nvPr/>
            </p:nvGrpSpPr>
            <p:grpSpPr>
              <a:xfrm>
                <a:off x="6841256" y="5052332"/>
                <a:ext cx="215789" cy="521942"/>
                <a:chOff x="6688856" y="3887899"/>
                <a:chExt cx="215789" cy="521942"/>
              </a:xfrm>
              <a:grpFill/>
            </p:grpSpPr>
            <p:sp>
              <p:nvSpPr>
                <p:cNvPr id="36" name="Ellipse 35">
                  <a:extLst>
                    <a:ext uri="{FF2B5EF4-FFF2-40B4-BE49-F238E27FC236}">
                      <a16:creationId xmlns:a16="http://schemas.microsoft.com/office/drawing/2014/main" id="{874D457C-39F8-2797-B398-EC9188D4FFC6}"/>
                    </a:ext>
                  </a:extLst>
                </p:cNvPr>
                <p:cNvSpPr/>
                <p:nvPr/>
              </p:nvSpPr>
              <p:spPr>
                <a:xfrm rot="8143683">
                  <a:off x="6688856" y="3887899"/>
                  <a:ext cx="215153" cy="2151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7" name="Ellipse 36">
                  <a:extLst>
                    <a:ext uri="{FF2B5EF4-FFF2-40B4-BE49-F238E27FC236}">
                      <a16:creationId xmlns:a16="http://schemas.microsoft.com/office/drawing/2014/main" id="{2F4AD222-0B04-1CF0-BB63-D44A0B9804C2}"/>
                    </a:ext>
                  </a:extLst>
                </p:cNvPr>
                <p:cNvSpPr/>
                <p:nvPr/>
              </p:nvSpPr>
              <p:spPr>
                <a:xfrm rot="8143683">
                  <a:off x="6689492" y="4194688"/>
                  <a:ext cx="215153" cy="2151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grpSp>
          <p:grpSp>
            <p:nvGrpSpPr>
              <p:cNvPr id="33" name="Gruppieren 32"/>
              <p:cNvGrpSpPr/>
              <p:nvPr/>
            </p:nvGrpSpPr>
            <p:grpSpPr>
              <a:xfrm>
                <a:off x="6023034" y="5805499"/>
                <a:ext cx="521942" cy="215789"/>
                <a:chOff x="5870634" y="4641066"/>
                <a:chExt cx="521942" cy="215789"/>
              </a:xfrm>
              <a:grpFill/>
            </p:grpSpPr>
            <p:sp>
              <p:nvSpPr>
                <p:cNvPr id="34" name="Ellipse 33">
                  <a:extLst>
                    <a:ext uri="{FF2B5EF4-FFF2-40B4-BE49-F238E27FC236}">
                      <a16:creationId xmlns:a16="http://schemas.microsoft.com/office/drawing/2014/main" id="{874D457C-39F8-2797-B398-EC9188D4FFC6}"/>
                    </a:ext>
                  </a:extLst>
                </p:cNvPr>
                <p:cNvSpPr/>
                <p:nvPr/>
              </p:nvSpPr>
              <p:spPr>
                <a:xfrm rot="13543683">
                  <a:off x="6177423" y="4641066"/>
                  <a:ext cx="215153" cy="2151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5" name="Ellipse 34">
                  <a:extLst>
                    <a:ext uri="{FF2B5EF4-FFF2-40B4-BE49-F238E27FC236}">
                      <a16:creationId xmlns:a16="http://schemas.microsoft.com/office/drawing/2014/main" id="{2F4AD222-0B04-1CF0-BB63-D44A0B9804C2}"/>
                    </a:ext>
                  </a:extLst>
                </p:cNvPr>
                <p:cNvSpPr/>
                <p:nvPr/>
              </p:nvSpPr>
              <p:spPr>
                <a:xfrm rot="13543683">
                  <a:off x="5870634" y="4641702"/>
                  <a:ext cx="215153" cy="2151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grpSp>
        </p:grpSp>
        <p:grpSp>
          <p:nvGrpSpPr>
            <p:cNvPr id="24" name="Gruppieren 23"/>
            <p:cNvGrpSpPr/>
            <p:nvPr/>
          </p:nvGrpSpPr>
          <p:grpSpPr>
            <a:xfrm rot="8270802" flipH="1">
              <a:off x="4425975" y="2094366"/>
              <a:ext cx="1034011" cy="968956"/>
              <a:chOff x="6023034" y="5052332"/>
              <a:chExt cx="1034011" cy="968956"/>
            </a:xfrm>
            <a:solidFill>
              <a:srgbClr val="008000"/>
            </a:solidFill>
          </p:grpSpPr>
          <p:grpSp>
            <p:nvGrpSpPr>
              <p:cNvPr id="26" name="Gruppieren 25"/>
              <p:cNvGrpSpPr/>
              <p:nvPr/>
            </p:nvGrpSpPr>
            <p:grpSpPr>
              <a:xfrm>
                <a:off x="6841256" y="5052332"/>
                <a:ext cx="215789" cy="521942"/>
                <a:chOff x="6688856" y="3887899"/>
                <a:chExt cx="215789" cy="521942"/>
              </a:xfrm>
              <a:grpFill/>
            </p:grpSpPr>
            <p:sp>
              <p:nvSpPr>
                <p:cNvPr id="30" name="Ellipse 29">
                  <a:extLst>
                    <a:ext uri="{FF2B5EF4-FFF2-40B4-BE49-F238E27FC236}">
                      <a16:creationId xmlns:a16="http://schemas.microsoft.com/office/drawing/2014/main" id="{874D457C-39F8-2797-B398-EC9188D4FFC6}"/>
                    </a:ext>
                  </a:extLst>
                </p:cNvPr>
                <p:cNvSpPr/>
                <p:nvPr/>
              </p:nvSpPr>
              <p:spPr>
                <a:xfrm rot="8143683">
                  <a:off x="6688856" y="3887899"/>
                  <a:ext cx="215153" cy="2151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1" name="Ellipse 30">
                  <a:extLst>
                    <a:ext uri="{FF2B5EF4-FFF2-40B4-BE49-F238E27FC236}">
                      <a16:creationId xmlns:a16="http://schemas.microsoft.com/office/drawing/2014/main" id="{2F4AD222-0B04-1CF0-BB63-D44A0B9804C2}"/>
                    </a:ext>
                  </a:extLst>
                </p:cNvPr>
                <p:cNvSpPr/>
                <p:nvPr/>
              </p:nvSpPr>
              <p:spPr>
                <a:xfrm rot="8143683">
                  <a:off x="6689492" y="4194688"/>
                  <a:ext cx="215153" cy="2151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grpSp>
          <p:grpSp>
            <p:nvGrpSpPr>
              <p:cNvPr id="27" name="Gruppieren 26"/>
              <p:cNvGrpSpPr/>
              <p:nvPr/>
            </p:nvGrpSpPr>
            <p:grpSpPr>
              <a:xfrm>
                <a:off x="6023034" y="5805499"/>
                <a:ext cx="521942" cy="215789"/>
                <a:chOff x="5870634" y="4641066"/>
                <a:chExt cx="521942" cy="215789"/>
              </a:xfrm>
              <a:grpFill/>
            </p:grpSpPr>
            <p:sp>
              <p:nvSpPr>
                <p:cNvPr id="28" name="Ellipse 27">
                  <a:extLst>
                    <a:ext uri="{FF2B5EF4-FFF2-40B4-BE49-F238E27FC236}">
                      <a16:creationId xmlns:a16="http://schemas.microsoft.com/office/drawing/2014/main" id="{874D457C-39F8-2797-B398-EC9188D4FFC6}"/>
                    </a:ext>
                  </a:extLst>
                </p:cNvPr>
                <p:cNvSpPr/>
                <p:nvPr/>
              </p:nvSpPr>
              <p:spPr>
                <a:xfrm rot="13543683">
                  <a:off x="6177423" y="4641066"/>
                  <a:ext cx="215153" cy="2151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9" name="Ellipse 28">
                  <a:extLst>
                    <a:ext uri="{FF2B5EF4-FFF2-40B4-BE49-F238E27FC236}">
                      <a16:creationId xmlns:a16="http://schemas.microsoft.com/office/drawing/2014/main" id="{2F4AD222-0B04-1CF0-BB63-D44A0B9804C2}"/>
                    </a:ext>
                  </a:extLst>
                </p:cNvPr>
                <p:cNvSpPr/>
                <p:nvPr/>
              </p:nvSpPr>
              <p:spPr>
                <a:xfrm rot="13543683">
                  <a:off x="5870634" y="4641702"/>
                  <a:ext cx="215153" cy="2151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grpSp>
        </p:grpSp>
        <p:sp>
          <p:nvSpPr>
            <p:cNvPr id="25" name="Freihandform 24"/>
            <p:cNvSpPr/>
            <p:nvPr/>
          </p:nvSpPr>
          <p:spPr>
            <a:xfrm>
              <a:off x="4303986" y="3224048"/>
              <a:ext cx="1355835" cy="559676"/>
            </a:xfrm>
            <a:custGeom>
              <a:avLst/>
              <a:gdLst>
                <a:gd name="connsiteX0" fmla="*/ 0 w 1355835"/>
                <a:gd name="connsiteY0" fmla="*/ 559676 h 559676"/>
                <a:gd name="connsiteX1" fmla="*/ 654269 w 1355835"/>
                <a:gd name="connsiteY1" fmla="*/ 0 h 559676"/>
                <a:gd name="connsiteX2" fmla="*/ 1355835 w 1355835"/>
                <a:gd name="connsiteY2" fmla="*/ 559676 h 559676"/>
              </a:gdLst>
              <a:ahLst/>
              <a:cxnLst>
                <a:cxn ang="0">
                  <a:pos x="connsiteX0" y="connsiteY0"/>
                </a:cxn>
                <a:cxn ang="0">
                  <a:pos x="connsiteX1" y="connsiteY1"/>
                </a:cxn>
                <a:cxn ang="0">
                  <a:pos x="connsiteX2" y="connsiteY2"/>
                </a:cxn>
              </a:cxnLst>
              <a:rect l="l" t="t" r="r" b="b"/>
              <a:pathLst>
                <a:path w="1355835" h="559676">
                  <a:moveTo>
                    <a:pt x="0" y="559676"/>
                  </a:moveTo>
                  <a:cubicBezTo>
                    <a:pt x="214148" y="279838"/>
                    <a:pt x="428297" y="0"/>
                    <a:pt x="654269" y="0"/>
                  </a:cubicBezTo>
                  <a:cubicBezTo>
                    <a:pt x="880241" y="0"/>
                    <a:pt x="1118038" y="279838"/>
                    <a:pt x="1355835" y="559676"/>
                  </a:cubicBezTo>
                </a:path>
              </a:pathLst>
            </a:custGeom>
            <a:noFill/>
            <a:ln w="127000">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2697410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wipe(left)">
                                      <p:cBhvr>
                                        <p:cTn id="7" dur="5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
                                            <p:txEl>
                                              <p:pRg st="1" end="1"/>
                                            </p:txEl>
                                          </p:spTgt>
                                        </p:tgtEl>
                                        <p:attrNameLst>
                                          <p:attrName>style.visibility</p:attrName>
                                        </p:attrNameLst>
                                      </p:cBhvr>
                                      <p:to>
                                        <p:strVal val="visible"/>
                                      </p:to>
                                    </p:set>
                                    <p:animEffect transition="in" filter="wipe(left)">
                                      <p:cBhvr>
                                        <p:cTn id="12" dur="500"/>
                                        <p:tgtEl>
                                          <p:spTgt spid="1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1">
                                            <p:txEl>
                                              <p:pRg st="2" end="2"/>
                                            </p:txEl>
                                          </p:spTgt>
                                        </p:tgtEl>
                                        <p:attrNameLst>
                                          <p:attrName>style.visibility</p:attrName>
                                        </p:attrNameLst>
                                      </p:cBhvr>
                                      <p:to>
                                        <p:strVal val="visible"/>
                                      </p:to>
                                    </p:set>
                                    <p:animEffect transition="in" filter="wipe(left)">
                                      <p:cBhvr>
                                        <p:cTn id="17" dur="500"/>
                                        <p:tgtEl>
                                          <p:spTgt spid="11">
                                            <p:txEl>
                                              <p:pRg st="2" end="2"/>
                                            </p:txEl>
                                          </p:spTgt>
                                        </p:tgtEl>
                                      </p:cBhvr>
                                    </p:animEffect>
                                  </p:childTnLst>
                                </p:cTn>
                              </p:par>
                            </p:childTnLst>
                          </p:cTn>
                        </p:par>
                        <p:par>
                          <p:cTn id="18" fill="hold">
                            <p:stCondLst>
                              <p:cond delay="500"/>
                            </p:stCondLst>
                            <p:childTnLst>
                              <p:par>
                                <p:cTn id="19" presetID="1" presetClass="entr" presetSubtype="0" fill="hold" nodeType="afterEffect">
                                  <p:stCondLst>
                                    <p:cond delay="0"/>
                                  </p:stCondLst>
                                  <p:childTnLst>
                                    <p:set>
                                      <p:cBhvr>
                                        <p:cTn id="20" dur="1" fill="hold">
                                          <p:stCondLst>
                                            <p:cond delay="0"/>
                                          </p:stCondLst>
                                        </p:cTn>
                                        <p:tgtEl>
                                          <p:spTgt spid="1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11">
                                            <p:txEl>
                                              <p:pRg st="8" end="8"/>
                                            </p:txEl>
                                          </p:spTgt>
                                        </p:tgtEl>
                                        <p:attrNameLst>
                                          <p:attrName>style.visibility</p:attrName>
                                        </p:attrNameLst>
                                      </p:cBhvr>
                                      <p:to>
                                        <p:strVal val="visible"/>
                                      </p:to>
                                    </p:set>
                                    <p:animEffect transition="in" filter="wipe(left)">
                                      <p:cBhvr>
                                        <p:cTn id="25" dur="500"/>
                                        <p:tgtEl>
                                          <p:spTgt spid="11">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el 10"/>
          <p:cNvSpPr>
            <a:spLocks noGrp="1"/>
          </p:cNvSpPr>
          <p:nvPr>
            <p:ph type="title"/>
          </p:nvPr>
        </p:nvSpPr>
        <p:spPr/>
        <p:txBody>
          <a:bodyPr/>
          <a:lstStyle/>
          <a:p>
            <a:r>
              <a:rPr lang="de-DE" dirty="0" smtClean="0"/>
              <a:t>Giftig und doch lebenswichtig?</a:t>
            </a:r>
            <a:endParaRPr lang="de-DE" dirty="0"/>
          </a:p>
        </p:txBody>
      </p:sp>
      <p:sp>
        <p:nvSpPr>
          <p:cNvPr id="2" name="Untertitel 1"/>
          <p:cNvSpPr>
            <a:spLocks noGrp="1"/>
          </p:cNvSpPr>
          <p:nvPr>
            <p:ph idx="1"/>
          </p:nvPr>
        </p:nvSpPr>
        <p:spPr>
          <a:xfrm>
            <a:off x="1368000" y="1440000"/>
            <a:ext cx="4642275" cy="4320000"/>
          </a:xfrm>
        </p:spPr>
        <p:txBody>
          <a:bodyPr/>
          <a:lstStyle/>
          <a:p>
            <a:r>
              <a:rPr lang="de-DE" dirty="0" smtClean="0"/>
              <a:t>Was giftig ist, kann nicht lebenswichtig sein.</a:t>
            </a:r>
          </a:p>
          <a:p>
            <a:endParaRPr lang="de-DE" sz="1200" dirty="0" smtClean="0"/>
          </a:p>
          <a:p>
            <a:r>
              <a:rPr lang="de-DE" dirty="0" smtClean="0"/>
              <a:t>Oder doch?</a:t>
            </a:r>
          </a:p>
          <a:p>
            <a:endParaRPr lang="de-DE" sz="1200" dirty="0" smtClean="0"/>
          </a:p>
          <a:p>
            <a:r>
              <a:rPr lang="de-DE" dirty="0" smtClean="0"/>
              <a:t>Seit vielen Jahren verfolgt die Menschheit die Ozon-Menge in der Atmosphäre mit Sorge: wie die Abbildung von 2006 zeigt, tat sich ein „Ozonloch“ hoch oben in der Atmosphäre über dem Südpol auf (blau bis violett bedeutet wenig, grün viel Ozon). Deswegen kam viel der schädlichen UV-Strahlung am Boden an. UV-Licht schädigt alles Leben.</a:t>
            </a:r>
            <a:endParaRPr lang="de-DE" dirty="0"/>
          </a:p>
          <a:p>
            <a:endParaRPr lang="de-DE" dirty="0"/>
          </a:p>
          <a:p>
            <a:endParaRPr lang="de-DE" dirty="0"/>
          </a:p>
          <a:p>
            <a:endParaRPr lang="de-DE" dirty="0"/>
          </a:p>
          <a:p>
            <a:endParaRPr lang="de-DE" dirty="0"/>
          </a:p>
          <a:p>
            <a:endParaRPr lang="de-DE" dirty="0"/>
          </a:p>
          <a:p>
            <a:endParaRPr lang="de-DE" dirty="0"/>
          </a:p>
        </p:txBody>
      </p:sp>
      <p:sp>
        <p:nvSpPr>
          <p:cNvPr id="5" name="Foliennummernplatzhalter 4"/>
          <p:cNvSpPr>
            <a:spLocks noGrp="1"/>
          </p:cNvSpPr>
          <p:nvPr>
            <p:ph type="sldNum" sz="quarter" idx="12"/>
          </p:nvPr>
        </p:nvSpPr>
        <p:spPr/>
        <p:txBody>
          <a:bodyPr/>
          <a:lstStyle/>
          <a:p>
            <a:fld id="{512B0DB9-0322-4ED9-940E-5222A7C612BE}" type="slidenum">
              <a:rPr lang="de-DE" smtClean="0"/>
              <a:pPr/>
              <a:t>2</a:t>
            </a:fld>
            <a:endParaRPr lang="de-DE" dirty="0"/>
          </a:p>
        </p:txBody>
      </p:sp>
      <p:pic>
        <p:nvPicPr>
          <p:cNvPr id="13" name="Inhaltsplatzhalter 5"/>
          <p:cNvPicPr>
            <a:picLocks noGrp="1" noChangeAspect="1"/>
          </p:cNvPicPr>
          <p:nvPr>
            <p:ph sz="quarter" idx="13"/>
          </p:nvPr>
        </p:nvPicPr>
        <p:blipFill>
          <a:blip r:embed="rId2"/>
          <a:stretch>
            <a:fillRect/>
          </a:stretch>
        </p:blipFill>
        <p:spPr>
          <a:xfrm>
            <a:off x="613924" y="503238"/>
            <a:ext cx="535864" cy="900112"/>
          </a:xfrm>
          <a:prstGeom prst="rect">
            <a:avLst/>
          </a:prstGeom>
        </p:spPr>
      </p:pic>
      <p:pic>
        <p:nvPicPr>
          <p:cNvPr id="3" name="Grafik 2"/>
          <p:cNvPicPr>
            <a:picLocks noChangeAspect="1"/>
          </p:cNvPicPr>
          <p:nvPr/>
        </p:nvPicPr>
        <p:blipFill>
          <a:blip r:embed="rId3">
            <a:clrChange>
              <a:clrFrom>
                <a:srgbClr val="000000"/>
              </a:clrFrom>
              <a:clrTo>
                <a:srgbClr val="000000">
                  <a:alpha val="0"/>
                </a:srgbClr>
              </a:clrTo>
            </a:clrChange>
          </a:blip>
          <a:stretch>
            <a:fillRect/>
          </a:stretch>
        </p:blipFill>
        <p:spPr>
          <a:xfrm>
            <a:off x="6084000" y="2209805"/>
            <a:ext cx="3409950" cy="3409950"/>
          </a:xfrm>
          <a:prstGeom prst="rect">
            <a:avLst/>
          </a:prstGeom>
        </p:spPr>
      </p:pic>
      <p:sp>
        <p:nvSpPr>
          <p:cNvPr id="4" name="Textfeld 3"/>
          <p:cNvSpPr txBox="1"/>
          <p:nvPr/>
        </p:nvSpPr>
        <p:spPr>
          <a:xfrm>
            <a:off x="6084000" y="5691352"/>
            <a:ext cx="3414724" cy="276999"/>
          </a:xfrm>
          <a:prstGeom prst="rect">
            <a:avLst/>
          </a:prstGeom>
          <a:noFill/>
        </p:spPr>
        <p:txBody>
          <a:bodyPr wrap="square" rtlCol="0">
            <a:spAutoFit/>
          </a:bodyPr>
          <a:lstStyle/>
          <a:p>
            <a:pPr algn="ctr"/>
            <a:r>
              <a:rPr lang="de-DE" sz="1200" dirty="0" smtClean="0"/>
              <a:t>Das Ozonloch über der Antarktis. [1]</a:t>
            </a:r>
            <a:endParaRPr lang="de-DE" sz="1200" dirty="0"/>
          </a:p>
        </p:txBody>
      </p:sp>
    </p:spTree>
    <p:extLst>
      <p:ext uri="{BB962C8B-B14F-4D97-AF65-F5344CB8AC3E}">
        <p14:creationId xmlns:p14="http://schemas.microsoft.com/office/powerpoint/2010/main" val="2762850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wipe(left)">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wipe(left)">
                                      <p:cBhvr>
                                        <p:cTn id="1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r>
              <a:rPr lang="de-DE" dirty="0" smtClean="0"/>
              <a:t>Aufgabe noch nicht gelöst</a:t>
            </a:r>
            <a:endParaRPr lang="de-DE" dirty="0"/>
          </a:p>
        </p:txBody>
      </p:sp>
      <p:sp>
        <p:nvSpPr>
          <p:cNvPr id="11" name="Inhaltsplatzhalter 10"/>
          <p:cNvSpPr>
            <a:spLocks noGrp="1"/>
          </p:cNvSpPr>
          <p:nvPr>
            <p:ph idx="1"/>
          </p:nvPr>
        </p:nvSpPr>
        <p:spPr/>
        <p:txBody>
          <a:bodyPr anchor="t"/>
          <a:lstStyle/>
          <a:p>
            <a:r>
              <a:rPr lang="de-DE" dirty="0"/>
              <a:t>Wenn man die wahren Verhältnisse nicht oder nur schwer wiedergeben kann, vereinbart man in der Chemie eine </a:t>
            </a:r>
            <a:r>
              <a:rPr lang="de-DE" b="1" dirty="0"/>
              <a:t>machbare</a:t>
            </a:r>
            <a:r>
              <a:rPr lang="de-DE" dirty="0"/>
              <a:t> Schreibweise.</a:t>
            </a:r>
          </a:p>
          <a:p>
            <a:endParaRPr lang="de-DE" dirty="0" smtClean="0"/>
          </a:p>
          <a:p>
            <a:r>
              <a:rPr lang="de-DE" dirty="0" smtClean="0"/>
              <a:t>Die Vereinbarung sieht so aus:</a:t>
            </a:r>
          </a:p>
          <a:p>
            <a:pPr marL="342900" indent="-342900">
              <a:buFont typeface="Arial" panose="020B0604020202020204" pitchFamily="34" charset="0"/>
              <a:buChar char="•"/>
            </a:pPr>
            <a:r>
              <a:rPr lang="de-DE" dirty="0" smtClean="0"/>
              <a:t>Wir schreiben immer ganze Elektronen und</a:t>
            </a:r>
          </a:p>
          <a:p>
            <a:pPr marL="342900" indent="-342900">
              <a:buFont typeface="Arial" panose="020B0604020202020204" pitchFamily="34" charset="0"/>
              <a:buChar char="•"/>
            </a:pPr>
            <a:r>
              <a:rPr lang="de-DE" dirty="0" smtClean="0"/>
              <a:t>nehmen dadurch in Kauf, dass die Schreibweisen nur annähernd die wahren Verhältnisse wiedergeben.</a:t>
            </a:r>
            <a:endParaRPr lang="de-DE" dirty="0"/>
          </a:p>
        </p:txBody>
      </p:sp>
      <p:sp>
        <p:nvSpPr>
          <p:cNvPr id="4" name="Foliennummernplatzhalter 3"/>
          <p:cNvSpPr>
            <a:spLocks noGrp="1"/>
          </p:cNvSpPr>
          <p:nvPr>
            <p:ph type="sldNum" sz="quarter" idx="12"/>
          </p:nvPr>
        </p:nvSpPr>
        <p:spPr/>
        <p:txBody>
          <a:bodyPr/>
          <a:lstStyle/>
          <a:p>
            <a:fld id="{649AAC7D-4B30-4604-BD35-0C4E56313D0D}" type="slidenum">
              <a:rPr lang="de-DE" smtClean="0"/>
              <a:t>20</a:t>
            </a:fld>
            <a:endParaRPr lang="de-DE" dirty="0"/>
          </a:p>
        </p:txBody>
      </p:sp>
      <p:pic>
        <p:nvPicPr>
          <p:cNvPr id="45" name="Inhaltsplatzhalter 22"/>
          <p:cNvPicPr>
            <a:picLocks noGrp="1" noChangeAspect="1"/>
          </p:cNvPicPr>
          <p:nvPr>
            <p:ph sz="quarter" idx="13"/>
          </p:nvPr>
        </p:nvPicPr>
        <p:blipFill>
          <a:blip r:embed="rId2"/>
          <a:stretch>
            <a:fillRect/>
          </a:stretch>
        </p:blipFill>
        <p:spPr>
          <a:xfrm>
            <a:off x="636920" y="503238"/>
            <a:ext cx="489872" cy="900112"/>
          </a:xfrm>
          <a:prstGeom prst="rect">
            <a:avLst/>
          </a:prstGeom>
        </p:spPr>
      </p:pic>
      <p:sp>
        <p:nvSpPr>
          <p:cNvPr id="2" name="Inhaltsplatzhalter 1"/>
          <p:cNvSpPr>
            <a:spLocks noGrp="1"/>
          </p:cNvSpPr>
          <p:nvPr>
            <p:ph sz="quarter" idx="14"/>
          </p:nvPr>
        </p:nvSpPr>
        <p:spPr/>
        <p:txBody>
          <a:bodyPr/>
          <a:lstStyle/>
          <a:p>
            <a:endParaRPr lang="de-DE"/>
          </a:p>
        </p:txBody>
      </p:sp>
      <p:sp>
        <p:nvSpPr>
          <p:cNvPr id="5" name="Textplatzhalter 4"/>
          <p:cNvSpPr>
            <a:spLocks noGrp="1"/>
          </p:cNvSpPr>
          <p:nvPr>
            <p:ph type="body" sz="quarter" idx="15"/>
          </p:nvPr>
        </p:nvSpPr>
        <p:spPr/>
        <p:txBody>
          <a:bodyPr/>
          <a:lstStyle/>
          <a:p>
            <a:r>
              <a:rPr lang="de-DE" dirty="0" smtClean="0"/>
              <a:t>Siehe dazu die nächsten Seiten.</a:t>
            </a:r>
            <a:endParaRPr lang="de-DE" dirty="0"/>
          </a:p>
        </p:txBody>
      </p:sp>
    </p:spTree>
    <p:extLst>
      <p:ext uri="{BB962C8B-B14F-4D97-AF65-F5344CB8AC3E}">
        <p14:creationId xmlns:p14="http://schemas.microsoft.com/office/powerpoint/2010/main" val="1970986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wipe(left)">
                                      <p:cBhvr>
                                        <p:cTn id="7" dur="5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
                                            <p:txEl>
                                              <p:pRg st="2" end="2"/>
                                            </p:txEl>
                                          </p:spTgt>
                                        </p:tgtEl>
                                        <p:attrNameLst>
                                          <p:attrName>style.visibility</p:attrName>
                                        </p:attrNameLst>
                                      </p:cBhvr>
                                      <p:to>
                                        <p:strVal val="visible"/>
                                      </p:to>
                                    </p:set>
                                    <p:animEffect transition="in" filter="wipe(left)">
                                      <p:cBhvr>
                                        <p:cTn id="12" dur="500"/>
                                        <p:tgtEl>
                                          <p:spTgt spid="11">
                                            <p:txEl>
                                              <p:pRg st="2" end="2"/>
                                            </p:txEl>
                                          </p:spTgt>
                                        </p:tgtEl>
                                      </p:cBhvr>
                                    </p:animEffect>
                                  </p:childTnLst>
                                </p:cTn>
                              </p:par>
                            </p:childTnLst>
                          </p:cTn>
                        </p:par>
                        <p:par>
                          <p:cTn id="13" fill="hold">
                            <p:stCondLst>
                              <p:cond delay="500"/>
                            </p:stCondLst>
                            <p:childTnLst>
                              <p:par>
                                <p:cTn id="14" presetID="22" presetClass="entr" presetSubtype="8" fill="hold" grpId="0" nodeType="afterEffect">
                                  <p:stCondLst>
                                    <p:cond delay="0"/>
                                  </p:stCondLst>
                                  <p:childTnLst>
                                    <p:set>
                                      <p:cBhvr>
                                        <p:cTn id="15" dur="1" fill="hold">
                                          <p:stCondLst>
                                            <p:cond delay="0"/>
                                          </p:stCondLst>
                                        </p:cTn>
                                        <p:tgtEl>
                                          <p:spTgt spid="11">
                                            <p:txEl>
                                              <p:pRg st="3" end="3"/>
                                            </p:txEl>
                                          </p:spTgt>
                                        </p:tgtEl>
                                        <p:attrNameLst>
                                          <p:attrName>style.visibility</p:attrName>
                                        </p:attrNameLst>
                                      </p:cBhvr>
                                      <p:to>
                                        <p:strVal val="visible"/>
                                      </p:to>
                                    </p:set>
                                    <p:animEffect transition="in" filter="wipe(left)">
                                      <p:cBhvr>
                                        <p:cTn id="16" dur="500"/>
                                        <p:tgtEl>
                                          <p:spTgt spid="11">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11">
                                            <p:txEl>
                                              <p:pRg st="4" end="4"/>
                                            </p:txEl>
                                          </p:spTgt>
                                        </p:tgtEl>
                                        <p:attrNameLst>
                                          <p:attrName>style.visibility</p:attrName>
                                        </p:attrNameLst>
                                      </p:cBhvr>
                                      <p:to>
                                        <p:strVal val="visible"/>
                                      </p:to>
                                    </p:set>
                                    <p:animEffect transition="in" filter="wipe(left)">
                                      <p:cBhvr>
                                        <p:cTn id="21" dur="500"/>
                                        <p:tgtEl>
                                          <p:spTgt spid="1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nhaltsplatzhalter 4"/>
          <p:cNvSpPr>
            <a:spLocks noGrp="1"/>
          </p:cNvSpPr>
          <p:nvPr>
            <p:ph idx="1"/>
          </p:nvPr>
        </p:nvSpPr>
        <p:spPr/>
        <p:txBody>
          <a:bodyPr anchor="ctr"/>
          <a:lstStyle/>
          <a:p>
            <a:r>
              <a:rPr lang="de-DE" dirty="0" smtClean="0"/>
              <a:t>O</a:t>
            </a:r>
            <a:r>
              <a:rPr lang="de-DE" baseline="-25000" dirty="0" smtClean="0"/>
              <a:t>3</a:t>
            </a:r>
            <a:r>
              <a:rPr lang="de-DE" dirty="0" smtClean="0"/>
              <a:t>: Sieht dein Ergebnis wie </a:t>
            </a:r>
            <a:r>
              <a:rPr lang="de-DE" b="1" dirty="0" smtClean="0"/>
              <a:t>Schreibweise 1</a:t>
            </a:r>
            <a:r>
              <a:rPr lang="de-DE" dirty="0" smtClean="0"/>
              <a:t> aus?</a:t>
            </a:r>
          </a:p>
          <a:p>
            <a:endParaRPr lang="de-DE" dirty="0"/>
          </a:p>
          <a:p>
            <a:endParaRPr lang="de-DE" dirty="0" smtClean="0"/>
          </a:p>
          <a:p>
            <a:endParaRPr lang="de-DE" dirty="0"/>
          </a:p>
          <a:p>
            <a:endParaRPr lang="de-DE" dirty="0" smtClean="0"/>
          </a:p>
          <a:p>
            <a:endParaRPr lang="de-DE" dirty="0"/>
          </a:p>
          <a:p>
            <a:endParaRPr lang="de-DE" dirty="0" smtClean="0"/>
          </a:p>
          <a:p>
            <a:endParaRPr lang="de-DE" dirty="0"/>
          </a:p>
          <a:p>
            <a:endParaRPr lang="de-DE" dirty="0" smtClean="0"/>
          </a:p>
          <a:p>
            <a:endParaRPr lang="de-DE" dirty="0"/>
          </a:p>
          <a:p>
            <a:r>
              <a:rPr lang="de-DE" dirty="0" smtClean="0"/>
              <a:t>Wenn nicht, schaue auf die nächste Seite.</a:t>
            </a:r>
          </a:p>
        </p:txBody>
      </p:sp>
      <p:sp>
        <p:nvSpPr>
          <p:cNvPr id="4" name="Foliennummernplatzhalter 3">
            <a:extLst>
              <a:ext uri="{FF2B5EF4-FFF2-40B4-BE49-F238E27FC236}">
                <a16:creationId xmlns:a16="http://schemas.microsoft.com/office/drawing/2014/main" id="{A92C4018-37E3-152A-05A1-58919695A557}"/>
              </a:ext>
            </a:extLst>
          </p:cNvPr>
          <p:cNvSpPr>
            <a:spLocks noGrp="1"/>
          </p:cNvSpPr>
          <p:nvPr>
            <p:ph type="sldNum" sz="quarter" idx="12"/>
          </p:nvPr>
        </p:nvSpPr>
        <p:spPr/>
        <p:txBody>
          <a:bodyPr/>
          <a:lstStyle/>
          <a:p>
            <a:fld id="{512B0DB9-0322-4ED9-940E-5222A7C612BE}" type="slidenum">
              <a:rPr lang="de-DE" smtClean="0"/>
              <a:pPr/>
              <a:t>21</a:t>
            </a:fld>
            <a:endParaRPr lang="de-DE" dirty="0"/>
          </a:p>
        </p:txBody>
      </p:sp>
      <p:grpSp>
        <p:nvGrpSpPr>
          <p:cNvPr id="8" name="Gruppieren 7"/>
          <p:cNvGrpSpPr>
            <a:grpSpLocks noChangeAspect="1"/>
          </p:cNvGrpSpPr>
          <p:nvPr/>
        </p:nvGrpSpPr>
        <p:grpSpPr>
          <a:xfrm>
            <a:off x="2764770" y="2204888"/>
            <a:ext cx="4132422" cy="2664248"/>
            <a:chOff x="2764770" y="2204888"/>
            <a:chExt cx="4132422" cy="2664248"/>
          </a:xfrm>
        </p:grpSpPr>
        <p:sp>
          <p:nvSpPr>
            <p:cNvPr id="30" name="Ellipse 29">
              <a:extLst>
                <a:ext uri="{FF2B5EF4-FFF2-40B4-BE49-F238E27FC236}">
                  <a16:creationId xmlns:a16="http://schemas.microsoft.com/office/drawing/2014/main" id="{6877E96F-F676-5FF1-D7A7-76ADD88B9EEA}"/>
                </a:ext>
              </a:extLst>
            </p:cNvPr>
            <p:cNvSpPr/>
            <p:nvPr/>
          </p:nvSpPr>
          <p:spPr>
            <a:xfrm>
              <a:off x="4341262" y="2317142"/>
              <a:ext cx="215153" cy="21515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a:t>
              </a:r>
            </a:p>
          </p:txBody>
        </p:sp>
        <p:sp>
          <p:nvSpPr>
            <p:cNvPr id="32" name="Ellipse 31">
              <a:extLst>
                <a:ext uri="{FF2B5EF4-FFF2-40B4-BE49-F238E27FC236}">
                  <a16:creationId xmlns:a16="http://schemas.microsoft.com/office/drawing/2014/main" id="{A5190A7B-B447-5F6D-7D10-B48DEEE8277E}"/>
                </a:ext>
              </a:extLst>
            </p:cNvPr>
            <p:cNvSpPr/>
            <p:nvPr/>
          </p:nvSpPr>
          <p:spPr>
            <a:xfrm>
              <a:off x="2764770" y="4037642"/>
              <a:ext cx="215153" cy="21515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a:t>
              </a:r>
            </a:p>
          </p:txBody>
        </p:sp>
        <p:grpSp>
          <p:nvGrpSpPr>
            <p:cNvPr id="7" name="Gruppieren 6"/>
            <p:cNvGrpSpPr/>
            <p:nvPr/>
          </p:nvGrpSpPr>
          <p:grpSpPr>
            <a:xfrm>
              <a:off x="3224808" y="2492896"/>
              <a:ext cx="3420272" cy="2109631"/>
              <a:chOff x="3224808" y="2492896"/>
              <a:chExt cx="3420272" cy="2109631"/>
            </a:xfrm>
          </p:grpSpPr>
          <p:sp>
            <p:nvSpPr>
              <p:cNvPr id="41" name="Ellipse 40">
                <a:extLst>
                  <a:ext uri="{FF2B5EF4-FFF2-40B4-BE49-F238E27FC236}">
                    <a16:creationId xmlns:a16="http://schemas.microsoft.com/office/drawing/2014/main" id="{24A39A59-7175-5C15-C5C4-5CA4C6BB3FF7}"/>
                  </a:ext>
                </a:extLst>
              </p:cNvPr>
              <p:cNvSpPr/>
              <p:nvPr/>
            </p:nvSpPr>
            <p:spPr>
              <a:xfrm>
                <a:off x="4485056" y="2492896"/>
                <a:ext cx="972000" cy="9720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O</a:t>
                </a:r>
              </a:p>
            </p:txBody>
          </p:sp>
          <p:sp>
            <p:nvSpPr>
              <p:cNvPr id="48" name="Ellipse 47">
                <a:extLst>
                  <a:ext uri="{FF2B5EF4-FFF2-40B4-BE49-F238E27FC236}">
                    <a16:creationId xmlns:a16="http://schemas.microsoft.com/office/drawing/2014/main" id="{24A39A59-7175-5C15-C5C4-5CA4C6BB3FF7}"/>
                  </a:ext>
                </a:extLst>
              </p:cNvPr>
              <p:cNvSpPr/>
              <p:nvPr/>
            </p:nvSpPr>
            <p:spPr>
              <a:xfrm>
                <a:off x="3224808" y="3609128"/>
                <a:ext cx="972000" cy="9720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O</a:t>
                </a:r>
              </a:p>
            </p:txBody>
          </p:sp>
          <p:sp>
            <p:nvSpPr>
              <p:cNvPr id="51" name="Ellipse 50">
                <a:extLst>
                  <a:ext uri="{FF2B5EF4-FFF2-40B4-BE49-F238E27FC236}">
                    <a16:creationId xmlns:a16="http://schemas.microsoft.com/office/drawing/2014/main" id="{24A39A59-7175-5C15-C5C4-5CA4C6BB3FF7}"/>
                  </a:ext>
                </a:extLst>
              </p:cNvPr>
              <p:cNvSpPr/>
              <p:nvPr/>
            </p:nvSpPr>
            <p:spPr>
              <a:xfrm>
                <a:off x="5673080" y="3630527"/>
                <a:ext cx="972000" cy="9720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O</a:t>
                </a:r>
              </a:p>
            </p:txBody>
          </p:sp>
        </p:grpSp>
        <p:sp>
          <p:nvSpPr>
            <p:cNvPr id="31" name="Rechteck 30"/>
            <p:cNvSpPr/>
            <p:nvPr/>
          </p:nvSpPr>
          <p:spPr>
            <a:xfrm rot="18856317">
              <a:off x="3932978" y="4432573"/>
              <a:ext cx="591136" cy="216000"/>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9" name="Rechteck 28"/>
            <p:cNvSpPr/>
            <p:nvPr/>
          </p:nvSpPr>
          <p:spPr>
            <a:xfrm rot="18856317">
              <a:off x="4013734" y="3394012"/>
              <a:ext cx="591136" cy="216000"/>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4" name="Rechteck 33"/>
            <p:cNvSpPr/>
            <p:nvPr/>
          </p:nvSpPr>
          <p:spPr>
            <a:xfrm rot="18856317">
              <a:off x="2933614" y="3559873"/>
              <a:ext cx="591136" cy="216000"/>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6" name="Rechteck 35"/>
            <p:cNvSpPr/>
            <p:nvPr/>
          </p:nvSpPr>
          <p:spPr>
            <a:xfrm rot="2743683" flipH="1">
              <a:off x="5373138" y="3322004"/>
              <a:ext cx="591136" cy="216000"/>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61" name="Rechteck 60"/>
            <p:cNvSpPr/>
            <p:nvPr/>
          </p:nvSpPr>
          <p:spPr>
            <a:xfrm rot="2743683" flipH="1">
              <a:off x="5165862" y="3504420"/>
              <a:ext cx="591136" cy="216000"/>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67" name="Rechteck 66"/>
            <p:cNvSpPr/>
            <p:nvPr/>
          </p:nvSpPr>
          <p:spPr>
            <a:xfrm>
              <a:off x="4656336" y="2204888"/>
              <a:ext cx="591136" cy="216000"/>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70" name="Rechteck 69"/>
            <p:cNvSpPr/>
            <p:nvPr/>
          </p:nvSpPr>
          <p:spPr>
            <a:xfrm rot="5400000">
              <a:off x="6493624" y="4040109"/>
              <a:ext cx="591136" cy="216000"/>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79" name="Rechteck 78"/>
            <p:cNvSpPr/>
            <p:nvPr/>
          </p:nvSpPr>
          <p:spPr>
            <a:xfrm rot="10800000">
              <a:off x="5836798" y="4653136"/>
              <a:ext cx="591136" cy="216000"/>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83" name="Rechteck 82"/>
            <p:cNvSpPr/>
            <p:nvPr/>
          </p:nvSpPr>
          <p:spPr>
            <a:xfrm rot="2743683" flipH="1">
              <a:off x="2933614" y="4425330"/>
              <a:ext cx="591136" cy="216000"/>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grpSp>
      <p:sp>
        <p:nvSpPr>
          <p:cNvPr id="40" name="Textfeld 39"/>
          <p:cNvSpPr txBox="1"/>
          <p:nvPr/>
        </p:nvSpPr>
        <p:spPr>
          <a:xfrm>
            <a:off x="7401272" y="4293096"/>
            <a:ext cx="2016224" cy="1938992"/>
          </a:xfrm>
          <a:prstGeom prst="rect">
            <a:avLst/>
          </a:prstGeom>
          <a:noFill/>
        </p:spPr>
        <p:txBody>
          <a:bodyPr wrap="square" rtlCol="0">
            <a:spAutoFit/>
          </a:bodyPr>
          <a:lstStyle/>
          <a:p>
            <a:r>
              <a:rPr lang="de-DE" sz="1200" dirty="0" smtClean="0">
                <a:solidFill>
                  <a:schemeClr val="bg2">
                    <a:lumMod val="50000"/>
                  </a:schemeClr>
                </a:solidFill>
              </a:rPr>
              <a:t>Beachte: die Ladungen heißen </a:t>
            </a:r>
            <a:r>
              <a:rPr lang="de-DE" sz="1200" b="1" dirty="0" smtClean="0">
                <a:solidFill>
                  <a:schemeClr val="bg2">
                    <a:lumMod val="50000"/>
                  </a:schemeClr>
                </a:solidFill>
              </a:rPr>
              <a:t>Formalladungen</a:t>
            </a:r>
            <a:r>
              <a:rPr lang="de-DE" sz="1200" dirty="0" smtClean="0">
                <a:solidFill>
                  <a:schemeClr val="bg2">
                    <a:lumMod val="50000"/>
                  </a:schemeClr>
                </a:solidFill>
              </a:rPr>
              <a:t>, weil es keine echten Ladungen sind, die man von außen messen kann. Sie „entstehen“ nur für und in der Schreibweise. Man kennzeichnet sie durch einen Kreis um das Ladungszeichen.</a:t>
            </a:r>
            <a:endParaRPr lang="de-DE" sz="1200" dirty="0">
              <a:solidFill>
                <a:schemeClr val="bg2">
                  <a:lumMod val="50000"/>
                </a:schemeClr>
              </a:solidFill>
            </a:endParaRPr>
          </a:p>
        </p:txBody>
      </p:sp>
    </p:spTree>
    <p:extLst>
      <p:ext uri="{BB962C8B-B14F-4D97-AF65-F5344CB8AC3E}">
        <p14:creationId xmlns:p14="http://schemas.microsoft.com/office/powerpoint/2010/main" val="1289327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left)">
                                      <p:cBhvr>
                                        <p:cTn id="7" dur="500"/>
                                        <p:tgtEl>
                                          <p:spTgt spid="5">
                                            <p:txEl>
                                              <p:pRg st="0" end="0"/>
                                            </p:txEl>
                                          </p:spTgt>
                                        </p:tgtEl>
                                      </p:cBhvr>
                                    </p:animEffect>
                                  </p:childTnLst>
                                </p:cTn>
                              </p:par>
                            </p:childTnLst>
                          </p:cTn>
                        </p:par>
                        <p:par>
                          <p:cTn id="8" fill="hold">
                            <p:stCondLst>
                              <p:cond delay="500"/>
                            </p:stCondLst>
                            <p:childTnLst>
                              <p:par>
                                <p:cTn id="9" presetID="22" presetClass="entr" presetSubtype="8" fill="hold" grpId="0" nodeType="afterEffect">
                                  <p:stCondLst>
                                    <p:cond delay="2000"/>
                                  </p:stCondLst>
                                  <p:childTnLst>
                                    <p:set>
                                      <p:cBhvr>
                                        <p:cTn id="10" dur="1" fill="hold">
                                          <p:stCondLst>
                                            <p:cond delay="0"/>
                                          </p:stCondLst>
                                        </p:cTn>
                                        <p:tgtEl>
                                          <p:spTgt spid="5">
                                            <p:txEl>
                                              <p:pRg st="10" end="10"/>
                                            </p:txEl>
                                          </p:spTgt>
                                        </p:tgtEl>
                                        <p:attrNameLst>
                                          <p:attrName>style.visibility</p:attrName>
                                        </p:attrNameLst>
                                      </p:cBhvr>
                                      <p:to>
                                        <p:strVal val="visible"/>
                                      </p:to>
                                    </p:set>
                                    <p:animEffect transition="in" filter="wipe(left)">
                                      <p:cBhvr>
                                        <p:cTn id="11" dur="500"/>
                                        <p:tgtEl>
                                          <p:spTgt spid="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nhaltsplatzhalter 4"/>
          <p:cNvSpPr>
            <a:spLocks noGrp="1"/>
          </p:cNvSpPr>
          <p:nvPr>
            <p:ph idx="1"/>
          </p:nvPr>
        </p:nvSpPr>
        <p:spPr/>
        <p:txBody>
          <a:bodyPr/>
          <a:lstStyle/>
          <a:p>
            <a:r>
              <a:rPr lang="de-DE" dirty="0"/>
              <a:t>O</a:t>
            </a:r>
            <a:r>
              <a:rPr lang="de-DE" baseline="-25000" dirty="0"/>
              <a:t>3</a:t>
            </a:r>
            <a:r>
              <a:rPr lang="de-DE" dirty="0"/>
              <a:t>: Sieht dein Ergebnis wie </a:t>
            </a:r>
            <a:r>
              <a:rPr lang="de-DE" b="1" dirty="0"/>
              <a:t>Schreibweise </a:t>
            </a:r>
            <a:r>
              <a:rPr lang="de-DE" b="1" dirty="0" smtClean="0"/>
              <a:t>2</a:t>
            </a:r>
            <a:r>
              <a:rPr lang="de-DE" dirty="0" smtClean="0"/>
              <a:t> </a:t>
            </a:r>
            <a:r>
              <a:rPr lang="de-DE" dirty="0"/>
              <a:t>aus?</a:t>
            </a:r>
          </a:p>
          <a:p>
            <a:endParaRPr lang="de-DE" dirty="0"/>
          </a:p>
          <a:p>
            <a:endParaRPr lang="de-DE" dirty="0"/>
          </a:p>
          <a:p>
            <a:endParaRPr lang="de-DE" dirty="0"/>
          </a:p>
          <a:p>
            <a:endParaRPr lang="de-DE" dirty="0"/>
          </a:p>
          <a:p>
            <a:endParaRPr lang="de-DE" dirty="0"/>
          </a:p>
          <a:p>
            <a:endParaRPr lang="de-DE" dirty="0"/>
          </a:p>
          <a:p>
            <a:endParaRPr lang="de-DE" dirty="0"/>
          </a:p>
          <a:p>
            <a:endParaRPr lang="de-DE" dirty="0"/>
          </a:p>
          <a:p>
            <a:endParaRPr lang="de-DE" dirty="0"/>
          </a:p>
          <a:p>
            <a:r>
              <a:rPr lang="de-DE" dirty="0" smtClean="0"/>
              <a:t>Eine der beiden Lösungen sollte aussehen</a:t>
            </a:r>
          </a:p>
          <a:p>
            <a:r>
              <a:rPr lang="de-DE" dirty="0" smtClean="0"/>
              <a:t>wie deine.</a:t>
            </a:r>
            <a:endParaRPr lang="de-DE" dirty="0"/>
          </a:p>
        </p:txBody>
      </p:sp>
      <p:sp>
        <p:nvSpPr>
          <p:cNvPr id="4" name="Foliennummernplatzhalter 3">
            <a:extLst>
              <a:ext uri="{FF2B5EF4-FFF2-40B4-BE49-F238E27FC236}">
                <a16:creationId xmlns:a16="http://schemas.microsoft.com/office/drawing/2014/main" id="{A92C4018-37E3-152A-05A1-58919695A557}"/>
              </a:ext>
            </a:extLst>
          </p:cNvPr>
          <p:cNvSpPr>
            <a:spLocks noGrp="1"/>
          </p:cNvSpPr>
          <p:nvPr>
            <p:ph type="sldNum" sz="quarter" idx="12"/>
          </p:nvPr>
        </p:nvSpPr>
        <p:spPr/>
        <p:txBody>
          <a:bodyPr/>
          <a:lstStyle/>
          <a:p>
            <a:fld id="{512B0DB9-0322-4ED9-940E-5222A7C612BE}" type="slidenum">
              <a:rPr lang="de-DE" smtClean="0"/>
              <a:pPr/>
              <a:t>22</a:t>
            </a:fld>
            <a:endParaRPr lang="de-DE" dirty="0"/>
          </a:p>
        </p:txBody>
      </p:sp>
      <p:grpSp>
        <p:nvGrpSpPr>
          <p:cNvPr id="7" name="Gruppieren 6"/>
          <p:cNvGrpSpPr>
            <a:grpSpLocks noChangeAspect="1"/>
          </p:cNvGrpSpPr>
          <p:nvPr/>
        </p:nvGrpSpPr>
        <p:grpSpPr>
          <a:xfrm>
            <a:off x="2993370" y="2194596"/>
            <a:ext cx="4140298" cy="2655062"/>
            <a:chOff x="2993370" y="2194596"/>
            <a:chExt cx="4140298" cy="2655062"/>
          </a:xfrm>
        </p:grpSpPr>
        <p:grpSp>
          <p:nvGrpSpPr>
            <p:cNvPr id="41" name="Gruppieren 40"/>
            <p:cNvGrpSpPr/>
            <p:nvPr/>
          </p:nvGrpSpPr>
          <p:grpSpPr>
            <a:xfrm>
              <a:off x="3224808" y="2460643"/>
              <a:ext cx="3420272" cy="2109631"/>
              <a:chOff x="3224808" y="2492896"/>
              <a:chExt cx="3420272" cy="2109631"/>
            </a:xfrm>
          </p:grpSpPr>
          <p:sp>
            <p:nvSpPr>
              <p:cNvPr id="48" name="Ellipse 47">
                <a:extLst>
                  <a:ext uri="{FF2B5EF4-FFF2-40B4-BE49-F238E27FC236}">
                    <a16:creationId xmlns:a16="http://schemas.microsoft.com/office/drawing/2014/main" id="{24A39A59-7175-5C15-C5C4-5CA4C6BB3FF7}"/>
                  </a:ext>
                </a:extLst>
              </p:cNvPr>
              <p:cNvSpPr/>
              <p:nvPr/>
            </p:nvSpPr>
            <p:spPr>
              <a:xfrm>
                <a:off x="4485056" y="2492896"/>
                <a:ext cx="972000" cy="9720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O</a:t>
                </a:r>
              </a:p>
            </p:txBody>
          </p:sp>
          <p:sp>
            <p:nvSpPr>
              <p:cNvPr id="51" name="Ellipse 50">
                <a:extLst>
                  <a:ext uri="{FF2B5EF4-FFF2-40B4-BE49-F238E27FC236}">
                    <a16:creationId xmlns:a16="http://schemas.microsoft.com/office/drawing/2014/main" id="{24A39A59-7175-5C15-C5C4-5CA4C6BB3FF7}"/>
                  </a:ext>
                </a:extLst>
              </p:cNvPr>
              <p:cNvSpPr/>
              <p:nvPr/>
            </p:nvSpPr>
            <p:spPr>
              <a:xfrm>
                <a:off x="3224808" y="3609128"/>
                <a:ext cx="972000" cy="9720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O</a:t>
                </a:r>
              </a:p>
            </p:txBody>
          </p:sp>
          <p:sp>
            <p:nvSpPr>
              <p:cNvPr id="52" name="Ellipse 51">
                <a:extLst>
                  <a:ext uri="{FF2B5EF4-FFF2-40B4-BE49-F238E27FC236}">
                    <a16:creationId xmlns:a16="http://schemas.microsoft.com/office/drawing/2014/main" id="{24A39A59-7175-5C15-C5C4-5CA4C6BB3FF7}"/>
                  </a:ext>
                </a:extLst>
              </p:cNvPr>
              <p:cNvSpPr/>
              <p:nvPr/>
            </p:nvSpPr>
            <p:spPr>
              <a:xfrm>
                <a:off x="5673080" y="3630527"/>
                <a:ext cx="972000" cy="9720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O</a:t>
                </a:r>
              </a:p>
            </p:txBody>
          </p:sp>
        </p:grpSp>
        <p:sp>
          <p:nvSpPr>
            <p:cNvPr id="31" name="Rechteck 30"/>
            <p:cNvSpPr/>
            <p:nvPr/>
          </p:nvSpPr>
          <p:spPr>
            <a:xfrm rot="2743683" flipH="1">
              <a:off x="5442550" y="4424203"/>
              <a:ext cx="591136" cy="216000"/>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0" name="Ellipse 29">
              <a:extLst>
                <a:ext uri="{FF2B5EF4-FFF2-40B4-BE49-F238E27FC236}">
                  <a16:creationId xmlns:a16="http://schemas.microsoft.com/office/drawing/2014/main" id="{6877E96F-F676-5FF1-D7A7-76ADD88B9EEA}"/>
                </a:ext>
              </a:extLst>
            </p:cNvPr>
            <p:cNvSpPr/>
            <p:nvPr/>
          </p:nvSpPr>
          <p:spPr>
            <a:xfrm flipH="1">
              <a:off x="5342023" y="2309522"/>
              <a:ext cx="215153" cy="21515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a:t>
              </a:r>
            </a:p>
          </p:txBody>
        </p:sp>
        <p:sp>
          <p:nvSpPr>
            <p:cNvPr id="32" name="Ellipse 31">
              <a:extLst>
                <a:ext uri="{FF2B5EF4-FFF2-40B4-BE49-F238E27FC236}">
                  <a16:creationId xmlns:a16="http://schemas.microsoft.com/office/drawing/2014/main" id="{A5190A7B-B447-5F6D-7D10-B48DEEE8277E}"/>
                </a:ext>
              </a:extLst>
            </p:cNvPr>
            <p:cNvSpPr/>
            <p:nvPr/>
          </p:nvSpPr>
          <p:spPr>
            <a:xfrm flipH="1">
              <a:off x="6918515" y="4030022"/>
              <a:ext cx="215153" cy="21515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a:t>
              </a:r>
            </a:p>
          </p:txBody>
        </p:sp>
        <p:sp>
          <p:nvSpPr>
            <p:cNvPr id="29" name="Rechteck 28"/>
            <p:cNvSpPr/>
            <p:nvPr/>
          </p:nvSpPr>
          <p:spPr>
            <a:xfrm rot="2743683" flipH="1">
              <a:off x="5373215" y="3317658"/>
              <a:ext cx="591136" cy="216000"/>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4" name="Rechteck 33"/>
            <p:cNvSpPr/>
            <p:nvPr/>
          </p:nvSpPr>
          <p:spPr>
            <a:xfrm rot="2743683" flipH="1">
              <a:off x="6316792" y="3569204"/>
              <a:ext cx="591136" cy="216000"/>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6" name="Rechteck 35"/>
            <p:cNvSpPr/>
            <p:nvPr/>
          </p:nvSpPr>
          <p:spPr>
            <a:xfrm rot="18856317">
              <a:off x="3930752" y="3315753"/>
              <a:ext cx="591136" cy="216000"/>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61" name="Rechteck 60"/>
            <p:cNvSpPr/>
            <p:nvPr/>
          </p:nvSpPr>
          <p:spPr>
            <a:xfrm rot="18856317">
              <a:off x="4107527" y="3488934"/>
              <a:ext cx="591136" cy="216000"/>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67" name="Rechteck 66"/>
            <p:cNvSpPr/>
            <p:nvPr/>
          </p:nvSpPr>
          <p:spPr>
            <a:xfrm flipH="1">
              <a:off x="4650966" y="2194596"/>
              <a:ext cx="591136" cy="216000"/>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70" name="Rechteck 69"/>
            <p:cNvSpPr/>
            <p:nvPr/>
          </p:nvSpPr>
          <p:spPr>
            <a:xfrm rot="16200000" flipH="1">
              <a:off x="2805802" y="4032489"/>
              <a:ext cx="591136" cy="216000"/>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79" name="Rechteck 78"/>
            <p:cNvSpPr/>
            <p:nvPr/>
          </p:nvSpPr>
          <p:spPr>
            <a:xfrm rot="10800000" flipH="1">
              <a:off x="3470504" y="4633658"/>
              <a:ext cx="591136" cy="216000"/>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83" name="Rechteck 82"/>
            <p:cNvSpPr/>
            <p:nvPr/>
          </p:nvSpPr>
          <p:spPr>
            <a:xfrm rot="18856317">
              <a:off x="6321000" y="4417710"/>
              <a:ext cx="591136" cy="216000"/>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grpSp>
      <p:sp>
        <p:nvSpPr>
          <p:cNvPr id="39" name="Textfeld 38"/>
          <p:cNvSpPr txBox="1"/>
          <p:nvPr/>
        </p:nvSpPr>
        <p:spPr>
          <a:xfrm>
            <a:off x="7401272" y="4293096"/>
            <a:ext cx="2016224" cy="1938992"/>
          </a:xfrm>
          <a:prstGeom prst="rect">
            <a:avLst/>
          </a:prstGeom>
          <a:noFill/>
        </p:spPr>
        <p:txBody>
          <a:bodyPr wrap="square" rtlCol="0">
            <a:spAutoFit/>
          </a:bodyPr>
          <a:lstStyle/>
          <a:p>
            <a:r>
              <a:rPr lang="de-DE" sz="1200" dirty="0" smtClean="0">
                <a:solidFill>
                  <a:schemeClr val="bg2">
                    <a:lumMod val="50000"/>
                  </a:schemeClr>
                </a:solidFill>
              </a:rPr>
              <a:t>Beachte: die Ladungen heißen </a:t>
            </a:r>
            <a:r>
              <a:rPr lang="de-DE" sz="1200" b="1" dirty="0" smtClean="0">
                <a:solidFill>
                  <a:schemeClr val="bg2">
                    <a:lumMod val="50000"/>
                  </a:schemeClr>
                </a:solidFill>
              </a:rPr>
              <a:t>Formalladungen</a:t>
            </a:r>
            <a:r>
              <a:rPr lang="de-DE" sz="1200" dirty="0" smtClean="0">
                <a:solidFill>
                  <a:schemeClr val="bg2">
                    <a:lumMod val="50000"/>
                  </a:schemeClr>
                </a:solidFill>
              </a:rPr>
              <a:t>, weil es keine echten Ladungen sind, die man von außen messen kann. Sie „entstehen“ nur für und in der Schreibweise. Man kennzeichnet sie durch einen Kreis um das Ladungszeichen.</a:t>
            </a:r>
            <a:endParaRPr lang="de-DE" sz="1200" dirty="0">
              <a:solidFill>
                <a:schemeClr val="bg2">
                  <a:lumMod val="50000"/>
                </a:schemeClr>
              </a:solidFill>
            </a:endParaRPr>
          </a:p>
        </p:txBody>
      </p:sp>
    </p:spTree>
    <p:extLst>
      <p:ext uri="{BB962C8B-B14F-4D97-AF65-F5344CB8AC3E}">
        <p14:creationId xmlns:p14="http://schemas.microsoft.com/office/powerpoint/2010/main" val="3060109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left)">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
                                            <p:txEl>
                                              <p:pRg st="10" end="10"/>
                                            </p:txEl>
                                          </p:spTgt>
                                        </p:tgtEl>
                                        <p:attrNameLst>
                                          <p:attrName>style.visibility</p:attrName>
                                        </p:attrNameLst>
                                      </p:cBhvr>
                                      <p:to>
                                        <p:strVal val="visible"/>
                                      </p:to>
                                    </p:set>
                                    <p:animEffect transition="in" filter="wipe(left)">
                                      <p:cBhvr>
                                        <p:cTn id="12" dur="500"/>
                                        <p:tgtEl>
                                          <p:spTgt spid="5">
                                            <p:txEl>
                                              <p:pRg st="10" end="1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11" end="11"/>
                                            </p:txEl>
                                          </p:spTgt>
                                        </p:tgtEl>
                                        <p:attrNameLst>
                                          <p:attrName>style.visibility</p:attrName>
                                        </p:attrNameLst>
                                      </p:cBhvr>
                                      <p:to>
                                        <p:strVal val="visible"/>
                                      </p:to>
                                    </p:set>
                                    <p:animEffect transition="in" filter="wipe(left)">
                                      <p:cBhvr>
                                        <p:cTn id="17" dur="500"/>
                                        <p:tgtEl>
                                          <p:spTgt spid="5">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lstStyle/>
          <a:p>
            <a:r>
              <a:rPr lang="de-DE" dirty="0" smtClean="0"/>
              <a:t>Wie sollen wir nun schreiben?</a:t>
            </a:r>
            <a:endParaRPr lang="de-DE" dirty="0"/>
          </a:p>
        </p:txBody>
      </p:sp>
      <p:sp>
        <p:nvSpPr>
          <p:cNvPr id="2" name="Inhaltsplatzhalter 1"/>
          <p:cNvSpPr>
            <a:spLocks noGrp="1"/>
          </p:cNvSpPr>
          <p:nvPr>
            <p:ph idx="1"/>
          </p:nvPr>
        </p:nvSpPr>
        <p:spPr/>
        <p:txBody>
          <a:bodyPr/>
          <a:lstStyle/>
          <a:p>
            <a:endParaRPr lang="de-DE" dirty="0"/>
          </a:p>
          <a:p>
            <a:r>
              <a:rPr lang="de-DE" dirty="0" smtClean="0"/>
              <a:t>Schon mal vorweg: </a:t>
            </a:r>
            <a:r>
              <a:rPr lang="de-DE" dirty="0" smtClean="0">
                <a:solidFill>
                  <a:srgbClr val="008000"/>
                </a:solidFill>
              </a:rPr>
              <a:t>beide Schreibweisen </a:t>
            </a:r>
            <a:r>
              <a:rPr lang="de-DE" dirty="0" smtClean="0"/>
              <a:t>sind gemäß der Einigung </a:t>
            </a:r>
            <a:r>
              <a:rPr lang="de-DE" dirty="0" smtClean="0">
                <a:solidFill>
                  <a:srgbClr val="008000"/>
                </a:solidFill>
              </a:rPr>
              <a:t>richtig</a:t>
            </a:r>
            <a:r>
              <a:rPr lang="de-DE" dirty="0" smtClean="0"/>
              <a:t>, auch wenn keine die wahren Verhältnisse perfekt beschreibt.</a:t>
            </a:r>
          </a:p>
          <a:p>
            <a:endParaRPr lang="de-DE" dirty="0"/>
          </a:p>
          <a:p>
            <a:r>
              <a:rPr lang="de-DE" dirty="0" smtClean="0"/>
              <a:t>Warum keine der Einzelbeschreibungen perfekt ist, erklären die nächsten Seiten.</a:t>
            </a:r>
          </a:p>
          <a:p>
            <a:endParaRPr lang="de-DE" dirty="0"/>
          </a:p>
          <a:p>
            <a:r>
              <a:rPr lang="de-DE" dirty="0" smtClean="0"/>
              <a:t>Dann kommt die vollständige Schreibweise.</a:t>
            </a:r>
            <a:endParaRPr lang="de-DE" dirty="0"/>
          </a:p>
        </p:txBody>
      </p:sp>
      <p:sp>
        <p:nvSpPr>
          <p:cNvPr id="3" name="Foliennummernplatzhalter 2"/>
          <p:cNvSpPr>
            <a:spLocks noGrp="1"/>
          </p:cNvSpPr>
          <p:nvPr>
            <p:ph type="sldNum" sz="quarter" idx="12"/>
          </p:nvPr>
        </p:nvSpPr>
        <p:spPr/>
        <p:txBody>
          <a:bodyPr/>
          <a:lstStyle/>
          <a:p>
            <a:fld id="{649AAC7D-4B30-4604-BD35-0C4E56313D0D}" type="slidenum">
              <a:rPr lang="de-DE" smtClean="0"/>
              <a:t>23</a:t>
            </a:fld>
            <a:endParaRPr lang="de-DE" dirty="0"/>
          </a:p>
        </p:txBody>
      </p:sp>
      <p:pic>
        <p:nvPicPr>
          <p:cNvPr id="9" name="Inhaltsplatzhalter 65"/>
          <p:cNvPicPr>
            <a:picLocks noGrp="1" noChangeAspect="1"/>
          </p:cNvPicPr>
          <p:nvPr>
            <p:ph sz="quarter" idx="13"/>
          </p:nvPr>
        </p:nvPicPr>
        <p:blipFill>
          <a:blip r:embed="rId2"/>
          <a:stretch>
            <a:fillRect/>
          </a:stretch>
        </p:blipFill>
        <p:spPr>
          <a:xfrm>
            <a:off x="611956" y="503238"/>
            <a:ext cx="539801" cy="900112"/>
          </a:xfrm>
          <a:prstGeom prst="rect">
            <a:avLst/>
          </a:prstGeom>
        </p:spPr>
      </p:pic>
    </p:spTree>
    <p:extLst>
      <p:ext uri="{BB962C8B-B14F-4D97-AF65-F5344CB8AC3E}">
        <p14:creationId xmlns:p14="http://schemas.microsoft.com/office/powerpoint/2010/main" val="3056710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wipe(left)">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wipe(left)">
                                      <p:cBhvr>
                                        <p:cTn id="12" dur="500"/>
                                        <p:tgtEl>
                                          <p:spTgt spid="2">
                                            <p:txEl>
                                              <p:pRg st="3" end="3"/>
                                            </p:txEl>
                                          </p:spTgt>
                                        </p:tgtEl>
                                      </p:cBhvr>
                                    </p:animEffect>
                                  </p:childTnLst>
                                </p:cTn>
                              </p:par>
                            </p:childTnLst>
                          </p:cTn>
                        </p:par>
                        <p:par>
                          <p:cTn id="13" fill="hold">
                            <p:stCondLst>
                              <p:cond delay="500"/>
                            </p:stCondLst>
                            <p:childTnLst>
                              <p:par>
                                <p:cTn id="14" presetID="22" presetClass="entr" presetSubtype="8" fill="hold" grpId="0" nodeType="afterEffect">
                                  <p:stCondLst>
                                    <p:cond delay="0"/>
                                  </p:stCondLst>
                                  <p:childTnLst>
                                    <p:set>
                                      <p:cBhvr>
                                        <p:cTn id="15" dur="1" fill="hold">
                                          <p:stCondLst>
                                            <p:cond delay="0"/>
                                          </p:stCondLst>
                                        </p:cTn>
                                        <p:tgtEl>
                                          <p:spTgt spid="2">
                                            <p:txEl>
                                              <p:pRg st="5" end="5"/>
                                            </p:txEl>
                                          </p:spTgt>
                                        </p:tgtEl>
                                        <p:attrNameLst>
                                          <p:attrName>style.visibility</p:attrName>
                                        </p:attrNameLst>
                                      </p:cBhvr>
                                      <p:to>
                                        <p:strVal val="visible"/>
                                      </p:to>
                                    </p:set>
                                    <p:animEffect transition="in" filter="wipe(left)">
                                      <p:cBhvr>
                                        <p:cTn id="16"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lstStyle/>
          <a:p>
            <a:r>
              <a:rPr lang="de-DE" dirty="0" smtClean="0"/>
              <a:t>Wie sollen wir nun schreiben?</a:t>
            </a:r>
            <a:endParaRPr lang="de-DE" dirty="0"/>
          </a:p>
        </p:txBody>
      </p:sp>
      <p:sp>
        <p:nvSpPr>
          <p:cNvPr id="2" name="Inhaltsplatzhalter 1"/>
          <p:cNvSpPr>
            <a:spLocks noGrp="1"/>
          </p:cNvSpPr>
          <p:nvPr>
            <p:ph idx="1"/>
          </p:nvPr>
        </p:nvSpPr>
        <p:spPr/>
        <p:txBody>
          <a:bodyPr/>
          <a:lstStyle/>
          <a:p>
            <a:r>
              <a:rPr lang="de-DE" dirty="0" smtClean="0"/>
              <a:t>In </a:t>
            </a:r>
            <a:r>
              <a:rPr lang="de-DE" b="1" dirty="0" smtClean="0"/>
              <a:t>Schreibweise 1</a:t>
            </a:r>
            <a:r>
              <a:rPr lang="de-DE" dirty="0" smtClean="0"/>
              <a:t> hat jedes Sauerstoffatom mit 8 Elektronen eine volle Valenzschale. Aber:</a:t>
            </a:r>
          </a:p>
          <a:p>
            <a:pPr marL="342900" indent="-342900">
              <a:buFont typeface="Arial" panose="020B0604020202020204" pitchFamily="34" charset="0"/>
              <a:buChar char="•"/>
            </a:pPr>
            <a:r>
              <a:rPr lang="de-DE" dirty="0" smtClean="0"/>
              <a:t>Es gibt je eine benachbarte positive und negative </a:t>
            </a:r>
            <a:r>
              <a:rPr lang="de-DE" dirty="0" smtClean="0">
                <a:solidFill>
                  <a:schemeClr val="accent1"/>
                </a:solidFill>
              </a:rPr>
              <a:t>Ladung</a:t>
            </a:r>
            <a:r>
              <a:rPr lang="de-DE" dirty="0" smtClean="0"/>
              <a:t> (Formalladung) und</a:t>
            </a:r>
          </a:p>
          <a:p>
            <a:pPr marL="342900" indent="-342900">
              <a:buFont typeface="Arial" panose="020B0604020202020204" pitchFamily="34" charset="0"/>
              <a:buChar char="•"/>
            </a:pPr>
            <a:r>
              <a:rPr lang="de-DE" dirty="0" smtClean="0"/>
              <a:t>Die Bindungen zwischen den Sauerstoff-Atomen sind </a:t>
            </a:r>
            <a:r>
              <a:rPr lang="de-DE" dirty="0" smtClean="0">
                <a:solidFill>
                  <a:schemeClr val="accent1"/>
                </a:solidFill>
              </a:rPr>
              <a:t>nicht gleich</a:t>
            </a:r>
            <a:r>
              <a:rPr lang="de-DE" dirty="0" smtClean="0"/>
              <a:t> (eine Einfach- und eine Doppelbindung).</a:t>
            </a:r>
            <a:endParaRPr lang="de-DE" dirty="0"/>
          </a:p>
        </p:txBody>
      </p:sp>
      <p:sp>
        <p:nvSpPr>
          <p:cNvPr id="3" name="Foliennummernplatzhalter 2"/>
          <p:cNvSpPr>
            <a:spLocks noGrp="1"/>
          </p:cNvSpPr>
          <p:nvPr>
            <p:ph type="sldNum" sz="quarter" idx="12"/>
          </p:nvPr>
        </p:nvSpPr>
        <p:spPr/>
        <p:txBody>
          <a:bodyPr/>
          <a:lstStyle/>
          <a:p>
            <a:fld id="{649AAC7D-4B30-4604-BD35-0C4E56313D0D}" type="slidenum">
              <a:rPr lang="de-DE" smtClean="0"/>
              <a:t>24</a:t>
            </a:fld>
            <a:endParaRPr lang="de-DE" dirty="0"/>
          </a:p>
        </p:txBody>
      </p:sp>
      <p:pic>
        <p:nvPicPr>
          <p:cNvPr id="9" name="Inhaltsplatzhalter 65"/>
          <p:cNvPicPr>
            <a:picLocks noGrp="1" noChangeAspect="1"/>
          </p:cNvPicPr>
          <p:nvPr>
            <p:ph sz="quarter" idx="13"/>
          </p:nvPr>
        </p:nvPicPr>
        <p:blipFill>
          <a:blip r:embed="rId2"/>
          <a:stretch>
            <a:fillRect/>
          </a:stretch>
        </p:blipFill>
        <p:spPr>
          <a:xfrm>
            <a:off x="611956" y="503238"/>
            <a:ext cx="539801" cy="900112"/>
          </a:xfrm>
          <a:prstGeom prst="rect">
            <a:avLst/>
          </a:prstGeom>
        </p:spPr>
      </p:pic>
      <p:pic>
        <p:nvPicPr>
          <p:cNvPr id="5" name="Grafik 4"/>
          <p:cNvPicPr>
            <a:picLocks noChangeAspect="1"/>
          </p:cNvPicPr>
          <p:nvPr/>
        </p:nvPicPr>
        <p:blipFill>
          <a:blip r:embed="rId3"/>
          <a:stretch>
            <a:fillRect/>
          </a:stretch>
        </p:blipFill>
        <p:spPr>
          <a:xfrm>
            <a:off x="2648744" y="3435210"/>
            <a:ext cx="4218798" cy="2658086"/>
          </a:xfrm>
          <a:prstGeom prst="rect">
            <a:avLst/>
          </a:prstGeom>
        </p:spPr>
      </p:pic>
    </p:spTree>
    <p:extLst>
      <p:ext uri="{BB962C8B-B14F-4D97-AF65-F5344CB8AC3E}">
        <p14:creationId xmlns:p14="http://schemas.microsoft.com/office/powerpoint/2010/main" val="26255804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par>
                          <p:cTn id="13" fill="hold">
                            <p:stCondLst>
                              <p:cond delay="500"/>
                            </p:stCondLst>
                            <p:childTnLst>
                              <p:par>
                                <p:cTn id="14" presetID="22" presetClass="entr" presetSubtype="8" fill="hold" grpId="0" nodeType="afterEffect">
                                  <p:stCondLst>
                                    <p:cond delay="1000"/>
                                  </p:stCondLst>
                                  <p:childTnLst>
                                    <p:set>
                                      <p:cBhvr>
                                        <p:cTn id="15" dur="1" fill="hold">
                                          <p:stCondLst>
                                            <p:cond delay="0"/>
                                          </p:stCondLst>
                                        </p:cTn>
                                        <p:tgtEl>
                                          <p:spTgt spid="2">
                                            <p:txEl>
                                              <p:pRg st="2" end="2"/>
                                            </p:txEl>
                                          </p:spTgt>
                                        </p:tgtEl>
                                        <p:attrNameLst>
                                          <p:attrName>style.visibility</p:attrName>
                                        </p:attrNameLst>
                                      </p:cBhvr>
                                      <p:to>
                                        <p:strVal val="visible"/>
                                      </p:to>
                                    </p:set>
                                    <p:animEffect transition="in" filter="wipe(left)">
                                      <p:cBhvr>
                                        <p:cTn id="16"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lstStyle/>
          <a:p>
            <a:r>
              <a:rPr lang="de-DE" dirty="0" smtClean="0"/>
              <a:t>Wie sollen wir nun schreiben?</a:t>
            </a:r>
            <a:endParaRPr lang="de-DE" dirty="0"/>
          </a:p>
        </p:txBody>
      </p:sp>
      <p:sp>
        <p:nvSpPr>
          <p:cNvPr id="2" name="Inhaltsplatzhalter 1"/>
          <p:cNvSpPr>
            <a:spLocks noGrp="1"/>
          </p:cNvSpPr>
          <p:nvPr>
            <p:ph idx="1"/>
          </p:nvPr>
        </p:nvSpPr>
        <p:spPr/>
        <p:txBody>
          <a:bodyPr/>
          <a:lstStyle/>
          <a:p>
            <a:r>
              <a:rPr lang="de-DE" dirty="0" smtClean="0"/>
              <a:t>Für </a:t>
            </a:r>
            <a:r>
              <a:rPr lang="de-DE" b="1" dirty="0" smtClean="0"/>
              <a:t>Schreibweise 2</a:t>
            </a:r>
            <a:r>
              <a:rPr lang="de-DE" dirty="0" smtClean="0"/>
              <a:t> gilt dasselbe wie für Schreibweise 1, die Verhältnisse sind nur gespiegelt. Jedes Sauerstoffatom hat mit 8 Elektronen eine </a:t>
            </a:r>
            <a:r>
              <a:rPr lang="de-DE" dirty="0" smtClean="0">
                <a:solidFill>
                  <a:srgbClr val="008000"/>
                </a:solidFill>
              </a:rPr>
              <a:t>volle Valenzschale</a:t>
            </a:r>
            <a:r>
              <a:rPr lang="de-DE" dirty="0" smtClean="0"/>
              <a:t>.</a:t>
            </a:r>
          </a:p>
          <a:p>
            <a:pPr marL="342900" indent="-342900">
              <a:buFont typeface="Arial" panose="020B0604020202020204" pitchFamily="34" charset="0"/>
              <a:buChar char="•"/>
            </a:pPr>
            <a:r>
              <a:rPr lang="de-DE" dirty="0" smtClean="0"/>
              <a:t>Es gibt benachbarte positive und negative </a:t>
            </a:r>
            <a:r>
              <a:rPr lang="de-DE" dirty="0" smtClean="0">
                <a:solidFill>
                  <a:srgbClr val="FF0000"/>
                </a:solidFill>
              </a:rPr>
              <a:t>Ladung</a:t>
            </a:r>
            <a:r>
              <a:rPr lang="de-DE" dirty="0" smtClean="0"/>
              <a:t> und</a:t>
            </a:r>
          </a:p>
          <a:p>
            <a:pPr marL="342900" indent="-342900">
              <a:buFont typeface="Arial" panose="020B0604020202020204" pitchFamily="34" charset="0"/>
              <a:buChar char="•"/>
            </a:pPr>
            <a:r>
              <a:rPr lang="de-DE" dirty="0" smtClean="0"/>
              <a:t>die Bindungen zwischen den Sauerstoff-Atomen sind </a:t>
            </a:r>
            <a:r>
              <a:rPr lang="de-DE" dirty="0" smtClean="0">
                <a:solidFill>
                  <a:srgbClr val="FF0000"/>
                </a:solidFill>
              </a:rPr>
              <a:t>nicht gleich</a:t>
            </a:r>
            <a:r>
              <a:rPr lang="de-DE" dirty="0" smtClean="0"/>
              <a:t>.</a:t>
            </a:r>
            <a:endParaRPr lang="de-DE" dirty="0"/>
          </a:p>
        </p:txBody>
      </p:sp>
      <p:sp>
        <p:nvSpPr>
          <p:cNvPr id="3" name="Foliennummernplatzhalter 2"/>
          <p:cNvSpPr>
            <a:spLocks noGrp="1"/>
          </p:cNvSpPr>
          <p:nvPr>
            <p:ph type="sldNum" sz="quarter" idx="12"/>
          </p:nvPr>
        </p:nvSpPr>
        <p:spPr/>
        <p:txBody>
          <a:bodyPr/>
          <a:lstStyle/>
          <a:p>
            <a:fld id="{649AAC7D-4B30-4604-BD35-0C4E56313D0D}" type="slidenum">
              <a:rPr lang="de-DE" smtClean="0"/>
              <a:t>25</a:t>
            </a:fld>
            <a:endParaRPr lang="de-DE" dirty="0"/>
          </a:p>
        </p:txBody>
      </p:sp>
      <p:pic>
        <p:nvPicPr>
          <p:cNvPr id="9" name="Inhaltsplatzhalter 65"/>
          <p:cNvPicPr>
            <a:picLocks noGrp="1" noChangeAspect="1"/>
          </p:cNvPicPr>
          <p:nvPr>
            <p:ph sz="quarter" idx="13"/>
          </p:nvPr>
        </p:nvPicPr>
        <p:blipFill>
          <a:blip r:embed="rId2"/>
          <a:stretch>
            <a:fillRect/>
          </a:stretch>
        </p:blipFill>
        <p:spPr>
          <a:xfrm>
            <a:off x="611956" y="503238"/>
            <a:ext cx="539801" cy="900112"/>
          </a:xfrm>
          <a:prstGeom prst="rect">
            <a:avLst/>
          </a:prstGeom>
        </p:spPr>
      </p:pic>
      <p:pic>
        <p:nvPicPr>
          <p:cNvPr id="6" name="Grafik 5"/>
          <p:cNvPicPr>
            <a:picLocks noChangeAspect="1"/>
          </p:cNvPicPr>
          <p:nvPr/>
        </p:nvPicPr>
        <p:blipFill>
          <a:blip r:embed="rId3"/>
          <a:stretch>
            <a:fillRect/>
          </a:stretch>
        </p:blipFill>
        <p:spPr>
          <a:xfrm>
            <a:off x="3008784" y="3435210"/>
            <a:ext cx="4218798" cy="2658086"/>
          </a:xfrm>
          <a:prstGeom prst="rect">
            <a:avLst/>
          </a:prstGeom>
        </p:spPr>
      </p:pic>
    </p:spTree>
    <p:extLst>
      <p:ext uri="{BB962C8B-B14F-4D97-AF65-F5344CB8AC3E}">
        <p14:creationId xmlns:p14="http://schemas.microsoft.com/office/powerpoint/2010/main" val="2083214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par>
                          <p:cTn id="13" fill="hold">
                            <p:stCondLst>
                              <p:cond delay="500"/>
                            </p:stCondLst>
                            <p:childTnLst>
                              <p:par>
                                <p:cTn id="14" presetID="22" presetClass="entr" presetSubtype="8" fill="hold" grpId="0" nodeType="afterEffect">
                                  <p:stCondLst>
                                    <p:cond delay="1000"/>
                                  </p:stCondLst>
                                  <p:childTnLst>
                                    <p:set>
                                      <p:cBhvr>
                                        <p:cTn id="15" dur="1" fill="hold">
                                          <p:stCondLst>
                                            <p:cond delay="0"/>
                                          </p:stCondLst>
                                        </p:cTn>
                                        <p:tgtEl>
                                          <p:spTgt spid="2">
                                            <p:txEl>
                                              <p:pRg st="2" end="2"/>
                                            </p:txEl>
                                          </p:spTgt>
                                        </p:tgtEl>
                                        <p:attrNameLst>
                                          <p:attrName>style.visibility</p:attrName>
                                        </p:attrNameLst>
                                      </p:cBhvr>
                                      <p:to>
                                        <p:strVal val="visible"/>
                                      </p:to>
                                    </p:set>
                                    <p:animEffect transition="in" filter="wipe(left)">
                                      <p:cBhvr>
                                        <p:cTn id="16"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lstStyle/>
          <a:p>
            <a:r>
              <a:rPr lang="de-DE" dirty="0" smtClean="0"/>
              <a:t>Wie sollen wir nun schreiben?</a:t>
            </a:r>
            <a:endParaRPr lang="de-DE" dirty="0"/>
          </a:p>
        </p:txBody>
      </p:sp>
      <p:sp>
        <p:nvSpPr>
          <p:cNvPr id="2" name="Inhaltsplatzhalter 1"/>
          <p:cNvSpPr>
            <a:spLocks noGrp="1"/>
          </p:cNvSpPr>
          <p:nvPr>
            <p:ph idx="1"/>
          </p:nvPr>
        </p:nvSpPr>
        <p:spPr/>
        <p:txBody>
          <a:bodyPr/>
          <a:lstStyle/>
          <a:p>
            <a:r>
              <a:rPr lang="de-DE" dirty="0" smtClean="0"/>
              <a:t>Um zu zeigen, dass die wahren Verhältnisse irgendwo zwischen den beiden Schreibweisen liegt,</a:t>
            </a:r>
          </a:p>
          <a:p>
            <a:pPr marL="342900" indent="-342900">
              <a:buFont typeface="Arial" panose="020B0604020202020204" pitchFamily="34" charset="0"/>
              <a:buChar char="•"/>
            </a:pPr>
            <a:r>
              <a:rPr lang="de-DE" dirty="0" smtClean="0"/>
              <a:t>gibt man beide Schreibweisen an,</a:t>
            </a:r>
          </a:p>
          <a:p>
            <a:pPr marL="342900" indent="-342900">
              <a:buFont typeface="Arial" panose="020B0604020202020204" pitchFamily="34" charset="0"/>
              <a:buChar char="•"/>
            </a:pPr>
            <a:r>
              <a:rPr lang="de-DE" dirty="0" smtClean="0"/>
              <a:t>verwendet man dazwischen den </a:t>
            </a:r>
            <a:r>
              <a:rPr lang="de-DE" dirty="0" err="1" smtClean="0"/>
              <a:t>Mesomerie</a:t>
            </a:r>
            <a:r>
              <a:rPr lang="de-DE" dirty="0" smtClean="0"/>
              <a:t>-Pfeil und</a:t>
            </a:r>
          </a:p>
          <a:p>
            <a:pPr marL="342900" indent="-342900">
              <a:buFont typeface="Arial" panose="020B0604020202020204" pitchFamily="34" charset="0"/>
              <a:buChar char="•"/>
            </a:pPr>
            <a:r>
              <a:rPr lang="de-DE" dirty="0" smtClean="0"/>
              <a:t>setzt eine eckige Klammer.</a:t>
            </a:r>
          </a:p>
          <a:p>
            <a:pPr marL="342900" indent="-342900">
              <a:buFont typeface="Arial" panose="020B0604020202020204" pitchFamily="34" charset="0"/>
              <a:buChar char="•"/>
            </a:pPr>
            <a:endParaRPr lang="de-DE" dirty="0"/>
          </a:p>
          <a:p>
            <a:pPr marL="342900" indent="-342900">
              <a:buFont typeface="Arial" panose="020B0604020202020204" pitchFamily="34" charset="0"/>
              <a:buChar char="•"/>
            </a:pPr>
            <a:endParaRPr lang="de-DE" dirty="0" smtClean="0"/>
          </a:p>
          <a:p>
            <a:pPr marL="342900" indent="-342900">
              <a:buFont typeface="Arial" panose="020B0604020202020204" pitchFamily="34" charset="0"/>
              <a:buChar char="•"/>
            </a:pPr>
            <a:endParaRPr lang="de-DE" dirty="0"/>
          </a:p>
          <a:p>
            <a:pPr marL="342900" indent="-342900">
              <a:buFont typeface="Arial" panose="020B0604020202020204" pitchFamily="34" charset="0"/>
              <a:buChar char="•"/>
            </a:pPr>
            <a:endParaRPr lang="de-DE" dirty="0" smtClean="0"/>
          </a:p>
          <a:p>
            <a:pPr marL="342900" indent="-342900">
              <a:buFont typeface="Arial" panose="020B0604020202020204" pitchFamily="34" charset="0"/>
              <a:buChar char="•"/>
            </a:pPr>
            <a:endParaRPr lang="de-DE" dirty="0"/>
          </a:p>
          <a:p>
            <a:pPr marL="342900" indent="-342900">
              <a:buFont typeface="Arial" panose="020B0604020202020204" pitchFamily="34" charset="0"/>
              <a:buChar char="•"/>
            </a:pPr>
            <a:endParaRPr lang="de-DE" dirty="0" smtClean="0"/>
          </a:p>
          <a:p>
            <a:endParaRPr lang="de-DE" dirty="0" smtClean="0"/>
          </a:p>
          <a:p>
            <a:r>
              <a:rPr lang="de-DE" dirty="0" smtClean="0"/>
              <a:t>Häufig entstehen Formalladungen.</a:t>
            </a:r>
          </a:p>
        </p:txBody>
      </p:sp>
      <p:sp>
        <p:nvSpPr>
          <p:cNvPr id="3" name="Foliennummernplatzhalter 2"/>
          <p:cNvSpPr>
            <a:spLocks noGrp="1"/>
          </p:cNvSpPr>
          <p:nvPr>
            <p:ph type="sldNum" sz="quarter" idx="12"/>
          </p:nvPr>
        </p:nvSpPr>
        <p:spPr/>
        <p:txBody>
          <a:bodyPr/>
          <a:lstStyle/>
          <a:p>
            <a:fld id="{649AAC7D-4B30-4604-BD35-0C4E56313D0D}" type="slidenum">
              <a:rPr lang="de-DE" smtClean="0"/>
              <a:t>26</a:t>
            </a:fld>
            <a:endParaRPr lang="de-DE" dirty="0"/>
          </a:p>
        </p:txBody>
      </p:sp>
      <p:pic>
        <p:nvPicPr>
          <p:cNvPr id="9" name="Inhaltsplatzhalter 65"/>
          <p:cNvPicPr>
            <a:picLocks noGrp="1" noChangeAspect="1"/>
          </p:cNvPicPr>
          <p:nvPr>
            <p:ph sz="quarter" idx="13"/>
          </p:nvPr>
        </p:nvPicPr>
        <p:blipFill>
          <a:blip r:embed="rId2"/>
          <a:stretch>
            <a:fillRect/>
          </a:stretch>
        </p:blipFill>
        <p:spPr>
          <a:xfrm>
            <a:off x="611956" y="503238"/>
            <a:ext cx="539801" cy="900112"/>
          </a:xfrm>
          <a:prstGeom prst="rect">
            <a:avLst/>
          </a:prstGeom>
        </p:spPr>
      </p:pic>
      <p:grpSp>
        <p:nvGrpSpPr>
          <p:cNvPr id="25" name="Gruppieren 24"/>
          <p:cNvGrpSpPr/>
          <p:nvPr/>
        </p:nvGrpSpPr>
        <p:grpSpPr>
          <a:xfrm>
            <a:off x="2700268" y="3356992"/>
            <a:ext cx="4556988" cy="1440160"/>
            <a:chOff x="2700268" y="3356992"/>
            <a:chExt cx="4556988" cy="1440160"/>
          </a:xfrm>
        </p:grpSpPr>
        <p:pic>
          <p:nvPicPr>
            <p:cNvPr id="6" name="Grafik 5"/>
            <p:cNvPicPr>
              <a:picLocks noChangeAspect="1"/>
            </p:cNvPicPr>
            <p:nvPr/>
          </p:nvPicPr>
          <p:blipFill>
            <a:blip r:embed="rId3"/>
            <a:stretch>
              <a:fillRect/>
            </a:stretch>
          </p:blipFill>
          <p:spPr>
            <a:xfrm>
              <a:off x="5364484" y="3573016"/>
              <a:ext cx="1800000" cy="1134109"/>
            </a:xfrm>
            <a:prstGeom prst="rect">
              <a:avLst/>
            </a:prstGeom>
          </p:spPr>
        </p:pic>
        <p:pic>
          <p:nvPicPr>
            <p:cNvPr id="8" name="Grafik 7"/>
            <p:cNvPicPr>
              <a:picLocks noChangeAspect="1"/>
            </p:cNvPicPr>
            <p:nvPr/>
          </p:nvPicPr>
          <p:blipFill>
            <a:blip r:embed="rId4"/>
            <a:stretch>
              <a:fillRect/>
            </a:stretch>
          </p:blipFill>
          <p:spPr>
            <a:xfrm>
              <a:off x="2793040" y="3591035"/>
              <a:ext cx="1800000" cy="1134109"/>
            </a:xfrm>
            <a:prstGeom prst="rect">
              <a:avLst/>
            </a:prstGeom>
          </p:spPr>
        </p:pic>
        <p:cxnSp>
          <p:nvCxnSpPr>
            <p:cNvPr id="10" name="Gerade Verbindung mit Pfeil 9"/>
            <p:cNvCxnSpPr/>
            <p:nvPr/>
          </p:nvCxnSpPr>
          <p:spPr>
            <a:xfrm>
              <a:off x="4593040" y="4005064"/>
              <a:ext cx="720000" cy="0"/>
            </a:xfrm>
            <a:prstGeom prst="straightConnector1">
              <a:avLst/>
            </a:prstGeom>
            <a:ln w="762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19" name="Gruppieren 18"/>
            <p:cNvGrpSpPr/>
            <p:nvPr/>
          </p:nvGrpSpPr>
          <p:grpSpPr>
            <a:xfrm>
              <a:off x="2700268" y="3356992"/>
              <a:ext cx="236588" cy="1440160"/>
              <a:chOff x="611956" y="4149080"/>
              <a:chExt cx="236588" cy="1440160"/>
            </a:xfrm>
          </p:grpSpPr>
          <p:cxnSp>
            <p:nvCxnSpPr>
              <p:cNvPr id="15" name="Gerader Verbinder 14"/>
              <p:cNvCxnSpPr/>
              <p:nvPr/>
            </p:nvCxnSpPr>
            <p:spPr>
              <a:xfrm>
                <a:off x="611956" y="4149080"/>
                <a:ext cx="0" cy="144016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Gerader Verbinder 16"/>
              <p:cNvCxnSpPr/>
              <p:nvPr/>
            </p:nvCxnSpPr>
            <p:spPr>
              <a:xfrm>
                <a:off x="611956" y="4149080"/>
                <a:ext cx="23658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Gerader Verbinder 17"/>
              <p:cNvCxnSpPr/>
              <p:nvPr/>
            </p:nvCxnSpPr>
            <p:spPr>
              <a:xfrm>
                <a:off x="611956" y="5579788"/>
                <a:ext cx="23658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0" name="Gruppieren 19"/>
            <p:cNvGrpSpPr/>
            <p:nvPr/>
          </p:nvGrpSpPr>
          <p:grpSpPr>
            <a:xfrm flipH="1">
              <a:off x="7020668" y="3356992"/>
              <a:ext cx="236588" cy="1440160"/>
              <a:chOff x="611956" y="4149080"/>
              <a:chExt cx="236588" cy="1440160"/>
            </a:xfrm>
          </p:grpSpPr>
          <p:cxnSp>
            <p:nvCxnSpPr>
              <p:cNvPr id="21" name="Gerader Verbinder 20"/>
              <p:cNvCxnSpPr/>
              <p:nvPr/>
            </p:nvCxnSpPr>
            <p:spPr>
              <a:xfrm>
                <a:off x="611956" y="4149080"/>
                <a:ext cx="0" cy="144016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Gerader Verbinder 21"/>
              <p:cNvCxnSpPr/>
              <p:nvPr/>
            </p:nvCxnSpPr>
            <p:spPr>
              <a:xfrm>
                <a:off x="611956" y="4149080"/>
                <a:ext cx="23658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Gerader Verbinder 22"/>
              <p:cNvCxnSpPr/>
              <p:nvPr/>
            </p:nvCxnSpPr>
            <p:spPr>
              <a:xfrm>
                <a:off x="611956" y="5579788"/>
                <a:ext cx="23658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2751390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left)">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wipe(left)">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
                                            <p:txEl>
                                              <p:pRg st="11" end="11"/>
                                            </p:txEl>
                                          </p:spTgt>
                                        </p:tgtEl>
                                        <p:attrNameLst>
                                          <p:attrName>style.visibility</p:attrName>
                                        </p:attrNameLst>
                                      </p:cBhvr>
                                      <p:to>
                                        <p:strVal val="visible"/>
                                      </p:to>
                                    </p:set>
                                    <p:animEffect transition="in" filter="wipe(left)">
                                      <p:cBhvr>
                                        <p:cTn id="27" dur="500"/>
                                        <p:tgtEl>
                                          <p:spTgt spid="2">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8AA8D8-BF0F-DFEC-28B0-DC5D8A909CDC}"/>
              </a:ext>
            </a:extLst>
          </p:cNvPr>
          <p:cNvSpPr>
            <a:spLocks noGrp="1"/>
          </p:cNvSpPr>
          <p:nvPr>
            <p:ph type="title"/>
          </p:nvPr>
        </p:nvSpPr>
        <p:spPr/>
        <p:txBody>
          <a:bodyPr/>
          <a:lstStyle/>
          <a:p>
            <a:r>
              <a:rPr lang="de-DE" dirty="0"/>
              <a:t>Mesomerie</a:t>
            </a:r>
          </a:p>
        </p:txBody>
      </p:sp>
      <p:sp>
        <p:nvSpPr>
          <p:cNvPr id="4" name="Foliennummernplatzhalter 3">
            <a:extLst>
              <a:ext uri="{FF2B5EF4-FFF2-40B4-BE49-F238E27FC236}">
                <a16:creationId xmlns:a16="http://schemas.microsoft.com/office/drawing/2014/main" id="{49FFB4E1-632E-4ED5-F039-F0EEE1CCA6CC}"/>
              </a:ext>
            </a:extLst>
          </p:cNvPr>
          <p:cNvSpPr>
            <a:spLocks noGrp="1"/>
          </p:cNvSpPr>
          <p:nvPr>
            <p:ph type="sldNum" sz="quarter" idx="12"/>
          </p:nvPr>
        </p:nvSpPr>
        <p:spPr/>
        <p:txBody>
          <a:bodyPr/>
          <a:lstStyle/>
          <a:p>
            <a:fld id="{512B0DB9-0322-4ED9-940E-5222A7C612BE}" type="slidenum">
              <a:rPr lang="de-DE" smtClean="0"/>
              <a:pPr/>
              <a:t>27</a:t>
            </a:fld>
            <a:endParaRPr lang="de-DE" dirty="0"/>
          </a:p>
        </p:txBody>
      </p:sp>
      <p:pic>
        <p:nvPicPr>
          <p:cNvPr id="7" name="Inhaltsplatzhalter 6">
            <a:extLst>
              <a:ext uri="{FF2B5EF4-FFF2-40B4-BE49-F238E27FC236}">
                <a16:creationId xmlns:a16="http://schemas.microsoft.com/office/drawing/2014/main" id="{FC8AAAF0-7582-30F0-9406-24DBAEC734F3}"/>
              </a:ext>
            </a:extLst>
          </p:cNvPr>
          <p:cNvPicPr>
            <a:picLocks noGrp="1" noChangeAspect="1"/>
          </p:cNvPicPr>
          <p:nvPr>
            <p:ph sz="quarter" idx="13"/>
          </p:nvPr>
        </p:nvPicPr>
        <p:blipFill>
          <a:blip r:embed="rId2"/>
          <a:stretch>
            <a:fillRect/>
          </a:stretch>
        </p:blipFill>
        <p:spPr>
          <a:xfrm>
            <a:off x="431800" y="512360"/>
            <a:ext cx="900113" cy="881868"/>
          </a:xfrm>
          <a:prstGeom prst="rect">
            <a:avLst/>
          </a:prstGeom>
        </p:spPr>
      </p:pic>
      <p:sp>
        <p:nvSpPr>
          <p:cNvPr id="8" name="Inhaltsplatzhalter 7"/>
          <p:cNvSpPr>
            <a:spLocks noGrp="1"/>
          </p:cNvSpPr>
          <p:nvPr>
            <p:ph idx="1"/>
          </p:nvPr>
        </p:nvSpPr>
        <p:spPr/>
        <p:txBody>
          <a:bodyPr/>
          <a:lstStyle/>
          <a:p>
            <a:r>
              <a:rPr lang="de-DE" dirty="0"/>
              <a:t>Wenn die Valenzstrich-Schreibweise für ein Molekül nicht eindeutig ist und durch verschiedene </a:t>
            </a:r>
            <a:r>
              <a:rPr lang="de-DE" b="1" dirty="0"/>
              <a:t>Grenzstrukturen</a:t>
            </a:r>
            <a:r>
              <a:rPr lang="de-DE" dirty="0"/>
              <a:t> beschrieben werden kann, so wird das Phänomen als </a:t>
            </a:r>
            <a:r>
              <a:rPr lang="de-DE" b="1" dirty="0" err="1">
                <a:solidFill>
                  <a:srgbClr val="008000"/>
                </a:solidFill>
              </a:rPr>
              <a:t>Mesomerie</a:t>
            </a:r>
            <a:r>
              <a:rPr lang="de-DE" dirty="0"/>
              <a:t> bezeichnet.</a:t>
            </a:r>
          </a:p>
          <a:p>
            <a:endParaRPr lang="de-DE" dirty="0"/>
          </a:p>
          <a:p>
            <a:r>
              <a:rPr lang="de-DE" dirty="0"/>
              <a:t>Die tatsächliche Verteilung der Elektronen liegt zwischen den angegebenen Schreibweisen</a:t>
            </a:r>
            <a:r>
              <a:rPr lang="de-DE" dirty="0" smtClean="0"/>
              <a:t>. Bei Ozon haben wir dann nicht eine Einfach- und eine Doppelbindung, sondern zwei gleiche Bindungen mit dem Bindungsgrad 1,5 („Eineinhalb“-Bindungen).</a:t>
            </a:r>
            <a:endParaRPr lang="de-DE" dirty="0"/>
          </a:p>
        </p:txBody>
      </p:sp>
    </p:spTree>
    <p:extLst>
      <p:ext uri="{BB962C8B-B14F-4D97-AF65-F5344CB8AC3E}">
        <p14:creationId xmlns:p14="http://schemas.microsoft.com/office/powerpoint/2010/main" val="1736229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wipe(left)">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
                                            <p:txEl>
                                              <p:pRg st="2" end="2"/>
                                            </p:txEl>
                                          </p:spTgt>
                                        </p:tgtEl>
                                        <p:attrNameLst>
                                          <p:attrName>style.visibility</p:attrName>
                                        </p:attrNameLst>
                                      </p:cBhvr>
                                      <p:to>
                                        <p:strVal val="visible"/>
                                      </p:to>
                                    </p:set>
                                    <p:animEffect transition="in" filter="wipe(left)">
                                      <p:cBhvr>
                                        <p:cTn id="12" dur="500"/>
                                        <p:tgtEl>
                                          <p:spTgt spid="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uiExpand="1"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512B0DB9-0322-4ED9-940E-5222A7C612BE}" type="slidenum">
              <a:rPr kumimoji="0" lang="de-DE" sz="1600" b="0" i="0" u="none" strike="noStrike" kern="1200" cap="none" spc="0" normalizeH="0" baseline="0" noProof="0" smtClean="0">
                <a:ln>
                  <a:noFill/>
                </a:ln>
                <a:solidFill>
                  <a:srgbClr val="000000">
                    <a:tint val="75000"/>
                  </a:srgbClr>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28</a:t>
            </a:fld>
            <a:endParaRPr kumimoji="0" lang="de-DE" sz="1600" b="0" i="0" u="none" strike="noStrike" kern="1200" cap="none" spc="0" normalizeH="0" baseline="0" noProof="0" dirty="0">
              <a:ln>
                <a:noFill/>
              </a:ln>
              <a:solidFill>
                <a:srgbClr val="000000">
                  <a:tint val="75000"/>
                </a:srgbClr>
              </a:solidFill>
              <a:effectLst/>
              <a:uLnTx/>
              <a:uFillTx/>
              <a:latin typeface="Arial"/>
              <a:ea typeface="+mn-ea"/>
              <a:cs typeface="+mn-cs"/>
            </a:endParaRPr>
          </a:p>
        </p:txBody>
      </p:sp>
      <p:sp>
        <p:nvSpPr>
          <p:cNvPr id="5" name="Inhaltsplatzhalter 4"/>
          <p:cNvSpPr>
            <a:spLocks noGrp="1"/>
          </p:cNvSpPr>
          <p:nvPr>
            <p:ph idx="1"/>
          </p:nvPr>
        </p:nvSpPr>
        <p:spPr/>
        <p:txBody>
          <a:bodyPr anchor="t"/>
          <a:lstStyle/>
          <a:p>
            <a:r>
              <a:rPr lang="de-DE" sz="2000" dirty="0">
                <a:cs typeface="Arial"/>
              </a:rPr>
              <a:t>Als Vergleich: Stell dir vor, du möchtest jemanden ein </a:t>
            </a:r>
            <a:r>
              <a:rPr lang="de-DE" sz="2000" dirty="0">
                <a:solidFill>
                  <a:schemeClr val="accent2">
                    <a:lumMod val="75000"/>
                  </a:schemeClr>
                </a:solidFill>
                <a:cs typeface="Arial"/>
              </a:rPr>
              <a:t>Einhorn</a:t>
            </a:r>
            <a:r>
              <a:rPr lang="de-DE" sz="2000" dirty="0">
                <a:cs typeface="Arial"/>
              </a:rPr>
              <a:t> beschreiben, der noch nie ein Bild davon gesehen hat. Das Einhorn sieht ein bisschen aus wie ein </a:t>
            </a:r>
            <a:r>
              <a:rPr lang="de-DE" sz="2000" dirty="0">
                <a:solidFill>
                  <a:schemeClr val="tx2"/>
                </a:solidFill>
                <a:cs typeface="Arial"/>
              </a:rPr>
              <a:t>Pferd</a:t>
            </a:r>
            <a:r>
              <a:rPr lang="de-DE" sz="2000" dirty="0">
                <a:cs typeface="Arial"/>
              </a:rPr>
              <a:t>, es hat aber auch ein Horn auf dem Kopf, wie ein </a:t>
            </a:r>
            <a:r>
              <a:rPr lang="de-DE" sz="2000" dirty="0">
                <a:solidFill>
                  <a:schemeClr val="accent1"/>
                </a:solidFill>
                <a:cs typeface="Arial"/>
              </a:rPr>
              <a:t>Nashorn</a:t>
            </a:r>
            <a:r>
              <a:rPr lang="de-DE" sz="2000" dirty="0">
                <a:cs typeface="Arial"/>
              </a:rPr>
              <a:t>. Das Einhorn ist also weder Pferd noch Nashorn, man kann es aber durch beide Tiere gut beschreiben. Pferd und Nashorn sind im Prinzip die </a:t>
            </a:r>
            <a:r>
              <a:rPr lang="de-DE" sz="2000" dirty="0" err="1">
                <a:cs typeface="Arial"/>
              </a:rPr>
              <a:t>mesomeren</a:t>
            </a:r>
            <a:r>
              <a:rPr lang="de-DE" sz="2000" dirty="0">
                <a:cs typeface="Arial"/>
              </a:rPr>
              <a:t> Grenzstrukturen des Einhorns. Die "Wahrheit" liegt also dazwischen. Genauso ist es bei den Molekülen, der wahre Zustand liegt irgendwo zwischen den </a:t>
            </a:r>
            <a:r>
              <a:rPr lang="de-DE" sz="2000" dirty="0" smtClean="0">
                <a:cs typeface="Arial"/>
              </a:rPr>
              <a:t>Grenzstrukturen</a:t>
            </a:r>
            <a:r>
              <a:rPr lang="de-DE" sz="2000" dirty="0">
                <a:cs typeface="Arial"/>
              </a:rPr>
              <a:t>.</a:t>
            </a:r>
          </a:p>
          <a:p>
            <a:endParaRPr lang="de-DE" sz="2000" dirty="0"/>
          </a:p>
        </p:txBody>
      </p:sp>
      <p:grpSp>
        <p:nvGrpSpPr>
          <p:cNvPr id="11" name="Gruppieren 10"/>
          <p:cNvGrpSpPr/>
          <p:nvPr/>
        </p:nvGrpSpPr>
        <p:grpSpPr>
          <a:xfrm>
            <a:off x="3080792" y="4581128"/>
            <a:ext cx="3888432" cy="832292"/>
            <a:chOff x="3080792" y="5044980"/>
            <a:chExt cx="3888432" cy="832292"/>
          </a:xfrm>
        </p:grpSpPr>
        <p:cxnSp>
          <p:nvCxnSpPr>
            <p:cNvPr id="20" name="Gerade Verbindung mit Pfeil 19"/>
            <p:cNvCxnSpPr/>
            <p:nvPr/>
          </p:nvCxnSpPr>
          <p:spPr>
            <a:xfrm>
              <a:off x="4233000" y="5445224"/>
              <a:ext cx="1440080" cy="0"/>
            </a:xfrm>
            <a:prstGeom prst="straightConnector1">
              <a:avLst/>
            </a:prstGeom>
            <a:ln w="762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22" name="Gruppieren 21"/>
            <p:cNvGrpSpPr/>
            <p:nvPr/>
          </p:nvGrpSpPr>
          <p:grpSpPr>
            <a:xfrm>
              <a:off x="3080792" y="5044980"/>
              <a:ext cx="236588" cy="832292"/>
              <a:chOff x="611956" y="4149080"/>
              <a:chExt cx="236588" cy="1440160"/>
            </a:xfrm>
          </p:grpSpPr>
          <p:cxnSp>
            <p:nvCxnSpPr>
              <p:cNvPr id="27" name="Gerader Verbinder 26"/>
              <p:cNvCxnSpPr/>
              <p:nvPr/>
            </p:nvCxnSpPr>
            <p:spPr>
              <a:xfrm>
                <a:off x="611956" y="4149080"/>
                <a:ext cx="0" cy="144016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Gerader Verbinder 27"/>
              <p:cNvCxnSpPr/>
              <p:nvPr/>
            </p:nvCxnSpPr>
            <p:spPr>
              <a:xfrm>
                <a:off x="611956" y="4149080"/>
                <a:ext cx="23658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Gerader Verbinder 28"/>
              <p:cNvCxnSpPr/>
              <p:nvPr/>
            </p:nvCxnSpPr>
            <p:spPr>
              <a:xfrm>
                <a:off x="611956" y="5579788"/>
                <a:ext cx="23658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3" name="Gruppieren 22"/>
            <p:cNvGrpSpPr/>
            <p:nvPr/>
          </p:nvGrpSpPr>
          <p:grpSpPr>
            <a:xfrm flipH="1">
              <a:off x="6732636" y="5044980"/>
              <a:ext cx="236588" cy="832292"/>
              <a:chOff x="611956" y="4149080"/>
              <a:chExt cx="236588" cy="1440160"/>
            </a:xfrm>
          </p:grpSpPr>
          <p:cxnSp>
            <p:nvCxnSpPr>
              <p:cNvPr id="24" name="Gerader Verbinder 23"/>
              <p:cNvCxnSpPr/>
              <p:nvPr/>
            </p:nvCxnSpPr>
            <p:spPr>
              <a:xfrm>
                <a:off x="611956" y="4149080"/>
                <a:ext cx="0" cy="144016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Gerader Verbinder 24"/>
              <p:cNvCxnSpPr/>
              <p:nvPr/>
            </p:nvCxnSpPr>
            <p:spPr>
              <a:xfrm>
                <a:off x="611956" y="4149080"/>
                <a:ext cx="23658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Gerader Verbinder 25"/>
              <p:cNvCxnSpPr/>
              <p:nvPr/>
            </p:nvCxnSpPr>
            <p:spPr>
              <a:xfrm>
                <a:off x="611956" y="5579788"/>
                <a:ext cx="23658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6" name="Textfeld 5"/>
            <p:cNvSpPr txBox="1"/>
            <p:nvPr/>
          </p:nvSpPr>
          <p:spPr>
            <a:xfrm>
              <a:off x="3352805" y="5260558"/>
              <a:ext cx="736099" cy="369332"/>
            </a:xfrm>
            <a:prstGeom prst="rect">
              <a:avLst/>
            </a:prstGeom>
            <a:noFill/>
          </p:spPr>
          <p:txBody>
            <a:bodyPr wrap="none" rtlCol="0">
              <a:spAutoFit/>
            </a:bodyPr>
            <a:lstStyle/>
            <a:p>
              <a:r>
                <a:rPr lang="de-DE" dirty="0" smtClean="0">
                  <a:solidFill>
                    <a:schemeClr val="tx2"/>
                  </a:solidFill>
                </a:rPr>
                <a:t>Pferd</a:t>
              </a:r>
              <a:endParaRPr lang="de-DE" dirty="0">
                <a:solidFill>
                  <a:schemeClr val="tx2"/>
                </a:solidFill>
              </a:endParaRPr>
            </a:p>
          </p:txBody>
        </p:sp>
        <p:sp>
          <p:nvSpPr>
            <p:cNvPr id="30" name="Textfeld 29"/>
            <p:cNvSpPr txBox="1"/>
            <p:nvPr/>
          </p:nvSpPr>
          <p:spPr>
            <a:xfrm>
              <a:off x="5729069" y="5260112"/>
              <a:ext cx="1056700" cy="369332"/>
            </a:xfrm>
            <a:prstGeom prst="rect">
              <a:avLst/>
            </a:prstGeom>
            <a:noFill/>
          </p:spPr>
          <p:txBody>
            <a:bodyPr wrap="none" rtlCol="0">
              <a:spAutoFit/>
            </a:bodyPr>
            <a:lstStyle/>
            <a:p>
              <a:r>
                <a:rPr lang="de-DE" dirty="0" smtClean="0">
                  <a:solidFill>
                    <a:schemeClr val="accent1"/>
                  </a:solidFill>
                </a:rPr>
                <a:t>Nashorn</a:t>
              </a:r>
              <a:endParaRPr lang="de-DE" dirty="0">
                <a:solidFill>
                  <a:schemeClr val="accent1"/>
                </a:solidFill>
              </a:endParaRPr>
            </a:p>
          </p:txBody>
        </p:sp>
      </p:grpSp>
    </p:spTree>
    <p:extLst>
      <p:ext uri="{BB962C8B-B14F-4D97-AF65-F5344CB8AC3E}">
        <p14:creationId xmlns:p14="http://schemas.microsoft.com/office/powerpoint/2010/main" val="262913829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Inhaltsplatzhalter 8"/>
          <p:cNvSpPr>
            <a:spLocks noGrp="1"/>
          </p:cNvSpPr>
          <p:nvPr>
            <p:ph idx="1"/>
          </p:nvPr>
        </p:nvSpPr>
        <p:spPr/>
        <p:txBody>
          <a:bodyPr/>
          <a:lstStyle/>
          <a:p>
            <a:r>
              <a:rPr lang="de-DE" dirty="0" smtClean="0"/>
              <a:t>Ja, bedarf aber noch einiger erklärender Sätze.</a:t>
            </a:r>
          </a:p>
          <a:p>
            <a:endParaRPr lang="de-DE" dirty="0"/>
          </a:p>
          <a:p>
            <a:r>
              <a:rPr lang="de-DE" dirty="0" smtClean="0"/>
              <a:t>Jede Bindung absorbiert bestimmte elektromagnetische Strahlung, d.h. sie nimmt z.B. Licht einer bestimmten Farbe aus dem Spektrum der Sonne auf.</a:t>
            </a:r>
          </a:p>
          <a:p>
            <a:endParaRPr lang="de-DE" dirty="0" smtClean="0"/>
          </a:p>
          <a:p>
            <a:r>
              <a:rPr lang="de-DE" dirty="0" smtClean="0"/>
              <a:t>Die beiden Bindungen im Ozon-Molekül </a:t>
            </a:r>
            <a:r>
              <a:rPr lang="de-DE" b="1" dirty="0" smtClean="0"/>
              <a:t>absorbieren</a:t>
            </a:r>
            <a:r>
              <a:rPr lang="de-DE" dirty="0" smtClean="0"/>
              <a:t> nun den größten Teil von genau jenem </a:t>
            </a:r>
            <a:r>
              <a:rPr lang="de-DE" b="1" dirty="0" smtClean="0"/>
              <a:t>UV-Licht</a:t>
            </a:r>
            <a:r>
              <a:rPr lang="de-DE" dirty="0" smtClean="0"/>
              <a:t>, das für uns besonders schädlich ist.</a:t>
            </a:r>
            <a:endParaRPr lang="de-DE" dirty="0"/>
          </a:p>
        </p:txBody>
      </p:sp>
      <p:sp>
        <p:nvSpPr>
          <p:cNvPr id="4" name="Foliennummernplatzhalter 3">
            <a:extLst>
              <a:ext uri="{FF2B5EF4-FFF2-40B4-BE49-F238E27FC236}">
                <a16:creationId xmlns:a16="http://schemas.microsoft.com/office/drawing/2014/main" id="{8A34F3D9-43F6-7388-3C6C-44A36E76CF98}"/>
              </a:ext>
            </a:extLst>
          </p:cNvPr>
          <p:cNvSpPr>
            <a:spLocks noGrp="1"/>
          </p:cNvSpPr>
          <p:nvPr>
            <p:ph type="sldNum" sz="quarter" idx="12"/>
          </p:nvPr>
        </p:nvSpPr>
        <p:spPr/>
        <p:txBody>
          <a:bodyPr/>
          <a:lstStyle/>
          <a:p>
            <a:fld id="{512B0DB9-0322-4ED9-940E-5222A7C612BE}" type="slidenum">
              <a:rPr lang="de-DE" smtClean="0"/>
              <a:pPr/>
              <a:t>29</a:t>
            </a:fld>
            <a:endParaRPr lang="de-DE" dirty="0"/>
          </a:p>
        </p:txBody>
      </p:sp>
      <p:sp>
        <p:nvSpPr>
          <p:cNvPr id="11" name="Titel 10"/>
          <p:cNvSpPr>
            <a:spLocks noGrp="1"/>
          </p:cNvSpPr>
          <p:nvPr>
            <p:ph type="title"/>
          </p:nvPr>
        </p:nvSpPr>
        <p:spPr/>
        <p:txBody>
          <a:bodyPr/>
          <a:lstStyle/>
          <a:p>
            <a:r>
              <a:rPr lang="de-DE" dirty="0" smtClean="0"/>
              <a:t>Ist das Problem der UV-Strahlung damit gelöst?</a:t>
            </a:r>
            <a:endParaRPr lang="de-DE" dirty="0"/>
          </a:p>
        </p:txBody>
      </p:sp>
      <p:pic>
        <p:nvPicPr>
          <p:cNvPr id="12" name="Inhaltsplatzhalter 65"/>
          <p:cNvPicPr>
            <a:picLocks noGrp="1" noChangeAspect="1"/>
          </p:cNvPicPr>
          <p:nvPr>
            <p:ph sz="quarter" idx="13"/>
          </p:nvPr>
        </p:nvPicPr>
        <p:blipFill>
          <a:blip r:embed="rId2"/>
          <a:stretch>
            <a:fillRect/>
          </a:stretch>
        </p:blipFill>
        <p:spPr>
          <a:xfrm>
            <a:off x="611956" y="503238"/>
            <a:ext cx="539801" cy="900112"/>
          </a:xfrm>
          <a:prstGeom prst="rect">
            <a:avLst/>
          </a:prstGeom>
        </p:spPr>
      </p:pic>
    </p:spTree>
    <p:extLst>
      <p:ext uri="{BB962C8B-B14F-4D97-AF65-F5344CB8AC3E}">
        <p14:creationId xmlns:p14="http://schemas.microsoft.com/office/powerpoint/2010/main" val="1928098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wipe(left)">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
                                            <p:txEl>
                                              <p:pRg st="2" end="2"/>
                                            </p:txEl>
                                          </p:spTgt>
                                        </p:tgtEl>
                                        <p:attrNameLst>
                                          <p:attrName>style.visibility</p:attrName>
                                        </p:attrNameLst>
                                      </p:cBhvr>
                                      <p:to>
                                        <p:strVal val="visible"/>
                                      </p:to>
                                    </p:set>
                                    <p:animEffect transition="in" filter="wipe(left)">
                                      <p:cBhvr>
                                        <p:cTn id="12" dur="500"/>
                                        <p:tgtEl>
                                          <p:spTgt spid="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
                                            <p:txEl>
                                              <p:pRg st="4" end="4"/>
                                            </p:txEl>
                                          </p:spTgt>
                                        </p:tgtEl>
                                        <p:attrNameLst>
                                          <p:attrName>style.visibility</p:attrName>
                                        </p:attrNameLst>
                                      </p:cBhvr>
                                      <p:to>
                                        <p:strVal val="visible"/>
                                      </p:to>
                                    </p:set>
                                    <p:animEffect transition="in" filter="wipe(left)">
                                      <p:cBhvr>
                                        <p:cTn id="17" dur="500"/>
                                        <p:tgtEl>
                                          <p:spTgt spid="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el 10"/>
          <p:cNvSpPr>
            <a:spLocks noGrp="1"/>
          </p:cNvSpPr>
          <p:nvPr>
            <p:ph type="title"/>
          </p:nvPr>
        </p:nvSpPr>
        <p:spPr/>
        <p:txBody>
          <a:bodyPr/>
          <a:lstStyle/>
          <a:p>
            <a:r>
              <a:rPr lang="de-DE" dirty="0" smtClean="0"/>
              <a:t>Giftig und doch lebenswichtig?</a:t>
            </a:r>
            <a:endParaRPr lang="de-DE" dirty="0"/>
          </a:p>
        </p:txBody>
      </p:sp>
      <p:sp>
        <p:nvSpPr>
          <p:cNvPr id="2" name="Untertitel 1"/>
          <p:cNvSpPr>
            <a:spLocks noGrp="1"/>
          </p:cNvSpPr>
          <p:nvPr>
            <p:ph idx="1"/>
          </p:nvPr>
        </p:nvSpPr>
        <p:spPr/>
        <p:txBody>
          <a:bodyPr anchor="ctr"/>
          <a:lstStyle/>
          <a:p>
            <a:pPr algn="ctr"/>
            <a:r>
              <a:rPr lang="de-DE" dirty="0" smtClean="0"/>
              <a:t>Man ist sich sogar sicher, dass das Leben auf der Erde nie entstanden wäre, wenn es die Ozonschicht nicht gegeben hätte.</a:t>
            </a:r>
          </a:p>
          <a:p>
            <a:endParaRPr lang="de-DE" dirty="0" smtClean="0"/>
          </a:p>
          <a:p>
            <a:endParaRPr lang="de-DE" dirty="0"/>
          </a:p>
          <a:p>
            <a:endParaRPr lang="de-DE" dirty="0"/>
          </a:p>
          <a:p>
            <a:endParaRPr lang="de-DE" dirty="0"/>
          </a:p>
          <a:p>
            <a:endParaRPr lang="de-DE" dirty="0"/>
          </a:p>
          <a:p>
            <a:endParaRPr lang="de-DE" dirty="0"/>
          </a:p>
        </p:txBody>
      </p:sp>
      <p:sp>
        <p:nvSpPr>
          <p:cNvPr id="5" name="Foliennummernplatzhalter 4"/>
          <p:cNvSpPr>
            <a:spLocks noGrp="1"/>
          </p:cNvSpPr>
          <p:nvPr>
            <p:ph type="sldNum" sz="quarter" idx="12"/>
          </p:nvPr>
        </p:nvSpPr>
        <p:spPr/>
        <p:txBody>
          <a:bodyPr/>
          <a:lstStyle/>
          <a:p>
            <a:fld id="{512B0DB9-0322-4ED9-940E-5222A7C612BE}" type="slidenum">
              <a:rPr lang="de-DE" smtClean="0"/>
              <a:pPr/>
              <a:t>3</a:t>
            </a:fld>
            <a:endParaRPr lang="de-DE" dirty="0"/>
          </a:p>
        </p:txBody>
      </p:sp>
      <p:pic>
        <p:nvPicPr>
          <p:cNvPr id="13" name="Inhaltsplatzhalter 5"/>
          <p:cNvPicPr>
            <a:picLocks noGrp="1" noChangeAspect="1"/>
          </p:cNvPicPr>
          <p:nvPr>
            <p:ph sz="quarter" idx="13"/>
          </p:nvPr>
        </p:nvPicPr>
        <p:blipFill>
          <a:blip r:embed="rId2"/>
          <a:stretch>
            <a:fillRect/>
          </a:stretch>
        </p:blipFill>
        <p:spPr>
          <a:xfrm>
            <a:off x="613924" y="503238"/>
            <a:ext cx="535864" cy="900112"/>
          </a:xfrm>
          <a:prstGeom prst="rect">
            <a:avLst/>
          </a:prstGeom>
        </p:spPr>
      </p:pic>
    </p:spTree>
    <p:extLst>
      <p:ext uri="{BB962C8B-B14F-4D97-AF65-F5344CB8AC3E}">
        <p14:creationId xmlns:p14="http://schemas.microsoft.com/office/powerpoint/2010/main" val="201976826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Das sollte bleiben</a:t>
            </a:r>
            <a:endParaRPr lang="de-DE" dirty="0"/>
          </a:p>
        </p:txBody>
      </p:sp>
      <p:sp>
        <p:nvSpPr>
          <p:cNvPr id="3" name="Inhaltsplatzhalter 2"/>
          <p:cNvSpPr>
            <a:spLocks noGrp="1"/>
          </p:cNvSpPr>
          <p:nvPr>
            <p:ph idx="1"/>
          </p:nvPr>
        </p:nvSpPr>
        <p:spPr/>
        <p:txBody>
          <a:bodyPr/>
          <a:lstStyle/>
          <a:p>
            <a:pPr marL="352425" indent="-352425">
              <a:buFont typeface="+mj-lt"/>
              <a:buAutoNum type="arabicPeriod"/>
            </a:pPr>
            <a:r>
              <a:rPr lang="de-DE" dirty="0"/>
              <a:t>Die Valenzstrichformel von Ozon ist nicht </a:t>
            </a:r>
            <a:r>
              <a:rPr lang="de-DE" dirty="0" smtClean="0"/>
              <a:t>eindeutig zu zeichnen.</a:t>
            </a:r>
            <a:endParaRPr lang="de-DE" dirty="0"/>
          </a:p>
          <a:p>
            <a:pPr marL="352425" indent="-352425">
              <a:buFont typeface="+mj-lt"/>
              <a:buAutoNum type="arabicPeriod"/>
            </a:pPr>
            <a:r>
              <a:rPr lang="de-DE" dirty="0" smtClean="0"/>
              <a:t>Benötigt man mehrere Grenzstrukturen, um die wahren Verhältnisse zu beschreiben, so heißt das Phänomen </a:t>
            </a:r>
            <a:r>
              <a:rPr lang="de-DE" b="1" dirty="0" err="1" smtClean="0"/>
              <a:t>Mesomerie</a:t>
            </a:r>
            <a:r>
              <a:rPr lang="de-DE" dirty="0" smtClean="0"/>
              <a:t>. Der </a:t>
            </a:r>
            <a:r>
              <a:rPr lang="de-DE" dirty="0"/>
              <a:t>wahre Zustand liegt irgendwo zwischen den Strukturen.</a:t>
            </a:r>
          </a:p>
          <a:p>
            <a:pPr marL="352425" indent="-352425">
              <a:buFont typeface="+mj-lt"/>
              <a:buAutoNum type="arabicPeriod"/>
            </a:pPr>
            <a:r>
              <a:rPr lang="de-DE" dirty="0" err="1" smtClean="0"/>
              <a:t>Mesomerie</a:t>
            </a:r>
            <a:r>
              <a:rPr lang="de-DE" dirty="0" smtClean="0"/>
              <a:t> erkennt man an der Schreibweise: die Grenzstrukturen stehen in einer eckigen Klammer und sind über </a:t>
            </a:r>
            <a:r>
              <a:rPr lang="de-DE" dirty="0" err="1" smtClean="0"/>
              <a:t>Mesomerie</a:t>
            </a:r>
            <a:r>
              <a:rPr lang="de-DE" dirty="0" smtClean="0"/>
              <a:t>-Pfeile verbunden.</a:t>
            </a:r>
          </a:p>
          <a:p>
            <a:pPr marL="352425" indent="-352425">
              <a:buFont typeface="+mj-lt"/>
              <a:buAutoNum type="arabicPeriod"/>
            </a:pPr>
            <a:r>
              <a:rPr lang="de-DE" dirty="0" smtClean="0"/>
              <a:t>In Grenzstrukturen findet man häufig </a:t>
            </a:r>
            <a:r>
              <a:rPr lang="de-DE" b="1" dirty="0" smtClean="0"/>
              <a:t>Formalladungen</a:t>
            </a:r>
            <a:r>
              <a:rPr lang="de-DE" dirty="0" smtClean="0"/>
              <a:t>. Man erkennt sie an den Kreisen um das Ladungszeichen. Sie heben sich im Molekül auf.</a:t>
            </a:r>
            <a:endParaRPr lang="de-DE" dirty="0"/>
          </a:p>
        </p:txBody>
      </p:sp>
      <p:sp>
        <p:nvSpPr>
          <p:cNvPr id="4" name="Foliennummernplatzhalter 3"/>
          <p:cNvSpPr>
            <a:spLocks noGrp="1"/>
          </p:cNvSpPr>
          <p:nvPr>
            <p:ph type="sldNum" sz="quarter" idx="12"/>
          </p:nvPr>
        </p:nvSpPr>
        <p:spPr/>
        <p:txBody>
          <a:bodyPr/>
          <a:lstStyle/>
          <a:p>
            <a:fld id="{649AAC7D-4B30-4604-BD35-0C4E56313D0D}" type="slidenum">
              <a:rPr lang="de-DE" smtClean="0"/>
              <a:t>30</a:t>
            </a:fld>
            <a:endParaRPr lang="de-DE" dirty="0"/>
          </a:p>
        </p:txBody>
      </p:sp>
      <p:pic>
        <p:nvPicPr>
          <p:cNvPr id="7" name="Inhaltsplatzhalter 6"/>
          <p:cNvPicPr>
            <a:picLocks noGrp="1" noChangeAspect="1"/>
          </p:cNvPicPr>
          <p:nvPr>
            <p:ph sz="quarter" idx="13"/>
          </p:nvPr>
        </p:nvPicPr>
        <p:blipFill>
          <a:blip r:embed="rId2"/>
          <a:stretch>
            <a:fillRect/>
          </a:stretch>
        </p:blipFill>
        <p:spPr>
          <a:xfrm>
            <a:off x="611215" y="503238"/>
            <a:ext cx="541283" cy="900112"/>
          </a:xfrm>
          <a:prstGeom prst="rect">
            <a:avLst/>
          </a:prstGeom>
        </p:spPr>
      </p:pic>
    </p:spTree>
    <p:extLst>
      <p:ext uri="{BB962C8B-B14F-4D97-AF65-F5344CB8AC3E}">
        <p14:creationId xmlns:p14="http://schemas.microsoft.com/office/powerpoint/2010/main" val="60715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pPr marL="352425" indent="-352425">
              <a:buFont typeface="+mj-lt"/>
              <a:buAutoNum type="arabicPeriod"/>
            </a:pPr>
            <a:endParaRPr lang="de-DE" dirty="0">
              <a:solidFill>
                <a:schemeClr val="tx2"/>
              </a:solidFill>
            </a:endParaRPr>
          </a:p>
          <a:p>
            <a:pPr marL="352425" indent="-352425">
              <a:buFont typeface="+mj-lt"/>
              <a:buAutoNum type="arabicPeriod"/>
            </a:pPr>
            <a:endParaRPr lang="de-DE" dirty="0">
              <a:solidFill>
                <a:schemeClr val="tx2"/>
              </a:solidFill>
            </a:endParaRPr>
          </a:p>
          <a:p>
            <a:pPr marL="352425" indent="-352425">
              <a:buFont typeface="+mj-lt"/>
              <a:buAutoNum type="arabicPeriod"/>
            </a:pPr>
            <a:endParaRPr lang="de-DE" dirty="0">
              <a:solidFill>
                <a:schemeClr val="tx2"/>
              </a:solidFill>
            </a:endParaRPr>
          </a:p>
          <a:p>
            <a:pPr marL="352425" indent="-352425">
              <a:buFont typeface="+mj-lt"/>
              <a:buAutoNum type="arabicPeriod"/>
            </a:pPr>
            <a:endParaRPr lang="de-DE" dirty="0">
              <a:solidFill>
                <a:schemeClr val="tx2"/>
              </a:solidFill>
            </a:endParaRPr>
          </a:p>
          <a:p>
            <a:pPr marL="352425" indent="-352425">
              <a:buFont typeface="+mj-lt"/>
              <a:buAutoNum type="arabicPeriod"/>
            </a:pPr>
            <a:endParaRPr lang="de-DE" dirty="0">
              <a:solidFill>
                <a:schemeClr val="tx2"/>
              </a:solidFill>
            </a:endParaRPr>
          </a:p>
          <a:p>
            <a:pPr marL="352425" indent="-352425">
              <a:buFont typeface="+mj-lt"/>
              <a:buAutoNum type="arabicPeriod"/>
            </a:pPr>
            <a:endParaRPr lang="de-DE" dirty="0">
              <a:solidFill>
                <a:schemeClr val="tx2"/>
              </a:solidFill>
            </a:endParaRPr>
          </a:p>
          <a:p>
            <a:pPr marL="352425" lvl="4" indent="-352425">
              <a:buFont typeface="+mj-lt"/>
              <a:buAutoNum type="alphaLcPeriod"/>
            </a:pPr>
            <a:endParaRPr lang="de-DE" dirty="0">
              <a:solidFill>
                <a:schemeClr val="tx2"/>
              </a:solidFill>
            </a:endParaRPr>
          </a:p>
          <a:p>
            <a:pPr marL="352425" indent="-352425">
              <a:buFont typeface="+mj-lt"/>
              <a:buAutoNum type="arabicPeriod"/>
            </a:pPr>
            <a:endParaRPr lang="de-DE" dirty="0">
              <a:solidFill>
                <a:schemeClr val="tx2"/>
              </a:solidFill>
            </a:endParaRPr>
          </a:p>
          <a:p>
            <a:pPr marL="352425" indent="-352425">
              <a:buFont typeface="+mj-lt"/>
              <a:buAutoNum type="arabicPeriod"/>
            </a:pPr>
            <a:endParaRPr lang="de-DE" dirty="0">
              <a:solidFill>
                <a:schemeClr val="tx2"/>
              </a:solidFill>
            </a:endParaRPr>
          </a:p>
          <a:p>
            <a:pPr marL="352425" indent="-352425">
              <a:buFont typeface="+mj-lt"/>
              <a:buAutoNum type="arabicPeriod"/>
            </a:pPr>
            <a:endParaRPr lang="de-DE" dirty="0">
              <a:solidFill>
                <a:schemeClr val="tx2"/>
              </a:solidFill>
            </a:endParaRPr>
          </a:p>
          <a:p>
            <a:pPr marL="352425" indent="-352425">
              <a:buFont typeface="+mj-lt"/>
              <a:buAutoNum type="arabicPeriod"/>
            </a:pPr>
            <a:endParaRPr lang="de-DE" dirty="0">
              <a:solidFill>
                <a:schemeClr val="tx2"/>
              </a:solidFill>
            </a:endParaRPr>
          </a:p>
          <a:p>
            <a:pPr marL="352425" indent="-352425">
              <a:buFont typeface="+mj-lt"/>
              <a:buAutoNum type="arabicPeriod"/>
            </a:pPr>
            <a:endParaRPr lang="de-DE" dirty="0">
              <a:solidFill>
                <a:schemeClr val="tx2"/>
              </a:solidFill>
            </a:endParaRPr>
          </a:p>
          <a:p>
            <a:pPr marL="352425" indent="-352425">
              <a:buFont typeface="+mj-lt"/>
              <a:buAutoNum type="arabicPeriod"/>
            </a:pPr>
            <a:endParaRPr lang="de-DE" dirty="0">
              <a:solidFill>
                <a:schemeClr val="tx2"/>
              </a:solidFill>
            </a:endParaRPr>
          </a:p>
          <a:p>
            <a:pPr marL="352425" indent="-352425">
              <a:buFont typeface="+mj-lt"/>
              <a:buAutoNum type="arabicPeriod"/>
            </a:pPr>
            <a:endParaRPr lang="de-DE" dirty="0">
              <a:solidFill>
                <a:schemeClr val="tx2"/>
              </a:solidFill>
            </a:endParaRPr>
          </a:p>
        </p:txBody>
      </p:sp>
      <p:sp>
        <p:nvSpPr>
          <p:cNvPr id="4" name="Foliennummernplatzhalter 3"/>
          <p:cNvSpPr>
            <a:spLocks noGrp="1"/>
          </p:cNvSpPr>
          <p:nvPr>
            <p:ph type="sldNum" sz="quarter" idx="12"/>
          </p:nvPr>
        </p:nvSpPr>
        <p:spPr/>
        <p:txBody>
          <a:bodyPr/>
          <a:lstStyle/>
          <a:p>
            <a:fld id="{649AAC7D-4B30-4604-BD35-0C4E56313D0D}" type="slidenum">
              <a:rPr lang="de-DE" smtClean="0"/>
              <a:pPr/>
              <a:t>31</a:t>
            </a:fld>
            <a:endParaRPr lang="de-DE" dirty="0"/>
          </a:p>
        </p:txBody>
      </p:sp>
      <p:pic>
        <p:nvPicPr>
          <p:cNvPr id="14" name="Inhaltsplatzhalter 38"/>
          <p:cNvPicPr>
            <a:picLocks noGrp="1" noChangeAspect="1"/>
          </p:cNvPicPr>
          <p:nvPr>
            <p:ph sz="quarter" idx="13"/>
          </p:nvPr>
        </p:nvPicPr>
        <p:blipFill>
          <a:blip r:embed="rId2"/>
          <a:stretch>
            <a:fillRect/>
          </a:stretch>
        </p:blipFill>
        <p:spPr>
          <a:xfrm>
            <a:off x="636920" y="503238"/>
            <a:ext cx="489872" cy="900112"/>
          </a:xfrm>
          <a:prstGeom prst="rect">
            <a:avLst/>
          </a:prstGeom>
        </p:spPr>
      </p:pic>
      <p:pic>
        <p:nvPicPr>
          <p:cNvPr id="11" name="Inhaltsplatzhalter 12"/>
          <p:cNvPicPr>
            <a:picLocks noGrp="1" noChangeAspect="1"/>
          </p:cNvPicPr>
          <p:nvPr>
            <p:ph sz="quarter" idx="14"/>
          </p:nvPr>
        </p:nvPicPr>
        <p:blipFill>
          <a:blip r:embed="rId3"/>
          <a:stretch>
            <a:fillRect/>
          </a:stretch>
        </p:blipFill>
        <p:spPr>
          <a:xfrm>
            <a:off x="777131" y="5219700"/>
            <a:ext cx="785712" cy="900113"/>
          </a:xfrm>
          <a:prstGeom prst="rect">
            <a:avLst/>
          </a:prstGeom>
        </p:spPr>
      </p:pic>
      <p:sp>
        <p:nvSpPr>
          <p:cNvPr id="8" name="Textplatzhalter 7"/>
          <p:cNvSpPr>
            <a:spLocks noGrp="1"/>
          </p:cNvSpPr>
          <p:nvPr>
            <p:ph type="body" sz="quarter" idx="15"/>
          </p:nvPr>
        </p:nvSpPr>
        <p:spPr/>
        <p:txBody>
          <a:bodyPr/>
          <a:lstStyle/>
          <a:p>
            <a:r>
              <a:rPr lang="de-DE" dirty="0"/>
              <a:t>Zeichne die </a:t>
            </a:r>
            <a:r>
              <a:rPr lang="de-DE" dirty="0" err="1" smtClean="0"/>
              <a:t>mesomeren</a:t>
            </a:r>
            <a:r>
              <a:rPr lang="de-DE" dirty="0" smtClean="0"/>
              <a:t> </a:t>
            </a:r>
            <a:r>
              <a:rPr lang="de-DE" dirty="0"/>
              <a:t>Grenzstrukturen von Ozon </a:t>
            </a:r>
            <a:r>
              <a:rPr lang="de-DE" dirty="0" smtClean="0"/>
              <a:t>(O</a:t>
            </a:r>
            <a:r>
              <a:rPr lang="de-DE" baseline="-25000" dirty="0" smtClean="0"/>
              <a:t>3</a:t>
            </a:r>
            <a:r>
              <a:rPr lang="de-DE" dirty="0" smtClean="0"/>
              <a:t>) </a:t>
            </a:r>
            <a:r>
              <a:rPr lang="de-DE" dirty="0"/>
              <a:t>in </a:t>
            </a:r>
            <a:r>
              <a:rPr lang="de-DE" dirty="0" smtClean="0"/>
              <a:t>der Valenzstrich-Schreibweise.</a:t>
            </a:r>
            <a:endParaRPr lang="de-DE" dirty="0"/>
          </a:p>
        </p:txBody>
      </p:sp>
      <p:sp>
        <p:nvSpPr>
          <p:cNvPr id="9" name="Titel 8"/>
          <p:cNvSpPr>
            <a:spLocks noGrp="1"/>
          </p:cNvSpPr>
          <p:nvPr>
            <p:ph type="title"/>
          </p:nvPr>
        </p:nvSpPr>
        <p:spPr/>
        <p:txBody>
          <a:bodyPr/>
          <a:lstStyle/>
          <a:p>
            <a:r>
              <a:rPr lang="de-DE" dirty="0" smtClean="0"/>
              <a:t>Teste dich selbst (</a:t>
            </a:r>
            <a:r>
              <a:rPr lang="de-DE" dirty="0" err="1" smtClean="0"/>
              <a:t>eifacher</a:t>
            </a:r>
            <a:r>
              <a:rPr lang="de-DE" dirty="0" smtClean="0"/>
              <a:t>)</a:t>
            </a:r>
            <a:endParaRPr lang="de-DE" dirty="0"/>
          </a:p>
        </p:txBody>
      </p:sp>
    </p:spTree>
    <p:extLst>
      <p:ext uri="{BB962C8B-B14F-4D97-AF65-F5344CB8AC3E}">
        <p14:creationId xmlns:p14="http://schemas.microsoft.com/office/powerpoint/2010/main" val="88328700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2"/>
          </p:nvPr>
        </p:nvSpPr>
        <p:spPr/>
        <p:txBody>
          <a:bodyPr/>
          <a:lstStyle/>
          <a:p>
            <a:fld id="{512B0DB9-0322-4ED9-940E-5222A7C612BE}" type="slidenum">
              <a:rPr lang="de-DE" smtClean="0"/>
              <a:t>32</a:t>
            </a:fld>
            <a:endParaRPr lang="de-DE" dirty="0"/>
          </a:p>
        </p:txBody>
      </p:sp>
    </p:spTree>
    <p:extLst>
      <p:ext uri="{BB962C8B-B14F-4D97-AF65-F5344CB8AC3E}">
        <p14:creationId xmlns:p14="http://schemas.microsoft.com/office/powerpoint/2010/main" val="404317689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A886A6E9-8F56-1963-9137-C7580560BB3A}"/>
              </a:ext>
            </a:extLst>
          </p:cNvPr>
          <p:cNvSpPr>
            <a:spLocks noGrp="1"/>
          </p:cNvSpPr>
          <p:nvPr>
            <p:ph type="sldNum" sz="quarter" idx="12"/>
          </p:nvPr>
        </p:nvSpPr>
        <p:spPr/>
        <p:txBody>
          <a:bodyPr/>
          <a:lstStyle/>
          <a:p>
            <a:fld id="{512B0DB9-0322-4ED9-940E-5222A7C612BE}" type="slidenum">
              <a:rPr lang="de-DE" smtClean="0"/>
              <a:pPr/>
              <a:t>33</a:t>
            </a:fld>
            <a:endParaRPr lang="de-DE" dirty="0"/>
          </a:p>
        </p:txBody>
      </p:sp>
      <p:grpSp>
        <p:nvGrpSpPr>
          <p:cNvPr id="79" name="Gruppieren 78"/>
          <p:cNvGrpSpPr/>
          <p:nvPr/>
        </p:nvGrpSpPr>
        <p:grpSpPr>
          <a:xfrm>
            <a:off x="2288784" y="2348880"/>
            <a:ext cx="5408877" cy="1440160"/>
            <a:chOff x="2288784" y="2348880"/>
            <a:chExt cx="5408877" cy="1440160"/>
          </a:xfrm>
        </p:grpSpPr>
        <p:grpSp>
          <p:nvGrpSpPr>
            <p:cNvPr id="5" name="Gruppieren 4"/>
            <p:cNvGrpSpPr/>
            <p:nvPr/>
          </p:nvGrpSpPr>
          <p:grpSpPr>
            <a:xfrm>
              <a:off x="2432800" y="2455624"/>
              <a:ext cx="2024581" cy="1134765"/>
              <a:chOff x="2933700" y="2379424"/>
              <a:chExt cx="2024581" cy="1134765"/>
            </a:xfrm>
          </p:grpSpPr>
          <p:sp>
            <p:nvSpPr>
              <p:cNvPr id="6" name="Textfeld 5"/>
              <p:cNvSpPr txBox="1"/>
              <p:nvPr/>
            </p:nvSpPr>
            <p:spPr>
              <a:xfrm>
                <a:off x="4025246" y="2564090"/>
                <a:ext cx="360000" cy="360000"/>
              </a:xfrm>
              <a:prstGeom prst="rect">
                <a:avLst/>
              </a:prstGeom>
              <a:noFill/>
            </p:spPr>
            <p:txBody>
              <a:bodyPr wrap="square" rtlCol="0" anchor="ctr">
                <a:spAutoFit/>
              </a:bodyPr>
              <a:lstStyle/>
              <a:p>
                <a:pPr algn="ctr"/>
                <a:r>
                  <a:rPr lang="de-DE" sz="2400" dirty="0" smtClean="0"/>
                  <a:t>O</a:t>
                </a:r>
                <a:endParaRPr lang="de-DE" sz="2400" dirty="0"/>
              </a:p>
            </p:txBody>
          </p:sp>
          <p:sp>
            <p:nvSpPr>
              <p:cNvPr id="7" name="Textfeld 6"/>
              <p:cNvSpPr txBox="1"/>
              <p:nvPr/>
            </p:nvSpPr>
            <p:spPr>
              <a:xfrm>
                <a:off x="3332163" y="3069000"/>
                <a:ext cx="360000" cy="360000"/>
              </a:xfrm>
              <a:prstGeom prst="rect">
                <a:avLst/>
              </a:prstGeom>
              <a:noFill/>
            </p:spPr>
            <p:txBody>
              <a:bodyPr wrap="square" rtlCol="0" anchor="ctr">
                <a:spAutoFit/>
              </a:bodyPr>
              <a:lstStyle/>
              <a:p>
                <a:pPr algn="ctr"/>
                <a:r>
                  <a:rPr lang="de-DE" sz="2400" dirty="0" smtClean="0"/>
                  <a:t>O</a:t>
                </a:r>
                <a:endParaRPr lang="de-DE" sz="2400" dirty="0"/>
              </a:p>
            </p:txBody>
          </p:sp>
          <p:sp>
            <p:nvSpPr>
              <p:cNvPr id="8" name="Textfeld 7"/>
              <p:cNvSpPr txBox="1"/>
              <p:nvPr/>
            </p:nvSpPr>
            <p:spPr>
              <a:xfrm>
                <a:off x="4593000" y="3069000"/>
                <a:ext cx="360000" cy="360000"/>
              </a:xfrm>
              <a:prstGeom prst="rect">
                <a:avLst/>
              </a:prstGeom>
              <a:noFill/>
            </p:spPr>
            <p:txBody>
              <a:bodyPr wrap="square" rtlCol="0" anchor="ctr">
                <a:spAutoFit/>
              </a:bodyPr>
              <a:lstStyle/>
              <a:p>
                <a:pPr algn="ctr"/>
                <a:r>
                  <a:rPr lang="de-DE" sz="2400" dirty="0" smtClean="0"/>
                  <a:t>O</a:t>
                </a:r>
                <a:endParaRPr lang="de-DE" sz="2400" dirty="0"/>
              </a:p>
            </p:txBody>
          </p:sp>
          <p:cxnSp>
            <p:nvCxnSpPr>
              <p:cNvPr id="9" name="Gerader Verbinder 8"/>
              <p:cNvCxnSpPr/>
              <p:nvPr/>
            </p:nvCxnSpPr>
            <p:spPr>
              <a:xfrm flipH="1">
                <a:off x="3692164" y="2856322"/>
                <a:ext cx="333082" cy="282804"/>
              </a:xfrm>
              <a:prstGeom prst="line">
                <a:avLst/>
              </a:prstGeom>
              <a:ln w="381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 name="Gerader Verbinder 9"/>
              <p:cNvCxnSpPr/>
              <p:nvPr/>
            </p:nvCxnSpPr>
            <p:spPr>
              <a:xfrm>
                <a:off x="4334080" y="2856322"/>
                <a:ext cx="333082" cy="282804"/>
              </a:xfrm>
              <a:prstGeom prst="line">
                <a:avLst/>
              </a:prstGeom>
              <a:ln w="381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nvGrpSpPr>
              <p:cNvPr id="11" name="Gruppieren 10"/>
              <p:cNvGrpSpPr/>
              <p:nvPr/>
            </p:nvGrpSpPr>
            <p:grpSpPr>
              <a:xfrm>
                <a:off x="4661881" y="3072190"/>
                <a:ext cx="296400" cy="359900"/>
                <a:chOff x="6388563" y="3069000"/>
                <a:chExt cx="296400" cy="359900"/>
              </a:xfrm>
            </p:grpSpPr>
            <p:cxnSp>
              <p:nvCxnSpPr>
                <p:cNvPr id="24" name="Gerader Verbinder 23"/>
                <p:cNvCxnSpPr/>
                <p:nvPr/>
              </p:nvCxnSpPr>
              <p:spPr>
                <a:xfrm>
                  <a:off x="6684963" y="3069000"/>
                  <a:ext cx="0" cy="288000"/>
                </a:xfrm>
                <a:prstGeom prst="line">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25" name="Gerader Verbinder 24"/>
                <p:cNvCxnSpPr/>
                <p:nvPr/>
              </p:nvCxnSpPr>
              <p:spPr>
                <a:xfrm rot="16200000" flipV="1">
                  <a:off x="6532563" y="3284900"/>
                  <a:ext cx="0" cy="288000"/>
                </a:xfrm>
                <a:prstGeom prst="line">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cxnSp>
          </p:grpSp>
          <p:cxnSp>
            <p:nvCxnSpPr>
              <p:cNvPr id="12" name="Gerader Verbinder 11"/>
              <p:cNvCxnSpPr/>
              <p:nvPr/>
            </p:nvCxnSpPr>
            <p:spPr>
              <a:xfrm rot="16200000" flipV="1">
                <a:off x="4195763" y="2421300"/>
                <a:ext cx="0" cy="288000"/>
              </a:xfrm>
              <a:prstGeom prst="line">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cxnSp>
          <p:grpSp>
            <p:nvGrpSpPr>
              <p:cNvPr id="13" name="Gruppieren 12"/>
              <p:cNvGrpSpPr/>
              <p:nvPr/>
            </p:nvGrpSpPr>
            <p:grpSpPr>
              <a:xfrm rot="19086415">
                <a:off x="3332163" y="3060600"/>
                <a:ext cx="321800" cy="381000"/>
                <a:chOff x="3332163" y="3047900"/>
                <a:chExt cx="321800" cy="381000"/>
              </a:xfrm>
            </p:grpSpPr>
            <p:cxnSp>
              <p:nvCxnSpPr>
                <p:cNvPr id="21" name="Gerader Verbinder 20"/>
                <p:cNvCxnSpPr/>
                <p:nvPr/>
              </p:nvCxnSpPr>
              <p:spPr>
                <a:xfrm>
                  <a:off x="3332163" y="3094400"/>
                  <a:ext cx="0" cy="288000"/>
                </a:xfrm>
                <a:prstGeom prst="line">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22" name="Gerader Verbinder 21"/>
                <p:cNvCxnSpPr/>
                <p:nvPr/>
              </p:nvCxnSpPr>
              <p:spPr>
                <a:xfrm rot="16200000" flipV="1">
                  <a:off x="3509963" y="3284900"/>
                  <a:ext cx="0" cy="288000"/>
                </a:xfrm>
                <a:prstGeom prst="line">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23" name="Gerader Verbinder 22"/>
                <p:cNvCxnSpPr/>
                <p:nvPr/>
              </p:nvCxnSpPr>
              <p:spPr>
                <a:xfrm rot="16200000" flipV="1">
                  <a:off x="3509963" y="2903900"/>
                  <a:ext cx="0" cy="288000"/>
                </a:xfrm>
                <a:prstGeom prst="line">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cxnSp>
          </p:grpSp>
          <p:cxnSp>
            <p:nvCxnSpPr>
              <p:cNvPr id="14" name="Gerader Verbinder 13"/>
              <p:cNvCxnSpPr/>
              <p:nvPr/>
            </p:nvCxnSpPr>
            <p:spPr>
              <a:xfrm>
                <a:off x="4283280" y="2907122"/>
                <a:ext cx="333082" cy="282804"/>
              </a:xfrm>
              <a:prstGeom prst="line">
                <a:avLst/>
              </a:prstGeom>
              <a:ln w="381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nvGrpSpPr>
              <p:cNvPr id="15" name="Gruppieren 14"/>
              <p:cNvGrpSpPr/>
              <p:nvPr/>
            </p:nvGrpSpPr>
            <p:grpSpPr>
              <a:xfrm>
                <a:off x="3733800" y="2379424"/>
                <a:ext cx="360000" cy="360000"/>
                <a:chOff x="5854700" y="2379424"/>
                <a:chExt cx="360000" cy="360000"/>
              </a:xfrm>
            </p:grpSpPr>
            <p:sp>
              <p:nvSpPr>
                <p:cNvPr id="19" name="Textfeld 18"/>
                <p:cNvSpPr txBox="1"/>
                <p:nvPr/>
              </p:nvSpPr>
              <p:spPr>
                <a:xfrm>
                  <a:off x="5854700" y="2379424"/>
                  <a:ext cx="360000" cy="360000"/>
                </a:xfrm>
                <a:prstGeom prst="rect">
                  <a:avLst/>
                </a:prstGeom>
                <a:noFill/>
              </p:spPr>
              <p:txBody>
                <a:bodyPr wrap="square" rtlCol="0">
                  <a:spAutoFit/>
                </a:bodyPr>
                <a:lstStyle/>
                <a:p>
                  <a:r>
                    <a:rPr lang="de-DE" sz="2400" dirty="0" smtClean="0"/>
                    <a:t>+</a:t>
                  </a:r>
                  <a:endParaRPr lang="de-DE" sz="2400" dirty="0"/>
                </a:p>
              </p:txBody>
            </p:sp>
            <p:sp>
              <p:nvSpPr>
                <p:cNvPr id="20" name="Ellipse 19"/>
                <p:cNvSpPr/>
                <p:nvPr/>
              </p:nvSpPr>
              <p:spPr>
                <a:xfrm>
                  <a:off x="5944700" y="2520224"/>
                  <a:ext cx="180000" cy="1800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6" name="Gruppieren 15"/>
              <p:cNvGrpSpPr/>
              <p:nvPr/>
            </p:nvGrpSpPr>
            <p:grpSpPr>
              <a:xfrm>
                <a:off x="2933700" y="3052524"/>
                <a:ext cx="360000" cy="461665"/>
                <a:chOff x="6248400" y="2531824"/>
                <a:chExt cx="360000" cy="461665"/>
              </a:xfrm>
            </p:grpSpPr>
            <p:sp>
              <p:nvSpPr>
                <p:cNvPr id="17" name="Textfeld 16"/>
                <p:cNvSpPr txBox="1"/>
                <p:nvPr/>
              </p:nvSpPr>
              <p:spPr>
                <a:xfrm>
                  <a:off x="6248400" y="2531824"/>
                  <a:ext cx="360000" cy="461665"/>
                </a:xfrm>
                <a:prstGeom prst="rect">
                  <a:avLst/>
                </a:prstGeom>
                <a:noFill/>
              </p:spPr>
              <p:txBody>
                <a:bodyPr wrap="square" rtlCol="0" anchor="ctr">
                  <a:spAutoFit/>
                </a:bodyPr>
                <a:lstStyle/>
                <a:p>
                  <a:pPr algn="ctr"/>
                  <a:r>
                    <a:rPr lang="de-DE" sz="2400" dirty="0" smtClean="0"/>
                    <a:t>-</a:t>
                  </a:r>
                  <a:endParaRPr lang="de-DE" sz="2400" dirty="0"/>
                </a:p>
              </p:txBody>
            </p:sp>
            <p:sp>
              <p:nvSpPr>
                <p:cNvPr id="18" name="Ellipse 17"/>
                <p:cNvSpPr/>
                <p:nvPr/>
              </p:nvSpPr>
              <p:spPr>
                <a:xfrm>
                  <a:off x="6338716" y="2701722"/>
                  <a:ext cx="180000" cy="1800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grpSp>
          <p:nvGrpSpPr>
            <p:cNvPr id="26" name="Gruppieren 25"/>
            <p:cNvGrpSpPr/>
            <p:nvPr/>
          </p:nvGrpSpPr>
          <p:grpSpPr>
            <a:xfrm flipH="1">
              <a:off x="5529064" y="2455624"/>
              <a:ext cx="2024581" cy="1134765"/>
              <a:chOff x="2933700" y="2379424"/>
              <a:chExt cx="2024581" cy="1134765"/>
            </a:xfrm>
          </p:grpSpPr>
          <p:sp>
            <p:nvSpPr>
              <p:cNvPr id="27" name="Textfeld 26"/>
              <p:cNvSpPr txBox="1"/>
              <p:nvPr/>
            </p:nvSpPr>
            <p:spPr>
              <a:xfrm>
                <a:off x="4025246" y="2564090"/>
                <a:ext cx="360000" cy="360000"/>
              </a:xfrm>
              <a:prstGeom prst="rect">
                <a:avLst/>
              </a:prstGeom>
              <a:noFill/>
            </p:spPr>
            <p:txBody>
              <a:bodyPr wrap="square" rtlCol="0" anchor="ctr">
                <a:spAutoFit/>
              </a:bodyPr>
              <a:lstStyle/>
              <a:p>
                <a:pPr algn="ctr"/>
                <a:r>
                  <a:rPr lang="de-DE" sz="2400" dirty="0" smtClean="0"/>
                  <a:t>O</a:t>
                </a:r>
                <a:endParaRPr lang="de-DE" sz="2400" dirty="0"/>
              </a:p>
            </p:txBody>
          </p:sp>
          <p:sp>
            <p:nvSpPr>
              <p:cNvPr id="28" name="Textfeld 27"/>
              <p:cNvSpPr txBox="1"/>
              <p:nvPr/>
            </p:nvSpPr>
            <p:spPr>
              <a:xfrm>
                <a:off x="3332163" y="3069000"/>
                <a:ext cx="360000" cy="360000"/>
              </a:xfrm>
              <a:prstGeom prst="rect">
                <a:avLst/>
              </a:prstGeom>
              <a:noFill/>
            </p:spPr>
            <p:txBody>
              <a:bodyPr wrap="square" rtlCol="0" anchor="ctr">
                <a:spAutoFit/>
              </a:bodyPr>
              <a:lstStyle/>
              <a:p>
                <a:pPr algn="ctr"/>
                <a:r>
                  <a:rPr lang="de-DE" sz="2400" dirty="0" smtClean="0"/>
                  <a:t>O</a:t>
                </a:r>
                <a:endParaRPr lang="de-DE" sz="2400" dirty="0"/>
              </a:p>
            </p:txBody>
          </p:sp>
          <p:sp>
            <p:nvSpPr>
              <p:cNvPr id="29" name="Textfeld 28"/>
              <p:cNvSpPr txBox="1"/>
              <p:nvPr/>
            </p:nvSpPr>
            <p:spPr>
              <a:xfrm>
                <a:off x="4593000" y="3069000"/>
                <a:ext cx="360000" cy="360000"/>
              </a:xfrm>
              <a:prstGeom prst="rect">
                <a:avLst/>
              </a:prstGeom>
              <a:noFill/>
            </p:spPr>
            <p:txBody>
              <a:bodyPr wrap="square" rtlCol="0" anchor="ctr">
                <a:spAutoFit/>
              </a:bodyPr>
              <a:lstStyle/>
              <a:p>
                <a:pPr algn="ctr"/>
                <a:r>
                  <a:rPr lang="de-DE" sz="2400" dirty="0" smtClean="0"/>
                  <a:t>O</a:t>
                </a:r>
                <a:endParaRPr lang="de-DE" sz="2400" dirty="0"/>
              </a:p>
            </p:txBody>
          </p:sp>
          <p:cxnSp>
            <p:nvCxnSpPr>
              <p:cNvPr id="30" name="Gerader Verbinder 29"/>
              <p:cNvCxnSpPr/>
              <p:nvPr/>
            </p:nvCxnSpPr>
            <p:spPr>
              <a:xfrm flipH="1">
                <a:off x="3692164" y="2856322"/>
                <a:ext cx="333082" cy="282804"/>
              </a:xfrm>
              <a:prstGeom prst="line">
                <a:avLst/>
              </a:prstGeom>
              <a:ln w="381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1" name="Gerader Verbinder 30"/>
              <p:cNvCxnSpPr/>
              <p:nvPr/>
            </p:nvCxnSpPr>
            <p:spPr>
              <a:xfrm>
                <a:off x="4334080" y="2856322"/>
                <a:ext cx="333082" cy="282804"/>
              </a:xfrm>
              <a:prstGeom prst="line">
                <a:avLst/>
              </a:prstGeom>
              <a:ln w="381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nvGrpSpPr>
              <p:cNvPr id="32" name="Gruppieren 31"/>
              <p:cNvGrpSpPr/>
              <p:nvPr/>
            </p:nvGrpSpPr>
            <p:grpSpPr>
              <a:xfrm>
                <a:off x="4661881" y="3072190"/>
                <a:ext cx="296400" cy="359900"/>
                <a:chOff x="6388563" y="3069000"/>
                <a:chExt cx="296400" cy="359900"/>
              </a:xfrm>
            </p:grpSpPr>
            <p:cxnSp>
              <p:nvCxnSpPr>
                <p:cNvPr id="45" name="Gerader Verbinder 44"/>
                <p:cNvCxnSpPr/>
                <p:nvPr/>
              </p:nvCxnSpPr>
              <p:spPr>
                <a:xfrm>
                  <a:off x="6684963" y="3069000"/>
                  <a:ext cx="0" cy="288000"/>
                </a:xfrm>
                <a:prstGeom prst="line">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46" name="Gerader Verbinder 45"/>
                <p:cNvCxnSpPr/>
                <p:nvPr/>
              </p:nvCxnSpPr>
              <p:spPr>
                <a:xfrm rot="16200000" flipV="1">
                  <a:off x="6532563" y="3284900"/>
                  <a:ext cx="0" cy="288000"/>
                </a:xfrm>
                <a:prstGeom prst="line">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cxnSp>
          </p:grpSp>
          <p:cxnSp>
            <p:nvCxnSpPr>
              <p:cNvPr id="33" name="Gerader Verbinder 32"/>
              <p:cNvCxnSpPr/>
              <p:nvPr/>
            </p:nvCxnSpPr>
            <p:spPr>
              <a:xfrm rot="16200000" flipV="1">
                <a:off x="4195763" y="2421300"/>
                <a:ext cx="0" cy="288000"/>
              </a:xfrm>
              <a:prstGeom prst="line">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cxnSp>
          <p:grpSp>
            <p:nvGrpSpPr>
              <p:cNvPr id="34" name="Gruppieren 33"/>
              <p:cNvGrpSpPr/>
              <p:nvPr/>
            </p:nvGrpSpPr>
            <p:grpSpPr>
              <a:xfrm rot="19086415">
                <a:off x="3332163" y="3060600"/>
                <a:ext cx="321800" cy="381000"/>
                <a:chOff x="3332163" y="3047900"/>
                <a:chExt cx="321800" cy="381000"/>
              </a:xfrm>
            </p:grpSpPr>
            <p:cxnSp>
              <p:nvCxnSpPr>
                <p:cNvPr id="42" name="Gerader Verbinder 41"/>
                <p:cNvCxnSpPr/>
                <p:nvPr/>
              </p:nvCxnSpPr>
              <p:spPr>
                <a:xfrm>
                  <a:off x="3332163" y="3094400"/>
                  <a:ext cx="0" cy="288000"/>
                </a:xfrm>
                <a:prstGeom prst="line">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43" name="Gerader Verbinder 42"/>
                <p:cNvCxnSpPr/>
                <p:nvPr/>
              </p:nvCxnSpPr>
              <p:spPr>
                <a:xfrm rot="16200000" flipV="1">
                  <a:off x="3509963" y="3284900"/>
                  <a:ext cx="0" cy="288000"/>
                </a:xfrm>
                <a:prstGeom prst="line">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44" name="Gerader Verbinder 43"/>
                <p:cNvCxnSpPr/>
                <p:nvPr/>
              </p:nvCxnSpPr>
              <p:spPr>
                <a:xfrm rot="16200000" flipV="1">
                  <a:off x="3509963" y="2903900"/>
                  <a:ext cx="0" cy="288000"/>
                </a:xfrm>
                <a:prstGeom prst="line">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cxnSp>
          </p:grpSp>
          <p:cxnSp>
            <p:nvCxnSpPr>
              <p:cNvPr id="35" name="Gerader Verbinder 34"/>
              <p:cNvCxnSpPr/>
              <p:nvPr/>
            </p:nvCxnSpPr>
            <p:spPr>
              <a:xfrm>
                <a:off x="4283280" y="2907122"/>
                <a:ext cx="333082" cy="282804"/>
              </a:xfrm>
              <a:prstGeom prst="line">
                <a:avLst/>
              </a:prstGeom>
              <a:ln w="381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nvGrpSpPr>
              <p:cNvPr id="36" name="Gruppieren 35"/>
              <p:cNvGrpSpPr/>
              <p:nvPr/>
            </p:nvGrpSpPr>
            <p:grpSpPr>
              <a:xfrm>
                <a:off x="3733800" y="2379424"/>
                <a:ext cx="360000" cy="360000"/>
                <a:chOff x="5854700" y="2379424"/>
                <a:chExt cx="360000" cy="360000"/>
              </a:xfrm>
            </p:grpSpPr>
            <p:sp>
              <p:nvSpPr>
                <p:cNvPr id="40" name="Textfeld 39"/>
                <p:cNvSpPr txBox="1"/>
                <p:nvPr/>
              </p:nvSpPr>
              <p:spPr>
                <a:xfrm>
                  <a:off x="5854700" y="2379424"/>
                  <a:ext cx="360000" cy="360000"/>
                </a:xfrm>
                <a:prstGeom prst="rect">
                  <a:avLst/>
                </a:prstGeom>
                <a:noFill/>
              </p:spPr>
              <p:txBody>
                <a:bodyPr wrap="square" rtlCol="0">
                  <a:spAutoFit/>
                </a:bodyPr>
                <a:lstStyle/>
                <a:p>
                  <a:r>
                    <a:rPr lang="de-DE" sz="2400" dirty="0" smtClean="0"/>
                    <a:t>+</a:t>
                  </a:r>
                  <a:endParaRPr lang="de-DE" sz="2400" dirty="0"/>
                </a:p>
              </p:txBody>
            </p:sp>
            <p:sp>
              <p:nvSpPr>
                <p:cNvPr id="41" name="Ellipse 40"/>
                <p:cNvSpPr/>
                <p:nvPr/>
              </p:nvSpPr>
              <p:spPr>
                <a:xfrm>
                  <a:off x="5944700" y="2520224"/>
                  <a:ext cx="180000" cy="1800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37" name="Gruppieren 36"/>
              <p:cNvGrpSpPr/>
              <p:nvPr/>
            </p:nvGrpSpPr>
            <p:grpSpPr>
              <a:xfrm>
                <a:off x="2933700" y="3052524"/>
                <a:ext cx="360000" cy="461665"/>
                <a:chOff x="6248400" y="2531824"/>
                <a:chExt cx="360000" cy="461665"/>
              </a:xfrm>
            </p:grpSpPr>
            <p:sp>
              <p:nvSpPr>
                <p:cNvPr id="38" name="Textfeld 37"/>
                <p:cNvSpPr txBox="1"/>
                <p:nvPr/>
              </p:nvSpPr>
              <p:spPr>
                <a:xfrm>
                  <a:off x="6248400" y="2531824"/>
                  <a:ext cx="360000" cy="461665"/>
                </a:xfrm>
                <a:prstGeom prst="rect">
                  <a:avLst/>
                </a:prstGeom>
                <a:noFill/>
              </p:spPr>
              <p:txBody>
                <a:bodyPr wrap="square" rtlCol="0" anchor="ctr">
                  <a:spAutoFit/>
                </a:bodyPr>
                <a:lstStyle/>
                <a:p>
                  <a:pPr algn="ctr"/>
                  <a:r>
                    <a:rPr lang="de-DE" sz="2400" dirty="0" smtClean="0"/>
                    <a:t>-</a:t>
                  </a:r>
                  <a:endParaRPr lang="de-DE" sz="2400" dirty="0"/>
                </a:p>
              </p:txBody>
            </p:sp>
            <p:sp>
              <p:nvSpPr>
                <p:cNvPr id="39" name="Ellipse 38"/>
                <p:cNvSpPr/>
                <p:nvPr/>
              </p:nvSpPr>
              <p:spPr>
                <a:xfrm>
                  <a:off x="6338716" y="2701722"/>
                  <a:ext cx="180000" cy="1800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cxnSp>
          <p:nvCxnSpPr>
            <p:cNvPr id="68" name="Gerade Verbindung mit Pfeil 67"/>
            <p:cNvCxnSpPr/>
            <p:nvPr/>
          </p:nvCxnSpPr>
          <p:spPr>
            <a:xfrm>
              <a:off x="4593040" y="2996952"/>
              <a:ext cx="720000" cy="0"/>
            </a:xfrm>
            <a:prstGeom prst="straightConnector1">
              <a:avLst/>
            </a:prstGeom>
            <a:ln w="381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70" name="Gruppieren 69"/>
            <p:cNvGrpSpPr/>
            <p:nvPr/>
          </p:nvGrpSpPr>
          <p:grpSpPr>
            <a:xfrm>
              <a:off x="2288784" y="2348880"/>
              <a:ext cx="236588" cy="1440160"/>
              <a:chOff x="611956" y="4149080"/>
              <a:chExt cx="236588" cy="1440160"/>
            </a:xfrm>
          </p:grpSpPr>
          <p:cxnSp>
            <p:nvCxnSpPr>
              <p:cNvPr id="75" name="Gerader Verbinder 74"/>
              <p:cNvCxnSpPr/>
              <p:nvPr/>
            </p:nvCxnSpPr>
            <p:spPr>
              <a:xfrm>
                <a:off x="611956" y="4149080"/>
                <a:ext cx="0" cy="144016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6" name="Gerader Verbinder 75"/>
              <p:cNvCxnSpPr/>
              <p:nvPr/>
            </p:nvCxnSpPr>
            <p:spPr>
              <a:xfrm>
                <a:off x="611956" y="4149080"/>
                <a:ext cx="23658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 name="Gerader Verbinder 76"/>
              <p:cNvCxnSpPr/>
              <p:nvPr/>
            </p:nvCxnSpPr>
            <p:spPr>
              <a:xfrm>
                <a:off x="611956" y="5579788"/>
                <a:ext cx="23658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71" name="Gruppieren 70"/>
            <p:cNvGrpSpPr/>
            <p:nvPr/>
          </p:nvGrpSpPr>
          <p:grpSpPr>
            <a:xfrm flipH="1">
              <a:off x="7461073" y="2348880"/>
              <a:ext cx="236588" cy="1440160"/>
              <a:chOff x="611956" y="4149080"/>
              <a:chExt cx="236588" cy="1440160"/>
            </a:xfrm>
          </p:grpSpPr>
          <p:cxnSp>
            <p:nvCxnSpPr>
              <p:cNvPr id="72" name="Gerader Verbinder 71"/>
              <p:cNvCxnSpPr/>
              <p:nvPr/>
            </p:nvCxnSpPr>
            <p:spPr>
              <a:xfrm>
                <a:off x="611956" y="4149080"/>
                <a:ext cx="0" cy="144016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 name="Gerader Verbinder 72"/>
              <p:cNvCxnSpPr/>
              <p:nvPr/>
            </p:nvCxnSpPr>
            <p:spPr>
              <a:xfrm>
                <a:off x="611956" y="4149080"/>
                <a:ext cx="23658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Gerader Verbinder 73"/>
              <p:cNvCxnSpPr/>
              <p:nvPr/>
            </p:nvCxnSpPr>
            <p:spPr>
              <a:xfrm>
                <a:off x="611956" y="5579788"/>
                <a:ext cx="23658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290421556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Teste dich selber (auch nicht schwer)</a:t>
            </a:r>
            <a:endParaRPr lang="de-DE" dirty="0"/>
          </a:p>
        </p:txBody>
      </p:sp>
      <p:sp>
        <p:nvSpPr>
          <p:cNvPr id="3" name="Inhaltsplatzhalter 2"/>
          <p:cNvSpPr>
            <a:spLocks noGrp="1"/>
          </p:cNvSpPr>
          <p:nvPr>
            <p:ph idx="1"/>
          </p:nvPr>
        </p:nvSpPr>
        <p:spPr/>
        <p:txBody>
          <a:bodyPr/>
          <a:lstStyle/>
          <a:p>
            <a:endParaRPr lang="de-DE"/>
          </a:p>
        </p:txBody>
      </p:sp>
      <p:sp>
        <p:nvSpPr>
          <p:cNvPr id="4" name="Foliennummernplatzhalter 3"/>
          <p:cNvSpPr>
            <a:spLocks noGrp="1"/>
          </p:cNvSpPr>
          <p:nvPr>
            <p:ph type="sldNum" sz="quarter" idx="12"/>
          </p:nvPr>
        </p:nvSpPr>
        <p:spPr/>
        <p:txBody>
          <a:bodyPr/>
          <a:lstStyle/>
          <a:p>
            <a:fld id="{649AAC7D-4B30-4604-BD35-0C4E56313D0D}" type="slidenum">
              <a:rPr lang="de-DE" smtClean="0"/>
              <a:t>34</a:t>
            </a:fld>
            <a:endParaRPr lang="de-DE" dirty="0"/>
          </a:p>
        </p:txBody>
      </p:sp>
      <p:sp>
        <p:nvSpPr>
          <p:cNvPr id="7" name="Textplatzhalter 6"/>
          <p:cNvSpPr>
            <a:spLocks noGrp="1"/>
          </p:cNvSpPr>
          <p:nvPr>
            <p:ph type="body" sz="quarter" idx="15"/>
          </p:nvPr>
        </p:nvSpPr>
        <p:spPr/>
        <p:txBody>
          <a:bodyPr/>
          <a:lstStyle/>
          <a:p>
            <a:r>
              <a:rPr lang="de-DE" dirty="0" smtClean="0"/>
              <a:t>Zeichne die </a:t>
            </a:r>
            <a:r>
              <a:rPr lang="de-DE" dirty="0" err="1" smtClean="0"/>
              <a:t>mesomeren</a:t>
            </a:r>
            <a:r>
              <a:rPr lang="de-DE" dirty="0" smtClean="0"/>
              <a:t> Grenzstrukturen des Nitrat-Anions NO</a:t>
            </a:r>
            <a:r>
              <a:rPr lang="de-DE" baseline="-25000" dirty="0" smtClean="0"/>
              <a:t>3</a:t>
            </a:r>
            <a:r>
              <a:rPr lang="de-DE" baseline="30000" dirty="0" smtClean="0"/>
              <a:t>-</a:t>
            </a:r>
            <a:r>
              <a:rPr lang="de-DE" dirty="0" smtClean="0"/>
              <a:t>.</a:t>
            </a:r>
            <a:endParaRPr lang="de-DE" dirty="0"/>
          </a:p>
        </p:txBody>
      </p:sp>
      <p:pic>
        <p:nvPicPr>
          <p:cNvPr id="8" name="Inhaltsplatzhalter 38"/>
          <p:cNvPicPr>
            <a:picLocks noGrp="1" noChangeAspect="1"/>
          </p:cNvPicPr>
          <p:nvPr>
            <p:ph sz="quarter" idx="13"/>
          </p:nvPr>
        </p:nvPicPr>
        <p:blipFill>
          <a:blip r:embed="rId2"/>
          <a:stretch>
            <a:fillRect/>
          </a:stretch>
        </p:blipFill>
        <p:spPr>
          <a:xfrm>
            <a:off x="636920" y="503238"/>
            <a:ext cx="489872" cy="900112"/>
          </a:xfrm>
          <a:prstGeom prst="rect">
            <a:avLst/>
          </a:prstGeom>
        </p:spPr>
      </p:pic>
      <p:pic>
        <p:nvPicPr>
          <p:cNvPr id="9" name="Inhaltsplatzhalter 12"/>
          <p:cNvPicPr>
            <a:picLocks noGrp="1" noChangeAspect="1"/>
          </p:cNvPicPr>
          <p:nvPr>
            <p:ph sz="quarter" idx="14"/>
          </p:nvPr>
        </p:nvPicPr>
        <p:blipFill>
          <a:blip r:embed="rId3"/>
          <a:stretch>
            <a:fillRect/>
          </a:stretch>
        </p:blipFill>
        <p:spPr>
          <a:xfrm>
            <a:off x="777131" y="5219700"/>
            <a:ext cx="785712" cy="900113"/>
          </a:xfrm>
          <a:prstGeom prst="rect">
            <a:avLst/>
          </a:prstGeom>
        </p:spPr>
      </p:pic>
    </p:spTree>
    <p:extLst>
      <p:ext uri="{BB962C8B-B14F-4D97-AF65-F5344CB8AC3E}">
        <p14:creationId xmlns:p14="http://schemas.microsoft.com/office/powerpoint/2010/main" val="320957744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2"/>
          </p:nvPr>
        </p:nvSpPr>
        <p:spPr/>
        <p:txBody>
          <a:bodyPr/>
          <a:lstStyle/>
          <a:p>
            <a:fld id="{512B0DB9-0322-4ED9-940E-5222A7C612BE}" type="slidenum">
              <a:rPr lang="de-DE" smtClean="0"/>
              <a:t>35</a:t>
            </a:fld>
            <a:endParaRPr lang="de-DE" dirty="0"/>
          </a:p>
        </p:txBody>
      </p:sp>
    </p:spTree>
    <p:extLst>
      <p:ext uri="{BB962C8B-B14F-4D97-AF65-F5344CB8AC3E}">
        <p14:creationId xmlns:p14="http://schemas.microsoft.com/office/powerpoint/2010/main" val="182056105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endParaRPr lang="de-DE" dirty="0" smtClean="0"/>
          </a:p>
          <a:p>
            <a:endParaRPr lang="de-DE" dirty="0"/>
          </a:p>
          <a:p>
            <a:endParaRPr lang="de-DE" dirty="0" smtClean="0"/>
          </a:p>
          <a:p>
            <a:endParaRPr lang="de-DE" dirty="0"/>
          </a:p>
          <a:p>
            <a:endParaRPr lang="de-DE" dirty="0" smtClean="0"/>
          </a:p>
          <a:p>
            <a:endParaRPr lang="de-DE" dirty="0"/>
          </a:p>
          <a:p>
            <a:endParaRPr lang="de-DE" dirty="0" smtClean="0"/>
          </a:p>
          <a:p>
            <a:r>
              <a:rPr lang="de-DE" dirty="0" smtClean="0"/>
              <a:t>Beachte: bei der Ladung handelt es sich um eine echte Ionenladung, da das Nitrat-Anion nach außen einfach negativ geladen ist.</a:t>
            </a:r>
            <a:endParaRPr lang="de-DE" dirty="0"/>
          </a:p>
        </p:txBody>
      </p:sp>
      <p:sp>
        <p:nvSpPr>
          <p:cNvPr id="4" name="Foliennummernplatzhalter 3">
            <a:extLst>
              <a:ext uri="{FF2B5EF4-FFF2-40B4-BE49-F238E27FC236}">
                <a16:creationId xmlns:a16="http://schemas.microsoft.com/office/drawing/2014/main" id="{A886A6E9-8F56-1963-9137-C7580560BB3A}"/>
              </a:ext>
            </a:extLst>
          </p:cNvPr>
          <p:cNvSpPr>
            <a:spLocks noGrp="1"/>
          </p:cNvSpPr>
          <p:nvPr>
            <p:ph type="sldNum" sz="quarter" idx="12"/>
          </p:nvPr>
        </p:nvSpPr>
        <p:spPr/>
        <p:txBody>
          <a:bodyPr/>
          <a:lstStyle/>
          <a:p>
            <a:fld id="{512B0DB9-0322-4ED9-940E-5222A7C612BE}" type="slidenum">
              <a:rPr lang="de-DE" smtClean="0"/>
              <a:pPr/>
              <a:t>36</a:t>
            </a:fld>
            <a:endParaRPr lang="de-DE" dirty="0"/>
          </a:p>
        </p:txBody>
      </p:sp>
      <p:grpSp>
        <p:nvGrpSpPr>
          <p:cNvPr id="2" name="Gruppieren 1"/>
          <p:cNvGrpSpPr/>
          <p:nvPr/>
        </p:nvGrpSpPr>
        <p:grpSpPr>
          <a:xfrm>
            <a:off x="2288784" y="2348880"/>
            <a:ext cx="5408877" cy="1440160"/>
            <a:chOff x="2288784" y="2348880"/>
            <a:chExt cx="5408877" cy="1440160"/>
          </a:xfrm>
        </p:grpSpPr>
        <p:cxnSp>
          <p:nvCxnSpPr>
            <p:cNvPr id="68" name="Gerade Verbindung mit Pfeil 67"/>
            <p:cNvCxnSpPr/>
            <p:nvPr/>
          </p:nvCxnSpPr>
          <p:spPr>
            <a:xfrm>
              <a:off x="4593040" y="2996952"/>
              <a:ext cx="720000" cy="0"/>
            </a:xfrm>
            <a:prstGeom prst="straightConnector1">
              <a:avLst/>
            </a:prstGeom>
            <a:ln w="381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70" name="Gruppieren 69"/>
            <p:cNvGrpSpPr/>
            <p:nvPr/>
          </p:nvGrpSpPr>
          <p:grpSpPr>
            <a:xfrm>
              <a:off x="2288784" y="2348880"/>
              <a:ext cx="236588" cy="1440160"/>
              <a:chOff x="611956" y="4149080"/>
              <a:chExt cx="236588" cy="1440160"/>
            </a:xfrm>
          </p:grpSpPr>
          <p:cxnSp>
            <p:nvCxnSpPr>
              <p:cNvPr id="75" name="Gerader Verbinder 74"/>
              <p:cNvCxnSpPr/>
              <p:nvPr/>
            </p:nvCxnSpPr>
            <p:spPr>
              <a:xfrm>
                <a:off x="611956" y="4149080"/>
                <a:ext cx="0" cy="144016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6" name="Gerader Verbinder 75"/>
              <p:cNvCxnSpPr/>
              <p:nvPr/>
            </p:nvCxnSpPr>
            <p:spPr>
              <a:xfrm>
                <a:off x="611956" y="4149080"/>
                <a:ext cx="23658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 name="Gerader Verbinder 76"/>
              <p:cNvCxnSpPr/>
              <p:nvPr/>
            </p:nvCxnSpPr>
            <p:spPr>
              <a:xfrm>
                <a:off x="611956" y="5579788"/>
                <a:ext cx="23658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71" name="Gruppieren 70"/>
            <p:cNvGrpSpPr/>
            <p:nvPr/>
          </p:nvGrpSpPr>
          <p:grpSpPr>
            <a:xfrm flipH="1">
              <a:off x="7461073" y="2348880"/>
              <a:ext cx="236588" cy="1440160"/>
              <a:chOff x="611956" y="4149080"/>
              <a:chExt cx="236588" cy="1440160"/>
            </a:xfrm>
          </p:grpSpPr>
          <p:cxnSp>
            <p:nvCxnSpPr>
              <p:cNvPr id="72" name="Gerader Verbinder 71"/>
              <p:cNvCxnSpPr/>
              <p:nvPr/>
            </p:nvCxnSpPr>
            <p:spPr>
              <a:xfrm>
                <a:off x="611956" y="4149080"/>
                <a:ext cx="0" cy="144016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 name="Gerader Verbinder 72"/>
              <p:cNvCxnSpPr/>
              <p:nvPr/>
            </p:nvCxnSpPr>
            <p:spPr>
              <a:xfrm>
                <a:off x="611956" y="4149080"/>
                <a:ext cx="23658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Gerader Verbinder 73"/>
              <p:cNvCxnSpPr/>
              <p:nvPr/>
            </p:nvCxnSpPr>
            <p:spPr>
              <a:xfrm>
                <a:off x="611956" y="5579788"/>
                <a:ext cx="23658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55" name="Gruppieren 54"/>
            <p:cNvGrpSpPr/>
            <p:nvPr/>
          </p:nvGrpSpPr>
          <p:grpSpPr>
            <a:xfrm>
              <a:off x="2358504" y="2528001"/>
              <a:ext cx="2024581" cy="1062486"/>
              <a:chOff x="444500" y="4926258"/>
              <a:chExt cx="2024581" cy="1062486"/>
            </a:xfrm>
          </p:grpSpPr>
          <p:sp>
            <p:nvSpPr>
              <p:cNvPr id="56" name="Textfeld 55"/>
              <p:cNvSpPr txBox="1"/>
              <p:nvPr/>
            </p:nvSpPr>
            <p:spPr>
              <a:xfrm>
                <a:off x="1536046" y="4926258"/>
                <a:ext cx="360000" cy="461665"/>
              </a:xfrm>
              <a:prstGeom prst="rect">
                <a:avLst/>
              </a:prstGeom>
              <a:noFill/>
            </p:spPr>
            <p:txBody>
              <a:bodyPr wrap="square" rtlCol="0" anchor="ctr">
                <a:spAutoFit/>
              </a:bodyPr>
              <a:lstStyle/>
              <a:p>
                <a:pPr algn="ctr"/>
                <a:r>
                  <a:rPr lang="de-DE" sz="2400" dirty="0" smtClean="0"/>
                  <a:t>N</a:t>
                </a:r>
                <a:endParaRPr lang="de-DE" sz="2400" dirty="0"/>
              </a:p>
            </p:txBody>
          </p:sp>
          <p:sp>
            <p:nvSpPr>
              <p:cNvPr id="57" name="Textfeld 56"/>
              <p:cNvSpPr txBox="1"/>
              <p:nvPr/>
            </p:nvSpPr>
            <p:spPr>
              <a:xfrm>
                <a:off x="842963" y="5482000"/>
                <a:ext cx="360000" cy="360000"/>
              </a:xfrm>
              <a:prstGeom prst="rect">
                <a:avLst/>
              </a:prstGeom>
              <a:noFill/>
            </p:spPr>
            <p:txBody>
              <a:bodyPr wrap="square" rtlCol="0" anchor="ctr">
                <a:spAutoFit/>
              </a:bodyPr>
              <a:lstStyle/>
              <a:p>
                <a:pPr algn="ctr"/>
                <a:r>
                  <a:rPr lang="de-DE" sz="2400" dirty="0" smtClean="0"/>
                  <a:t>O</a:t>
                </a:r>
                <a:endParaRPr lang="de-DE" sz="2400" dirty="0"/>
              </a:p>
            </p:txBody>
          </p:sp>
          <p:sp>
            <p:nvSpPr>
              <p:cNvPr id="58" name="Textfeld 57"/>
              <p:cNvSpPr txBox="1"/>
              <p:nvPr/>
            </p:nvSpPr>
            <p:spPr>
              <a:xfrm>
                <a:off x="2103800" y="5482000"/>
                <a:ext cx="360000" cy="360000"/>
              </a:xfrm>
              <a:prstGeom prst="rect">
                <a:avLst/>
              </a:prstGeom>
              <a:noFill/>
            </p:spPr>
            <p:txBody>
              <a:bodyPr wrap="square" rtlCol="0" anchor="ctr">
                <a:spAutoFit/>
              </a:bodyPr>
              <a:lstStyle/>
              <a:p>
                <a:pPr algn="ctr"/>
                <a:r>
                  <a:rPr lang="de-DE" sz="2400" dirty="0" smtClean="0"/>
                  <a:t>O</a:t>
                </a:r>
                <a:endParaRPr lang="de-DE" sz="2400" dirty="0"/>
              </a:p>
            </p:txBody>
          </p:sp>
          <p:cxnSp>
            <p:nvCxnSpPr>
              <p:cNvPr id="59" name="Gerader Verbinder 58"/>
              <p:cNvCxnSpPr/>
              <p:nvPr/>
            </p:nvCxnSpPr>
            <p:spPr>
              <a:xfrm flipH="1">
                <a:off x="1202964" y="5269322"/>
                <a:ext cx="333082" cy="282804"/>
              </a:xfrm>
              <a:prstGeom prst="line">
                <a:avLst/>
              </a:prstGeom>
              <a:ln w="381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0" name="Gerader Verbinder 59"/>
              <p:cNvCxnSpPr/>
              <p:nvPr/>
            </p:nvCxnSpPr>
            <p:spPr>
              <a:xfrm>
                <a:off x="1844880" y="5269322"/>
                <a:ext cx="333082" cy="282804"/>
              </a:xfrm>
              <a:prstGeom prst="line">
                <a:avLst/>
              </a:prstGeom>
              <a:ln w="381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nvGrpSpPr>
              <p:cNvPr id="61" name="Gruppieren 60"/>
              <p:cNvGrpSpPr/>
              <p:nvPr/>
            </p:nvGrpSpPr>
            <p:grpSpPr>
              <a:xfrm>
                <a:off x="2172681" y="5485190"/>
                <a:ext cx="296400" cy="359900"/>
                <a:chOff x="6388563" y="3069000"/>
                <a:chExt cx="296400" cy="359900"/>
              </a:xfrm>
            </p:grpSpPr>
            <p:cxnSp>
              <p:nvCxnSpPr>
                <p:cNvPr id="78" name="Gerader Verbinder 77"/>
                <p:cNvCxnSpPr/>
                <p:nvPr/>
              </p:nvCxnSpPr>
              <p:spPr>
                <a:xfrm>
                  <a:off x="6684963" y="3069000"/>
                  <a:ext cx="0" cy="288000"/>
                </a:xfrm>
                <a:prstGeom prst="line">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80" name="Gerader Verbinder 79"/>
                <p:cNvCxnSpPr/>
                <p:nvPr/>
              </p:nvCxnSpPr>
              <p:spPr>
                <a:xfrm rot="16200000" flipV="1">
                  <a:off x="6532563" y="3284900"/>
                  <a:ext cx="0" cy="288000"/>
                </a:xfrm>
                <a:prstGeom prst="line">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cxnSp>
          </p:grpSp>
          <p:cxnSp>
            <p:nvCxnSpPr>
              <p:cNvPr id="62" name="Gerader Verbinder 61"/>
              <p:cNvCxnSpPr/>
              <p:nvPr/>
            </p:nvCxnSpPr>
            <p:spPr>
              <a:xfrm rot="16200000" flipV="1">
                <a:off x="1706563" y="4834300"/>
                <a:ext cx="0" cy="288000"/>
              </a:xfrm>
              <a:prstGeom prst="line">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cxnSp>
          <p:grpSp>
            <p:nvGrpSpPr>
              <p:cNvPr id="63" name="Gruppieren 62"/>
              <p:cNvGrpSpPr/>
              <p:nvPr/>
            </p:nvGrpSpPr>
            <p:grpSpPr>
              <a:xfrm rot="19086415">
                <a:off x="842963" y="5473600"/>
                <a:ext cx="321800" cy="381000"/>
                <a:chOff x="3332163" y="3047900"/>
                <a:chExt cx="321800" cy="381000"/>
              </a:xfrm>
            </p:grpSpPr>
            <p:cxnSp>
              <p:nvCxnSpPr>
                <p:cNvPr id="66" name="Gerader Verbinder 65"/>
                <p:cNvCxnSpPr/>
                <p:nvPr/>
              </p:nvCxnSpPr>
              <p:spPr>
                <a:xfrm>
                  <a:off x="3332163" y="3094400"/>
                  <a:ext cx="0" cy="288000"/>
                </a:xfrm>
                <a:prstGeom prst="line">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67" name="Gerader Verbinder 66"/>
                <p:cNvCxnSpPr/>
                <p:nvPr/>
              </p:nvCxnSpPr>
              <p:spPr>
                <a:xfrm rot="16200000" flipV="1">
                  <a:off x="3509963" y="3284900"/>
                  <a:ext cx="0" cy="288000"/>
                </a:xfrm>
                <a:prstGeom prst="line">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69" name="Gerader Verbinder 68"/>
                <p:cNvCxnSpPr/>
                <p:nvPr/>
              </p:nvCxnSpPr>
              <p:spPr>
                <a:xfrm rot="16200000" flipV="1">
                  <a:off x="3509963" y="2903900"/>
                  <a:ext cx="0" cy="288000"/>
                </a:xfrm>
                <a:prstGeom prst="line">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cxnSp>
          </p:grpSp>
          <p:cxnSp>
            <p:nvCxnSpPr>
              <p:cNvPr id="64" name="Gerader Verbinder 63"/>
              <p:cNvCxnSpPr/>
              <p:nvPr/>
            </p:nvCxnSpPr>
            <p:spPr>
              <a:xfrm>
                <a:off x="1794080" y="5320122"/>
                <a:ext cx="333082" cy="282804"/>
              </a:xfrm>
              <a:prstGeom prst="line">
                <a:avLst/>
              </a:prstGeom>
              <a:ln w="381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5" name="Textfeld 64"/>
              <p:cNvSpPr txBox="1"/>
              <p:nvPr/>
            </p:nvSpPr>
            <p:spPr>
              <a:xfrm>
                <a:off x="444500" y="5403969"/>
                <a:ext cx="360000" cy="584775"/>
              </a:xfrm>
              <a:prstGeom prst="rect">
                <a:avLst/>
              </a:prstGeom>
              <a:noFill/>
            </p:spPr>
            <p:txBody>
              <a:bodyPr wrap="square" rtlCol="0" anchor="ctr">
                <a:spAutoFit/>
              </a:bodyPr>
              <a:lstStyle/>
              <a:p>
                <a:pPr algn="ctr"/>
                <a:r>
                  <a:rPr lang="de-DE" sz="3200" dirty="0" smtClean="0"/>
                  <a:t>-</a:t>
                </a:r>
                <a:endParaRPr lang="de-DE" sz="3200" dirty="0"/>
              </a:p>
            </p:txBody>
          </p:sp>
        </p:grpSp>
        <p:grpSp>
          <p:nvGrpSpPr>
            <p:cNvPr id="81" name="Gruppieren 80"/>
            <p:cNvGrpSpPr/>
            <p:nvPr/>
          </p:nvGrpSpPr>
          <p:grpSpPr>
            <a:xfrm flipH="1">
              <a:off x="5601072" y="2528001"/>
              <a:ext cx="2024581" cy="1062486"/>
              <a:chOff x="444500" y="4926258"/>
              <a:chExt cx="2024581" cy="1062486"/>
            </a:xfrm>
          </p:grpSpPr>
          <p:sp>
            <p:nvSpPr>
              <p:cNvPr id="82" name="Textfeld 81"/>
              <p:cNvSpPr txBox="1"/>
              <p:nvPr/>
            </p:nvSpPr>
            <p:spPr>
              <a:xfrm>
                <a:off x="1536046" y="4926258"/>
                <a:ext cx="360000" cy="461665"/>
              </a:xfrm>
              <a:prstGeom prst="rect">
                <a:avLst/>
              </a:prstGeom>
              <a:noFill/>
            </p:spPr>
            <p:txBody>
              <a:bodyPr wrap="square" rtlCol="0" anchor="ctr">
                <a:spAutoFit/>
              </a:bodyPr>
              <a:lstStyle/>
              <a:p>
                <a:pPr algn="ctr"/>
                <a:r>
                  <a:rPr lang="de-DE" sz="2400" dirty="0" smtClean="0"/>
                  <a:t>N</a:t>
                </a:r>
                <a:endParaRPr lang="de-DE" sz="2400" dirty="0"/>
              </a:p>
            </p:txBody>
          </p:sp>
          <p:sp>
            <p:nvSpPr>
              <p:cNvPr id="83" name="Textfeld 82"/>
              <p:cNvSpPr txBox="1"/>
              <p:nvPr/>
            </p:nvSpPr>
            <p:spPr>
              <a:xfrm>
                <a:off x="842963" y="5482000"/>
                <a:ext cx="360000" cy="360000"/>
              </a:xfrm>
              <a:prstGeom prst="rect">
                <a:avLst/>
              </a:prstGeom>
              <a:noFill/>
            </p:spPr>
            <p:txBody>
              <a:bodyPr wrap="square" rtlCol="0" anchor="ctr">
                <a:spAutoFit/>
              </a:bodyPr>
              <a:lstStyle/>
              <a:p>
                <a:pPr algn="ctr"/>
                <a:r>
                  <a:rPr lang="de-DE" sz="2400" dirty="0" smtClean="0"/>
                  <a:t>O</a:t>
                </a:r>
                <a:endParaRPr lang="de-DE" sz="2400" dirty="0"/>
              </a:p>
            </p:txBody>
          </p:sp>
          <p:sp>
            <p:nvSpPr>
              <p:cNvPr id="84" name="Textfeld 83"/>
              <p:cNvSpPr txBox="1"/>
              <p:nvPr/>
            </p:nvSpPr>
            <p:spPr>
              <a:xfrm>
                <a:off x="2103800" y="5482000"/>
                <a:ext cx="360000" cy="360000"/>
              </a:xfrm>
              <a:prstGeom prst="rect">
                <a:avLst/>
              </a:prstGeom>
              <a:noFill/>
            </p:spPr>
            <p:txBody>
              <a:bodyPr wrap="square" rtlCol="0" anchor="ctr">
                <a:spAutoFit/>
              </a:bodyPr>
              <a:lstStyle/>
              <a:p>
                <a:pPr algn="ctr"/>
                <a:r>
                  <a:rPr lang="de-DE" sz="2400" dirty="0" smtClean="0"/>
                  <a:t>O</a:t>
                </a:r>
                <a:endParaRPr lang="de-DE" sz="2400" dirty="0"/>
              </a:p>
            </p:txBody>
          </p:sp>
          <p:cxnSp>
            <p:nvCxnSpPr>
              <p:cNvPr id="85" name="Gerader Verbinder 84"/>
              <p:cNvCxnSpPr/>
              <p:nvPr/>
            </p:nvCxnSpPr>
            <p:spPr>
              <a:xfrm flipH="1">
                <a:off x="1202964" y="5269322"/>
                <a:ext cx="333082" cy="282804"/>
              </a:xfrm>
              <a:prstGeom prst="line">
                <a:avLst/>
              </a:prstGeom>
              <a:ln w="381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6" name="Gerader Verbinder 85"/>
              <p:cNvCxnSpPr/>
              <p:nvPr/>
            </p:nvCxnSpPr>
            <p:spPr>
              <a:xfrm>
                <a:off x="1844880" y="5269322"/>
                <a:ext cx="333082" cy="282804"/>
              </a:xfrm>
              <a:prstGeom prst="line">
                <a:avLst/>
              </a:prstGeom>
              <a:ln w="381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nvGrpSpPr>
              <p:cNvPr id="87" name="Gruppieren 86"/>
              <p:cNvGrpSpPr/>
              <p:nvPr/>
            </p:nvGrpSpPr>
            <p:grpSpPr>
              <a:xfrm>
                <a:off x="2172681" y="5485190"/>
                <a:ext cx="296400" cy="359900"/>
                <a:chOff x="6388563" y="3069000"/>
                <a:chExt cx="296400" cy="359900"/>
              </a:xfrm>
            </p:grpSpPr>
            <p:cxnSp>
              <p:nvCxnSpPr>
                <p:cNvPr id="95" name="Gerader Verbinder 94"/>
                <p:cNvCxnSpPr/>
                <p:nvPr/>
              </p:nvCxnSpPr>
              <p:spPr>
                <a:xfrm>
                  <a:off x="6684963" y="3069000"/>
                  <a:ext cx="0" cy="288000"/>
                </a:xfrm>
                <a:prstGeom prst="line">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96" name="Gerader Verbinder 95"/>
                <p:cNvCxnSpPr/>
                <p:nvPr/>
              </p:nvCxnSpPr>
              <p:spPr>
                <a:xfrm rot="16200000" flipV="1">
                  <a:off x="6532563" y="3284900"/>
                  <a:ext cx="0" cy="288000"/>
                </a:xfrm>
                <a:prstGeom prst="line">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cxnSp>
          </p:grpSp>
          <p:cxnSp>
            <p:nvCxnSpPr>
              <p:cNvPr id="88" name="Gerader Verbinder 87"/>
              <p:cNvCxnSpPr/>
              <p:nvPr/>
            </p:nvCxnSpPr>
            <p:spPr>
              <a:xfrm rot="16200000" flipV="1">
                <a:off x="1706563" y="4834300"/>
                <a:ext cx="0" cy="288000"/>
              </a:xfrm>
              <a:prstGeom prst="line">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cxnSp>
          <p:grpSp>
            <p:nvGrpSpPr>
              <p:cNvPr id="89" name="Gruppieren 88"/>
              <p:cNvGrpSpPr/>
              <p:nvPr/>
            </p:nvGrpSpPr>
            <p:grpSpPr>
              <a:xfrm rot="19086415">
                <a:off x="842963" y="5473600"/>
                <a:ext cx="321800" cy="381000"/>
                <a:chOff x="3332163" y="3047900"/>
                <a:chExt cx="321800" cy="381000"/>
              </a:xfrm>
            </p:grpSpPr>
            <p:cxnSp>
              <p:nvCxnSpPr>
                <p:cNvPr id="92" name="Gerader Verbinder 91"/>
                <p:cNvCxnSpPr/>
                <p:nvPr/>
              </p:nvCxnSpPr>
              <p:spPr>
                <a:xfrm>
                  <a:off x="3332163" y="3094400"/>
                  <a:ext cx="0" cy="288000"/>
                </a:xfrm>
                <a:prstGeom prst="line">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93" name="Gerader Verbinder 92"/>
                <p:cNvCxnSpPr/>
                <p:nvPr/>
              </p:nvCxnSpPr>
              <p:spPr>
                <a:xfrm rot="16200000" flipV="1">
                  <a:off x="3509963" y="3284900"/>
                  <a:ext cx="0" cy="288000"/>
                </a:xfrm>
                <a:prstGeom prst="line">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94" name="Gerader Verbinder 93"/>
                <p:cNvCxnSpPr/>
                <p:nvPr/>
              </p:nvCxnSpPr>
              <p:spPr>
                <a:xfrm rot="16200000" flipV="1">
                  <a:off x="3509963" y="2903900"/>
                  <a:ext cx="0" cy="288000"/>
                </a:xfrm>
                <a:prstGeom prst="line">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cxnSp>
          </p:grpSp>
          <p:cxnSp>
            <p:nvCxnSpPr>
              <p:cNvPr id="90" name="Gerader Verbinder 89"/>
              <p:cNvCxnSpPr/>
              <p:nvPr/>
            </p:nvCxnSpPr>
            <p:spPr>
              <a:xfrm>
                <a:off x="1794080" y="5320122"/>
                <a:ext cx="333082" cy="282804"/>
              </a:xfrm>
              <a:prstGeom prst="line">
                <a:avLst/>
              </a:prstGeom>
              <a:ln w="381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91" name="Textfeld 90"/>
              <p:cNvSpPr txBox="1"/>
              <p:nvPr/>
            </p:nvSpPr>
            <p:spPr>
              <a:xfrm>
                <a:off x="444500" y="5403969"/>
                <a:ext cx="360000" cy="584775"/>
              </a:xfrm>
              <a:prstGeom prst="rect">
                <a:avLst/>
              </a:prstGeom>
              <a:noFill/>
            </p:spPr>
            <p:txBody>
              <a:bodyPr wrap="square" rtlCol="0" anchor="ctr">
                <a:spAutoFit/>
              </a:bodyPr>
              <a:lstStyle/>
              <a:p>
                <a:pPr algn="ctr"/>
                <a:r>
                  <a:rPr lang="de-DE" sz="3200" dirty="0" smtClean="0"/>
                  <a:t>-</a:t>
                </a:r>
                <a:endParaRPr lang="de-DE" sz="3200" dirty="0"/>
              </a:p>
            </p:txBody>
          </p:sp>
        </p:grpSp>
      </p:grpSp>
    </p:spTree>
    <p:extLst>
      <p:ext uri="{BB962C8B-B14F-4D97-AF65-F5344CB8AC3E}">
        <p14:creationId xmlns:p14="http://schemas.microsoft.com/office/powerpoint/2010/main" val="373145234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el 12"/>
          <p:cNvSpPr>
            <a:spLocks noGrp="1"/>
          </p:cNvSpPr>
          <p:nvPr>
            <p:ph type="title"/>
          </p:nvPr>
        </p:nvSpPr>
        <p:spPr/>
        <p:txBody>
          <a:bodyPr/>
          <a:lstStyle/>
          <a:p>
            <a:r>
              <a:rPr lang="de-DE" dirty="0" smtClean="0"/>
              <a:t>Teste dich selbst (schwieriger)</a:t>
            </a:r>
            <a:endParaRPr lang="de-DE" dirty="0"/>
          </a:p>
        </p:txBody>
      </p:sp>
      <p:sp>
        <p:nvSpPr>
          <p:cNvPr id="3" name="Inhaltsplatzhalter 2">
            <a:extLst>
              <a:ext uri="{FF2B5EF4-FFF2-40B4-BE49-F238E27FC236}">
                <a16:creationId xmlns:a16="http://schemas.microsoft.com/office/drawing/2014/main" id="{4880DAED-4D87-3EC9-0654-949590DD2ABE}"/>
              </a:ext>
            </a:extLst>
          </p:cNvPr>
          <p:cNvSpPr>
            <a:spLocks noGrp="1"/>
          </p:cNvSpPr>
          <p:nvPr>
            <p:ph idx="1"/>
          </p:nvPr>
        </p:nvSpPr>
        <p:spPr/>
        <p:txBody>
          <a:bodyPr/>
          <a:lstStyle/>
          <a:p>
            <a:pPr marL="179705" indent="-179705"/>
            <a:endParaRPr lang="de-DE" dirty="0">
              <a:solidFill>
                <a:schemeClr val="tx2"/>
              </a:solidFill>
              <a:cs typeface="Arial"/>
            </a:endParaRPr>
          </a:p>
          <a:p>
            <a:pPr marL="0" indent="0">
              <a:buNone/>
            </a:pPr>
            <a:endParaRPr lang="de-DE" dirty="0">
              <a:solidFill>
                <a:schemeClr val="tx2"/>
              </a:solidFill>
              <a:cs typeface="Arial"/>
            </a:endParaRPr>
          </a:p>
          <a:p>
            <a:pPr marL="0" indent="0">
              <a:buNone/>
            </a:pPr>
            <a:endParaRPr lang="de-DE" dirty="0">
              <a:ea typeface="+mn-lt"/>
              <a:cs typeface="+mn-lt"/>
            </a:endParaRPr>
          </a:p>
          <a:p>
            <a:pPr marL="179705" indent="-179705"/>
            <a:endParaRPr lang="de-DE" dirty="0">
              <a:cs typeface="Arial"/>
            </a:endParaRPr>
          </a:p>
        </p:txBody>
      </p:sp>
      <p:sp>
        <p:nvSpPr>
          <p:cNvPr id="4" name="Foliennummernplatzhalter 3">
            <a:extLst>
              <a:ext uri="{FF2B5EF4-FFF2-40B4-BE49-F238E27FC236}">
                <a16:creationId xmlns:a16="http://schemas.microsoft.com/office/drawing/2014/main" id="{C4481E9B-C0B8-8517-C85C-D847F703F87C}"/>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649AAC7D-4B30-4604-BD35-0C4E56313D0D}" type="slidenum">
              <a:rPr kumimoji="0" lang="de-DE" sz="1600" b="0" i="0" u="none" strike="noStrike" kern="1200" cap="none" spc="0" normalizeH="0" baseline="0" noProof="0" smtClean="0">
                <a:ln>
                  <a:noFill/>
                </a:ln>
                <a:solidFill>
                  <a:srgbClr val="000000">
                    <a:tint val="75000"/>
                  </a:srgbClr>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37</a:t>
            </a:fld>
            <a:endParaRPr kumimoji="0" lang="de-DE" sz="1600" b="0" i="0" u="none" strike="noStrike" kern="1200" cap="none" spc="0" normalizeH="0" baseline="0" noProof="0" dirty="0">
              <a:ln>
                <a:noFill/>
              </a:ln>
              <a:solidFill>
                <a:srgbClr val="000000">
                  <a:tint val="75000"/>
                </a:srgbClr>
              </a:solidFill>
              <a:effectLst/>
              <a:uLnTx/>
              <a:uFillTx/>
              <a:latin typeface="Arial"/>
              <a:ea typeface="+mn-ea"/>
              <a:cs typeface="+mn-cs"/>
            </a:endParaRPr>
          </a:p>
        </p:txBody>
      </p:sp>
      <p:pic>
        <p:nvPicPr>
          <p:cNvPr id="12" name="Inhaltsplatzhalter 38">
            <a:extLst>
              <a:ext uri="{FF2B5EF4-FFF2-40B4-BE49-F238E27FC236}">
                <a16:creationId xmlns:a16="http://schemas.microsoft.com/office/drawing/2014/main" id="{DC51F9B5-9729-E103-F363-591346D6E112}"/>
              </a:ext>
            </a:extLst>
          </p:cNvPr>
          <p:cNvPicPr>
            <a:picLocks noGrp="1" noChangeAspect="1"/>
          </p:cNvPicPr>
          <p:nvPr>
            <p:ph sz="quarter" idx="13"/>
          </p:nvPr>
        </p:nvPicPr>
        <p:blipFill>
          <a:blip r:embed="rId2"/>
          <a:stretch>
            <a:fillRect/>
          </a:stretch>
        </p:blipFill>
        <p:spPr>
          <a:xfrm>
            <a:off x="636920" y="503238"/>
            <a:ext cx="489872" cy="900112"/>
          </a:xfrm>
          <a:prstGeom prst="rect">
            <a:avLst/>
          </a:prstGeom>
        </p:spPr>
      </p:pic>
      <p:sp>
        <p:nvSpPr>
          <p:cNvPr id="15" name="Textplatzhalter 14"/>
          <p:cNvSpPr>
            <a:spLocks noGrp="1"/>
          </p:cNvSpPr>
          <p:nvPr>
            <p:ph type="body" sz="quarter" idx="15"/>
          </p:nvPr>
        </p:nvSpPr>
        <p:spPr/>
        <p:txBody>
          <a:bodyPr/>
          <a:lstStyle/>
          <a:p>
            <a:r>
              <a:rPr lang="de-DE" dirty="0" smtClean="0"/>
              <a:t>Überlege und diskutiere mit einem Lernpartner, inwieweit du das </a:t>
            </a:r>
            <a:r>
              <a:rPr lang="de-DE" dirty="0"/>
              <a:t>Prinzip der </a:t>
            </a:r>
            <a:r>
              <a:rPr lang="de-DE" dirty="0" err="1"/>
              <a:t>Mesomerie</a:t>
            </a:r>
            <a:r>
              <a:rPr lang="de-DE" dirty="0"/>
              <a:t> </a:t>
            </a:r>
            <a:r>
              <a:rPr lang="de-DE" dirty="0" smtClean="0"/>
              <a:t>bei </a:t>
            </a:r>
            <a:r>
              <a:rPr lang="de-DE" dirty="0"/>
              <a:t>dir zu Hause </a:t>
            </a:r>
            <a:r>
              <a:rPr lang="de-DE" dirty="0" smtClean="0"/>
              <a:t>in der Familie bildlich finden kannst.</a:t>
            </a:r>
            <a:endParaRPr lang="de-DE" dirty="0"/>
          </a:p>
        </p:txBody>
      </p:sp>
      <p:pic>
        <p:nvPicPr>
          <p:cNvPr id="16" name="Inhaltsplatzhalter 60"/>
          <p:cNvPicPr>
            <a:picLocks noGrp="1" noChangeAspect="1"/>
          </p:cNvPicPr>
          <p:nvPr>
            <p:ph sz="quarter" idx="14"/>
          </p:nvPr>
        </p:nvPicPr>
        <p:blipFill>
          <a:blip r:embed="rId3"/>
          <a:stretch>
            <a:fillRect/>
          </a:stretch>
        </p:blipFill>
        <p:spPr>
          <a:xfrm>
            <a:off x="753125" y="5219700"/>
            <a:ext cx="833725" cy="900113"/>
          </a:xfrm>
          <a:prstGeom prst="rect">
            <a:avLst/>
          </a:prstGeom>
        </p:spPr>
      </p:pic>
    </p:spTree>
    <p:extLst>
      <p:ext uri="{BB962C8B-B14F-4D97-AF65-F5344CB8AC3E}">
        <p14:creationId xmlns:p14="http://schemas.microsoft.com/office/powerpoint/2010/main" val="16163783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2"/>
          </p:nvPr>
        </p:nvSpPr>
        <p:spPr/>
        <p:txBody>
          <a:bodyPr/>
          <a:lstStyle/>
          <a:p>
            <a:fld id="{512B0DB9-0322-4ED9-940E-5222A7C612BE}" type="slidenum">
              <a:rPr lang="de-DE" smtClean="0"/>
              <a:t>38</a:t>
            </a:fld>
            <a:endParaRPr lang="de-DE" dirty="0"/>
          </a:p>
        </p:txBody>
      </p:sp>
    </p:spTree>
    <p:extLst>
      <p:ext uri="{BB962C8B-B14F-4D97-AF65-F5344CB8AC3E}">
        <p14:creationId xmlns:p14="http://schemas.microsoft.com/office/powerpoint/2010/main" val="30678644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r>
              <a:rPr lang="de-DE" dirty="0" smtClean="0"/>
              <a:t>Bsp. 1: Der Vater zeigt Merkmale seiner Mutter (von Oma) und seines Vaters (von Opa). Sein Aussehen liegt dazwischen.</a:t>
            </a:r>
          </a:p>
          <a:p>
            <a:endParaRPr lang="de-DE" dirty="0"/>
          </a:p>
          <a:p>
            <a:r>
              <a:rPr lang="de-DE" dirty="0"/>
              <a:t>Bsp. </a:t>
            </a:r>
            <a:r>
              <a:rPr lang="de-DE" dirty="0" smtClean="0"/>
              <a:t>2: Du selber siehst aus wie eine Mischung aus deiner </a:t>
            </a:r>
            <a:r>
              <a:rPr lang="de-DE" dirty="0"/>
              <a:t>Mutter </a:t>
            </a:r>
            <a:r>
              <a:rPr lang="de-DE" dirty="0" smtClean="0"/>
              <a:t>und deinem Vater. Dein </a:t>
            </a:r>
            <a:r>
              <a:rPr lang="de-DE" dirty="0"/>
              <a:t>Aussehen liegt dazwischen</a:t>
            </a:r>
            <a:r>
              <a:rPr lang="de-DE" dirty="0" smtClean="0"/>
              <a:t>.</a:t>
            </a:r>
            <a:endParaRPr lang="de-DE" dirty="0"/>
          </a:p>
        </p:txBody>
      </p:sp>
      <p:sp>
        <p:nvSpPr>
          <p:cNvPr id="3" name="Foliennummernplatzhalter 2"/>
          <p:cNvSpPr>
            <a:spLocks noGrp="1"/>
          </p:cNvSpPr>
          <p:nvPr>
            <p:ph type="sldNum" sz="quarter" idx="12"/>
          </p:nvPr>
        </p:nvSpPr>
        <p:spPr/>
        <p:txBody>
          <a:bodyPr/>
          <a:lstStyle/>
          <a:p>
            <a:fld id="{649AAC7D-4B30-4604-BD35-0C4E56313D0D}" type="slidenum">
              <a:rPr lang="de-DE" smtClean="0"/>
              <a:t>39</a:t>
            </a:fld>
            <a:endParaRPr lang="de-DE" dirty="0"/>
          </a:p>
        </p:txBody>
      </p:sp>
    </p:spTree>
    <p:extLst>
      <p:ext uri="{BB962C8B-B14F-4D97-AF65-F5344CB8AC3E}">
        <p14:creationId xmlns:p14="http://schemas.microsoft.com/office/powerpoint/2010/main" val="3957572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wipe(left)">
                                      <p:cBhvr>
                                        <p:cTn id="12"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el 8"/>
          <p:cNvSpPr>
            <a:spLocks noGrp="1"/>
          </p:cNvSpPr>
          <p:nvPr>
            <p:ph type="title"/>
          </p:nvPr>
        </p:nvSpPr>
        <p:spPr/>
        <p:txBody>
          <a:bodyPr/>
          <a:lstStyle/>
          <a:p>
            <a:r>
              <a:rPr lang="de-DE" dirty="0" smtClean="0"/>
              <a:t>Mit dieser Einheit kannst du…</a:t>
            </a:r>
            <a:endParaRPr lang="de-DE" dirty="0"/>
          </a:p>
        </p:txBody>
      </p:sp>
      <p:sp>
        <p:nvSpPr>
          <p:cNvPr id="3" name="Inhaltsplatzhalter 2">
            <a:extLst>
              <a:ext uri="{FF2B5EF4-FFF2-40B4-BE49-F238E27FC236}">
                <a16:creationId xmlns:a16="http://schemas.microsoft.com/office/drawing/2014/main" id="{67EC28F8-0532-E05F-D152-4A5F88F01E3F}"/>
              </a:ext>
            </a:extLst>
          </p:cNvPr>
          <p:cNvSpPr>
            <a:spLocks noGrp="1"/>
          </p:cNvSpPr>
          <p:nvPr>
            <p:ph idx="1"/>
          </p:nvPr>
        </p:nvSpPr>
        <p:spPr/>
        <p:txBody>
          <a:bodyPr/>
          <a:lstStyle/>
          <a:p>
            <a:endParaRPr lang="de-DE" dirty="0" smtClean="0"/>
          </a:p>
          <a:p>
            <a:pPr marL="457200" indent="-457200">
              <a:buAutoNum type="arabicPeriod"/>
            </a:pPr>
            <a:r>
              <a:rPr lang="de-DE" dirty="0" smtClean="0"/>
              <a:t>…herausfinden, wie Ozon die UV-Strahlung abschirmt und was </a:t>
            </a:r>
            <a:r>
              <a:rPr lang="de-DE" dirty="0" err="1" smtClean="0"/>
              <a:t>Mesomerie</a:t>
            </a:r>
            <a:r>
              <a:rPr lang="de-DE" dirty="0" smtClean="0"/>
              <a:t> damit zu tun hat.</a:t>
            </a:r>
          </a:p>
          <a:p>
            <a:pPr marL="457200" indent="-457200">
              <a:buAutoNum type="arabicPeriod"/>
            </a:pPr>
            <a:endParaRPr lang="de-DE" dirty="0"/>
          </a:p>
          <a:p>
            <a:pPr marL="457200" indent="-457200">
              <a:buAutoNum type="arabicPeriod"/>
            </a:pPr>
            <a:r>
              <a:rPr lang="de-DE" dirty="0" smtClean="0"/>
              <a:t>…den </a:t>
            </a:r>
            <a:r>
              <a:rPr lang="de-DE" dirty="0"/>
              <a:t>Begriff </a:t>
            </a:r>
            <a:r>
              <a:rPr lang="de-DE" dirty="0" err="1"/>
              <a:t>Mesomerie</a:t>
            </a:r>
            <a:r>
              <a:rPr lang="de-DE" dirty="0"/>
              <a:t> kennen </a:t>
            </a:r>
            <a:r>
              <a:rPr lang="de-DE" dirty="0" smtClean="0"/>
              <a:t>lernen und seine Bedeutung verstehen.</a:t>
            </a:r>
          </a:p>
          <a:p>
            <a:endParaRPr lang="de-DE" dirty="0" smtClean="0"/>
          </a:p>
          <a:p>
            <a:endParaRPr lang="de-DE" dirty="0"/>
          </a:p>
        </p:txBody>
      </p:sp>
      <p:sp>
        <p:nvSpPr>
          <p:cNvPr id="4" name="Foliennummernplatzhalter 3">
            <a:extLst>
              <a:ext uri="{FF2B5EF4-FFF2-40B4-BE49-F238E27FC236}">
                <a16:creationId xmlns:a16="http://schemas.microsoft.com/office/drawing/2014/main" id="{AEE97391-0F68-AD7E-7A13-F11A2D690CC4}"/>
              </a:ext>
            </a:extLst>
          </p:cNvPr>
          <p:cNvSpPr>
            <a:spLocks noGrp="1"/>
          </p:cNvSpPr>
          <p:nvPr>
            <p:ph type="sldNum" sz="quarter" idx="12"/>
          </p:nvPr>
        </p:nvSpPr>
        <p:spPr/>
        <p:txBody>
          <a:bodyPr/>
          <a:lstStyle/>
          <a:p>
            <a:fld id="{512B0DB9-0322-4ED9-940E-5222A7C612BE}" type="slidenum">
              <a:rPr lang="de-DE" smtClean="0"/>
              <a:pPr/>
              <a:t>4</a:t>
            </a:fld>
            <a:endParaRPr lang="de-DE" dirty="0"/>
          </a:p>
        </p:txBody>
      </p:sp>
      <p:pic>
        <p:nvPicPr>
          <p:cNvPr id="7" name="Inhaltsplatzhalter 67">
            <a:extLst>
              <a:ext uri="{FF2B5EF4-FFF2-40B4-BE49-F238E27FC236}">
                <a16:creationId xmlns:a16="http://schemas.microsoft.com/office/drawing/2014/main" id="{BFA36DB2-B15F-B18D-4ED7-5B821DD54FB9}"/>
              </a:ext>
            </a:extLst>
          </p:cNvPr>
          <p:cNvPicPr>
            <a:picLocks noGrp="1" noChangeAspect="1"/>
          </p:cNvPicPr>
          <p:nvPr>
            <p:ph sz="quarter" idx="13"/>
          </p:nvPr>
        </p:nvPicPr>
        <p:blipFill>
          <a:blip r:embed="rId2"/>
          <a:stretch>
            <a:fillRect/>
          </a:stretch>
        </p:blipFill>
        <p:spPr>
          <a:xfrm>
            <a:off x="431800" y="516105"/>
            <a:ext cx="900113" cy="874377"/>
          </a:xfrm>
          <a:prstGeom prst="rect">
            <a:avLst/>
          </a:prstGeom>
        </p:spPr>
      </p:pic>
    </p:spTree>
    <p:extLst>
      <p:ext uri="{BB962C8B-B14F-4D97-AF65-F5344CB8AC3E}">
        <p14:creationId xmlns:p14="http://schemas.microsoft.com/office/powerpoint/2010/main" val="5910980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ipe(left)">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0"/>
          </p:nvPr>
        </p:nvSpPr>
        <p:spPr/>
        <p:txBody>
          <a:bodyPr/>
          <a:lstStyle/>
          <a:p>
            <a:fld id="{649AAC7D-4B30-4604-BD35-0C4E56313D0D}" type="slidenum">
              <a:rPr lang="de-DE" smtClean="0"/>
              <a:pPr/>
              <a:t>40</a:t>
            </a:fld>
            <a:endParaRPr lang="de-DE" dirty="0"/>
          </a:p>
        </p:txBody>
      </p:sp>
      <p:sp>
        <p:nvSpPr>
          <p:cNvPr id="3" name="Textplatzhalter 2"/>
          <p:cNvSpPr>
            <a:spLocks noGrp="1"/>
          </p:cNvSpPr>
          <p:nvPr>
            <p:ph type="body" sz="quarter" idx="11"/>
          </p:nvPr>
        </p:nvSpPr>
        <p:spPr/>
        <p:txBody>
          <a:bodyPr/>
          <a:lstStyle/>
          <a:p>
            <a:r>
              <a:rPr lang="de-DE" dirty="0" smtClean="0"/>
              <a:t>Wie sicher könntest du einem Freund, der dies Lernprogramm nicht hat, erklären, was </a:t>
            </a:r>
            <a:r>
              <a:rPr lang="de-DE" dirty="0" err="1" smtClean="0"/>
              <a:t>Mesomerie</a:t>
            </a:r>
            <a:r>
              <a:rPr lang="de-DE" dirty="0" smtClean="0"/>
              <a:t> ist?</a:t>
            </a:r>
            <a:endParaRPr lang="de-DE" dirty="0"/>
          </a:p>
        </p:txBody>
      </p:sp>
      <p:sp>
        <p:nvSpPr>
          <p:cNvPr id="4" name="Textplatzhalter 3"/>
          <p:cNvSpPr>
            <a:spLocks noGrp="1"/>
          </p:cNvSpPr>
          <p:nvPr>
            <p:ph type="body" sz="quarter" idx="12"/>
          </p:nvPr>
        </p:nvSpPr>
        <p:spPr/>
        <p:txBody>
          <a:bodyPr/>
          <a:lstStyle/>
          <a:p>
            <a:r>
              <a:rPr lang="de-DE" dirty="0" smtClean="0"/>
              <a:t>Hast du das grüne Smiley gewählt, alles perfekt.</a:t>
            </a:r>
          </a:p>
          <a:p>
            <a:r>
              <a:rPr lang="de-DE" dirty="0" smtClean="0"/>
              <a:t>Hast du das gelbe Smiley gewählt, schaue dir die Seiten ab </a:t>
            </a:r>
            <a:r>
              <a:rPr lang="de-DE" dirty="0" smtClean="0">
                <a:hlinkClick r:id="rId2" action="ppaction://hlinksldjump"/>
              </a:rPr>
              <a:t>15</a:t>
            </a:r>
            <a:r>
              <a:rPr lang="de-DE" dirty="0" smtClean="0"/>
              <a:t> an.</a:t>
            </a:r>
          </a:p>
          <a:p>
            <a:r>
              <a:rPr lang="de-DE" dirty="0" smtClean="0"/>
              <a:t>Hast du das rote Smiley gewählt, frage bitte die Lehrperson um Rat.</a:t>
            </a:r>
            <a:endParaRPr lang="de-DE" dirty="0"/>
          </a:p>
        </p:txBody>
      </p:sp>
    </p:spTree>
    <p:extLst>
      <p:ext uri="{BB962C8B-B14F-4D97-AF65-F5344CB8AC3E}">
        <p14:creationId xmlns:p14="http://schemas.microsoft.com/office/powerpoint/2010/main" val="292909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200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Giftig und doch lebenswichtig?</a:t>
            </a:r>
            <a:endParaRPr lang="de-DE" dirty="0"/>
          </a:p>
        </p:txBody>
      </p:sp>
      <p:sp>
        <p:nvSpPr>
          <p:cNvPr id="3" name="Inhaltsplatzhalter 2"/>
          <p:cNvSpPr>
            <a:spLocks noGrp="1"/>
          </p:cNvSpPr>
          <p:nvPr>
            <p:ph idx="1"/>
          </p:nvPr>
        </p:nvSpPr>
        <p:spPr/>
        <p:txBody>
          <a:bodyPr/>
          <a:lstStyle/>
          <a:p>
            <a:r>
              <a:rPr lang="de-DE" dirty="0" smtClean="0"/>
              <a:t>Diesen angeblichen Widerspruch gilt es noch aufzulösen.</a:t>
            </a:r>
          </a:p>
          <a:p>
            <a:endParaRPr lang="de-DE" sz="1200" dirty="0"/>
          </a:p>
          <a:p>
            <a:r>
              <a:rPr lang="de-DE" dirty="0" smtClean="0"/>
              <a:t>Ozon ist ein farbloses, typisch riechendes, </a:t>
            </a:r>
            <a:r>
              <a:rPr lang="de-DE" dirty="0" smtClean="0">
                <a:solidFill>
                  <a:schemeClr val="accent1"/>
                </a:solidFill>
              </a:rPr>
              <a:t>giftiges, ätzendes und krebserregendes</a:t>
            </a:r>
            <a:r>
              <a:rPr lang="de-DE" dirty="0" smtClean="0"/>
              <a:t> Gas. Es darf nur in sehr, sehr kleinen Mengen eingeatmet werden.</a:t>
            </a:r>
          </a:p>
          <a:p>
            <a:endParaRPr lang="de-DE" sz="1200" dirty="0"/>
          </a:p>
          <a:p>
            <a:r>
              <a:rPr lang="de-DE" dirty="0" smtClean="0"/>
              <a:t>Das uns schützende Ozon kommt in einer Höhe von 40km (!) vor. Auch dort ist nicht wirklich viel vorhanden, aber es reicht, um uns </a:t>
            </a:r>
            <a:r>
              <a:rPr lang="de-DE" dirty="0" smtClean="0">
                <a:solidFill>
                  <a:srgbClr val="008000"/>
                </a:solidFill>
              </a:rPr>
              <a:t>vor schädlicher UV-C-Strahlung zu schützen</a:t>
            </a:r>
            <a:r>
              <a:rPr lang="de-DE" dirty="0" smtClean="0"/>
              <a:t>. Würde man das gesamte Ozon in der Höhe auf normalen Luftdruck bringen, wäre die Schicht gerade mal 1-2cm dick.</a:t>
            </a:r>
          </a:p>
          <a:p>
            <a:endParaRPr lang="de-DE" sz="1200" dirty="0"/>
          </a:p>
        </p:txBody>
      </p:sp>
      <p:sp>
        <p:nvSpPr>
          <p:cNvPr id="4" name="Foliennummernplatzhalter 3"/>
          <p:cNvSpPr>
            <a:spLocks noGrp="1"/>
          </p:cNvSpPr>
          <p:nvPr>
            <p:ph type="sldNum" sz="quarter" idx="12"/>
          </p:nvPr>
        </p:nvSpPr>
        <p:spPr/>
        <p:txBody>
          <a:bodyPr/>
          <a:lstStyle/>
          <a:p>
            <a:fld id="{649AAC7D-4B30-4604-BD35-0C4E56313D0D}" type="slidenum">
              <a:rPr lang="de-DE" smtClean="0"/>
              <a:t>41</a:t>
            </a:fld>
            <a:endParaRPr lang="de-DE" dirty="0"/>
          </a:p>
        </p:txBody>
      </p:sp>
      <p:pic>
        <p:nvPicPr>
          <p:cNvPr id="7" name="Inhaltsplatzhalter 64"/>
          <p:cNvPicPr>
            <a:picLocks noGrp="1" noChangeAspect="1"/>
          </p:cNvPicPr>
          <p:nvPr>
            <p:ph sz="quarter" idx="13"/>
          </p:nvPr>
        </p:nvPicPr>
        <p:blipFill>
          <a:blip r:embed="rId2"/>
          <a:stretch>
            <a:fillRect/>
          </a:stretch>
        </p:blipFill>
        <p:spPr>
          <a:xfrm>
            <a:off x="613053" y="503238"/>
            <a:ext cx="537607" cy="900112"/>
          </a:xfrm>
          <a:prstGeom prst="rect">
            <a:avLst/>
          </a:prstGeom>
        </p:spPr>
      </p:pic>
    </p:spTree>
    <p:extLst>
      <p:ext uri="{BB962C8B-B14F-4D97-AF65-F5344CB8AC3E}">
        <p14:creationId xmlns:p14="http://schemas.microsoft.com/office/powerpoint/2010/main" val="3627473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left)">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Giftig und doch lebenswichtig?</a:t>
            </a:r>
            <a:endParaRPr lang="de-DE" dirty="0"/>
          </a:p>
        </p:txBody>
      </p:sp>
      <p:sp>
        <p:nvSpPr>
          <p:cNvPr id="3" name="Inhaltsplatzhalter 2"/>
          <p:cNvSpPr>
            <a:spLocks noGrp="1"/>
          </p:cNvSpPr>
          <p:nvPr>
            <p:ph idx="1"/>
          </p:nvPr>
        </p:nvSpPr>
        <p:spPr/>
        <p:txBody>
          <a:bodyPr/>
          <a:lstStyle/>
          <a:p>
            <a:r>
              <a:rPr lang="de-DE" dirty="0"/>
              <a:t>Ozon, das am Boden entsteht und deshalb eingeatmet werden kann, </a:t>
            </a:r>
            <a:r>
              <a:rPr lang="de-DE" dirty="0">
                <a:solidFill>
                  <a:schemeClr val="accent1"/>
                </a:solidFill>
              </a:rPr>
              <a:t>reizt</a:t>
            </a:r>
            <a:r>
              <a:rPr lang="de-DE" dirty="0"/>
              <a:t> schon ab 200</a:t>
            </a:r>
            <a:r>
              <a:rPr lang="el-GR" dirty="0"/>
              <a:t>μ</a:t>
            </a:r>
            <a:r>
              <a:rPr lang="de-DE" dirty="0"/>
              <a:t>g/m</a:t>
            </a:r>
            <a:r>
              <a:rPr lang="de-DE" baseline="30000" dirty="0"/>
              <a:t>3</a:t>
            </a:r>
            <a:r>
              <a:rPr lang="de-DE" dirty="0"/>
              <a:t> Schleimhäute und Lunge und führt zu </a:t>
            </a:r>
            <a:r>
              <a:rPr lang="de-DE" dirty="0">
                <a:solidFill>
                  <a:schemeClr val="accent1"/>
                </a:solidFill>
              </a:rPr>
              <a:t>Hustenreiz</a:t>
            </a:r>
            <a:r>
              <a:rPr lang="de-DE" dirty="0"/>
              <a:t>.</a:t>
            </a:r>
          </a:p>
          <a:p>
            <a:endParaRPr lang="de-DE" dirty="0" smtClean="0"/>
          </a:p>
          <a:p>
            <a:r>
              <a:rPr lang="de-DE" dirty="0" smtClean="0"/>
              <a:t>Ohne Ozonschicht zerstört die UV-C-Strahlung lebenswichtige Moleküle wie DNS und RNS bzw. lässt größere Moleküle gar nicht erst entstehen. UV-C-Licht würde von den Bindungen der Moleküle absorbiert. Sie würden so sehr in Schwingung geraten, dass sie wieder zerbrechen.</a:t>
            </a:r>
          </a:p>
          <a:p>
            <a:endParaRPr lang="de-DE" dirty="0"/>
          </a:p>
          <a:p>
            <a:r>
              <a:rPr lang="de-DE" dirty="0" smtClean="0"/>
              <a:t>Ozon ist in Bodennähe für alle Lebewesen </a:t>
            </a:r>
            <a:r>
              <a:rPr lang="de-DE" dirty="0" smtClean="0">
                <a:solidFill>
                  <a:schemeClr val="accent1"/>
                </a:solidFill>
              </a:rPr>
              <a:t>giftig</a:t>
            </a:r>
            <a:r>
              <a:rPr lang="de-DE" dirty="0" smtClean="0"/>
              <a:t>, in der Höhe </a:t>
            </a:r>
            <a:r>
              <a:rPr lang="de-DE" dirty="0" smtClean="0">
                <a:solidFill>
                  <a:srgbClr val="008000"/>
                </a:solidFill>
              </a:rPr>
              <a:t>schützt</a:t>
            </a:r>
            <a:r>
              <a:rPr lang="de-DE" dirty="0" smtClean="0"/>
              <a:t> es uns aber vor UV-C-Licht.</a:t>
            </a:r>
          </a:p>
        </p:txBody>
      </p:sp>
      <p:sp>
        <p:nvSpPr>
          <p:cNvPr id="4" name="Foliennummernplatzhalter 3"/>
          <p:cNvSpPr>
            <a:spLocks noGrp="1"/>
          </p:cNvSpPr>
          <p:nvPr>
            <p:ph type="sldNum" sz="quarter" idx="12"/>
          </p:nvPr>
        </p:nvSpPr>
        <p:spPr/>
        <p:txBody>
          <a:bodyPr/>
          <a:lstStyle/>
          <a:p>
            <a:fld id="{649AAC7D-4B30-4604-BD35-0C4E56313D0D}" type="slidenum">
              <a:rPr lang="de-DE" smtClean="0"/>
              <a:t>42</a:t>
            </a:fld>
            <a:endParaRPr lang="de-DE" dirty="0"/>
          </a:p>
        </p:txBody>
      </p:sp>
      <p:pic>
        <p:nvPicPr>
          <p:cNvPr id="7" name="Inhaltsplatzhalter 64"/>
          <p:cNvPicPr>
            <a:picLocks noGrp="1" noChangeAspect="1"/>
          </p:cNvPicPr>
          <p:nvPr>
            <p:ph sz="quarter" idx="13"/>
          </p:nvPr>
        </p:nvPicPr>
        <p:blipFill>
          <a:blip r:embed="rId2"/>
          <a:stretch>
            <a:fillRect/>
          </a:stretch>
        </p:blipFill>
        <p:spPr>
          <a:xfrm>
            <a:off x="613053" y="503238"/>
            <a:ext cx="537607" cy="900112"/>
          </a:xfrm>
          <a:prstGeom prst="rect">
            <a:avLst/>
          </a:prstGeom>
        </p:spPr>
      </p:pic>
    </p:spTree>
    <p:extLst>
      <p:ext uri="{BB962C8B-B14F-4D97-AF65-F5344CB8AC3E}">
        <p14:creationId xmlns:p14="http://schemas.microsoft.com/office/powerpoint/2010/main" val="1928638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left)">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r>
              <a:rPr lang="de-DE" u="sng" dirty="0"/>
              <a:t>Bildquellen</a:t>
            </a:r>
            <a:r>
              <a:rPr lang="de-DE" dirty="0"/>
              <a:t>:</a:t>
            </a:r>
          </a:p>
          <a:p>
            <a:r>
              <a:rPr lang="de-DE" dirty="0" smtClean="0"/>
              <a:t>[1] https</a:t>
            </a:r>
            <a:r>
              <a:rPr lang="de-DE" dirty="0"/>
              <a:t>://</a:t>
            </a:r>
            <a:r>
              <a:rPr lang="de-DE" dirty="0" smtClean="0"/>
              <a:t>de.wikipedia.org/wiki/Ozonloch, 9.8.2022</a:t>
            </a:r>
            <a:endParaRPr lang="de-DE" dirty="0"/>
          </a:p>
        </p:txBody>
      </p:sp>
      <p:sp>
        <p:nvSpPr>
          <p:cNvPr id="4" name="Foliennummernplatzhalter 3"/>
          <p:cNvSpPr>
            <a:spLocks noGrp="1"/>
          </p:cNvSpPr>
          <p:nvPr>
            <p:ph type="sldNum" sz="quarter" idx="12"/>
          </p:nvPr>
        </p:nvSpPr>
        <p:spPr/>
        <p:txBody>
          <a:bodyPr/>
          <a:lstStyle/>
          <a:p>
            <a:fld id="{512B0DB9-0322-4ED9-940E-5222A7C612BE}" type="slidenum">
              <a:rPr lang="de-DE" smtClean="0"/>
              <a:pPr/>
              <a:t>43</a:t>
            </a:fld>
            <a:endParaRPr lang="de-DE" dirty="0"/>
          </a:p>
        </p:txBody>
      </p:sp>
      <p:sp>
        <p:nvSpPr>
          <p:cNvPr id="2" name="Inhaltsplatzhalter 1"/>
          <p:cNvSpPr>
            <a:spLocks noGrp="1"/>
          </p:cNvSpPr>
          <p:nvPr>
            <p:ph idx="13"/>
          </p:nvPr>
        </p:nvSpPr>
        <p:spPr/>
        <p:txBody>
          <a:bodyPr/>
          <a:lstStyle/>
          <a:p>
            <a:r>
              <a:rPr lang="de-DE" dirty="0"/>
              <a:t>Diese Anleitung </a:t>
            </a:r>
            <a:r>
              <a:rPr lang="de-DE" dirty="0" smtClean="0"/>
              <a:t>wurde im </a:t>
            </a:r>
            <a:r>
              <a:rPr lang="de-DE" dirty="0"/>
              <a:t>Rahmen des </a:t>
            </a:r>
            <a:r>
              <a:rPr lang="de-DE" dirty="0" smtClean="0"/>
              <a:t>Seminars</a:t>
            </a:r>
          </a:p>
          <a:p>
            <a:r>
              <a:rPr lang="de-DE" dirty="0" smtClean="0"/>
              <a:t>„</a:t>
            </a:r>
            <a:r>
              <a:rPr lang="de-DE" dirty="0"/>
              <a:t>Planung von Unterricht“, SS 2022,</a:t>
            </a:r>
            <a:br>
              <a:rPr lang="de-DE" dirty="0"/>
            </a:br>
            <a:r>
              <a:rPr lang="de-DE" dirty="0" smtClean="0"/>
              <a:t>in der Abteilung </a:t>
            </a:r>
            <a:r>
              <a:rPr lang="de-DE" dirty="0"/>
              <a:t>für Didaktik der </a:t>
            </a:r>
            <a:r>
              <a:rPr lang="de-DE" dirty="0" smtClean="0"/>
              <a:t>Chemie,</a:t>
            </a:r>
            <a:r>
              <a:rPr lang="de-DE" dirty="0"/>
              <a:t/>
            </a:r>
            <a:br>
              <a:rPr lang="de-DE" dirty="0"/>
            </a:br>
            <a:r>
              <a:rPr lang="de-DE" dirty="0"/>
              <a:t>Universität </a:t>
            </a:r>
            <a:r>
              <a:rPr lang="de-DE" dirty="0" smtClean="0"/>
              <a:t>Bayreuth, gefertigt</a:t>
            </a:r>
            <a:r>
              <a:rPr lang="de-DE" dirty="0"/>
              <a:t>.</a:t>
            </a:r>
          </a:p>
        </p:txBody>
      </p:sp>
    </p:spTree>
    <p:extLst>
      <p:ext uri="{BB962C8B-B14F-4D97-AF65-F5344CB8AC3E}">
        <p14:creationId xmlns:p14="http://schemas.microsoft.com/office/powerpoint/2010/main" val="309546703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Foliennummernplatzhalter 1"/>
          <p:cNvSpPr>
            <a:spLocks noGrp="1"/>
          </p:cNvSpPr>
          <p:nvPr>
            <p:ph type="sldNum" sz="quarter" idx="10"/>
          </p:nvPr>
        </p:nvSpPr>
        <p:spPr/>
        <p:txBody>
          <a:bodyPr/>
          <a:lstStyle/>
          <a:p>
            <a:fld id="{316961DB-6A4C-470A-BFE3-24928CEFD386}" type="slidenum">
              <a:rPr lang="de-DE" smtClean="0"/>
              <a:pPr/>
              <a:t>44</a:t>
            </a:fld>
            <a:endParaRPr lang="de-DE" dirty="0"/>
          </a:p>
        </p:txBody>
      </p:sp>
      <p:sp>
        <p:nvSpPr>
          <p:cNvPr id="3" name="Textfeld 2"/>
          <p:cNvSpPr txBox="1"/>
          <p:nvPr/>
        </p:nvSpPr>
        <p:spPr>
          <a:xfrm>
            <a:off x="3008784" y="2498120"/>
            <a:ext cx="3960440" cy="1938992"/>
          </a:xfrm>
          <a:prstGeom prst="rect">
            <a:avLst/>
          </a:prstGeom>
          <a:noFill/>
        </p:spPr>
        <p:txBody>
          <a:bodyPr wrap="square" rtlCol="0">
            <a:spAutoFit/>
          </a:bodyPr>
          <a:lstStyle/>
          <a:p>
            <a:pPr algn="ctr"/>
            <a:r>
              <a:rPr lang="de-DE" sz="12000" dirty="0" smtClean="0">
                <a:solidFill>
                  <a:schemeClr val="bg1"/>
                </a:solidFill>
              </a:rPr>
              <a:t>Ende</a:t>
            </a:r>
            <a:endParaRPr lang="de-DE" sz="12000" dirty="0">
              <a:solidFill>
                <a:schemeClr val="bg1"/>
              </a:solidFill>
            </a:endParaRPr>
          </a:p>
        </p:txBody>
      </p:sp>
    </p:spTree>
    <p:extLst>
      <p:ext uri="{BB962C8B-B14F-4D97-AF65-F5344CB8AC3E}">
        <p14:creationId xmlns:p14="http://schemas.microsoft.com/office/powerpoint/2010/main" val="145939650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Von den Atomen zur Valenzstrich-Schreibweise</a:t>
            </a:r>
            <a:endParaRPr lang="de-DE" dirty="0"/>
          </a:p>
        </p:txBody>
      </p:sp>
      <p:sp>
        <p:nvSpPr>
          <p:cNvPr id="3" name="Inhaltsplatzhalter 2"/>
          <p:cNvSpPr>
            <a:spLocks noGrp="1"/>
          </p:cNvSpPr>
          <p:nvPr>
            <p:ph idx="1"/>
          </p:nvPr>
        </p:nvSpPr>
        <p:spPr>
          <a:xfrm>
            <a:off x="1368000" y="1440000"/>
            <a:ext cx="7257408" cy="4320000"/>
          </a:xfrm>
        </p:spPr>
        <p:txBody>
          <a:bodyPr/>
          <a:lstStyle/>
          <a:p>
            <a:r>
              <a:rPr lang="de-DE" dirty="0" smtClean="0"/>
              <a:t>Bsp.: Kohlenstoffdioxid CO</a:t>
            </a:r>
            <a:r>
              <a:rPr lang="de-DE" baseline="-25000" dirty="0" smtClean="0"/>
              <a:t>2</a:t>
            </a:r>
            <a:r>
              <a:rPr lang="de-DE" dirty="0" smtClean="0"/>
              <a:t> </a:t>
            </a:r>
          </a:p>
          <a:p>
            <a:pPr marL="457200" indent="-457200">
              <a:buFont typeface="+mj-lt"/>
              <a:buAutoNum type="arabicPeriod"/>
            </a:pPr>
            <a:endParaRPr lang="de-DE" dirty="0"/>
          </a:p>
          <a:p>
            <a:pPr marL="457200" indent="-457200">
              <a:buFont typeface="+mj-lt"/>
              <a:buAutoNum type="arabicPeriod"/>
            </a:pPr>
            <a:r>
              <a:rPr lang="de-DE" dirty="0" smtClean="0"/>
              <a:t>Lege erst die Atome mit ihren Valenz-Elektronen VE, am besten genau in der Reihenfolge wie in der Animation:</a:t>
            </a:r>
          </a:p>
          <a:p>
            <a:pPr marL="457200" indent="-457200">
              <a:buFont typeface="+mj-lt"/>
              <a:buAutoNum type="arabicPeriod"/>
            </a:pPr>
            <a:endParaRPr lang="de-DE" dirty="0"/>
          </a:p>
          <a:p>
            <a:pPr marL="457200" indent="-457200">
              <a:buFont typeface="+mj-lt"/>
              <a:buAutoNum type="arabicPeriod"/>
            </a:pPr>
            <a:endParaRPr lang="de-DE" dirty="0" smtClean="0"/>
          </a:p>
          <a:p>
            <a:pPr marL="457200" indent="-457200">
              <a:buFont typeface="+mj-lt"/>
              <a:buAutoNum type="arabicPeriod"/>
            </a:pPr>
            <a:endParaRPr lang="de-DE" dirty="0"/>
          </a:p>
          <a:p>
            <a:pPr marL="457200" indent="-457200">
              <a:buFont typeface="+mj-lt"/>
              <a:buAutoNum type="arabicPeriod"/>
            </a:pPr>
            <a:endParaRPr lang="de-DE" dirty="0" smtClean="0"/>
          </a:p>
          <a:p>
            <a:pPr marL="457200" indent="-457200">
              <a:buFont typeface="+mj-lt"/>
              <a:buAutoNum type="arabicPeriod"/>
            </a:pPr>
            <a:endParaRPr lang="de-DE" dirty="0"/>
          </a:p>
          <a:p>
            <a:pPr marL="457200" indent="-457200">
              <a:buFont typeface="+mj-lt"/>
              <a:buAutoNum type="arabicPeriod"/>
            </a:pPr>
            <a:endParaRPr lang="de-DE" dirty="0" smtClean="0"/>
          </a:p>
          <a:p>
            <a:pPr marL="457200" indent="-457200">
              <a:buFont typeface="+mj-lt"/>
              <a:buAutoNum type="arabicPeriod"/>
            </a:pPr>
            <a:endParaRPr lang="de-DE" dirty="0"/>
          </a:p>
          <a:p>
            <a:r>
              <a:rPr lang="de-DE" dirty="0" smtClean="0"/>
              <a:t>       VE:    O = 6                    C = 4                  O = 6</a:t>
            </a:r>
          </a:p>
          <a:p>
            <a:r>
              <a:rPr lang="de-DE" dirty="0" smtClean="0"/>
              <a:t>Die Reihenfolge wird von der </a:t>
            </a:r>
            <a:r>
              <a:rPr lang="de-DE" dirty="0" err="1" smtClean="0"/>
              <a:t>Hund‘schen</a:t>
            </a:r>
            <a:r>
              <a:rPr lang="de-DE" dirty="0" smtClean="0"/>
              <a:t> Regel vorgegeben: die vier Aufenthaltsräume müssen erst einfach, dann erst doppelt besetzt werden.</a:t>
            </a:r>
            <a:endParaRPr lang="de-DE" dirty="0"/>
          </a:p>
        </p:txBody>
      </p:sp>
      <p:sp>
        <p:nvSpPr>
          <p:cNvPr id="4" name="Foliennummernplatzhalter 3"/>
          <p:cNvSpPr>
            <a:spLocks noGrp="1"/>
          </p:cNvSpPr>
          <p:nvPr>
            <p:ph type="sldNum" sz="quarter" idx="12"/>
          </p:nvPr>
        </p:nvSpPr>
        <p:spPr/>
        <p:txBody>
          <a:bodyPr/>
          <a:lstStyle/>
          <a:p>
            <a:fld id="{649AAC7D-4B30-4604-BD35-0C4E56313D0D}" type="slidenum">
              <a:rPr lang="de-DE" smtClean="0"/>
              <a:t>45</a:t>
            </a:fld>
            <a:endParaRPr lang="de-DE" dirty="0"/>
          </a:p>
        </p:txBody>
      </p:sp>
      <p:sp>
        <p:nvSpPr>
          <p:cNvPr id="7" name="Ellipse 6">
            <a:extLst>
              <a:ext uri="{FF2B5EF4-FFF2-40B4-BE49-F238E27FC236}">
                <a16:creationId xmlns:a16="http://schemas.microsoft.com/office/drawing/2014/main" id="{874D457C-39F8-2797-B398-EC9188D4FFC6}"/>
              </a:ext>
            </a:extLst>
          </p:cNvPr>
          <p:cNvSpPr/>
          <p:nvPr/>
        </p:nvSpPr>
        <p:spPr>
          <a:xfrm rot="16156317" flipH="1">
            <a:off x="4859262" y="2998311"/>
            <a:ext cx="215153" cy="215153"/>
          </a:xfrm>
          <a:prstGeom prst="ellipse">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8" name="Ellipse 7">
            <a:extLst>
              <a:ext uri="{FF2B5EF4-FFF2-40B4-BE49-F238E27FC236}">
                <a16:creationId xmlns:a16="http://schemas.microsoft.com/office/drawing/2014/main" id="{2F4AD222-0B04-1CF0-BB63-D44A0B9804C2}"/>
              </a:ext>
            </a:extLst>
          </p:cNvPr>
          <p:cNvSpPr/>
          <p:nvPr/>
        </p:nvSpPr>
        <p:spPr>
          <a:xfrm rot="16156317" flipH="1">
            <a:off x="2249207" y="3670825"/>
            <a:ext cx="215153" cy="215153"/>
          </a:xfrm>
          <a:prstGeom prst="ellipse">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9" name="Ellipse 8">
            <a:extLst>
              <a:ext uri="{FF2B5EF4-FFF2-40B4-BE49-F238E27FC236}">
                <a16:creationId xmlns:a16="http://schemas.microsoft.com/office/drawing/2014/main" id="{874D457C-39F8-2797-B398-EC9188D4FFC6}"/>
              </a:ext>
            </a:extLst>
          </p:cNvPr>
          <p:cNvSpPr/>
          <p:nvPr/>
        </p:nvSpPr>
        <p:spPr>
          <a:xfrm rot="10756317" flipH="1">
            <a:off x="4173875" y="3670824"/>
            <a:ext cx="215153" cy="215153"/>
          </a:xfrm>
          <a:prstGeom prst="ellipse">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0" name="Ellipse 9">
            <a:extLst>
              <a:ext uri="{FF2B5EF4-FFF2-40B4-BE49-F238E27FC236}">
                <a16:creationId xmlns:a16="http://schemas.microsoft.com/office/drawing/2014/main" id="{2F4AD222-0B04-1CF0-BB63-D44A0B9804C2}"/>
              </a:ext>
            </a:extLst>
          </p:cNvPr>
          <p:cNvSpPr/>
          <p:nvPr/>
        </p:nvSpPr>
        <p:spPr>
          <a:xfrm rot="10756317" flipH="1">
            <a:off x="2919872" y="4334501"/>
            <a:ext cx="215153" cy="215153"/>
          </a:xfrm>
          <a:prstGeom prst="ellipse">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1" name="Ellipse 10">
            <a:extLst>
              <a:ext uri="{FF2B5EF4-FFF2-40B4-BE49-F238E27FC236}">
                <a16:creationId xmlns:a16="http://schemas.microsoft.com/office/drawing/2014/main" id="{874D457C-39F8-2797-B398-EC9188D4FFC6}"/>
              </a:ext>
            </a:extLst>
          </p:cNvPr>
          <p:cNvSpPr/>
          <p:nvPr/>
        </p:nvSpPr>
        <p:spPr>
          <a:xfrm rot="18856317" flipH="1">
            <a:off x="7360359" y="3373945"/>
            <a:ext cx="215153" cy="215153"/>
          </a:xfrm>
          <a:prstGeom prst="ellipse">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2" name="Ellipse 11">
            <a:extLst>
              <a:ext uri="{FF2B5EF4-FFF2-40B4-BE49-F238E27FC236}">
                <a16:creationId xmlns:a16="http://schemas.microsoft.com/office/drawing/2014/main" id="{2F4AD222-0B04-1CF0-BB63-D44A0B9804C2}"/>
              </a:ext>
            </a:extLst>
          </p:cNvPr>
          <p:cNvSpPr/>
          <p:nvPr/>
        </p:nvSpPr>
        <p:spPr>
          <a:xfrm rot="18856317" flipH="1">
            <a:off x="5555259" y="3663436"/>
            <a:ext cx="215153" cy="215153"/>
          </a:xfrm>
          <a:prstGeom prst="ellipse">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3" name="Ellipse 12">
            <a:extLst>
              <a:ext uri="{FF2B5EF4-FFF2-40B4-BE49-F238E27FC236}">
                <a16:creationId xmlns:a16="http://schemas.microsoft.com/office/drawing/2014/main" id="{874D457C-39F8-2797-B398-EC9188D4FFC6}"/>
              </a:ext>
            </a:extLst>
          </p:cNvPr>
          <p:cNvSpPr/>
          <p:nvPr/>
        </p:nvSpPr>
        <p:spPr>
          <a:xfrm rot="18856317" flipH="1">
            <a:off x="6077668" y="3653704"/>
            <a:ext cx="215153" cy="215153"/>
          </a:xfrm>
          <a:prstGeom prst="ellipse">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4" name="Ellipse 13">
            <a:extLst>
              <a:ext uri="{FF2B5EF4-FFF2-40B4-BE49-F238E27FC236}">
                <a16:creationId xmlns:a16="http://schemas.microsoft.com/office/drawing/2014/main" id="{2F4AD222-0B04-1CF0-BB63-D44A0B9804C2}"/>
              </a:ext>
            </a:extLst>
          </p:cNvPr>
          <p:cNvSpPr/>
          <p:nvPr/>
        </p:nvSpPr>
        <p:spPr>
          <a:xfrm rot="18856317" flipH="1">
            <a:off x="4859262" y="4309116"/>
            <a:ext cx="215153" cy="215153"/>
          </a:xfrm>
          <a:prstGeom prst="ellipse">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5" name="Ellipse 14">
            <a:extLst>
              <a:ext uri="{FF2B5EF4-FFF2-40B4-BE49-F238E27FC236}">
                <a16:creationId xmlns:a16="http://schemas.microsoft.com/office/drawing/2014/main" id="{874D457C-39F8-2797-B398-EC9188D4FFC6}"/>
              </a:ext>
            </a:extLst>
          </p:cNvPr>
          <p:cNvSpPr/>
          <p:nvPr/>
        </p:nvSpPr>
        <p:spPr>
          <a:xfrm rot="5443683">
            <a:off x="6751707" y="3003406"/>
            <a:ext cx="215153" cy="215153"/>
          </a:xfrm>
          <a:prstGeom prst="ellipse">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6" name="Ellipse 15">
            <a:extLst>
              <a:ext uri="{FF2B5EF4-FFF2-40B4-BE49-F238E27FC236}">
                <a16:creationId xmlns:a16="http://schemas.microsoft.com/office/drawing/2014/main" id="{2F4AD222-0B04-1CF0-BB63-D44A0B9804C2}"/>
              </a:ext>
            </a:extLst>
          </p:cNvPr>
          <p:cNvSpPr/>
          <p:nvPr/>
        </p:nvSpPr>
        <p:spPr>
          <a:xfrm rot="5443683">
            <a:off x="7418473" y="3653704"/>
            <a:ext cx="215153" cy="215153"/>
          </a:xfrm>
          <a:prstGeom prst="ellipse">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7" name="Ellipse 16">
            <a:extLst>
              <a:ext uri="{FF2B5EF4-FFF2-40B4-BE49-F238E27FC236}">
                <a16:creationId xmlns:a16="http://schemas.microsoft.com/office/drawing/2014/main" id="{874D457C-39F8-2797-B398-EC9188D4FFC6}"/>
              </a:ext>
            </a:extLst>
          </p:cNvPr>
          <p:cNvSpPr/>
          <p:nvPr/>
        </p:nvSpPr>
        <p:spPr>
          <a:xfrm rot="10843683">
            <a:off x="7099299" y="4205667"/>
            <a:ext cx="215153" cy="215153"/>
          </a:xfrm>
          <a:prstGeom prst="ellipse">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8" name="Ellipse 17">
            <a:extLst>
              <a:ext uri="{FF2B5EF4-FFF2-40B4-BE49-F238E27FC236}">
                <a16:creationId xmlns:a16="http://schemas.microsoft.com/office/drawing/2014/main" id="{2F4AD222-0B04-1CF0-BB63-D44A0B9804C2}"/>
              </a:ext>
            </a:extLst>
          </p:cNvPr>
          <p:cNvSpPr/>
          <p:nvPr/>
        </p:nvSpPr>
        <p:spPr>
          <a:xfrm rot="10843683">
            <a:off x="6779383" y="4314603"/>
            <a:ext cx="215153" cy="215153"/>
          </a:xfrm>
          <a:prstGeom prst="ellipse">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5" name="Ellipse 24">
            <a:extLst>
              <a:ext uri="{FF2B5EF4-FFF2-40B4-BE49-F238E27FC236}">
                <a16:creationId xmlns:a16="http://schemas.microsoft.com/office/drawing/2014/main" id="{24A39A59-7175-5C15-C5C4-5CA4C6BB3FF7}"/>
              </a:ext>
            </a:extLst>
          </p:cNvPr>
          <p:cNvSpPr/>
          <p:nvPr/>
        </p:nvSpPr>
        <p:spPr>
          <a:xfrm>
            <a:off x="4466880" y="3268160"/>
            <a:ext cx="972000" cy="972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C</a:t>
            </a:r>
            <a:endParaRPr lang="de-DE" dirty="0"/>
          </a:p>
        </p:txBody>
      </p:sp>
      <p:sp>
        <p:nvSpPr>
          <p:cNvPr id="26" name="Ellipse 25">
            <a:extLst>
              <a:ext uri="{FF2B5EF4-FFF2-40B4-BE49-F238E27FC236}">
                <a16:creationId xmlns:a16="http://schemas.microsoft.com/office/drawing/2014/main" id="{24A39A59-7175-5C15-C5C4-5CA4C6BB3FF7}"/>
              </a:ext>
            </a:extLst>
          </p:cNvPr>
          <p:cNvSpPr/>
          <p:nvPr/>
        </p:nvSpPr>
        <p:spPr>
          <a:xfrm>
            <a:off x="6373284" y="3286216"/>
            <a:ext cx="972000" cy="9720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O</a:t>
            </a:r>
          </a:p>
        </p:txBody>
      </p:sp>
      <p:sp>
        <p:nvSpPr>
          <p:cNvPr id="27" name="Ellipse 26">
            <a:extLst>
              <a:ext uri="{FF2B5EF4-FFF2-40B4-BE49-F238E27FC236}">
                <a16:creationId xmlns:a16="http://schemas.microsoft.com/office/drawing/2014/main" id="{24A39A59-7175-5C15-C5C4-5CA4C6BB3FF7}"/>
              </a:ext>
            </a:extLst>
          </p:cNvPr>
          <p:cNvSpPr/>
          <p:nvPr/>
        </p:nvSpPr>
        <p:spPr>
          <a:xfrm>
            <a:off x="2541448" y="3292568"/>
            <a:ext cx="972000" cy="9720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O</a:t>
            </a:r>
          </a:p>
        </p:txBody>
      </p:sp>
      <p:sp>
        <p:nvSpPr>
          <p:cNvPr id="28" name="Ellipse 27">
            <a:extLst>
              <a:ext uri="{FF2B5EF4-FFF2-40B4-BE49-F238E27FC236}">
                <a16:creationId xmlns:a16="http://schemas.microsoft.com/office/drawing/2014/main" id="{874D457C-39F8-2797-B398-EC9188D4FFC6}"/>
              </a:ext>
            </a:extLst>
          </p:cNvPr>
          <p:cNvSpPr/>
          <p:nvPr/>
        </p:nvSpPr>
        <p:spPr>
          <a:xfrm rot="16156317" flipH="1">
            <a:off x="2919873" y="2998311"/>
            <a:ext cx="215153" cy="215153"/>
          </a:xfrm>
          <a:prstGeom prst="ellipse">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9" name="Ellipse 28">
            <a:extLst>
              <a:ext uri="{FF2B5EF4-FFF2-40B4-BE49-F238E27FC236}">
                <a16:creationId xmlns:a16="http://schemas.microsoft.com/office/drawing/2014/main" id="{874D457C-39F8-2797-B398-EC9188D4FFC6}"/>
              </a:ext>
            </a:extLst>
          </p:cNvPr>
          <p:cNvSpPr/>
          <p:nvPr/>
        </p:nvSpPr>
        <p:spPr>
          <a:xfrm rot="10756317" flipH="1">
            <a:off x="3584360" y="3670822"/>
            <a:ext cx="215153" cy="215153"/>
          </a:xfrm>
          <a:prstGeom prst="ellipse">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0" name="Ellipse 29">
            <a:extLst>
              <a:ext uri="{FF2B5EF4-FFF2-40B4-BE49-F238E27FC236}">
                <a16:creationId xmlns:a16="http://schemas.microsoft.com/office/drawing/2014/main" id="{874D457C-39F8-2797-B398-EC9188D4FFC6}"/>
              </a:ext>
            </a:extLst>
          </p:cNvPr>
          <p:cNvSpPr/>
          <p:nvPr/>
        </p:nvSpPr>
        <p:spPr>
          <a:xfrm rot="16156317" flipH="1">
            <a:off x="2589782" y="4263668"/>
            <a:ext cx="215153" cy="215153"/>
          </a:xfrm>
          <a:prstGeom prst="ellipse">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1" name="Ellipse 30">
            <a:extLst>
              <a:ext uri="{FF2B5EF4-FFF2-40B4-BE49-F238E27FC236}">
                <a16:creationId xmlns:a16="http://schemas.microsoft.com/office/drawing/2014/main" id="{2F4AD222-0B04-1CF0-BB63-D44A0B9804C2}"/>
              </a:ext>
            </a:extLst>
          </p:cNvPr>
          <p:cNvSpPr/>
          <p:nvPr/>
        </p:nvSpPr>
        <p:spPr>
          <a:xfrm rot="16156317" flipH="1">
            <a:off x="2327163" y="3399617"/>
            <a:ext cx="215153" cy="215153"/>
          </a:xfrm>
          <a:prstGeom prst="ellipse">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32" name="Inhaltsplatzhalter 24">
            <a:extLst>
              <a:ext uri="{FF2B5EF4-FFF2-40B4-BE49-F238E27FC236}">
                <a16:creationId xmlns:a16="http://schemas.microsoft.com/office/drawing/2014/main" id="{43CA3943-747B-010A-98E7-8C6CED0ACC0C}"/>
              </a:ext>
            </a:extLst>
          </p:cNvPr>
          <p:cNvPicPr>
            <a:picLocks noGrp="1" noChangeAspect="1"/>
          </p:cNvPicPr>
          <p:nvPr>
            <p:ph sz="quarter" idx="13"/>
          </p:nvPr>
        </p:nvPicPr>
        <p:blipFill>
          <a:blip r:embed="rId2"/>
          <a:stretch>
            <a:fillRect/>
          </a:stretch>
        </p:blipFill>
        <p:spPr>
          <a:xfrm>
            <a:off x="613924" y="503238"/>
            <a:ext cx="535864" cy="900112"/>
          </a:xfrm>
          <a:prstGeom prst="rect">
            <a:avLst/>
          </a:prstGeom>
        </p:spPr>
      </p:pic>
    </p:spTree>
    <p:extLst>
      <p:ext uri="{BB962C8B-B14F-4D97-AF65-F5344CB8AC3E}">
        <p14:creationId xmlns:p14="http://schemas.microsoft.com/office/powerpoint/2010/main" val="1593853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7"/>
                                        </p:tgtEl>
                                        <p:attrNameLst>
                                          <p:attrName>style.visibility</p:attrName>
                                        </p:attrNameLst>
                                      </p:cBhvr>
                                      <p:to>
                                        <p:strVal val="visible"/>
                                      </p:to>
                                    </p:set>
                                    <p:animEffect transition="in" filter="wipe(left)">
                                      <p:cBhvr>
                                        <p:cTn id="17" dur="500"/>
                                        <p:tgtEl>
                                          <p:spTgt spid="27"/>
                                        </p:tgtEl>
                                      </p:cBhvr>
                                    </p:animEffect>
                                  </p:childTnLst>
                                </p:cTn>
                              </p:par>
                            </p:childTnLst>
                          </p:cTn>
                        </p:par>
                        <p:par>
                          <p:cTn id="18" fill="hold">
                            <p:stCondLst>
                              <p:cond delay="500"/>
                            </p:stCondLst>
                            <p:childTnLst>
                              <p:par>
                                <p:cTn id="19" presetID="22" presetClass="entr" presetSubtype="8" fill="hold" grpId="0" nodeType="afterEffect">
                                  <p:stCondLst>
                                    <p:cond delay="250"/>
                                  </p:stCondLst>
                                  <p:childTnLst>
                                    <p:set>
                                      <p:cBhvr>
                                        <p:cTn id="20" dur="1" fill="hold">
                                          <p:stCondLst>
                                            <p:cond delay="0"/>
                                          </p:stCondLst>
                                        </p:cTn>
                                        <p:tgtEl>
                                          <p:spTgt spid="25"/>
                                        </p:tgtEl>
                                        <p:attrNameLst>
                                          <p:attrName>style.visibility</p:attrName>
                                        </p:attrNameLst>
                                      </p:cBhvr>
                                      <p:to>
                                        <p:strVal val="visible"/>
                                      </p:to>
                                    </p:set>
                                    <p:animEffect transition="in" filter="wipe(left)">
                                      <p:cBhvr>
                                        <p:cTn id="21" dur="500"/>
                                        <p:tgtEl>
                                          <p:spTgt spid="25"/>
                                        </p:tgtEl>
                                      </p:cBhvr>
                                    </p:animEffect>
                                  </p:childTnLst>
                                </p:cTn>
                              </p:par>
                            </p:childTnLst>
                          </p:cTn>
                        </p:par>
                        <p:par>
                          <p:cTn id="22" fill="hold">
                            <p:stCondLst>
                              <p:cond delay="1250"/>
                            </p:stCondLst>
                            <p:childTnLst>
                              <p:par>
                                <p:cTn id="23" presetID="22" presetClass="entr" presetSubtype="8" fill="hold" grpId="0" nodeType="afterEffect">
                                  <p:stCondLst>
                                    <p:cond delay="250"/>
                                  </p:stCondLst>
                                  <p:childTnLst>
                                    <p:set>
                                      <p:cBhvr>
                                        <p:cTn id="24" dur="1" fill="hold">
                                          <p:stCondLst>
                                            <p:cond delay="0"/>
                                          </p:stCondLst>
                                        </p:cTn>
                                        <p:tgtEl>
                                          <p:spTgt spid="26"/>
                                        </p:tgtEl>
                                        <p:attrNameLst>
                                          <p:attrName>style.visibility</p:attrName>
                                        </p:attrNameLst>
                                      </p:cBhvr>
                                      <p:to>
                                        <p:strVal val="visible"/>
                                      </p:to>
                                    </p:set>
                                    <p:animEffect transition="in" filter="wipe(left)">
                                      <p:cBhvr>
                                        <p:cTn id="25" dur="500"/>
                                        <p:tgtEl>
                                          <p:spTgt spid="26"/>
                                        </p:tgtEl>
                                      </p:cBhvr>
                                    </p:animEffect>
                                  </p:childTnLst>
                                </p:cTn>
                              </p:par>
                            </p:childTnLst>
                          </p:cTn>
                        </p:par>
                        <p:par>
                          <p:cTn id="26" fill="hold">
                            <p:stCondLst>
                              <p:cond delay="2000"/>
                            </p:stCondLst>
                            <p:childTnLst>
                              <p:par>
                                <p:cTn id="27" presetID="22" presetClass="entr" presetSubtype="8" fill="hold" grpId="0" nodeType="afterEffect">
                                  <p:stCondLst>
                                    <p:cond delay="500"/>
                                  </p:stCondLst>
                                  <p:childTnLst>
                                    <p:set>
                                      <p:cBhvr>
                                        <p:cTn id="28" dur="1" fill="hold">
                                          <p:stCondLst>
                                            <p:cond delay="0"/>
                                          </p:stCondLst>
                                        </p:cTn>
                                        <p:tgtEl>
                                          <p:spTgt spid="3">
                                            <p:txEl>
                                              <p:pRg st="10" end="10"/>
                                            </p:txEl>
                                          </p:spTgt>
                                        </p:tgtEl>
                                        <p:attrNameLst>
                                          <p:attrName>style.visibility</p:attrName>
                                        </p:attrNameLst>
                                      </p:cBhvr>
                                      <p:to>
                                        <p:strVal val="visible"/>
                                      </p:to>
                                    </p:set>
                                    <p:animEffect transition="in" filter="wipe(left)">
                                      <p:cBhvr>
                                        <p:cTn id="29" dur="500"/>
                                        <p:tgtEl>
                                          <p:spTgt spid="3">
                                            <p:txEl>
                                              <p:pRg st="10" end="10"/>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29"/>
                                        </p:tgtEl>
                                        <p:attrNameLst>
                                          <p:attrName>style.visibility</p:attrName>
                                        </p:attrNameLst>
                                      </p:cBhvr>
                                      <p:to>
                                        <p:strVal val="visible"/>
                                      </p:to>
                                    </p:set>
                                  </p:childTnLst>
                                </p:cTn>
                              </p:par>
                            </p:childTnLst>
                          </p:cTn>
                        </p:par>
                        <p:par>
                          <p:cTn id="34" fill="hold">
                            <p:stCondLst>
                              <p:cond delay="0"/>
                            </p:stCondLst>
                            <p:childTnLst>
                              <p:par>
                                <p:cTn id="35" presetID="1" presetClass="entr" presetSubtype="0" fill="hold" grpId="0" nodeType="afterEffect">
                                  <p:stCondLst>
                                    <p:cond delay="250"/>
                                  </p:stCondLst>
                                  <p:childTnLst>
                                    <p:set>
                                      <p:cBhvr>
                                        <p:cTn id="36" dur="1" fill="hold">
                                          <p:stCondLst>
                                            <p:cond delay="0"/>
                                          </p:stCondLst>
                                        </p:cTn>
                                        <p:tgtEl>
                                          <p:spTgt spid="10"/>
                                        </p:tgtEl>
                                        <p:attrNameLst>
                                          <p:attrName>style.visibility</p:attrName>
                                        </p:attrNameLst>
                                      </p:cBhvr>
                                      <p:to>
                                        <p:strVal val="visible"/>
                                      </p:to>
                                    </p:set>
                                  </p:childTnLst>
                                </p:cTn>
                              </p:par>
                            </p:childTnLst>
                          </p:cTn>
                        </p:par>
                        <p:par>
                          <p:cTn id="37" fill="hold">
                            <p:stCondLst>
                              <p:cond delay="250"/>
                            </p:stCondLst>
                            <p:childTnLst>
                              <p:par>
                                <p:cTn id="38" presetID="1" presetClass="entr" presetSubtype="0" fill="hold" grpId="0" nodeType="afterEffect">
                                  <p:stCondLst>
                                    <p:cond delay="250"/>
                                  </p:stCondLst>
                                  <p:childTnLst>
                                    <p:set>
                                      <p:cBhvr>
                                        <p:cTn id="39" dur="1" fill="hold">
                                          <p:stCondLst>
                                            <p:cond delay="0"/>
                                          </p:stCondLst>
                                        </p:cTn>
                                        <p:tgtEl>
                                          <p:spTgt spid="8"/>
                                        </p:tgtEl>
                                        <p:attrNameLst>
                                          <p:attrName>style.visibility</p:attrName>
                                        </p:attrNameLst>
                                      </p:cBhvr>
                                      <p:to>
                                        <p:strVal val="visible"/>
                                      </p:to>
                                    </p:set>
                                  </p:childTnLst>
                                </p:cTn>
                              </p:par>
                            </p:childTnLst>
                          </p:cTn>
                        </p:par>
                        <p:par>
                          <p:cTn id="40" fill="hold">
                            <p:stCondLst>
                              <p:cond delay="500"/>
                            </p:stCondLst>
                            <p:childTnLst>
                              <p:par>
                                <p:cTn id="41" presetID="1" presetClass="entr" presetSubtype="0" fill="hold" grpId="0" nodeType="afterEffect">
                                  <p:stCondLst>
                                    <p:cond delay="250"/>
                                  </p:stCondLst>
                                  <p:childTnLst>
                                    <p:set>
                                      <p:cBhvr>
                                        <p:cTn id="42" dur="1" fill="hold">
                                          <p:stCondLst>
                                            <p:cond delay="0"/>
                                          </p:stCondLst>
                                        </p:cTn>
                                        <p:tgtEl>
                                          <p:spTgt spid="28"/>
                                        </p:tgtEl>
                                        <p:attrNameLst>
                                          <p:attrName>style.visibility</p:attrName>
                                        </p:attrNameLst>
                                      </p:cBhvr>
                                      <p:to>
                                        <p:strVal val="visible"/>
                                      </p:to>
                                    </p:set>
                                  </p:childTnLst>
                                </p:cTn>
                              </p:par>
                            </p:childTnLst>
                          </p:cTn>
                        </p:par>
                        <p:par>
                          <p:cTn id="43" fill="hold">
                            <p:stCondLst>
                              <p:cond delay="750"/>
                            </p:stCondLst>
                            <p:childTnLst>
                              <p:par>
                                <p:cTn id="44" presetID="1" presetClass="entr" presetSubtype="0" fill="hold" grpId="0" nodeType="afterEffect">
                                  <p:stCondLst>
                                    <p:cond delay="500"/>
                                  </p:stCondLst>
                                  <p:childTnLst>
                                    <p:set>
                                      <p:cBhvr>
                                        <p:cTn id="45" dur="1" fill="hold">
                                          <p:stCondLst>
                                            <p:cond delay="0"/>
                                          </p:stCondLst>
                                        </p:cTn>
                                        <p:tgtEl>
                                          <p:spTgt spid="30"/>
                                        </p:tgtEl>
                                        <p:attrNameLst>
                                          <p:attrName>style.visibility</p:attrName>
                                        </p:attrNameLst>
                                      </p:cBhvr>
                                      <p:to>
                                        <p:strVal val="visible"/>
                                      </p:to>
                                    </p:set>
                                  </p:childTnLst>
                                </p:cTn>
                              </p:par>
                            </p:childTnLst>
                          </p:cTn>
                        </p:par>
                        <p:par>
                          <p:cTn id="46" fill="hold">
                            <p:stCondLst>
                              <p:cond delay="1250"/>
                            </p:stCondLst>
                            <p:childTnLst>
                              <p:par>
                                <p:cTn id="47" presetID="1" presetClass="entr" presetSubtype="0" fill="hold" grpId="0" nodeType="afterEffect">
                                  <p:stCondLst>
                                    <p:cond delay="500"/>
                                  </p:stCondLst>
                                  <p:childTnLst>
                                    <p:set>
                                      <p:cBhvr>
                                        <p:cTn id="48" dur="1" fill="hold">
                                          <p:stCondLst>
                                            <p:cond delay="0"/>
                                          </p:stCondLst>
                                        </p:cTn>
                                        <p:tgtEl>
                                          <p:spTgt spid="31"/>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4"/>
                                        </p:tgtEl>
                                        <p:attrNameLst>
                                          <p:attrName>style.visibility</p:attrName>
                                        </p:attrNameLst>
                                      </p:cBhvr>
                                      <p:to>
                                        <p:strVal val="visible"/>
                                      </p:to>
                                    </p:set>
                                  </p:childTnLst>
                                </p:cTn>
                              </p:par>
                            </p:childTnLst>
                          </p:cTn>
                        </p:par>
                        <p:par>
                          <p:cTn id="53" fill="hold">
                            <p:stCondLst>
                              <p:cond delay="0"/>
                            </p:stCondLst>
                            <p:childTnLst>
                              <p:par>
                                <p:cTn id="54" presetID="1" presetClass="entr" presetSubtype="0" fill="hold" grpId="0" nodeType="afterEffect">
                                  <p:stCondLst>
                                    <p:cond delay="250"/>
                                  </p:stCondLst>
                                  <p:childTnLst>
                                    <p:set>
                                      <p:cBhvr>
                                        <p:cTn id="55" dur="1" fill="hold">
                                          <p:stCondLst>
                                            <p:cond delay="0"/>
                                          </p:stCondLst>
                                        </p:cTn>
                                        <p:tgtEl>
                                          <p:spTgt spid="9"/>
                                        </p:tgtEl>
                                        <p:attrNameLst>
                                          <p:attrName>style.visibility</p:attrName>
                                        </p:attrNameLst>
                                      </p:cBhvr>
                                      <p:to>
                                        <p:strVal val="visible"/>
                                      </p:to>
                                    </p:set>
                                  </p:childTnLst>
                                </p:cTn>
                              </p:par>
                            </p:childTnLst>
                          </p:cTn>
                        </p:par>
                        <p:par>
                          <p:cTn id="56" fill="hold">
                            <p:stCondLst>
                              <p:cond delay="250"/>
                            </p:stCondLst>
                            <p:childTnLst>
                              <p:par>
                                <p:cTn id="57" presetID="1" presetClass="entr" presetSubtype="0" fill="hold" grpId="0" nodeType="afterEffect">
                                  <p:stCondLst>
                                    <p:cond delay="250"/>
                                  </p:stCondLst>
                                  <p:childTnLst>
                                    <p:set>
                                      <p:cBhvr>
                                        <p:cTn id="58" dur="1" fill="hold">
                                          <p:stCondLst>
                                            <p:cond delay="0"/>
                                          </p:stCondLst>
                                        </p:cTn>
                                        <p:tgtEl>
                                          <p:spTgt spid="7"/>
                                        </p:tgtEl>
                                        <p:attrNameLst>
                                          <p:attrName>style.visibility</p:attrName>
                                        </p:attrNameLst>
                                      </p:cBhvr>
                                      <p:to>
                                        <p:strVal val="visible"/>
                                      </p:to>
                                    </p:set>
                                  </p:childTnLst>
                                </p:cTn>
                              </p:par>
                            </p:childTnLst>
                          </p:cTn>
                        </p:par>
                        <p:par>
                          <p:cTn id="59" fill="hold">
                            <p:stCondLst>
                              <p:cond delay="500"/>
                            </p:stCondLst>
                            <p:childTnLst>
                              <p:par>
                                <p:cTn id="60" presetID="1" presetClass="entr" presetSubtype="0" fill="hold" grpId="0" nodeType="afterEffect">
                                  <p:stCondLst>
                                    <p:cond delay="250"/>
                                  </p:stCondLst>
                                  <p:childTnLst>
                                    <p:set>
                                      <p:cBhvr>
                                        <p:cTn id="61" dur="1" fill="hold">
                                          <p:stCondLst>
                                            <p:cond delay="0"/>
                                          </p:stCondLst>
                                        </p:cTn>
                                        <p:tgtEl>
                                          <p:spTgt spid="12"/>
                                        </p:tgtEl>
                                        <p:attrNameLst>
                                          <p:attrName>style.visibility</p:attrName>
                                        </p:attrNameLst>
                                      </p:cBhvr>
                                      <p:to>
                                        <p:strVal val="visible"/>
                                      </p:to>
                                    </p:set>
                                  </p:childTnLst>
                                </p:cTn>
                              </p:par>
                            </p:childTnLst>
                          </p:cTn>
                        </p:par>
                      </p:childTnLst>
                    </p:cTn>
                  </p:par>
                  <p:par>
                    <p:cTn id="62" fill="hold">
                      <p:stCondLst>
                        <p:cond delay="indefinite"/>
                      </p:stCondLst>
                      <p:childTnLst>
                        <p:par>
                          <p:cTn id="63" fill="hold">
                            <p:stCondLst>
                              <p:cond delay="0"/>
                            </p:stCondLst>
                            <p:childTnLst>
                              <p:par>
                                <p:cTn id="64" presetID="1" presetClass="entr" presetSubtype="0" fill="hold" grpId="0" nodeType="clickEffect">
                                  <p:stCondLst>
                                    <p:cond delay="0"/>
                                  </p:stCondLst>
                                  <p:childTnLst>
                                    <p:set>
                                      <p:cBhvr>
                                        <p:cTn id="65" dur="1" fill="hold">
                                          <p:stCondLst>
                                            <p:cond delay="0"/>
                                          </p:stCondLst>
                                        </p:cTn>
                                        <p:tgtEl>
                                          <p:spTgt spid="15"/>
                                        </p:tgtEl>
                                        <p:attrNameLst>
                                          <p:attrName>style.visibility</p:attrName>
                                        </p:attrNameLst>
                                      </p:cBhvr>
                                      <p:to>
                                        <p:strVal val="visible"/>
                                      </p:to>
                                    </p:set>
                                  </p:childTnLst>
                                </p:cTn>
                              </p:par>
                            </p:childTnLst>
                          </p:cTn>
                        </p:par>
                        <p:par>
                          <p:cTn id="66" fill="hold">
                            <p:stCondLst>
                              <p:cond delay="0"/>
                            </p:stCondLst>
                            <p:childTnLst>
                              <p:par>
                                <p:cTn id="67" presetID="1" presetClass="entr" presetSubtype="0" fill="hold" grpId="0" nodeType="afterEffect">
                                  <p:stCondLst>
                                    <p:cond delay="250"/>
                                  </p:stCondLst>
                                  <p:childTnLst>
                                    <p:set>
                                      <p:cBhvr>
                                        <p:cTn id="68" dur="1" fill="hold">
                                          <p:stCondLst>
                                            <p:cond delay="0"/>
                                          </p:stCondLst>
                                        </p:cTn>
                                        <p:tgtEl>
                                          <p:spTgt spid="16"/>
                                        </p:tgtEl>
                                        <p:attrNameLst>
                                          <p:attrName>style.visibility</p:attrName>
                                        </p:attrNameLst>
                                      </p:cBhvr>
                                      <p:to>
                                        <p:strVal val="visible"/>
                                      </p:to>
                                    </p:set>
                                  </p:childTnLst>
                                </p:cTn>
                              </p:par>
                            </p:childTnLst>
                          </p:cTn>
                        </p:par>
                        <p:par>
                          <p:cTn id="69" fill="hold">
                            <p:stCondLst>
                              <p:cond delay="250"/>
                            </p:stCondLst>
                            <p:childTnLst>
                              <p:par>
                                <p:cTn id="70" presetID="1" presetClass="entr" presetSubtype="0" fill="hold" grpId="0" nodeType="afterEffect">
                                  <p:stCondLst>
                                    <p:cond delay="250"/>
                                  </p:stCondLst>
                                  <p:childTnLst>
                                    <p:set>
                                      <p:cBhvr>
                                        <p:cTn id="71" dur="1" fill="hold">
                                          <p:stCondLst>
                                            <p:cond delay="0"/>
                                          </p:stCondLst>
                                        </p:cTn>
                                        <p:tgtEl>
                                          <p:spTgt spid="18"/>
                                        </p:tgtEl>
                                        <p:attrNameLst>
                                          <p:attrName>style.visibility</p:attrName>
                                        </p:attrNameLst>
                                      </p:cBhvr>
                                      <p:to>
                                        <p:strVal val="visible"/>
                                      </p:to>
                                    </p:set>
                                  </p:childTnLst>
                                </p:cTn>
                              </p:par>
                            </p:childTnLst>
                          </p:cTn>
                        </p:par>
                        <p:par>
                          <p:cTn id="72" fill="hold">
                            <p:stCondLst>
                              <p:cond delay="500"/>
                            </p:stCondLst>
                            <p:childTnLst>
                              <p:par>
                                <p:cTn id="73" presetID="1" presetClass="entr" presetSubtype="0" fill="hold" grpId="0" nodeType="afterEffect">
                                  <p:stCondLst>
                                    <p:cond delay="250"/>
                                  </p:stCondLst>
                                  <p:childTnLst>
                                    <p:set>
                                      <p:cBhvr>
                                        <p:cTn id="74" dur="1" fill="hold">
                                          <p:stCondLst>
                                            <p:cond delay="0"/>
                                          </p:stCondLst>
                                        </p:cTn>
                                        <p:tgtEl>
                                          <p:spTgt spid="13"/>
                                        </p:tgtEl>
                                        <p:attrNameLst>
                                          <p:attrName>style.visibility</p:attrName>
                                        </p:attrNameLst>
                                      </p:cBhvr>
                                      <p:to>
                                        <p:strVal val="visible"/>
                                      </p:to>
                                    </p:set>
                                  </p:childTnLst>
                                </p:cTn>
                              </p:par>
                            </p:childTnLst>
                          </p:cTn>
                        </p:par>
                        <p:par>
                          <p:cTn id="75" fill="hold">
                            <p:stCondLst>
                              <p:cond delay="750"/>
                            </p:stCondLst>
                            <p:childTnLst>
                              <p:par>
                                <p:cTn id="76" presetID="1" presetClass="entr" presetSubtype="0" fill="hold" grpId="0" nodeType="afterEffect">
                                  <p:stCondLst>
                                    <p:cond delay="500"/>
                                  </p:stCondLst>
                                  <p:childTnLst>
                                    <p:set>
                                      <p:cBhvr>
                                        <p:cTn id="77" dur="1" fill="hold">
                                          <p:stCondLst>
                                            <p:cond delay="0"/>
                                          </p:stCondLst>
                                        </p:cTn>
                                        <p:tgtEl>
                                          <p:spTgt spid="11"/>
                                        </p:tgtEl>
                                        <p:attrNameLst>
                                          <p:attrName>style.visibility</p:attrName>
                                        </p:attrNameLst>
                                      </p:cBhvr>
                                      <p:to>
                                        <p:strVal val="visible"/>
                                      </p:to>
                                    </p:set>
                                  </p:childTnLst>
                                </p:cTn>
                              </p:par>
                            </p:childTnLst>
                          </p:cTn>
                        </p:par>
                        <p:par>
                          <p:cTn id="78" fill="hold">
                            <p:stCondLst>
                              <p:cond delay="1250"/>
                            </p:stCondLst>
                            <p:childTnLst>
                              <p:par>
                                <p:cTn id="79" presetID="1" presetClass="entr" presetSubtype="0" fill="hold" grpId="0" nodeType="afterEffect">
                                  <p:stCondLst>
                                    <p:cond delay="500"/>
                                  </p:stCondLst>
                                  <p:childTnLst>
                                    <p:set>
                                      <p:cBhvr>
                                        <p:cTn id="80" dur="1" fill="hold">
                                          <p:stCondLst>
                                            <p:cond delay="0"/>
                                          </p:stCondLst>
                                        </p:cTn>
                                        <p:tgtEl>
                                          <p:spTgt spid="17"/>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22" presetClass="entr" presetSubtype="8" fill="hold" grpId="0" nodeType="clickEffect">
                                  <p:stCondLst>
                                    <p:cond delay="0"/>
                                  </p:stCondLst>
                                  <p:childTnLst>
                                    <p:set>
                                      <p:cBhvr>
                                        <p:cTn id="84" dur="1" fill="hold">
                                          <p:stCondLst>
                                            <p:cond delay="0"/>
                                          </p:stCondLst>
                                        </p:cTn>
                                        <p:tgtEl>
                                          <p:spTgt spid="3">
                                            <p:txEl>
                                              <p:pRg st="11" end="11"/>
                                            </p:txEl>
                                          </p:spTgt>
                                        </p:tgtEl>
                                        <p:attrNameLst>
                                          <p:attrName>style.visibility</p:attrName>
                                        </p:attrNameLst>
                                      </p:cBhvr>
                                      <p:to>
                                        <p:strVal val="visible"/>
                                      </p:to>
                                    </p:set>
                                    <p:animEffect transition="in" filter="wipe(left)">
                                      <p:cBhvr>
                                        <p:cTn id="85"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25" grpId="0" animBg="1"/>
      <p:bldP spid="26" grpId="0" animBg="1"/>
      <p:bldP spid="27" grpId="0" animBg="1"/>
      <p:bldP spid="28" grpId="0" animBg="1"/>
      <p:bldP spid="29" grpId="0" animBg="1"/>
      <p:bldP spid="30" grpId="0" animBg="1"/>
      <p:bldP spid="31"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Von den Atomen zur Valenzstrich-Schreibweise</a:t>
            </a:r>
            <a:endParaRPr lang="de-DE" dirty="0"/>
          </a:p>
        </p:txBody>
      </p:sp>
      <p:sp>
        <p:nvSpPr>
          <p:cNvPr id="3" name="Inhaltsplatzhalter 2"/>
          <p:cNvSpPr>
            <a:spLocks noGrp="1"/>
          </p:cNvSpPr>
          <p:nvPr>
            <p:ph idx="1"/>
          </p:nvPr>
        </p:nvSpPr>
        <p:spPr/>
        <p:txBody>
          <a:bodyPr/>
          <a:lstStyle/>
          <a:p>
            <a:pPr marL="457200" indent="-457200">
              <a:buFont typeface="+mj-lt"/>
              <a:buAutoNum type="arabicPeriod" startAt="2"/>
            </a:pPr>
            <a:r>
              <a:rPr lang="de-DE" dirty="0" smtClean="0"/>
              <a:t>Verbinde je 2 nebeneinander liegende Elektronen zu Elektronen-Paaren: es entstehen Bindungen zwischen und freie Elektronen-Paare an den Atomen.</a:t>
            </a:r>
            <a:endParaRPr lang="de-DE" dirty="0"/>
          </a:p>
        </p:txBody>
      </p:sp>
      <p:sp>
        <p:nvSpPr>
          <p:cNvPr id="4" name="Foliennummernplatzhalter 3"/>
          <p:cNvSpPr>
            <a:spLocks noGrp="1"/>
          </p:cNvSpPr>
          <p:nvPr>
            <p:ph type="sldNum" sz="quarter" idx="12"/>
          </p:nvPr>
        </p:nvSpPr>
        <p:spPr/>
        <p:txBody>
          <a:bodyPr/>
          <a:lstStyle/>
          <a:p>
            <a:fld id="{649AAC7D-4B30-4604-BD35-0C4E56313D0D}" type="slidenum">
              <a:rPr lang="de-DE" smtClean="0"/>
              <a:t>46</a:t>
            </a:fld>
            <a:endParaRPr lang="de-DE" dirty="0"/>
          </a:p>
        </p:txBody>
      </p:sp>
      <p:sp>
        <p:nvSpPr>
          <p:cNvPr id="21" name="Rechteck 20"/>
          <p:cNvSpPr/>
          <p:nvPr/>
        </p:nvSpPr>
        <p:spPr>
          <a:xfrm flipH="1">
            <a:off x="3581379" y="3671334"/>
            <a:ext cx="809007" cy="252000"/>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32" name="Inhaltsplatzhalter 24">
            <a:extLst>
              <a:ext uri="{FF2B5EF4-FFF2-40B4-BE49-F238E27FC236}">
                <a16:creationId xmlns:a16="http://schemas.microsoft.com/office/drawing/2014/main" id="{43CA3943-747B-010A-98E7-8C6CED0ACC0C}"/>
              </a:ext>
            </a:extLst>
          </p:cNvPr>
          <p:cNvPicPr>
            <a:picLocks noGrp="1" noChangeAspect="1"/>
          </p:cNvPicPr>
          <p:nvPr>
            <p:ph sz="quarter" idx="13"/>
          </p:nvPr>
        </p:nvPicPr>
        <p:blipFill>
          <a:blip r:embed="rId2"/>
          <a:stretch>
            <a:fillRect/>
          </a:stretch>
        </p:blipFill>
        <p:spPr>
          <a:xfrm>
            <a:off x="613924" y="503238"/>
            <a:ext cx="535864" cy="900112"/>
          </a:xfrm>
          <a:prstGeom prst="rect">
            <a:avLst/>
          </a:prstGeom>
        </p:spPr>
      </p:pic>
      <p:sp>
        <p:nvSpPr>
          <p:cNvPr id="33" name="Ellipse 32">
            <a:extLst>
              <a:ext uri="{FF2B5EF4-FFF2-40B4-BE49-F238E27FC236}">
                <a16:creationId xmlns:a16="http://schemas.microsoft.com/office/drawing/2014/main" id="{874D457C-39F8-2797-B398-EC9188D4FFC6}"/>
              </a:ext>
            </a:extLst>
          </p:cNvPr>
          <p:cNvSpPr/>
          <p:nvPr/>
        </p:nvSpPr>
        <p:spPr>
          <a:xfrm rot="16156317" flipH="1">
            <a:off x="4859262" y="2998311"/>
            <a:ext cx="215153" cy="215153"/>
          </a:xfrm>
          <a:prstGeom prst="ellipse">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4" name="Ellipse 33">
            <a:extLst>
              <a:ext uri="{FF2B5EF4-FFF2-40B4-BE49-F238E27FC236}">
                <a16:creationId xmlns:a16="http://schemas.microsoft.com/office/drawing/2014/main" id="{2F4AD222-0B04-1CF0-BB63-D44A0B9804C2}"/>
              </a:ext>
            </a:extLst>
          </p:cNvPr>
          <p:cNvSpPr/>
          <p:nvPr/>
        </p:nvSpPr>
        <p:spPr>
          <a:xfrm rot="16156317" flipH="1">
            <a:off x="2249207" y="3670825"/>
            <a:ext cx="215153" cy="215153"/>
          </a:xfrm>
          <a:prstGeom prst="ellipse">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5" name="Ellipse 34">
            <a:extLst>
              <a:ext uri="{FF2B5EF4-FFF2-40B4-BE49-F238E27FC236}">
                <a16:creationId xmlns:a16="http://schemas.microsoft.com/office/drawing/2014/main" id="{874D457C-39F8-2797-B398-EC9188D4FFC6}"/>
              </a:ext>
            </a:extLst>
          </p:cNvPr>
          <p:cNvSpPr/>
          <p:nvPr/>
        </p:nvSpPr>
        <p:spPr>
          <a:xfrm rot="10756317" flipH="1">
            <a:off x="4173875" y="3670824"/>
            <a:ext cx="215153" cy="215153"/>
          </a:xfrm>
          <a:prstGeom prst="ellipse">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6" name="Ellipse 35">
            <a:extLst>
              <a:ext uri="{FF2B5EF4-FFF2-40B4-BE49-F238E27FC236}">
                <a16:creationId xmlns:a16="http://schemas.microsoft.com/office/drawing/2014/main" id="{2F4AD222-0B04-1CF0-BB63-D44A0B9804C2}"/>
              </a:ext>
            </a:extLst>
          </p:cNvPr>
          <p:cNvSpPr/>
          <p:nvPr/>
        </p:nvSpPr>
        <p:spPr>
          <a:xfrm rot="10756317" flipH="1">
            <a:off x="2919872" y="4334501"/>
            <a:ext cx="215153" cy="215153"/>
          </a:xfrm>
          <a:prstGeom prst="ellipse">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7" name="Ellipse 36">
            <a:extLst>
              <a:ext uri="{FF2B5EF4-FFF2-40B4-BE49-F238E27FC236}">
                <a16:creationId xmlns:a16="http://schemas.microsoft.com/office/drawing/2014/main" id="{874D457C-39F8-2797-B398-EC9188D4FFC6}"/>
              </a:ext>
            </a:extLst>
          </p:cNvPr>
          <p:cNvSpPr/>
          <p:nvPr/>
        </p:nvSpPr>
        <p:spPr>
          <a:xfrm rot="18856317" flipH="1">
            <a:off x="7360359" y="3373945"/>
            <a:ext cx="215153" cy="215153"/>
          </a:xfrm>
          <a:prstGeom prst="ellipse">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8" name="Ellipse 37">
            <a:extLst>
              <a:ext uri="{FF2B5EF4-FFF2-40B4-BE49-F238E27FC236}">
                <a16:creationId xmlns:a16="http://schemas.microsoft.com/office/drawing/2014/main" id="{2F4AD222-0B04-1CF0-BB63-D44A0B9804C2}"/>
              </a:ext>
            </a:extLst>
          </p:cNvPr>
          <p:cNvSpPr/>
          <p:nvPr/>
        </p:nvSpPr>
        <p:spPr>
          <a:xfrm rot="18856317" flipH="1">
            <a:off x="5555259" y="3663436"/>
            <a:ext cx="215153" cy="215153"/>
          </a:xfrm>
          <a:prstGeom prst="ellipse">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9" name="Ellipse 38">
            <a:extLst>
              <a:ext uri="{FF2B5EF4-FFF2-40B4-BE49-F238E27FC236}">
                <a16:creationId xmlns:a16="http://schemas.microsoft.com/office/drawing/2014/main" id="{874D457C-39F8-2797-B398-EC9188D4FFC6}"/>
              </a:ext>
            </a:extLst>
          </p:cNvPr>
          <p:cNvSpPr/>
          <p:nvPr/>
        </p:nvSpPr>
        <p:spPr>
          <a:xfrm rot="18856317" flipH="1">
            <a:off x="6077668" y="3653704"/>
            <a:ext cx="215153" cy="215153"/>
          </a:xfrm>
          <a:prstGeom prst="ellipse">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0" name="Ellipse 39">
            <a:extLst>
              <a:ext uri="{FF2B5EF4-FFF2-40B4-BE49-F238E27FC236}">
                <a16:creationId xmlns:a16="http://schemas.microsoft.com/office/drawing/2014/main" id="{2F4AD222-0B04-1CF0-BB63-D44A0B9804C2}"/>
              </a:ext>
            </a:extLst>
          </p:cNvPr>
          <p:cNvSpPr/>
          <p:nvPr/>
        </p:nvSpPr>
        <p:spPr>
          <a:xfrm rot="18856317" flipH="1">
            <a:off x="4859262" y="4309116"/>
            <a:ext cx="215153" cy="215153"/>
          </a:xfrm>
          <a:prstGeom prst="ellipse">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1" name="Ellipse 40">
            <a:extLst>
              <a:ext uri="{FF2B5EF4-FFF2-40B4-BE49-F238E27FC236}">
                <a16:creationId xmlns:a16="http://schemas.microsoft.com/office/drawing/2014/main" id="{874D457C-39F8-2797-B398-EC9188D4FFC6}"/>
              </a:ext>
            </a:extLst>
          </p:cNvPr>
          <p:cNvSpPr/>
          <p:nvPr/>
        </p:nvSpPr>
        <p:spPr>
          <a:xfrm rot="5443683">
            <a:off x="6751707" y="3003406"/>
            <a:ext cx="215153" cy="215153"/>
          </a:xfrm>
          <a:prstGeom prst="ellipse">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2" name="Ellipse 41">
            <a:extLst>
              <a:ext uri="{FF2B5EF4-FFF2-40B4-BE49-F238E27FC236}">
                <a16:creationId xmlns:a16="http://schemas.microsoft.com/office/drawing/2014/main" id="{2F4AD222-0B04-1CF0-BB63-D44A0B9804C2}"/>
              </a:ext>
            </a:extLst>
          </p:cNvPr>
          <p:cNvSpPr/>
          <p:nvPr/>
        </p:nvSpPr>
        <p:spPr>
          <a:xfrm rot="5443683">
            <a:off x="7418473" y="3653704"/>
            <a:ext cx="215153" cy="215153"/>
          </a:xfrm>
          <a:prstGeom prst="ellipse">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3" name="Ellipse 42">
            <a:extLst>
              <a:ext uri="{FF2B5EF4-FFF2-40B4-BE49-F238E27FC236}">
                <a16:creationId xmlns:a16="http://schemas.microsoft.com/office/drawing/2014/main" id="{874D457C-39F8-2797-B398-EC9188D4FFC6}"/>
              </a:ext>
            </a:extLst>
          </p:cNvPr>
          <p:cNvSpPr/>
          <p:nvPr/>
        </p:nvSpPr>
        <p:spPr>
          <a:xfrm rot="10843683">
            <a:off x="7099299" y="4205667"/>
            <a:ext cx="215153" cy="215153"/>
          </a:xfrm>
          <a:prstGeom prst="ellipse">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4" name="Ellipse 43">
            <a:extLst>
              <a:ext uri="{FF2B5EF4-FFF2-40B4-BE49-F238E27FC236}">
                <a16:creationId xmlns:a16="http://schemas.microsoft.com/office/drawing/2014/main" id="{2F4AD222-0B04-1CF0-BB63-D44A0B9804C2}"/>
              </a:ext>
            </a:extLst>
          </p:cNvPr>
          <p:cNvSpPr/>
          <p:nvPr/>
        </p:nvSpPr>
        <p:spPr>
          <a:xfrm rot="10843683">
            <a:off x="6779383" y="4314603"/>
            <a:ext cx="215153" cy="215153"/>
          </a:xfrm>
          <a:prstGeom prst="ellipse">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5" name="Ellipse 44">
            <a:extLst>
              <a:ext uri="{FF2B5EF4-FFF2-40B4-BE49-F238E27FC236}">
                <a16:creationId xmlns:a16="http://schemas.microsoft.com/office/drawing/2014/main" id="{24A39A59-7175-5C15-C5C4-5CA4C6BB3FF7}"/>
              </a:ext>
            </a:extLst>
          </p:cNvPr>
          <p:cNvSpPr/>
          <p:nvPr/>
        </p:nvSpPr>
        <p:spPr>
          <a:xfrm>
            <a:off x="4466880" y="3268160"/>
            <a:ext cx="972000" cy="972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C</a:t>
            </a:r>
            <a:endParaRPr lang="de-DE" dirty="0"/>
          </a:p>
        </p:txBody>
      </p:sp>
      <p:sp>
        <p:nvSpPr>
          <p:cNvPr id="46" name="Ellipse 45">
            <a:extLst>
              <a:ext uri="{FF2B5EF4-FFF2-40B4-BE49-F238E27FC236}">
                <a16:creationId xmlns:a16="http://schemas.microsoft.com/office/drawing/2014/main" id="{24A39A59-7175-5C15-C5C4-5CA4C6BB3FF7}"/>
              </a:ext>
            </a:extLst>
          </p:cNvPr>
          <p:cNvSpPr/>
          <p:nvPr/>
        </p:nvSpPr>
        <p:spPr>
          <a:xfrm>
            <a:off x="6373284" y="3286216"/>
            <a:ext cx="972000" cy="9720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O</a:t>
            </a:r>
          </a:p>
        </p:txBody>
      </p:sp>
      <p:sp>
        <p:nvSpPr>
          <p:cNvPr id="47" name="Ellipse 46">
            <a:extLst>
              <a:ext uri="{FF2B5EF4-FFF2-40B4-BE49-F238E27FC236}">
                <a16:creationId xmlns:a16="http://schemas.microsoft.com/office/drawing/2014/main" id="{24A39A59-7175-5C15-C5C4-5CA4C6BB3FF7}"/>
              </a:ext>
            </a:extLst>
          </p:cNvPr>
          <p:cNvSpPr/>
          <p:nvPr/>
        </p:nvSpPr>
        <p:spPr>
          <a:xfrm>
            <a:off x="2541448" y="3292568"/>
            <a:ext cx="972000" cy="9720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O</a:t>
            </a:r>
          </a:p>
        </p:txBody>
      </p:sp>
      <p:sp>
        <p:nvSpPr>
          <p:cNvPr id="48" name="Ellipse 47">
            <a:extLst>
              <a:ext uri="{FF2B5EF4-FFF2-40B4-BE49-F238E27FC236}">
                <a16:creationId xmlns:a16="http://schemas.microsoft.com/office/drawing/2014/main" id="{874D457C-39F8-2797-B398-EC9188D4FFC6}"/>
              </a:ext>
            </a:extLst>
          </p:cNvPr>
          <p:cNvSpPr/>
          <p:nvPr/>
        </p:nvSpPr>
        <p:spPr>
          <a:xfrm rot="16156317" flipH="1">
            <a:off x="2919873" y="2998311"/>
            <a:ext cx="215153" cy="215153"/>
          </a:xfrm>
          <a:prstGeom prst="ellipse">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9" name="Ellipse 48">
            <a:extLst>
              <a:ext uri="{FF2B5EF4-FFF2-40B4-BE49-F238E27FC236}">
                <a16:creationId xmlns:a16="http://schemas.microsoft.com/office/drawing/2014/main" id="{874D457C-39F8-2797-B398-EC9188D4FFC6}"/>
              </a:ext>
            </a:extLst>
          </p:cNvPr>
          <p:cNvSpPr/>
          <p:nvPr/>
        </p:nvSpPr>
        <p:spPr>
          <a:xfrm rot="10756317" flipH="1">
            <a:off x="3584360" y="3670822"/>
            <a:ext cx="215153" cy="215153"/>
          </a:xfrm>
          <a:prstGeom prst="ellipse">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50" name="Ellipse 49">
            <a:extLst>
              <a:ext uri="{FF2B5EF4-FFF2-40B4-BE49-F238E27FC236}">
                <a16:creationId xmlns:a16="http://schemas.microsoft.com/office/drawing/2014/main" id="{874D457C-39F8-2797-B398-EC9188D4FFC6}"/>
              </a:ext>
            </a:extLst>
          </p:cNvPr>
          <p:cNvSpPr/>
          <p:nvPr/>
        </p:nvSpPr>
        <p:spPr>
          <a:xfrm rot="16156317" flipH="1">
            <a:off x="2589782" y="4263668"/>
            <a:ext cx="215153" cy="215153"/>
          </a:xfrm>
          <a:prstGeom prst="ellipse">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51" name="Ellipse 50">
            <a:extLst>
              <a:ext uri="{FF2B5EF4-FFF2-40B4-BE49-F238E27FC236}">
                <a16:creationId xmlns:a16="http://schemas.microsoft.com/office/drawing/2014/main" id="{2F4AD222-0B04-1CF0-BB63-D44A0B9804C2}"/>
              </a:ext>
            </a:extLst>
          </p:cNvPr>
          <p:cNvSpPr/>
          <p:nvPr/>
        </p:nvSpPr>
        <p:spPr>
          <a:xfrm rot="16156317" flipH="1">
            <a:off x="2327163" y="3399617"/>
            <a:ext cx="215153" cy="215153"/>
          </a:xfrm>
          <a:prstGeom prst="ellipse">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52" name="Rechteck 51"/>
          <p:cNvSpPr/>
          <p:nvPr/>
        </p:nvSpPr>
        <p:spPr>
          <a:xfrm flipH="1">
            <a:off x="5528362" y="3645012"/>
            <a:ext cx="809007" cy="252000"/>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53" name="Rechteck 52"/>
          <p:cNvSpPr/>
          <p:nvPr/>
        </p:nvSpPr>
        <p:spPr>
          <a:xfrm rot="869884" flipH="1">
            <a:off x="2452746" y="4289578"/>
            <a:ext cx="809007" cy="252000"/>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54" name="Rechteck 53"/>
          <p:cNvSpPr/>
          <p:nvPr/>
        </p:nvSpPr>
        <p:spPr>
          <a:xfrm rot="20730116">
            <a:off x="6645365" y="4238891"/>
            <a:ext cx="809007" cy="252000"/>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55" name="Rechteck 54"/>
          <p:cNvSpPr/>
          <p:nvPr/>
        </p:nvSpPr>
        <p:spPr>
          <a:xfrm rot="17272725" flipH="1">
            <a:off x="1991848" y="3459485"/>
            <a:ext cx="809007" cy="252000"/>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56" name="Rechteck 55"/>
          <p:cNvSpPr/>
          <p:nvPr/>
        </p:nvSpPr>
        <p:spPr>
          <a:xfrm rot="4327275">
            <a:off x="7080341" y="3426017"/>
            <a:ext cx="809007" cy="252000"/>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Tree>
    <p:extLst>
      <p:ext uri="{BB962C8B-B14F-4D97-AF65-F5344CB8AC3E}">
        <p14:creationId xmlns:p14="http://schemas.microsoft.com/office/powerpoint/2010/main" val="3416607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ipe(left)">
                                      <p:cBhvr>
                                        <p:cTn id="7" dur="500"/>
                                        <p:tgtEl>
                                          <p:spTgt spid="21"/>
                                        </p:tgtEl>
                                      </p:cBhvr>
                                    </p:animEffect>
                                  </p:childTnLst>
                                </p:cTn>
                              </p:par>
                            </p:childTnLst>
                          </p:cTn>
                        </p:par>
                        <p:par>
                          <p:cTn id="8" fill="hold">
                            <p:stCondLst>
                              <p:cond delay="500"/>
                            </p:stCondLst>
                            <p:childTnLst>
                              <p:par>
                                <p:cTn id="9" presetID="22" presetClass="entr" presetSubtype="8" fill="hold" grpId="0" nodeType="afterEffect">
                                  <p:stCondLst>
                                    <p:cond delay="250"/>
                                  </p:stCondLst>
                                  <p:childTnLst>
                                    <p:set>
                                      <p:cBhvr>
                                        <p:cTn id="10" dur="1" fill="hold">
                                          <p:stCondLst>
                                            <p:cond delay="0"/>
                                          </p:stCondLst>
                                        </p:cTn>
                                        <p:tgtEl>
                                          <p:spTgt spid="52"/>
                                        </p:tgtEl>
                                        <p:attrNameLst>
                                          <p:attrName>style.visibility</p:attrName>
                                        </p:attrNameLst>
                                      </p:cBhvr>
                                      <p:to>
                                        <p:strVal val="visible"/>
                                      </p:to>
                                    </p:set>
                                    <p:animEffect transition="in" filter="wipe(left)">
                                      <p:cBhvr>
                                        <p:cTn id="11" dur="500"/>
                                        <p:tgtEl>
                                          <p:spTgt spid="52"/>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2" fill="hold" grpId="0" nodeType="clickEffect">
                                  <p:stCondLst>
                                    <p:cond delay="0"/>
                                  </p:stCondLst>
                                  <p:childTnLst>
                                    <p:set>
                                      <p:cBhvr>
                                        <p:cTn id="15" dur="1" fill="hold">
                                          <p:stCondLst>
                                            <p:cond delay="0"/>
                                          </p:stCondLst>
                                        </p:cTn>
                                        <p:tgtEl>
                                          <p:spTgt spid="53"/>
                                        </p:tgtEl>
                                        <p:attrNameLst>
                                          <p:attrName>style.visibility</p:attrName>
                                        </p:attrNameLst>
                                      </p:cBhvr>
                                      <p:to>
                                        <p:strVal val="visible"/>
                                      </p:to>
                                    </p:set>
                                    <p:animEffect transition="in" filter="wipe(right)">
                                      <p:cBhvr>
                                        <p:cTn id="16" dur="500"/>
                                        <p:tgtEl>
                                          <p:spTgt spid="53"/>
                                        </p:tgtEl>
                                      </p:cBhvr>
                                    </p:animEffect>
                                  </p:childTnLst>
                                </p:cTn>
                              </p:par>
                            </p:childTnLst>
                          </p:cTn>
                        </p:par>
                        <p:par>
                          <p:cTn id="17" fill="hold">
                            <p:stCondLst>
                              <p:cond delay="500"/>
                            </p:stCondLst>
                            <p:childTnLst>
                              <p:par>
                                <p:cTn id="18" presetID="22" presetClass="entr" presetSubtype="4" fill="hold" grpId="0" nodeType="afterEffect">
                                  <p:stCondLst>
                                    <p:cond delay="250"/>
                                  </p:stCondLst>
                                  <p:childTnLst>
                                    <p:set>
                                      <p:cBhvr>
                                        <p:cTn id="19" dur="1" fill="hold">
                                          <p:stCondLst>
                                            <p:cond delay="0"/>
                                          </p:stCondLst>
                                        </p:cTn>
                                        <p:tgtEl>
                                          <p:spTgt spid="55"/>
                                        </p:tgtEl>
                                        <p:attrNameLst>
                                          <p:attrName>style.visibility</p:attrName>
                                        </p:attrNameLst>
                                      </p:cBhvr>
                                      <p:to>
                                        <p:strVal val="visible"/>
                                      </p:to>
                                    </p:set>
                                    <p:animEffect transition="in" filter="wipe(down)">
                                      <p:cBhvr>
                                        <p:cTn id="20" dur="500"/>
                                        <p:tgtEl>
                                          <p:spTgt spid="55"/>
                                        </p:tgtEl>
                                      </p:cBhvr>
                                    </p:animEffect>
                                  </p:childTnLst>
                                </p:cTn>
                              </p:par>
                            </p:childTnLst>
                          </p:cTn>
                        </p:par>
                        <p:par>
                          <p:cTn id="21" fill="hold">
                            <p:stCondLst>
                              <p:cond delay="1250"/>
                            </p:stCondLst>
                            <p:childTnLst>
                              <p:par>
                                <p:cTn id="22" presetID="22" presetClass="entr" presetSubtype="1" fill="hold" grpId="0" nodeType="afterEffect">
                                  <p:stCondLst>
                                    <p:cond delay="250"/>
                                  </p:stCondLst>
                                  <p:childTnLst>
                                    <p:set>
                                      <p:cBhvr>
                                        <p:cTn id="23" dur="1" fill="hold">
                                          <p:stCondLst>
                                            <p:cond delay="0"/>
                                          </p:stCondLst>
                                        </p:cTn>
                                        <p:tgtEl>
                                          <p:spTgt spid="56"/>
                                        </p:tgtEl>
                                        <p:attrNameLst>
                                          <p:attrName>style.visibility</p:attrName>
                                        </p:attrNameLst>
                                      </p:cBhvr>
                                      <p:to>
                                        <p:strVal val="visible"/>
                                      </p:to>
                                    </p:set>
                                    <p:animEffect transition="in" filter="wipe(up)">
                                      <p:cBhvr>
                                        <p:cTn id="24" dur="500"/>
                                        <p:tgtEl>
                                          <p:spTgt spid="56"/>
                                        </p:tgtEl>
                                      </p:cBhvr>
                                    </p:animEffect>
                                  </p:childTnLst>
                                </p:cTn>
                              </p:par>
                            </p:childTnLst>
                          </p:cTn>
                        </p:par>
                        <p:par>
                          <p:cTn id="25" fill="hold">
                            <p:stCondLst>
                              <p:cond delay="2000"/>
                            </p:stCondLst>
                            <p:childTnLst>
                              <p:par>
                                <p:cTn id="26" presetID="22" presetClass="entr" presetSubtype="2" fill="hold" grpId="0" nodeType="afterEffect">
                                  <p:stCondLst>
                                    <p:cond delay="250"/>
                                  </p:stCondLst>
                                  <p:childTnLst>
                                    <p:set>
                                      <p:cBhvr>
                                        <p:cTn id="27" dur="1" fill="hold">
                                          <p:stCondLst>
                                            <p:cond delay="0"/>
                                          </p:stCondLst>
                                        </p:cTn>
                                        <p:tgtEl>
                                          <p:spTgt spid="54"/>
                                        </p:tgtEl>
                                        <p:attrNameLst>
                                          <p:attrName>style.visibility</p:attrName>
                                        </p:attrNameLst>
                                      </p:cBhvr>
                                      <p:to>
                                        <p:strVal val="visible"/>
                                      </p:to>
                                    </p:set>
                                    <p:animEffect transition="in" filter="wipe(right)">
                                      <p:cBhvr>
                                        <p:cTn id="28"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52" grpId="0" animBg="1"/>
      <p:bldP spid="53" grpId="0" animBg="1"/>
      <p:bldP spid="54" grpId="0" animBg="1"/>
      <p:bldP spid="55" grpId="0" animBg="1"/>
      <p:bldP spid="56"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Von den Atomen zur Valenzstrich-Schreibweise</a:t>
            </a:r>
            <a:endParaRPr lang="de-DE" dirty="0"/>
          </a:p>
        </p:txBody>
      </p:sp>
      <p:sp>
        <p:nvSpPr>
          <p:cNvPr id="3" name="Inhaltsplatzhalter 2"/>
          <p:cNvSpPr>
            <a:spLocks noGrp="1"/>
          </p:cNvSpPr>
          <p:nvPr>
            <p:ph idx="1"/>
          </p:nvPr>
        </p:nvSpPr>
        <p:spPr/>
        <p:txBody>
          <a:bodyPr/>
          <a:lstStyle/>
          <a:p>
            <a:pPr marL="457200" indent="-457200">
              <a:buFont typeface="+mj-lt"/>
              <a:buAutoNum type="arabicPeriod" startAt="2"/>
            </a:pPr>
            <a:r>
              <a:rPr lang="de-DE" dirty="0" smtClean="0"/>
              <a:t>Paare jetzt die noch verbliebenen einzelnen Elektronen nebeneinander liegender Atome zu weiteren Bindungen:</a:t>
            </a:r>
          </a:p>
          <a:p>
            <a:pPr marL="457200" indent="-457200">
              <a:buFont typeface="+mj-lt"/>
              <a:buAutoNum type="arabicPeriod" startAt="2"/>
            </a:pPr>
            <a:endParaRPr lang="de-DE" dirty="0"/>
          </a:p>
          <a:p>
            <a:pPr marL="457200" indent="-457200">
              <a:buFont typeface="+mj-lt"/>
              <a:buAutoNum type="arabicPeriod" startAt="2"/>
            </a:pPr>
            <a:endParaRPr lang="de-DE" dirty="0" smtClean="0"/>
          </a:p>
          <a:p>
            <a:pPr marL="457200" indent="-457200">
              <a:buFont typeface="+mj-lt"/>
              <a:buAutoNum type="arabicPeriod" startAt="2"/>
            </a:pPr>
            <a:endParaRPr lang="de-DE" dirty="0"/>
          </a:p>
          <a:p>
            <a:pPr marL="457200" indent="-457200">
              <a:buFont typeface="+mj-lt"/>
              <a:buAutoNum type="arabicPeriod" startAt="2"/>
            </a:pPr>
            <a:endParaRPr lang="de-DE" dirty="0" smtClean="0"/>
          </a:p>
          <a:p>
            <a:pPr marL="457200" indent="-457200">
              <a:buFont typeface="+mj-lt"/>
              <a:buAutoNum type="arabicPeriod" startAt="2"/>
            </a:pPr>
            <a:endParaRPr lang="de-DE" dirty="0"/>
          </a:p>
          <a:p>
            <a:pPr marL="457200" indent="-457200">
              <a:buFont typeface="+mj-lt"/>
              <a:buAutoNum type="arabicPeriod" startAt="2"/>
            </a:pPr>
            <a:endParaRPr lang="de-DE" dirty="0" smtClean="0"/>
          </a:p>
          <a:p>
            <a:pPr marL="457200" indent="-457200">
              <a:buFont typeface="+mj-lt"/>
              <a:buAutoNum type="arabicPeriod" startAt="2"/>
            </a:pPr>
            <a:endParaRPr lang="de-DE" dirty="0"/>
          </a:p>
          <a:p>
            <a:pPr marL="457200" indent="-457200">
              <a:buFont typeface="+mj-lt"/>
              <a:buAutoNum type="arabicPeriod" startAt="2"/>
            </a:pPr>
            <a:endParaRPr lang="de-DE" dirty="0" smtClean="0"/>
          </a:p>
          <a:p>
            <a:pPr marL="457200" indent="-457200">
              <a:buFont typeface="+mj-lt"/>
              <a:buAutoNum type="arabicPeriod" startAt="2"/>
            </a:pPr>
            <a:endParaRPr lang="de-DE" dirty="0"/>
          </a:p>
          <a:p>
            <a:pPr marL="457200" indent="-457200">
              <a:buFont typeface="+mj-lt"/>
              <a:buAutoNum type="arabicPeriod" startAt="2"/>
            </a:pPr>
            <a:endParaRPr lang="de-DE" dirty="0" smtClean="0"/>
          </a:p>
          <a:p>
            <a:r>
              <a:rPr lang="de-DE" dirty="0" smtClean="0"/>
              <a:t>Im Prinzip ist das alles.</a:t>
            </a:r>
            <a:endParaRPr lang="de-DE" dirty="0"/>
          </a:p>
        </p:txBody>
      </p:sp>
      <p:sp>
        <p:nvSpPr>
          <p:cNvPr id="4" name="Foliennummernplatzhalter 3"/>
          <p:cNvSpPr>
            <a:spLocks noGrp="1"/>
          </p:cNvSpPr>
          <p:nvPr>
            <p:ph type="sldNum" sz="quarter" idx="12"/>
          </p:nvPr>
        </p:nvSpPr>
        <p:spPr/>
        <p:txBody>
          <a:bodyPr/>
          <a:lstStyle/>
          <a:p>
            <a:fld id="{649AAC7D-4B30-4604-BD35-0C4E56313D0D}" type="slidenum">
              <a:rPr lang="de-DE" smtClean="0"/>
              <a:t>47</a:t>
            </a:fld>
            <a:endParaRPr lang="de-DE" dirty="0"/>
          </a:p>
        </p:txBody>
      </p:sp>
      <p:sp>
        <p:nvSpPr>
          <p:cNvPr id="21" name="Rechteck 20"/>
          <p:cNvSpPr/>
          <p:nvPr/>
        </p:nvSpPr>
        <p:spPr>
          <a:xfrm flipH="1">
            <a:off x="3581379" y="3671334"/>
            <a:ext cx="809007" cy="252000"/>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32" name="Inhaltsplatzhalter 24">
            <a:extLst>
              <a:ext uri="{FF2B5EF4-FFF2-40B4-BE49-F238E27FC236}">
                <a16:creationId xmlns:a16="http://schemas.microsoft.com/office/drawing/2014/main" id="{43CA3943-747B-010A-98E7-8C6CED0ACC0C}"/>
              </a:ext>
            </a:extLst>
          </p:cNvPr>
          <p:cNvPicPr>
            <a:picLocks noGrp="1" noChangeAspect="1"/>
          </p:cNvPicPr>
          <p:nvPr>
            <p:ph sz="quarter" idx="13"/>
          </p:nvPr>
        </p:nvPicPr>
        <p:blipFill>
          <a:blip r:embed="rId2"/>
          <a:stretch>
            <a:fillRect/>
          </a:stretch>
        </p:blipFill>
        <p:spPr>
          <a:xfrm>
            <a:off x="613924" y="503238"/>
            <a:ext cx="535864" cy="900112"/>
          </a:xfrm>
          <a:prstGeom prst="rect">
            <a:avLst/>
          </a:prstGeom>
        </p:spPr>
      </p:pic>
      <p:sp>
        <p:nvSpPr>
          <p:cNvPr id="33" name="Ellipse 32">
            <a:extLst>
              <a:ext uri="{FF2B5EF4-FFF2-40B4-BE49-F238E27FC236}">
                <a16:creationId xmlns:a16="http://schemas.microsoft.com/office/drawing/2014/main" id="{874D457C-39F8-2797-B398-EC9188D4FFC6}"/>
              </a:ext>
            </a:extLst>
          </p:cNvPr>
          <p:cNvSpPr/>
          <p:nvPr/>
        </p:nvSpPr>
        <p:spPr>
          <a:xfrm rot="16156317" flipH="1">
            <a:off x="4859262" y="2998311"/>
            <a:ext cx="215153" cy="215153"/>
          </a:xfrm>
          <a:prstGeom prst="ellipse">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4" name="Ellipse 33">
            <a:extLst>
              <a:ext uri="{FF2B5EF4-FFF2-40B4-BE49-F238E27FC236}">
                <a16:creationId xmlns:a16="http://schemas.microsoft.com/office/drawing/2014/main" id="{2F4AD222-0B04-1CF0-BB63-D44A0B9804C2}"/>
              </a:ext>
            </a:extLst>
          </p:cNvPr>
          <p:cNvSpPr/>
          <p:nvPr/>
        </p:nvSpPr>
        <p:spPr>
          <a:xfrm rot="16156317" flipH="1">
            <a:off x="2249207" y="3670825"/>
            <a:ext cx="215153" cy="215153"/>
          </a:xfrm>
          <a:prstGeom prst="ellipse">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5" name="Ellipse 34">
            <a:extLst>
              <a:ext uri="{FF2B5EF4-FFF2-40B4-BE49-F238E27FC236}">
                <a16:creationId xmlns:a16="http://schemas.microsoft.com/office/drawing/2014/main" id="{874D457C-39F8-2797-B398-EC9188D4FFC6}"/>
              </a:ext>
            </a:extLst>
          </p:cNvPr>
          <p:cNvSpPr/>
          <p:nvPr/>
        </p:nvSpPr>
        <p:spPr>
          <a:xfrm rot="10756317" flipH="1">
            <a:off x="4173875" y="3670824"/>
            <a:ext cx="215153" cy="215153"/>
          </a:xfrm>
          <a:prstGeom prst="ellipse">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6" name="Ellipse 35">
            <a:extLst>
              <a:ext uri="{FF2B5EF4-FFF2-40B4-BE49-F238E27FC236}">
                <a16:creationId xmlns:a16="http://schemas.microsoft.com/office/drawing/2014/main" id="{2F4AD222-0B04-1CF0-BB63-D44A0B9804C2}"/>
              </a:ext>
            </a:extLst>
          </p:cNvPr>
          <p:cNvSpPr/>
          <p:nvPr/>
        </p:nvSpPr>
        <p:spPr>
          <a:xfrm rot="10756317" flipH="1">
            <a:off x="2919872" y="4334501"/>
            <a:ext cx="215153" cy="215153"/>
          </a:xfrm>
          <a:prstGeom prst="ellipse">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7" name="Ellipse 36">
            <a:extLst>
              <a:ext uri="{FF2B5EF4-FFF2-40B4-BE49-F238E27FC236}">
                <a16:creationId xmlns:a16="http://schemas.microsoft.com/office/drawing/2014/main" id="{874D457C-39F8-2797-B398-EC9188D4FFC6}"/>
              </a:ext>
            </a:extLst>
          </p:cNvPr>
          <p:cNvSpPr/>
          <p:nvPr/>
        </p:nvSpPr>
        <p:spPr>
          <a:xfrm rot="18856317" flipH="1">
            <a:off x="7360359" y="3373945"/>
            <a:ext cx="215153" cy="215153"/>
          </a:xfrm>
          <a:prstGeom prst="ellipse">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8" name="Ellipse 37">
            <a:extLst>
              <a:ext uri="{FF2B5EF4-FFF2-40B4-BE49-F238E27FC236}">
                <a16:creationId xmlns:a16="http://schemas.microsoft.com/office/drawing/2014/main" id="{2F4AD222-0B04-1CF0-BB63-D44A0B9804C2}"/>
              </a:ext>
            </a:extLst>
          </p:cNvPr>
          <p:cNvSpPr/>
          <p:nvPr/>
        </p:nvSpPr>
        <p:spPr>
          <a:xfrm rot="18856317" flipH="1">
            <a:off x="5555259" y="3663436"/>
            <a:ext cx="215153" cy="215153"/>
          </a:xfrm>
          <a:prstGeom prst="ellipse">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9" name="Ellipse 38">
            <a:extLst>
              <a:ext uri="{FF2B5EF4-FFF2-40B4-BE49-F238E27FC236}">
                <a16:creationId xmlns:a16="http://schemas.microsoft.com/office/drawing/2014/main" id="{874D457C-39F8-2797-B398-EC9188D4FFC6}"/>
              </a:ext>
            </a:extLst>
          </p:cNvPr>
          <p:cNvSpPr/>
          <p:nvPr/>
        </p:nvSpPr>
        <p:spPr>
          <a:xfrm rot="18856317" flipH="1">
            <a:off x="6077668" y="3653704"/>
            <a:ext cx="215153" cy="215153"/>
          </a:xfrm>
          <a:prstGeom prst="ellipse">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0" name="Ellipse 39">
            <a:extLst>
              <a:ext uri="{FF2B5EF4-FFF2-40B4-BE49-F238E27FC236}">
                <a16:creationId xmlns:a16="http://schemas.microsoft.com/office/drawing/2014/main" id="{2F4AD222-0B04-1CF0-BB63-D44A0B9804C2}"/>
              </a:ext>
            </a:extLst>
          </p:cNvPr>
          <p:cNvSpPr/>
          <p:nvPr/>
        </p:nvSpPr>
        <p:spPr>
          <a:xfrm rot="18856317" flipH="1">
            <a:off x="4859262" y="4309116"/>
            <a:ext cx="215153" cy="215153"/>
          </a:xfrm>
          <a:prstGeom prst="ellipse">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1" name="Ellipse 40">
            <a:extLst>
              <a:ext uri="{FF2B5EF4-FFF2-40B4-BE49-F238E27FC236}">
                <a16:creationId xmlns:a16="http://schemas.microsoft.com/office/drawing/2014/main" id="{874D457C-39F8-2797-B398-EC9188D4FFC6}"/>
              </a:ext>
            </a:extLst>
          </p:cNvPr>
          <p:cNvSpPr/>
          <p:nvPr/>
        </p:nvSpPr>
        <p:spPr>
          <a:xfrm rot="5443683">
            <a:off x="6751707" y="3003406"/>
            <a:ext cx="215153" cy="215153"/>
          </a:xfrm>
          <a:prstGeom prst="ellipse">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2" name="Ellipse 41">
            <a:extLst>
              <a:ext uri="{FF2B5EF4-FFF2-40B4-BE49-F238E27FC236}">
                <a16:creationId xmlns:a16="http://schemas.microsoft.com/office/drawing/2014/main" id="{2F4AD222-0B04-1CF0-BB63-D44A0B9804C2}"/>
              </a:ext>
            </a:extLst>
          </p:cNvPr>
          <p:cNvSpPr/>
          <p:nvPr/>
        </p:nvSpPr>
        <p:spPr>
          <a:xfrm rot="5443683">
            <a:off x="7418473" y="3653704"/>
            <a:ext cx="215153" cy="215153"/>
          </a:xfrm>
          <a:prstGeom prst="ellipse">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3" name="Ellipse 42">
            <a:extLst>
              <a:ext uri="{FF2B5EF4-FFF2-40B4-BE49-F238E27FC236}">
                <a16:creationId xmlns:a16="http://schemas.microsoft.com/office/drawing/2014/main" id="{874D457C-39F8-2797-B398-EC9188D4FFC6}"/>
              </a:ext>
            </a:extLst>
          </p:cNvPr>
          <p:cNvSpPr/>
          <p:nvPr/>
        </p:nvSpPr>
        <p:spPr>
          <a:xfrm rot="10843683">
            <a:off x="7099299" y="4205667"/>
            <a:ext cx="215153" cy="215153"/>
          </a:xfrm>
          <a:prstGeom prst="ellipse">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4" name="Ellipse 43">
            <a:extLst>
              <a:ext uri="{FF2B5EF4-FFF2-40B4-BE49-F238E27FC236}">
                <a16:creationId xmlns:a16="http://schemas.microsoft.com/office/drawing/2014/main" id="{2F4AD222-0B04-1CF0-BB63-D44A0B9804C2}"/>
              </a:ext>
            </a:extLst>
          </p:cNvPr>
          <p:cNvSpPr/>
          <p:nvPr/>
        </p:nvSpPr>
        <p:spPr>
          <a:xfrm rot="10843683">
            <a:off x="6779383" y="4314603"/>
            <a:ext cx="215153" cy="215153"/>
          </a:xfrm>
          <a:prstGeom prst="ellipse">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5" name="Ellipse 44">
            <a:extLst>
              <a:ext uri="{FF2B5EF4-FFF2-40B4-BE49-F238E27FC236}">
                <a16:creationId xmlns:a16="http://schemas.microsoft.com/office/drawing/2014/main" id="{24A39A59-7175-5C15-C5C4-5CA4C6BB3FF7}"/>
              </a:ext>
            </a:extLst>
          </p:cNvPr>
          <p:cNvSpPr/>
          <p:nvPr/>
        </p:nvSpPr>
        <p:spPr>
          <a:xfrm>
            <a:off x="4466880" y="3268160"/>
            <a:ext cx="972000" cy="972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C</a:t>
            </a:r>
            <a:endParaRPr lang="de-DE" dirty="0"/>
          </a:p>
        </p:txBody>
      </p:sp>
      <p:sp>
        <p:nvSpPr>
          <p:cNvPr id="46" name="Ellipse 45">
            <a:extLst>
              <a:ext uri="{FF2B5EF4-FFF2-40B4-BE49-F238E27FC236}">
                <a16:creationId xmlns:a16="http://schemas.microsoft.com/office/drawing/2014/main" id="{24A39A59-7175-5C15-C5C4-5CA4C6BB3FF7}"/>
              </a:ext>
            </a:extLst>
          </p:cNvPr>
          <p:cNvSpPr/>
          <p:nvPr/>
        </p:nvSpPr>
        <p:spPr>
          <a:xfrm>
            <a:off x="6373284" y="3286216"/>
            <a:ext cx="972000" cy="9720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O</a:t>
            </a:r>
          </a:p>
        </p:txBody>
      </p:sp>
      <p:sp>
        <p:nvSpPr>
          <p:cNvPr id="47" name="Ellipse 46">
            <a:extLst>
              <a:ext uri="{FF2B5EF4-FFF2-40B4-BE49-F238E27FC236}">
                <a16:creationId xmlns:a16="http://schemas.microsoft.com/office/drawing/2014/main" id="{24A39A59-7175-5C15-C5C4-5CA4C6BB3FF7}"/>
              </a:ext>
            </a:extLst>
          </p:cNvPr>
          <p:cNvSpPr/>
          <p:nvPr/>
        </p:nvSpPr>
        <p:spPr>
          <a:xfrm>
            <a:off x="2541448" y="3292568"/>
            <a:ext cx="972000" cy="9720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O</a:t>
            </a:r>
          </a:p>
        </p:txBody>
      </p:sp>
      <p:sp>
        <p:nvSpPr>
          <p:cNvPr id="48" name="Ellipse 47">
            <a:extLst>
              <a:ext uri="{FF2B5EF4-FFF2-40B4-BE49-F238E27FC236}">
                <a16:creationId xmlns:a16="http://schemas.microsoft.com/office/drawing/2014/main" id="{874D457C-39F8-2797-B398-EC9188D4FFC6}"/>
              </a:ext>
            </a:extLst>
          </p:cNvPr>
          <p:cNvSpPr/>
          <p:nvPr/>
        </p:nvSpPr>
        <p:spPr>
          <a:xfrm rot="16156317" flipH="1">
            <a:off x="2919873" y="2998311"/>
            <a:ext cx="215153" cy="215153"/>
          </a:xfrm>
          <a:prstGeom prst="ellipse">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9" name="Ellipse 48">
            <a:extLst>
              <a:ext uri="{FF2B5EF4-FFF2-40B4-BE49-F238E27FC236}">
                <a16:creationId xmlns:a16="http://schemas.microsoft.com/office/drawing/2014/main" id="{874D457C-39F8-2797-B398-EC9188D4FFC6}"/>
              </a:ext>
            </a:extLst>
          </p:cNvPr>
          <p:cNvSpPr/>
          <p:nvPr/>
        </p:nvSpPr>
        <p:spPr>
          <a:xfrm rot="10756317" flipH="1">
            <a:off x="3584360" y="3670822"/>
            <a:ext cx="215153" cy="215153"/>
          </a:xfrm>
          <a:prstGeom prst="ellipse">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50" name="Ellipse 49">
            <a:extLst>
              <a:ext uri="{FF2B5EF4-FFF2-40B4-BE49-F238E27FC236}">
                <a16:creationId xmlns:a16="http://schemas.microsoft.com/office/drawing/2014/main" id="{874D457C-39F8-2797-B398-EC9188D4FFC6}"/>
              </a:ext>
            </a:extLst>
          </p:cNvPr>
          <p:cNvSpPr/>
          <p:nvPr/>
        </p:nvSpPr>
        <p:spPr>
          <a:xfrm rot="16156317" flipH="1">
            <a:off x="2589782" y="4263668"/>
            <a:ext cx="215153" cy="215153"/>
          </a:xfrm>
          <a:prstGeom prst="ellipse">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51" name="Ellipse 50">
            <a:extLst>
              <a:ext uri="{FF2B5EF4-FFF2-40B4-BE49-F238E27FC236}">
                <a16:creationId xmlns:a16="http://schemas.microsoft.com/office/drawing/2014/main" id="{2F4AD222-0B04-1CF0-BB63-D44A0B9804C2}"/>
              </a:ext>
            </a:extLst>
          </p:cNvPr>
          <p:cNvSpPr/>
          <p:nvPr/>
        </p:nvSpPr>
        <p:spPr>
          <a:xfrm rot="16156317" flipH="1">
            <a:off x="2327163" y="3399617"/>
            <a:ext cx="215153" cy="215153"/>
          </a:xfrm>
          <a:prstGeom prst="ellipse">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52" name="Rechteck 51"/>
          <p:cNvSpPr/>
          <p:nvPr/>
        </p:nvSpPr>
        <p:spPr>
          <a:xfrm flipH="1">
            <a:off x="5528362" y="3645012"/>
            <a:ext cx="809007" cy="252000"/>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53" name="Rechteck 52"/>
          <p:cNvSpPr/>
          <p:nvPr/>
        </p:nvSpPr>
        <p:spPr>
          <a:xfrm rot="869884" flipH="1">
            <a:off x="2452746" y="4289578"/>
            <a:ext cx="809007" cy="252000"/>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54" name="Rechteck 53"/>
          <p:cNvSpPr/>
          <p:nvPr/>
        </p:nvSpPr>
        <p:spPr>
          <a:xfrm rot="20730116">
            <a:off x="6645365" y="4238891"/>
            <a:ext cx="809007" cy="252000"/>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55" name="Rechteck 54"/>
          <p:cNvSpPr/>
          <p:nvPr/>
        </p:nvSpPr>
        <p:spPr>
          <a:xfrm rot="17272725" flipH="1">
            <a:off x="1991848" y="3459485"/>
            <a:ext cx="809007" cy="252000"/>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56" name="Rechteck 55"/>
          <p:cNvSpPr/>
          <p:nvPr/>
        </p:nvSpPr>
        <p:spPr>
          <a:xfrm rot="4327275">
            <a:off x="7080341" y="3426017"/>
            <a:ext cx="809007" cy="252000"/>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1" name="Rechteck 30"/>
          <p:cNvSpPr/>
          <p:nvPr/>
        </p:nvSpPr>
        <p:spPr>
          <a:xfrm flipH="1">
            <a:off x="3576146" y="3368465"/>
            <a:ext cx="809007" cy="252000"/>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57" name="Rechteck 56"/>
          <p:cNvSpPr/>
          <p:nvPr/>
        </p:nvSpPr>
        <p:spPr>
          <a:xfrm flipH="1">
            <a:off x="5520607" y="3348960"/>
            <a:ext cx="809007" cy="252000"/>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Tree>
    <p:extLst>
      <p:ext uri="{BB962C8B-B14F-4D97-AF65-F5344CB8AC3E}">
        <p14:creationId xmlns:p14="http://schemas.microsoft.com/office/powerpoint/2010/main" val="2294091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1.02564E-6 2.22222E-6 L 0.07083 0.05879 " pathEditMode="relative" rAng="0" ptsTypes="AA">
                                      <p:cBhvr>
                                        <p:cTn id="6" dur="750" fill="hold"/>
                                        <p:tgtEl>
                                          <p:spTgt spid="48"/>
                                        </p:tgtEl>
                                        <p:attrNameLst>
                                          <p:attrName>ppt_x</p:attrName>
                                          <p:attrName>ppt_y</p:attrName>
                                        </p:attrNameLst>
                                      </p:cBhvr>
                                      <p:rCtr x="3542" y="2940"/>
                                    </p:animMotion>
                                  </p:childTnLst>
                                </p:cTn>
                              </p:par>
                            </p:childTnLst>
                          </p:cTn>
                        </p:par>
                        <p:par>
                          <p:cTn id="7" fill="hold">
                            <p:stCondLst>
                              <p:cond delay="750"/>
                            </p:stCondLst>
                            <p:childTnLst>
                              <p:par>
                                <p:cTn id="8" presetID="42" presetClass="path" presetSubtype="0" accel="50000" decel="50000" fill="hold" grpId="0" nodeType="afterEffect">
                                  <p:stCondLst>
                                    <p:cond delay="250"/>
                                  </p:stCondLst>
                                  <p:childTnLst>
                                    <p:animMotion origin="layout" path="M -2.05128E-6 2.22222E-6 L -0.0782 0.05764 " pathEditMode="relative" rAng="0" ptsTypes="AA">
                                      <p:cBhvr>
                                        <p:cTn id="9" dur="750" fill="hold"/>
                                        <p:tgtEl>
                                          <p:spTgt spid="33"/>
                                        </p:tgtEl>
                                        <p:attrNameLst>
                                          <p:attrName>ppt_x</p:attrName>
                                          <p:attrName>ppt_y</p:attrName>
                                        </p:attrNameLst>
                                      </p:cBhvr>
                                      <p:rCtr x="-3910" y="2870"/>
                                    </p:animMotion>
                                  </p:childTnLst>
                                </p:cTn>
                              </p:par>
                            </p:childTnLst>
                          </p:cTn>
                        </p:par>
                        <p:par>
                          <p:cTn id="10" fill="hold">
                            <p:stCondLst>
                              <p:cond delay="1750"/>
                            </p:stCondLst>
                            <p:childTnLst>
                              <p:par>
                                <p:cTn id="11" presetID="42" presetClass="path" presetSubtype="0" accel="50000" decel="50000" fill="hold" grpId="0" nodeType="afterEffect">
                                  <p:stCondLst>
                                    <p:cond delay="250"/>
                                  </p:stCondLst>
                                  <p:childTnLst>
                                    <p:animMotion origin="layout" path="M -2.05128E-6 -1.48148E-6 L 0.07532 -0.13356 " pathEditMode="relative" rAng="0" ptsTypes="AA">
                                      <p:cBhvr>
                                        <p:cTn id="12" dur="750" fill="hold"/>
                                        <p:tgtEl>
                                          <p:spTgt spid="40"/>
                                        </p:tgtEl>
                                        <p:attrNameLst>
                                          <p:attrName>ppt_x</p:attrName>
                                          <p:attrName>ppt_y</p:attrName>
                                        </p:attrNameLst>
                                      </p:cBhvr>
                                      <p:rCtr x="3766" y="-6690"/>
                                    </p:animMotion>
                                  </p:childTnLst>
                                </p:cTn>
                              </p:par>
                            </p:childTnLst>
                          </p:cTn>
                        </p:par>
                        <p:par>
                          <p:cTn id="13" fill="hold">
                            <p:stCondLst>
                              <p:cond delay="2750"/>
                            </p:stCondLst>
                            <p:childTnLst>
                              <p:par>
                                <p:cTn id="14" presetID="42" presetClass="path" presetSubtype="0" accel="50000" decel="50000" fill="hold" grpId="0" nodeType="afterEffect">
                                  <p:stCondLst>
                                    <p:cond delay="250"/>
                                  </p:stCondLst>
                                  <p:childTnLst>
                                    <p:animMotion origin="layout" path="M 2.05128E-6 -2.22222E-6 L -0.07084 0.05417 " pathEditMode="relative" rAng="0" ptsTypes="AA">
                                      <p:cBhvr>
                                        <p:cTn id="15" dur="750" fill="hold"/>
                                        <p:tgtEl>
                                          <p:spTgt spid="41"/>
                                        </p:tgtEl>
                                        <p:attrNameLst>
                                          <p:attrName>ppt_x</p:attrName>
                                          <p:attrName>ppt_y</p:attrName>
                                        </p:attrNameLst>
                                      </p:cBhvr>
                                      <p:rCtr x="-3542" y="2708"/>
                                    </p:animMotion>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31"/>
                                        </p:tgtEl>
                                        <p:attrNameLst>
                                          <p:attrName>style.visibility</p:attrName>
                                        </p:attrNameLst>
                                      </p:cBhvr>
                                      <p:to>
                                        <p:strVal val="visible"/>
                                      </p:to>
                                    </p:set>
                                    <p:animEffect transition="in" filter="wipe(left)">
                                      <p:cBhvr>
                                        <p:cTn id="20" dur="500"/>
                                        <p:tgtEl>
                                          <p:spTgt spid="31"/>
                                        </p:tgtEl>
                                      </p:cBhvr>
                                    </p:animEffect>
                                  </p:childTnLst>
                                </p:cTn>
                              </p:par>
                            </p:childTnLst>
                          </p:cTn>
                        </p:par>
                        <p:par>
                          <p:cTn id="21" fill="hold">
                            <p:stCondLst>
                              <p:cond delay="500"/>
                            </p:stCondLst>
                            <p:childTnLst>
                              <p:par>
                                <p:cTn id="22" presetID="22" presetClass="entr" presetSubtype="8" fill="hold" grpId="0" nodeType="afterEffect">
                                  <p:stCondLst>
                                    <p:cond delay="250"/>
                                  </p:stCondLst>
                                  <p:childTnLst>
                                    <p:set>
                                      <p:cBhvr>
                                        <p:cTn id="23" dur="1" fill="hold">
                                          <p:stCondLst>
                                            <p:cond delay="0"/>
                                          </p:stCondLst>
                                        </p:cTn>
                                        <p:tgtEl>
                                          <p:spTgt spid="57"/>
                                        </p:tgtEl>
                                        <p:attrNameLst>
                                          <p:attrName>style.visibility</p:attrName>
                                        </p:attrNameLst>
                                      </p:cBhvr>
                                      <p:to>
                                        <p:strVal val="visible"/>
                                      </p:to>
                                    </p:set>
                                    <p:animEffect transition="in" filter="wipe(left)">
                                      <p:cBhvr>
                                        <p:cTn id="24" dur="500"/>
                                        <p:tgtEl>
                                          <p:spTgt spid="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P spid="40" grpId="0" animBg="1"/>
      <p:bldP spid="41" grpId="0" animBg="1"/>
      <p:bldP spid="48" grpId="0" animBg="1"/>
      <p:bldP spid="31" grpId="0" animBg="1"/>
      <p:bldP spid="57"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Von den Atomen zur Valenzstrich-Schreibweise</a:t>
            </a:r>
            <a:endParaRPr lang="de-DE" dirty="0"/>
          </a:p>
        </p:txBody>
      </p:sp>
      <p:sp>
        <p:nvSpPr>
          <p:cNvPr id="3" name="Inhaltsplatzhalter 2"/>
          <p:cNvSpPr>
            <a:spLocks noGrp="1"/>
          </p:cNvSpPr>
          <p:nvPr>
            <p:ph idx="1"/>
          </p:nvPr>
        </p:nvSpPr>
        <p:spPr/>
        <p:txBody>
          <a:bodyPr/>
          <a:lstStyle/>
          <a:p>
            <a:r>
              <a:rPr lang="de-DE" dirty="0" smtClean="0"/>
              <a:t>Man könnte die Formel nur etwas symmetrischer schreiben, damit alle Aufenthaltsräume für Elektronen den größtmöglichen Abstand zueinander einnehmen:</a:t>
            </a:r>
          </a:p>
          <a:p>
            <a:endParaRPr lang="de-DE" dirty="0"/>
          </a:p>
          <a:p>
            <a:endParaRPr lang="de-DE" dirty="0" smtClean="0"/>
          </a:p>
          <a:p>
            <a:endParaRPr lang="de-DE" dirty="0"/>
          </a:p>
          <a:p>
            <a:endParaRPr lang="de-DE" dirty="0" smtClean="0"/>
          </a:p>
          <a:p>
            <a:endParaRPr lang="de-DE" dirty="0"/>
          </a:p>
          <a:p>
            <a:endParaRPr lang="de-DE" dirty="0" smtClean="0"/>
          </a:p>
          <a:p>
            <a:endParaRPr lang="de-DE" dirty="0"/>
          </a:p>
          <a:p>
            <a:r>
              <a:rPr lang="de-DE" dirty="0" smtClean="0"/>
              <a:t>                                            O=C=O</a:t>
            </a:r>
          </a:p>
        </p:txBody>
      </p:sp>
      <p:sp>
        <p:nvSpPr>
          <p:cNvPr id="4" name="Foliennummernplatzhalter 3"/>
          <p:cNvSpPr>
            <a:spLocks noGrp="1"/>
          </p:cNvSpPr>
          <p:nvPr>
            <p:ph type="sldNum" sz="quarter" idx="12"/>
          </p:nvPr>
        </p:nvSpPr>
        <p:spPr/>
        <p:txBody>
          <a:bodyPr/>
          <a:lstStyle/>
          <a:p>
            <a:fld id="{649AAC7D-4B30-4604-BD35-0C4E56313D0D}" type="slidenum">
              <a:rPr lang="de-DE" smtClean="0"/>
              <a:t>48</a:t>
            </a:fld>
            <a:endParaRPr lang="de-DE" dirty="0"/>
          </a:p>
        </p:txBody>
      </p:sp>
      <p:pic>
        <p:nvPicPr>
          <p:cNvPr id="32" name="Inhaltsplatzhalter 24">
            <a:extLst>
              <a:ext uri="{FF2B5EF4-FFF2-40B4-BE49-F238E27FC236}">
                <a16:creationId xmlns:a16="http://schemas.microsoft.com/office/drawing/2014/main" id="{43CA3943-747B-010A-98E7-8C6CED0ACC0C}"/>
              </a:ext>
            </a:extLst>
          </p:cNvPr>
          <p:cNvPicPr>
            <a:picLocks noGrp="1" noChangeAspect="1"/>
          </p:cNvPicPr>
          <p:nvPr>
            <p:ph sz="quarter" idx="13"/>
          </p:nvPr>
        </p:nvPicPr>
        <p:blipFill>
          <a:blip r:embed="rId2"/>
          <a:stretch>
            <a:fillRect/>
          </a:stretch>
        </p:blipFill>
        <p:spPr>
          <a:xfrm>
            <a:off x="613924" y="503238"/>
            <a:ext cx="535864" cy="900112"/>
          </a:xfrm>
          <a:prstGeom prst="rect">
            <a:avLst/>
          </a:prstGeom>
        </p:spPr>
      </p:pic>
      <p:grpSp>
        <p:nvGrpSpPr>
          <p:cNvPr id="5" name="Gruppieren 4"/>
          <p:cNvGrpSpPr/>
          <p:nvPr/>
        </p:nvGrpSpPr>
        <p:grpSpPr>
          <a:xfrm>
            <a:off x="2393613" y="2564904"/>
            <a:ext cx="5113585" cy="1744860"/>
            <a:chOff x="2393613" y="2872349"/>
            <a:chExt cx="5113585" cy="1744860"/>
          </a:xfrm>
        </p:grpSpPr>
        <p:sp>
          <p:nvSpPr>
            <p:cNvPr id="21" name="Rechteck 20"/>
            <p:cNvSpPr/>
            <p:nvPr/>
          </p:nvSpPr>
          <p:spPr>
            <a:xfrm flipH="1">
              <a:off x="3581379" y="3861048"/>
              <a:ext cx="809007" cy="252000"/>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5" name="Ellipse 44">
              <a:extLst>
                <a:ext uri="{FF2B5EF4-FFF2-40B4-BE49-F238E27FC236}">
                  <a16:creationId xmlns:a16="http://schemas.microsoft.com/office/drawing/2014/main" id="{24A39A59-7175-5C15-C5C4-5CA4C6BB3FF7}"/>
                </a:ext>
              </a:extLst>
            </p:cNvPr>
            <p:cNvSpPr/>
            <p:nvPr/>
          </p:nvSpPr>
          <p:spPr>
            <a:xfrm>
              <a:off x="4466880" y="3268160"/>
              <a:ext cx="972000" cy="972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C</a:t>
              </a:r>
              <a:endParaRPr lang="de-DE" dirty="0"/>
            </a:p>
          </p:txBody>
        </p:sp>
        <p:sp>
          <p:nvSpPr>
            <p:cNvPr id="46" name="Ellipse 45">
              <a:extLst>
                <a:ext uri="{FF2B5EF4-FFF2-40B4-BE49-F238E27FC236}">
                  <a16:creationId xmlns:a16="http://schemas.microsoft.com/office/drawing/2014/main" id="{24A39A59-7175-5C15-C5C4-5CA4C6BB3FF7}"/>
                </a:ext>
              </a:extLst>
            </p:cNvPr>
            <p:cNvSpPr/>
            <p:nvPr/>
          </p:nvSpPr>
          <p:spPr>
            <a:xfrm>
              <a:off x="6373284" y="3286216"/>
              <a:ext cx="972000" cy="9720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O</a:t>
              </a:r>
            </a:p>
          </p:txBody>
        </p:sp>
        <p:sp>
          <p:nvSpPr>
            <p:cNvPr id="47" name="Ellipse 46">
              <a:extLst>
                <a:ext uri="{FF2B5EF4-FFF2-40B4-BE49-F238E27FC236}">
                  <a16:creationId xmlns:a16="http://schemas.microsoft.com/office/drawing/2014/main" id="{24A39A59-7175-5C15-C5C4-5CA4C6BB3FF7}"/>
                </a:ext>
              </a:extLst>
            </p:cNvPr>
            <p:cNvSpPr/>
            <p:nvPr/>
          </p:nvSpPr>
          <p:spPr>
            <a:xfrm>
              <a:off x="2541448" y="3292568"/>
              <a:ext cx="972000" cy="9720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O</a:t>
              </a:r>
            </a:p>
          </p:txBody>
        </p:sp>
        <p:sp>
          <p:nvSpPr>
            <p:cNvPr id="52" name="Rechteck 51"/>
            <p:cNvSpPr/>
            <p:nvPr/>
          </p:nvSpPr>
          <p:spPr>
            <a:xfrm flipH="1">
              <a:off x="5528362" y="3861048"/>
              <a:ext cx="809007" cy="252000"/>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55" name="Rechteck 54"/>
            <p:cNvSpPr/>
            <p:nvPr/>
          </p:nvSpPr>
          <p:spPr>
            <a:xfrm rot="18535396" flipH="1">
              <a:off x="2115109" y="3174877"/>
              <a:ext cx="809007" cy="252000"/>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1" name="Rechteck 30"/>
            <p:cNvSpPr/>
            <p:nvPr/>
          </p:nvSpPr>
          <p:spPr>
            <a:xfrm flipH="1">
              <a:off x="3576146" y="3465032"/>
              <a:ext cx="809007" cy="252000"/>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57" name="Rechteck 56"/>
            <p:cNvSpPr/>
            <p:nvPr/>
          </p:nvSpPr>
          <p:spPr>
            <a:xfrm flipH="1">
              <a:off x="5520607" y="3465032"/>
              <a:ext cx="809007" cy="252000"/>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58" name="Rechteck 57"/>
            <p:cNvSpPr/>
            <p:nvPr/>
          </p:nvSpPr>
          <p:spPr>
            <a:xfrm rot="3064604" flipH="1" flipV="1">
              <a:off x="6940780" y="3150853"/>
              <a:ext cx="809007" cy="252000"/>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59" name="Rechteck 58"/>
            <p:cNvSpPr/>
            <p:nvPr/>
          </p:nvSpPr>
          <p:spPr>
            <a:xfrm rot="18535396" flipH="1">
              <a:off x="6976694" y="4080354"/>
              <a:ext cx="809007" cy="252000"/>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60" name="Rechteck 59"/>
            <p:cNvSpPr/>
            <p:nvPr/>
          </p:nvSpPr>
          <p:spPr>
            <a:xfrm rot="3064604" flipH="1" flipV="1">
              <a:off x="2115322" y="4086706"/>
              <a:ext cx="809007" cy="252000"/>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grpSp>
    </p:spTree>
    <p:extLst>
      <p:ext uri="{BB962C8B-B14F-4D97-AF65-F5344CB8AC3E}">
        <p14:creationId xmlns:p14="http://schemas.microsoft.com/office/powerpoint/2010/main" val="324167054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Von den Atomen zur Valenzstrich-Schreibweise</a:t>
            </a:r>
            <a:endParaRPr lang="de-DE" dirty="0"/>
          </a:p>
        </p:txBody>
      </p:sp>
      <p:sp>
        <p:nvSpPr>
          <p:cNvPr id="3" name="Inhaltsplatzhalter 2"/>
          <p:cNvSpPr>
            <a:spLocks noGrp="1"/>
          </p:cNvSpPr>
          <p:nvPr>
            <p:ph idx="1"/>
          </p:nvPr>
        </p:nvSpPr>
        <p:spPr/>
        <p:txBody>
          <a:bodyPr/>
          <a:lstStyle/>
          <a:p>
            <a:r>
              <a:rPr lang="de-DE" dirty="0" smtClean="0"/>
              <a:t>Überprüfe: jedes Atom im neuen Molekül sollte eine volle Valenzschale (hier 8 Elektronen) besitzen.</a:t>
            </a:r>
          </a:p>
        </p:txBody>
      </p:sp>
      <p:sp>
        <p:nvSpPr>
          <p:cNvPr id="4" name="Foliennummernplatzhalter 3"/>
          <p:cNvSpPr>
            <a:spLocks noGrp="1"/>
          </p:cNvSpPr>
          <p:nvPr>
            <p:ph type="sldNum" sz="quarter" idx="12"/>
          </p:nvPr>
        </p:nvSpPr>
        <p:spPr/>
        <p:txBody>
          <a:bodyPr/>
          <a:lstStyle/>
          <a:p>
            <a:fld id="{649AAC7D-4B30-4604-BD35-0C4E56313D0D}" type="slidenum">
              <a:rPr lang="de-DE" smtClean="0"/>
              <a:t>49</a:t>
            </a:fld>
            <a:endParaRPr lang="de-DE" dirty="0"/>
          </a:p>
        </p:txBody>
      </p:sp>
      <p:pic>
        <p:nvPicPr>
          <p:cNvPr id="32" name="Inhaltsplatzhalter 24">
            <a:extLst>
              <a:ext uri="{FF2B5EF4-FFF2-40B4-BE49-F238E27FC236}">
                <a16:creationId xmlns:a16="http://schemas.microsoft.com/office/drawing/2014/main" id="{43CA3943-747B-010A-98E7-8C6CED0ACC0C}"/>
              </a:ext>
            </a:extLst>
          </p:cNvPr>
          <p:cNvPicPr>
            <a:picLocks noGrp="1" noChangeAspect="1"/>
          </p:cNvPicPr>
          <p:nvPr>
            <p:ph sz="quarter" idx="13"/>
          </p:nvPr>
        </p:nvPicPr>
        <p:blipFill>
          <a:blip r:embed="rId2"/>
          <a:stretch>
            <a:fillRect/>
          </a:stretch>
        </p:blipFill>
        <p:spPr>
          <a:xfrm>
            <a:off x="613924" y="503238"/>
            <a:ext cx="535864" cy="900112"/>
          </a:xfrm>
          <a:prstGeom prst="rect">
            <a:avLst/>
          </a:prstGeom>
        </p:spPr>
      </p:pic>
      <p:grpSp>
        <p:nvGrpSpPr>
          <p:cNvPr id="5" name="Gruppieren 4"/>
          <p:cNvGrpSpPr/>
          <p:nvPr/>
        </p:nvGrpSpPr>
        <p:grpSpPr>
          <a:xfrm>
            <a:off x="2393613" y="2564904"/>
            <a:ext cx="5113585" cy="1744860"/>
            <a:chOff x="2393613" y="2872349"/>
            <a:chExt cx="5113585" cy="1744860"/>
          </a:xfrm>
        </p:grpSpPr>
        <p:sp>
          <p:nvSpPr>
            <p:cNvPr id="21" name="Rechteck 20"/>
            <p:cNvSpPr/>
            <p:nvPr/>
          </p:nvSpPr>
          <p:spPr>
            <a:xfrm flipH="1">
              <a:off x="3581379" y="3861048"/>
              <a:ext cx="809007" cy="252000"/>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5" name="Ellipse 44">
              <a:extLst>
                <a:ext uri="{FF2B5EF4-FFF2-40B4-BE49-F238E27FC236}">
                  <a16:creationId xmlns:a16="http://schemas.microsoft.com/office/drawing/2014/main" id="{24A39A59-7175-5C15-C5C4-5CA4C6BB3FF7}"/>
                </a:ext>
              </a:extLst>
            </p:cNvPr>
            <p:cNvSpPr/>
            <p:nvPr/>
          </p:nvSpPr>
          <p:spPr>
            <a:xfrm>
              <a:off x="4466880" y="3268160"/>
              <a:ext cx="972000" cy="972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C</a:t>
              </a:r>
              <a:endParaRPr lang="de-DE" dirty="0"/>
            </a:p>
          </p:txBody>
        </p:sp>
        <p:sp>
          <p:nvSpPr>
            <p:cNvPr id="46" name="Ellipse 45">
              <a:extLst>
                <a:ext uri="{FF2B5EF4-FFF2-40B4-BE49-F238E27FC236}">
                  <a16:creationId xmlns:a16="http://schemas.microsoft.com/office/drawing/2014/main" id="{24A39A59-7175-5C15-C5C4-5CA4C6BB3FF7}"/>
                </a:ext>
              </a:extLst>
            </p:cNvPr>
            <p:cNvSpPr/>
            <p:nvPr/>
          </p:nvSpPr>
          <p:spPr>
            <a:xfrm>
              <a:off x="6373284" y="3286216"/>
              <a:ext cx="972000" cy="9720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O</a:t>
              </a:r>
            </a:p>
          </p:txBody>
        </p:sp>
        <p:sp>
          <p:nvSpPr>
            <p:cNvPr id="47" name="Ellipse 46">
              <a:extLst>
                <a:ext uri="{FF2B5EF4-FFF2-40B4-BE49-F238E27FC236}">
                  <a16:creationId xmlns:a16="http://schemas.microsoft.com/office/drawing/2014/main" id="{24A39A59-7175-5C15-C5C4-5CA4C6BB3FF7}"/>
                </a:ext>
              </a:extLst>
            </p:cNvPr>
            <p:cNvSpPr/>
            <p:nvPr/>
          </p:nvSpPr>
          <p:spPr>
            <a:xfrm>
              <a:off x="2541448" y="3292568"/>
              <a:ext cx="972000" cy="9720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O</a:t>
              </a:r>
            </a:p>
          </p:txBody>
        </p:sp>
        <p:sp>
          <p:nvSpPr>
            <p:cNvPr id="52" name="Rechteck 51"/>
            <p:cNvSpPr/>
            <p:nvPr/>
          </p:nvSpPr>
          <p:spPr>
            <a:xfrm flipH="1">
              <a:off x="5528362" y="3861048"/>
              <a:ext cx="809007" cy="252000"/>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55" name="Rechteck 54"/>
            <p:cNvSpPr/>
            <p:nvPr/>
          </p:nvSpPr>
          <p:spPr>
            <a:xfrm rot="18535396" flipH="1">
              <a:off x="2115109" y="3174877"/>
              <a:ext cx="809007" cy="252000"/>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1" name="Rechteck 30"/>
            <p:cNvSpPr/>
            <p:nvPr/>
          </p:nvSpPr>
          <p:spPr>
            <a:xfrm flipH="1">
              <a:off x="3576146" y="3465032"/>
              <a:ext cx="809007" cy="252000"/>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57" name="Rechteck 56"/>
            <p:cNvSpPr/>
            <p:nvPr/>
          </p:nvSpPr>
          <p:spPr>
            <a:xfrm flipH="1">
              <a:off x="5520607" y="3465032"/>
              <a:ext cx="809007" cy="252000"/>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58" name="Rechteck 57"/>
            <p:cNvSpPr/>
            <p:nvPr/>
          </p:nvSpPr>
          <p:spPr>
            <a:xfrm rot="3064604" flipH="1" flipV="1">
              <a:off x="6940780" y="3150853"/>
              <a:ext cx="809007" cy="252000"/>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59" name="Rechteck 58"/>
            <p:cNvSpPr/>
            <p:nvPr/>
          </p:nvSpPr>
          <p:spPr>
            <a:xfrm rot="18535396" flipH="1">
              <a:off x="6976694" y="4080354"/>
              <a:ext cx="809007" cy="252000"/>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60" name="Rechteck 59"/>
            <p:cNvSpPr/>
            <p:nvPr/>
          </p:nvSpPr>
          <p:spPr>
            <a:xfrm rot="3064604" flipH="1" flipV="1">
              <a:off x="2115322" y="4086706"/>
              <a:ext cx="809007" cy="252000"/>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grpSp>
      <p:sp>
        <p:nvSpPr>
          <p:cNvPr id="6" name="Ellipse 5"/>
          <p:cNvSpPr/>
          <p:nvPr/>
        </p:nvSpPr>
        <p:spPr>
          <a:xfrm>
            <a:off x="3440832" y="2420888"/>
            <a:ext cx="3024336" cy="2149599"/>
          </a:xfrm>
          <a:prstGeom prst="ellipse">
            <a:avLst/>
          </a:prstGeom>
          <a:no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Ellipse 18"/>
          <p:cNvSpPr/>
          <p:nvPr/>
        </p:nvSpPr>
        <p:spPr>
          <a:xfrm>
            <a:off x="1928664" y="2420888"/>
            <a:ext cx="2592288" cy="2149599"/>
          </a:xfrm>
          <a:prstGeom prst="ellipse">
            <a:avLst/>
          </a:prstGeom>
          <a:no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Ellipse 19"/>
          <p:cNvSpPr/>
          <p:nvPr/>
        </p:nvSpPr>
        <p:spPr>
          <a:xfrm>
            <a:off x="5403823" y="2396323"/>
            <a:ext cx="2592288" cy="2149599"/>
          </a:xfrm>
          <a:prstGeom prst="ellipse">
            <a:avLst/>
          </a:prstGeom>
          <a:no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Interaktive Schaltfläche: Zurück oder Vorherige(r) 6">
            <a:hlinkClick r:id="rId3" action="ppaction://hlinksldjump" highlightClick="1"/>
          </p:cNvPr>
          <p:cNvSpPr/>
          <p:nvPr/>
        </p:nvSpPr>
        <p:spPr>
          <a:xfrm>
            <a:off x="8566838" y="5589240"/>
            <a:ext cx="706642" cy="720080"/>
          </a:xfrm>
          <a:prstGeom prst="actionButtonBackPrevious">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081019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1)">
                                      <p:cBhvr>
                                        <p:cTn id="7" dur="75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1" nodeType="clickEffect">
                                  <p:stCondLst>
                                    <p:cond delay="0"/>
                                  </p:stCondLst>
                                  <p:childTnLst>
                                    <p:animEffect transition="out" filter="fade">
                                      <p:cBhvr>
                                        <p:cTn id="11" dur="500"/>
                                        <p:tgtEl>
                                          <p:spTgt spid="6"/>
                                        </p:tgtEl>
                                      </p:cBhvr>
                                    </p:animEffect>
                                    <p:set>
                                      <p:cBhvr>
                                        <p:cTn id="12" dur="1" fill="hold">
                                          <p:stCondLst>
                                            <p:cond delay="499"/>
                                          </p:stCondLst>
                                        </p:cTn>
                                        <p:tgtEl>
                                          <p:spTgt spid="6"/>
                                        </p:tgtEl>
                                        <p:attrNameLst>
                                          <p:attrName>style.visibility</p:attrName>
                                        </p:attrNameLst>
                                      </p:cBhvr>
                                      <p:to>
                                        <p:strVal val="hidden"/>
                                      </p:to>
                                    </p:set>
                                  </p:childTnLst>
                                </p:cTn>
                              </p:par>
                            </p:childTnLst>
                          </p:cTn>
                        </p:par>
                        <p:par>
                          <p:cTn id="13" fill="hold">
                            <p:stCondLst>
                              <p:cond delay="500"/>
                            </p:stCondLst>
                            <p:childTnLst>
                              <p:par>
                                <p:cTn id="14" presetID="21" presetClass="entr" presetSubtype="1" fill="hold" grpId="0" nodeType="afterEffect">
                                  <p:stCondLst>
                                    <p:cond delay="0"/>
                                  </p:stCondLst>
                                  <p:childTnLst>
                                    <p:set>
                                      <p:cBhvr>
                                        <p:cTn id="15" dur="1" fill="hold">
                                          <p:stCondLst>
                                            <p:cond delay="0"/>
                                          </p:stCondLst>
                                        </p:cTn>
                                        <p:tgtEl>
                                          <p:spTgt spid="19"/>
                                        </p:tgtEl>
                                        <p:attrNameLst>
                                          <p:attrName>style.visibility</p:attrName>
                                        </p:attrNameLst>
                                      </p:cBhvr>
                                      <p:to>
                                        <p:strVal val="visible"/>
                                      </p:to>
                                    </p:set>
                                    <p:animEffect transition="in" filter="wheel(1)">
                                      <p:cBhvr>
                                        <p:cTn id="16" dur="750"/>
                                        <p:tgtEl>
                                          <p:spTgt spid="19"/>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xit" presetSubtype="0" fill="hold" grpId="1" nodeType="clickEffect">
                                  <p:stCondLst>
                                    <p:cond delay="0"/>
                                  </p:stCondLst>
                                  <p:childTnLst>
                                    <p:animEffect transition="out" filter="fade">
                                      <p:cBhvr>
                                        <p:cTn id="20" dur="500"/>
                                        <p:tgtEl>
                                          <p:spTgt spid="19"/>
                                        </p:tgtEl>
                                      </p:cBhvr>
                                    </p:animEffect>
                                    <p:set>
                                      <p:cBhvr>
                                        <p:cTn id="21" dur="1" fill="hold">
                                          <p:stCondLst>
                                            <p:cond delay="499"/>
                                          </p:stCondLst>
                                        </p:cTn>
                                        <p:tgtEl>
                                          <p:spTgt spid="19"/>
                                        </p:tgtEl>
                                        <p:attrNameLst>
                                          <p:attrName>style.visibility</p:attrName>
                                        </p:attrNameLst>
                                      </p:cBhvr>
                                      <p:to>
                                        <p:strVal val="hidden"/>
                                      </p:to>
                                    </p:set>
                                  </p:childTnLst>
                                </p:cTn>
                              </p:par>
                            </p:childTnLst>
                          </p:cTn>
                        </p:par>
                        <p:par>
                          <p:cTn id="22" fill="hold">
                            <p:stCondLst>
                              <p:cond delay="500"/>
                            </p:stCondLst>
                            <p:childTnLst>
                              <p:par>
                                <p:cTn id="23" presetID="21" presetClass="entr" presetSubtype="1" fill="hold" grpId="0" nodeType="afterEffect">
                                  <p:stCondLst>
                                    <p:cond delay="0"/>
                                  </p:stCondLst>
                                  <p:childTnLst>
                                    <p:set>
                                      <p:cBhvr>
                                        <p:cTn id="24" dur="1" fill="hold">
                                          <p:stCondLst>
                                            <p:cond delay="0"/>
                                          </p:stCondLst>
                                        </p:cTn>
                                        <p:tgtEl>
                                          <p:spTgt spid="20"/>
                                        </p:tgtEl>
                                        <p:attrNameLst>
                                          <p:attrName>style.visibility</p:attrName>
                                        </p:attrNameLst>
                                      </p:cBhvr>
                                      <p:to>
                                        <p:strVal val="visible"/>
                                      </p:to>
                                    </p:set>
                                    <p:animEffect transition="in" filter="wheel(1)">
                                      <p:cBhvr>
                                        <p:cTn id="25" dur="75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19" grpId="0" animBg="1"/>
      <p:bldP spid="19" grpId="1" animBg="1"/>
      <p:bldP spid="2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de-DE" dirty="0" smtClean="0"/>
              <a:t>Vorbereitung</a:t>
            </a:r>
            <a:endParaRPr lang="de-DE" dirty="0"/>
          </a:p>
        </p:txBody>
      </p:sp>
      <p:sp>
        <p:nvSpPr>
          <p:cNvPr id="3" name="Inhaltsplatzhalter 2">
            <a:extLst>
              <a:ext uri="{FF2B5EF4-FFF2-40B4-BE49-F238E27FC236}">
                <a16:creationId xmlns:a16="http://schemas.microsoft.com/office/drawing/2014/main" id="{653B0CB0-0643-8021-9D57-B30BCE366E73}"/>
              </a:ext>
            </a:extLst>
          </p:cNvPr>
          <p:cNvSpPr>
            <a:spLocks noGrp="1"/>
          </p:cNvSpPr>
          <p:nvPr>
            <p:ph idx="1"/>
          </p:nvPr>
        </p:nvSpPr>
        <p:spPr/>
        <p:txBody>
          <a:bodyPr anchor="ctr"/>
          <a:lstStyle/>
          <a:p>
            <a:pPr algn="just"/>
            <a:r>
              <a:rPr lang="de-DE" dirty="0">
                <a:cs typeface="Arial"/>
              </a:rPr>
              <a:t>Du solltest für diese Unterrichtseinheit bereitliegen haben:</a:t>
            </a:r>
          </a:p>
          <a:p>
            <a:pPr marL="342900" indent="-342900" algn="just">
              <a:buChar char="•"/>
            </a:pPr>
            <a:r>
              <a:rPr lang="de-DE" smtClean="0">
                <a:cs typeface="Arial"/>
              </a:rPr>
              <a:t>ausgeschnittene </a:t>
            </a:r>
            <a:r>
              <a:rPr lang="de-DE" smtClean="0">
                <a:cs typeface="Arial"/>
              </a:rPr>
              <a:t>Modelle </a:t>
            </a:r>
            <a:r>
              <a:rPr lang="de-DE" dirty="0" smtClean="0">
                <a:cs typeface="Arial"/>
              </a:rPr>
              <a:t>von der </a:t>
            </a:r>
            <a:r>
              <a:rPr lang="de-DE" smtClean="0">
                <a:cs typeface="Arial"/>
              </a:rPr>
              <a:t>letzten Seite und</a:t>
            </a:r>
            <a:endParaRPr lang="de-DE" dirty="0" smtClean="0">
              <a:solidFill>
                <a:schemeClr val="accent2"/>
              </a:solidFill>
              <a:cs typeface="Arial"/>
            </a:endParaRPr>
          </a:p>
          <a:p>
            <a:pPr marL="342900" indent="-342900" algn="just">
              <a:buChar char="•"/>
            </a:pPr>
            <a:r>
              <a:rPr lang="de-DE" dirty="0" smtClean="0">
                <a:cs typeface="Arial"/>
              </a:rPr>
              <a:t>etwa 20 Beeren von einer grünen Tafeltraube (alternativ auch nicht rote </a:t>
            </a:r>
            <a:r>
              <a:rPr lang="de-DE" dirty="0" err="1" smtClean="0">
                <a:cs typeface="Arial"/>
              </a:rPr>
              <a:t>Smarties</a:t>
            </a:r>
            <a:r>
              <a:rPr lang="de-DE" dirty="0" smtClean="0">
                <a:cs typeface="Arial"/>
              </a:rPr>
              <a:t>, </a:t>
            </a:r>
            <a:r>
              <a:rPr lang="de-DE" dirty="0" err="1" smtClean="0">
                <a:cs typeface="Arial"/>
              </a:rPr>
              <a:t>M&amp;M´s</a:t>
            </a:r>
            <a:r>
              <a:rPr lang="de-DE" dirty="0" smtClean="0">
                <a:cs typeface="Arial"/>
              </a:rPr>
              <a:t> etc.).</a:t>
            </a:r>
          </a:p>
          <a:p>
            <a:endParaRPr lang="de-DE" dirty="0">
              <a:cs typeface="Arial"/>
            </a:endParaRPr>
          </a:p>
          <a:p>
            <a:endParaRPr lang="de-DE" dirty="0">
              <a:cs typeface="Arial"/>
            </a:endParaRPr>
          </a:p>
          <a:p>
            <a:endParaRPr lang="de-DE" dirty="0">
              <a:cs typeface="Arial"/>
            </a:endParaRPr>
          </a:p>
          <a:p>
            <a:endParaRPr lang="de-DE" dirty="0">
              <a:cs typeface="Arial"/>
            </a:endParaRPr>
          </a:p>
          <a:p>
            <a:endParaRPr lang="de-DE" dirty="0">
              <a:cs typeface="Arial"/>
            </a:endParaRPr>
          </a:p>
          <a:p>
            <a:endParaRPr lang="de-DE" dirty="0">
              <a:cs typeface="Arial"/>
            </a:endParaRPr>
          </a:p>
          <a:p>
            <a:endParaRPr lang="de-DE" dirty="0">
              <a:cs typeface="Arial"/>
            </a:endParaRPr>
          </a:p>
        </p:txBody>
      </p:sp>
      <p:sp>
        <p:nvSpPr>
          <p:cNvPr id="4" name="Foliennummernplatzhalter 3">
            <a:extLst>
              <a:ext uri="{FF2B5EF4-FFF2-40B4-BE49-F238E27FC236}">
                <a16:creationId xmlns:a16="http://schemas.microsoft.com/office/drawing/2014/main" id="{8AAEE695-8124-475B-BDE3-E2D205165F50}"/>
              </a:ext>
            </a:extLst>
          </p:cNvPr>
          <p:cNvSpPr>
            <a:spLocks noGrp="1"/>
          </p:cNvSpPr>
          <p:nvPr>
            <p:ph type="sldNum" sz="quarter" idx="12"/>
          </p:nvPr>
        </p:nvSpPr>
        <p:spPr/>
        <p:txBody>
          <a:bodyPr/>
          <a:lstStyle/>
          <a:p>
            <a:fld id="{512B0DB9-0322-4ED9-940E-5222A7C612BE}" type="slidenum">
              <a:rPr lang="de-DE" smtClean="0"/>
              <a:pPr/>
              <a:t>5</a:t>
            </a:fld>
            <a:endParaRPr lang="de-DE" dirty="0"/>
          </a:p>
        </p:txBody>
      </p:sp>
      <p:pic>
        <p:nvPicPr>
          <p:cNvPr id="9" name="Inhaltsplatzhalter 24">
            <a:extLst>
              <a:ext uri="{FF2B5EF4-FFF2-40B4-BE49-F238E27FC236}">
                <a16:creationId xmlns:a16="http://schemas.microsoft.com/office/drawing/2014/main" id="{43CA3943-747B-010A-98E7-8C6CED0ACC0C}"/>
              </a:ext>
            </a:extLst>
          </p:cNvPr>
          <p:cNvPicPr>
            <a:picLocks noGrp="1" noChangeAspect="1"/>
          </p:cNvPicPr>
          <p:nvPr>
            <p:ph sz="quarter" idx="13"/>
          </p:nvPr>
        </p:nvPicPr>
        <p:blipFill>
          <a:blip r:embed="rId2"/>
          <a:stretch>
            <a:fillRect/>
          </a:stretch>
        </p:blipFill>
        <p:spPr>
          <a:xfrm>
            <a:off x="613924" y="503238"/>
            <a:ext cx="535864" cy="900112"/>
          </a:xfrm>
          <a:prstGeom prst="rect">
            <a:avLst/>
          </a:prstGeom>
        </p:spPr>
      </p:pic>
    </p:spTree>
    <p:extLst>
      <p:ext uri="{BB962C8B-B14F-4D97-AF65-F5344CB8AC3E}">
        <p14:creationId xmlns:p14="http://schemas.microsoft.com/office/powerpoint/2010/main" val="189650266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0"/>
          </p:nvPr>
        </p:nvSpPr>
        <p:spPr/>
        <p:txBody>
          <a:bodyPr/>
          <a:lstStyle/>
          <a:p>
            <a:fld id="{649AAC7D-4B30-4604-BD35-0C4E56313D0D}" type="slidenum">
              <a:rPr lang="de-DE" smtClean="0"/>
              <a:pPr/>
              <a:t>50</a:t>
            </a:fld>
            <a:endParaRPr lang="de-DE" dirty="0"/>
          </a:p>
        </p:txBody>
      </p:sp>
      <p:sp>
        <p:nvSpPr>
          <p:cNvPr id="2" name="Titel 1"/>
          <p:cNvSpPr>
            <a:spLocks noGrp="1"/>
          </p:cNvSpPr>
          <p:nvPr>
            <p:ph type="title" idx="4294967295"/>
          </p:nvPr>
        </p:nvSpPr>
        <p:spPr>
          <a:xfrm>
            <a:off x="-13672" y="1"/>
            <a:ext cx="9919672" cy="404664"/>
          </a:xfrm>
          <a:prstGeom prst="rect">
            <a:avLst/>
          </a:prstGeom>
        </p:spPr>
        <p:txBody>
          <a:bodyPr/>
          <a:lstStyle/>
          <a:p>
            <a:pPr algn="ctr"/>
            <a:r>
              <a:rPr lang="de-DE" sz="2400" dirty="0" smtClean="0"/>
              <a:t>Modellatome zum Ausschneiden</a:t>
            </a:r>
            <a:endParaRPr lang="de-DE" sz="2400" dirty="0"/>
          </a:p>
        </p:txBody>
      </p:sp>
      <p:sp>
        <p:nvSpPr>
          <p:cNvPr id="5" name="Inhaltsplatzhalter 4"/>
          <p:cNvSpPr>
            <a:spLocks noGrp="1"/>
          </p:cNvSpPr>
          <p:nvPr>
            <p:ph idx="4294967295"/>
          </p:nvPr>
        </p:nvSpPr>
        <p:spPr>
          <a:xfrm>
            <a:off x="0" y="388062"/>
            <a:ext cx="9906000" cy="265736"/>
          </a:xfrm>
          <a:prstGeom prst="rect">
            <a:avLst/>
          </a:prstGeom>
        </p:spPr>
        <p:txBody>
          <a:bodyPr/>
          <a:lstStyle/>
          <a:p>
            <a:pPr marL="0" indent="0" algn="ctr">
              <a:buNone/>
            </a:pPr>
            <a:r>
              <a:rPr lang="de-DE" sz="1200" dirty="0" smtClean="0"/>
              <a:t>Vor Beginn Seite am besten auf etwas festerem Papier (120-180g/m²) ausdrucken und Modelle ausschneiden (quadratische Form reicht).</a:t>
            </a:r>
            <a:endParaRPr lang="de-DE" sz="1200" dirty="0"/>
          </a:p>
        </p:txBody>
      </p:sp>
      <p:graphicFrame>
        <p:nvGraphicFramePr>
          <p:cNvPr id="7" name="Inhaltsplatzhalter 6"/>
          <p:cNvGraphicFramePr>
            <a:graphicFrameLocks noGrp="1" noChangeAspect="1"/>
          </p:cNvGraphicFramePr>
          <p:nvPr>
            <p:ph sz="quarter" idx="4294967295"/>
            <p:extLst>
              <p:ext uri="{D42A27DB-BD31-4B8C-83A1-F6EECF244321}">
                <p14:modId xmlns:p14="http://schemas.microsoft.com/office/powerpoint/2010/main" val="2778550782"/>
              </p:ext>
            </p:extLst>
          </p:nvPr>
        </p:nvGraphicFramePr>
        <p:xfrm>
          <a:off x="1367758" y="653796"/>
          <a:ext cx="5817489" cy="5790204"/>
        </p:xfrm>
        <a:graphic>
          <a:graphicData uri="http://schemas.openxmlformats.org/drawingml/2006/table">
            <a:tbl>
              <a:tblPr firstRow="1" bandRow="1">
                <a:tableStyleId>{5C22544A-7EE6-4342-B048-85BDC9FD1C3A}</a:tableStyleId>
              </a:tblPr>
              <a:tblGrid>
                <a:gridCol w="1939163">
                  <a:extLst>
                    <a:ext uri="{9D8B030D-6E8A-4147-A177-3AD203B41FA5}">
                      <a16:colId xmlns:a16="http://schemas.microsoft.com/office/drawing/2014/main" val="2171577487"/>
                    </a:ext>
                  </a:extLst>
                </a:gridCol>
                <a:gridCol w="1939163">
                  <a:extLst>
                    <a:ext uri="{9D8B030D-6E8A-4147-A177-3AD203B41FA5}">
                      <a16:colId xmlns:a16="http://schemas.microsoft.com/office/drawing/2014/main" val="1890596858"/>
                    </a:ext>
                  </a:extLst>
                </a:gridCol>
                <a:gridCol w="1939163">
                  <a:extLst>
                    <a:ext uri="{9D8B030D-6E8A-4147-A177-3AD203B41FA5}">
                      <a16:colId xmlns:a16="http://schemas.microsoft.com/office/drawing/2014/main" val="4083235463"/>
                    </a:ext>
                  </a:extLst>
                </a:gridCol>
              </a:tblGrid>
              <a:tr h="1930068">
                <a:tc>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26228673"/>
                  </a:ext>
                </a:extLst>
              </a:tr>
              <a:tr h="1930068">
                <a:tc>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de-DE"/>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65337415"/>
                  </a:ext>
                </a:extLst>
              </a:tr>
              <a:tr h="1930068">
                <a:tc>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58802856"/>
                  </a:ext>
                </a:extLst>
              </a:tr>
            </a:tbl>
          </a:graphicData>
        </a:graphic>
      </p:graphicFrame>
      <p:sp>
        <p:nvSpPr>
          <p:cNvPr id="11" name="Ellipse 10">
            <a:extLst>
              <a:ext uri="{FF2B5EF4-FFF2-40B4-BE49-F238E27FC236}">
                <a16:creationId xmlns:a16="http://schemas.microsoft.com/office/drawing/2014/main" id="{24A39A59-7175-5C15-C5C4-5CA4C6BB3FF7}"/>
              </a:ext>
            </a:extLst>
          </p:cNvPr>
          <p:cNvSpPr>
            <a:spLocks noChangeAspect="1"/>
          </p:cNvSpPr>
          <p:nvPr/>
        </p:nvSpPr>
        <p:spPr>
          <a:xfrm>
            <a:off x="1424608" y="696418"/>
            <a:ext cx="1800000" cy="18000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4800" dirty="0"/>
              <a:t>O</a:t>
            </a:r>
          </a:p>
        </p:txBody>
      </p:sp>
      <p:sp>
        <p:nvSpPr>
          <p:cNvPr id="12" name="Ellipse 11">
            <a:extLst>
              <a:ext uri="{FF2B5EF4-FFF2-40B4-BE49-F238E27FC236}">
                <a16:creationId xmlns:a16="http://schemas.microsoft.com/office/drawing/2014/main" id="{02D54AED-14B5-7E61-4F7B-398853D3556C}"/>
              </a:ext>
            </a:extLst>
          </p:cNvPr>
          <p:cNvSpPr>
            <a:spLocks noChangeAspect="1"/>
          </p:cNvSpPr>
          <p:nvPr/>
        </p:nvSpPr>
        <p:spPr>
          <a:xfrm>
            <a:off x="1779212" y="3039392"/>
            <a:ext cx="1080000" cy="1080000"/>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4800" dirty="0">
                <a:solidFill>
                  <a:schemeClr val="tx1"/>
                </a:solidFill>
              </a:rPr>
              <a:t>H</a:t>
            </a:r>
          </a:p>
        </p:txBody>
      </p:sp>
      <p:sp>
        <p:nvSpPr>
          <p:cNvPr id="19" name="Ellipse 18">
            <a:extLst>
              <a:ext uri="{FF2B5EF4-FFF2-40B4-BE49-F238E27FC236}">
                <a16:creationId xmlns:a16="http://schemas.microsoft.com/office/drawing/2014/main" id="{02D54AED-14B5-7E61-4F7B-398853D3556C}"/>
              </a:ext>
            </a:extLst>
          </p:cNvPr>
          <p:cNvSpPr>
            <a:spLocks noChangeAspect="1"/>
          </p:cNvSpPr>
          <p:nvPr/>
        </p:nvSpPr>
        <p:spPr>
          <a:xfrm flipH="1">
            <a:off x="1784608" y="4920019"/>
            <a:ext cx="1080000" cy="1080000"/>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4800" dirty="0">
                <a:solidFill>
                  <a:schemeClr val="tx1"/>
                </a:solidFill>
              </a:rPr>
              <a:t>H</a:t>
            </a:r>
          </a:p>
        </p:txBody>
      </p:sp>
      <p:sp>
        <p:nvSpPr>
          <p:cNvPr id="20" name="Ellipse 19">
            <a:extLst>
              <a:ext uri="{FF2B5EF4-FFF2-40B4-BE49-F238E27FC236}">
                <a16:creationId xmlns:a16="http://schemas.microsoft.com/office/drawing/2014/main" id="{24A39A59-7175-5C15-C5C4-5CA4C6BB3FF7}"/>
              </a:ext>
            </a:extLst>
          </p:cNvPr>
          <p:cNvSpPr>
            <a:spLocks noChangeAspect="1"/>
          </p:cNvSpPr>
          <p:nvPr/>
        </p:nvSpPr>
        <p:spPr>
          <a:xfrm>
            <a:off x="3368824" y="692696"/>
            <a:ext cx="1800000" cy="18000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4800" dirty="0"/>
              <a:t>O</a:t>
            </a:r>
          </a:p>
        </p:txBody>
      </p:sp>
      <p:sp>
        <p:nvSpPr>
          <p:cNvPr id="21" name="Ellipse 20">
            <a:extLst>
              <a:ext uri="{FF2B5EF4-FFF2-40B4-BE49-F238E27FC236}">
                <a16:creationId xmlns:a16="http://schemas.microsoft.com/office/drawing/2014/main" id="{24A39A59-7175-5C15-C5C4-5CA4C6BB3FF7}"/>
              </a:ext>
            </a:extLst>
          </p:cNvPr>
          <p:cNvSpPr>
            <a:spLocks noChangeAspect="1"/>
          </p:cNvSpPr>
          <p:nvPr/>
        </p:nvSpPr>
        <p:spPr>
          <a:xfrm>
            <a:off x="5313040" y="696418"/>
            <a:ext cx="1800000" cy="18000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4800" dirty="0"/>
              <a:t>O</a:t>
            </a:r>
          </a:p>
        </p:txBody>
      </p:sp>
      <p:sp>
        <p:nvSpPr>
          <p:cNvPr id="22" name="Ellipse 21">
            <a:extLst>
              <a:ext uri="{FF2B5EF4-FFF2-40B4-BE49-F238E27FC236}">
                <a16:creationId xmlns:a16="http://schemas.microsoft.com/office/drawing/2014/main" id="{24A39A59-7175-5C15-C5C4-5CA4C6BB3FF7}"/>
              </a:ext>
            </a:extLst>
          </p:cNvPr>
          <p:cNvSpPr>
            <a:spLocks noChangeAspect="1"/>
          </p:cNvSpPr>
          <p:nvPr/>
        </p:nvSpPr>
        <p:spPr>
          <a:xfrm>
            <a:off x="5313240" y="2636912"/>
            <a:ext cx="1800000" cy="180000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4800" dirty="0" smtClean="0"/>
              <a:t>N</a:t>
            </a:r>
            <a:endParaRPr lang="de-DE" sz="4800" dirty="0"/>
          </a:p>
        </p:txBody>
      </p:sp>
      <p:sp>
        <p:nvSpPr>
          <p:cNvPr id="23" name="Ellipse 22">
            <a:extLst>
              <a:ext uri="{FF2B5EF4-FFF2-40B4-BE49-F238E27FC236}">
                <a16:creationId xmlns:a16="http://schemas.microsoft.com/office/drawing/2014/main" id="{24A39A59-7175-5C15-C5C4-5CA4C6BB3FF7}"/>
              </a:ext>
            </a:extLst>
          </p:cNvPr>
          <p:cNvSpPr>
            <a:spLocks noChangeAspect="1"/>
          </p:cNvSpPr>
          <p:nvPr/>
        </p:nvSpPr>
        <p:spPr>
          <a:xfrm>
            <a:off x="3374155" y="2636912"/>
            <a:ext cx="1800000" cy="1800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4800" dirty="0" smtClean="0"/>
              <a:t>C</a:t>
            </a:r>
            <a:endParaRPr lang="de-DE" sz="4800" dirty="0"/>
          </a:p>
        </p:txBody>
      </p:sp>
      <p:grpSp>
        <p:nvGrpSpPr>
          <p:cNvPr id="67" name="Gruppieren 66"/>
          <p:cNvGrpSpPr>
            <a:grpSpLocks noChangeAspect="1"/>
          </p:cNvGrpSpPr>
          <p:nvPr/>
        </p:nvGrpSpPr>
        <p:grpSpPr>
          <a:xfrm>
            <a:off x="4088984" y="5013176"/>
            <a:ext cx="720000" cy="830998"/>
            <a:chOff x="5898755" y="2395973"/>
            <a:chExt cx="360000" cy="415499"/>
          </a:xfrm>
        </p:grpSpPr>
        <p:sp>
          <p:nvSpPr>
            <p:cNvPr id="71" name="Textfeld 70"/>
            <p:cNvSpPr txBox="1"/>
            <p:nvPr/>
          </p:nvSpPr>
          <p:spPr>
            <a:xfrm>
              <a:off x="5898755" y="2395973"/>
              <a:ext cx="360000" cy="415499"/>
            </a:xfrm>
            <a:prstGeom prst="rect">
              <a:avLst/>
            </a:prstGeom>
            <a:noFill/>
          </p:spPr>
          <p:txBody>
            <a:bodyPr wrap="square" rtlCol="0">
              <a:spAutoFit/>
            </a:bodyPr>
            <a:lstStyle/>
            <a:p>
              <a:r>
                <a:rPr lang="de-DE" sz="4800" dirty="0" smtClean="0"/>
                <a:t>+</a:t>
              </a:r>
              <a:endParaRPr lang="de-DE" sz="4800" dirty="0"/>
            </a:p>
          </p:txBody>
        </p:sp>
        <p:sp>
          <p:nvSpPr>
            <p:cNvPr id="72" name="Ellipse 71"/>
            <p:cNvSpPr/>
            <p:nvPr/>
          </p:nvSpPr>
          <p:spPr>
            <a:xfrm>
              <a:off x="5944700" y="2520224"/>
              <a:ext cx="180000" cy="1800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68" name="Gruppieren 67"/>
          <p:cNvGrpSpPr>
            <a:grpSpLocks noChangeAspect="1"/>
          </p:cNvGrpSpPr>
          <p:nvPr/>
        </p:nvGrpSpPr>
        <p:grpSpPr>
          <a:xfrm>
            <a:off x="5919230" y="4967795"/>
            <a:ext cx="729876" cy="830997"/>
            <a:chOff x="6248400" y="2557719"/>
            <a:chExt cx="360000" cy="409874"/>
          </a:xfrm>
        </p:grpSpPr>
        <p:sp>
          <p:nvSpPr>
            <p:cNvPr id="69" name="Textfeld 68"/>
            <p:cNvSpPr txBox="1"/>
            <p:nvPr/>
          </p:nvSpPr>
          <p:spPr>
            <a:xfrm>
              <a:off x="6248400" y="2557719"/>
              <a:ext cx="360000" cy="409874"/>
            </a:xfrm>
            <a:prstGeom prst="rect">
              <a:avLst/>
            </a:prstGeom>
            <a:noFill/>
          </p:spPr>
          <p:txBody>
            <a:bodyPr wrap="square" rtlCol="0" anchor="ctr">
              <a:spAutoFit/>
            </a:bodyPr>
            <a:lstStyle/>
            <a:p>
              <a:pPr algn="ctr"/>
              <a:r>
                <a:rPr lang="de-DE" sz="4800" dirty="0" smtClean="0"/>
                <a:t>-</a:t>
              </a:r>
              <a:endParaRPr lang="de-DE" sz="4800" dirty="0"/>
            </a:p>
          </p:txBody>
        </p:sp>
        <p:sp>
          <p:nvSpPr>
            <p:cNvPr id="70" name="Ellipse 69"/>
            <p:cNvSpPr/>
            <p:nvPr/>
          </p:nvSpPr>
          <p:spPr>
            <a:xfrm>
              <a:off x="6338716" y="2701722"/>
              <a:ext cx="180000" cy="1800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26707947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461957-DF88-7BE3-EF6F-C7793E94D7F3}"/>
              </a:ext>
            </a:extLst>
          </p:cNvPr>
          <p:cNvSpPr>
            <a:spLocks noGrp="1"/>
          </p:cNvSpPr>
          <p:nvPr>
            <p:ph type="title"/>
          </p:nvPr>
        </p:nvSpPr>
        <p:spPr/>
        <p:txBody>
          <a:bodyPr/>
          <a:lstStyle/>
          <a:p>
            <a:r>
              <a:rPr lang="de-DE" dirty="0"/>
              <a:t>UV-Strahlung</a:t>
            </a:r>
          </a:p>
        </p:txBody>
      </p:sp>
      <p:sp>
        <p:nvSpPr>
          <p:cNvPr id="3" name="Inhaltsplatzhalter 2">
            <a:extLst>
              <a:ext uri="{FF2B5EF4-FFF2-40B4-BE49-F238E27FC236}">
                <a16:creationId xmlns:a16="http://schemas.microsoft.com/office/drawing/2014/main" id="{0E060C15-16E0-BBEB-BD6D-F8944FCEB598}"/>
              </a:ext>
            </a:extLst>
          </p:cNvPr>
          <p:cNvSpPr>
            <a:spLocks noGrp="1"/>
          </p:cNvSpPr>
          <p:nvPr>
            <p:ph idx="1"/>
          </p:nvPr>
        </p:nvSpPr>
        <p:spPr/>
        <p:txBody>
          <a:bodyPr/>
          <a:lstStyle/>
          <a:p>
            <a:r>
              <a:rPr lang="de-DE" dirty="0" smtClean="0"/>
              <a:t>UV-Strahlung ist auch für uns Menschen nicht ungefährlich. „</a:t>
            </a:r>
            <a:r>
              <a:rPr lang="de-DE" dirty="0"/>
              <a:t>Ultra-Violett“ bedeutet, es ist (energiereiche) Strahlung </a:t>
            </a:r>
            <a:r>
              <a:rPr lang="de-DE" dirty="0" smtClean="0"/>
              <a:t>jenseits </a:t>
            </a:r>
            <a:r>
              <a:rPr lang="de-DE" dirty="0"/>
              <a:t>von Violett im Spektrum, deshalb </a:t>
            </a:r>
            <a:r>
              <a:rPr lang="de-DE" dirty="0" smtClean="0"/>
              <a:t>auch nicht sichtbar.</a:t>
            </a:r>
          </a:p>
          <a:p>
            <a:endParaRPr lang="de-DE" dirty="0"/>
          </a:p>
          <a:p>
            <a:r>
              <a:rPr lang="de-DE" dirty="0">
                <a:sym typeface="Wingdings" panose="05000000000000000000" pitchFamily="2" charset="2"/>
              </a:rPr>
              <a:t>Obwohl es den Filter „Ozon-Schicht“ gibt, der den größten Teil der UV-Strahlung von der Erde fern hält, kann </a:t>
            </a:r>
            <a:r>
              <a:rPr lang="de-DE" dirty="0" smtClean="0">
                <a:sym typeface="Wingdings" panose="05000000000000000000" pitchFamily="2" charset="2"/>
              </a:rPr>
              <a:t>diese Strahlung </a:t>
            </a:r>
            <a:r>
              <a:rPr lang="de-DE" dirty="0">
                <a:sym typeface="Wingdings" panose="05000000000000000000" pitchFamily="2" charset="2"/>
              </a:rPr>
              <a:t>einen ordentlichen Sonnenbrand </a:t>
            </a:r>
            <a:r>
              <a:rPr lang="de-DE" dirty="0" smtClean="0">
                <a:sym typeface="Wingdings" panose="05000000000000000000" pitchFamily="2" charset="2"/>
              </a:rPr>
              <a:t>verursachen</a:t>
            </a:r>
            <a:r>
              <a:rPr lang="de-DE" dirty="0">
                <a:sym typeface="Wingdings" panose="05000000000000000000" pitchFamily="2" charset="2"/>
              </a:rPr>
              <a:t>.</a:t>
            </a:r>
            <a:endParaRPr lang="de-DE" dirty="0"/>
          </a:p>
        </p:txBody>
      </p:sp>
      <p:sp>
        <p:nvSpPr>
          <p:cNvPr id="4" name="Foliennummernplatzhalter 3">
            <a:extLst>
              <a:ext uri="{FF2B5EF4-FFF2-40B4-BE49-F238E27FC236}">
                <a16:creationId xmlns:a16="http://schemas.microsoft.com/office/drawing/2014/main" id="{400FBE53-027C-2D63-BD0D-129B0E67711D}"/>
              </a:ext>
            </a:extLst>
          </p:cNvPr>
          <p:cNvSpPr>
            <a:spLocks noGrp="1"/>
          </p:cNvSpPr>
          <p:nvPr>
            <p:ph type="sldNum" sz="quarter" idx="12"/>
          </p:nvPr>
        </p:nvSpPr>
        <p:spPr/>
        <p:txBody>
          <a:bodyPr/>
          <a:lstStyle/>
          <a:p>
            <a:fld id="{512B0DB9-0322-4ED9-940E-5222A7C612BE}" type="slidenum">
              <a:rPr lang="de-DE" smtClean="0"/>
              <a:pPr/>
              <a:t>6</a:t>
            </a:fld>
            <a:endParaRPr lang="de-DE" dirty="0"/>
          </a:p>
        </p:txBody>
      </p:sp>
      <p:pic>
        <p:nvPicPr>
          <p:cNvPr id="8" name="Inhaltsplatzhalter 24">
            <a:extLst>
              <a:ext uri="{FF2B5EF4-FFF2-40B4-BE49-F238E27FC236}">
                <a16:creationId xmlns:a16="http://schemas.microsoft.com/office/drawing/2014/main" id="{43CA3943-747B-010A-98E7-8C6CED0ACC0C}"/>
              </a:ext>
            </a:extLst>
          </p:cNvPr>
          <p:cNvPicPr>
            <a:picLocks noGrp="1" noChangeAspect="1"/>
          </p:cNvPicPr>
          <p:nvPr>
            <p:ph sz="quarter" idx="13"/>
          </p:nvPr>
        </p:nvPicPr>
        <p:blipFill>
          <a:blip r:embed="rId2"/>
          <a:stretch>
            <a:fillRect/>
          </a:stretch>
        </p:blipFill>
        <p:spPr>
          <a:xfrm>
            <a:off x="613924" y="503238"/>
            <a:ext cx="535864" cy="900112"/>
          </a:xfrm>
          <a:prstGeom prst="rect">
            <a:avLst/>
          </a:prstGeom>
        </p:spPr>
      </p:pic>
    </p:spTree>
    <p:extLst>
      <p:ext uri="{BB962C8B-B14F-4D97-AF65-F5344CB8AC3E}">
        <p14:creationId xmlns:p14="http://schemas.microsoft.com/office/powerpoint/2010/main" val="29009989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CED0A6E-A49D-0888-BB0C-409EBD1416CC}"/>
              </a:ext>
            </a:extLst>
          </p:cNvPr>
          <p:cNvSpPr>
            <a:spLocks noGrp="1"/>
          </p:cNvSpPr>
          <p:nvPr>
            <p:ph type="title"/>
          </p:nvPr>
        </p:nvSpPr>
        <p:spPr/>
        <p:txBody>
          <a:bodyPr/>
          <a:lstStyle/>
          <a:p>
            <a:r>
              <a:rPr lang="de-DE" dirty="0" smtClean="0"/>
              <a:t>Wie Ozon die UV-Strahlung filtert</a:t>
            </a:r>
            <a:endParaRPr lang="de-DE" dirty="0"/>
          </a:p>
        </p:txBody>
      </p:sp>
      <p:sp>
        <p:nvSpPr>
          <p:cNvPr id="3" name="Inhaltsplatzhalter 2">
            <a:extLst>
              <a:ext uri="{FF2B5EF4-FFF2-40B4-BE49-F238E27FC236}">
                <a16:creationId xmlns:a16="http://schemas.microsoft.com/office/drawing/2014/main" id="{C27FC491-1218-643D-8E66-BD341A8B9D51}"/>
              </a:ext>
            </a:extLst>
          </p:cNvPr>
          <p:cNvSpPr>
            <a:spLocks noGrp="1"/>
          </p:cNvSpPr>
          <p:nvPr>
            <p:ph idx="1"/>
          </p:nvPr>
        </p:nvSpPr>
        <p:spPr/>
        <p:txBody>
          <a:bodyPr/>
          <a:lstStyle/>
          <a:p>
            <a:endParaRPr lang="de-DE" dirty="0"/>
          </a:p>
          <a:p>
            <a:endParaRPr lang="de-DE" dirty="0"/>
          </a:p>
          <a:p>
            <a:r>
              <a:rPr lang="de-DE" dirty="0" smtClean="0"/>
              <a:t>In diesem ersten Schritt erfährst du, wieso Ozon UV-Licht herausfiltern kann.</a:t>
            </a:r>
            <a:endParaRPr lang="de-DE" dirty="0"/>
          </a:p>
          <a:p>
            <a:endParaRPr lang="de-DE" dirty="0"/>
          </a:p>
          <a:p>
            <a:endParaRPr lang="de-DE" dirty="0"/>
          </a:p>
        </p:txBody>
      </p:sp>
      <p:sp>
        <p:nvSpPr>
          <p:cNvPr id="4" name="Foliennummernplatzhalter 3">
            <a:extLst>
              <a:ext uri="{FF2B5EF4-FFF2-40B4-BE49-F238E27FC236}">
                <a16:creationId xmlns:a16="http://schemas.microsoft.com/office/drawing/2014/main" id="{7F48AFA1-0B83-6DE0-6FC6-6984507A10C5}"/>
              </a:ext>
            </a:extLst>
          </p:cNvPr>
          <p:cNvSpPr>
            <a:spLocks noGrp="1"/>
          </p:cNvSpPr>
          <p:nvPr>
            <p:ph type="sldNum" sz="quarter" idx="12"/>
          </p:nvPr>
        </p:nvSpPr>
        <p:spPr/>
        <p:txBody>
          <a:bodyPr/>
          <a:lstStyle/>
          <a:p>
            <a:fld id="{512B0DB9-0322-4ED9-940E-5222A7C612BE}" type="slidenum">
              <a:rPr lang="de-DE" smtClean="0"/>
              <a:pPr/>
              <a:t>7</a:t>
            </a:fld>
            <a:endParaRPr lang="de-DE" dirty="0"/>
          </a:p>
        </p:txBody>
      </p:sp>
      <p:pic>
        <p:nvPicPr>
          <p:cNvPr id="9" name="Inhaltsplatzhalter 63">
            <a:extLst>
              <a:ext uri="{FF2B5EF4-FFF2-40B4-BE49-F238E27FC236}">
                <a16:creationId xmlns:a16="http://schemas.microsoft.com/office/drawing/2014/main" id="{CEC4EC38-E74A-2438-2BD7-18A06C074A35}"/>
              </a:ext>
            </a:extLst>
          </p:cNvPr>
          <p:cNvPicPr>
            <a:picLocks noGrp="1" noChangeAspect="1"/>
          </p:cNvPicPr>
          <p:nvPr>
            <p:ph sz="quarter" idx="13"/>
          </p:nvPr>
        </p:nvPicPr>
        <p:blipFill>
          <a:blip r:embed="rId2"/>
          <a:stretch>
            <a:fillRect/>
          </a:stretch>
        </p:blipFill>
        <p:spPr>
          <a:xfrm>
            <a:off x="611956" y="503238"/>
            <a:ext cx="539801" cy="900112"/>
          </a:xfrm>
          <a:prstGeom prst="rect">
            <a:avLst/>
          </a:prstGeom>
        </p:spPr>
      </p:pic>
    </p:spTree>
    <p:extLst>
      <p:ext uri="{BB962C8B-B14F-4D97-AF65-F5344CB8AC3E}">
        <p14:creationId xmlns:p14="http://schemas.microsoft.com/office/powerpoint/2010/main" val="35134117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294DED8-5DB0-E23A-FB1B-10C381A27D32}"/>
              </a:ext>
            </a:extLst>
          </p:cNvPr>
          <p:cNvSpPr>
            <a:spLocks noGrp="1"/>
          </p:cNvSpPr>
          <p:nvPr>
            <p:ph type="title"/>
          </p:nvPr>
        </p:nvSpPr>
        <p:spPr/>
        <p:txBody>
          <a:bodyPr/>
          <a:lstStyle/>
          <a:p>
            <a:r>
              <a:rPr lang="de-DE" dirty="0"/>
              <a:t>Für diese Unterrichtseinheit brauchst du…</a:t>
            </a:r>
          </a:p>
        </p:txBody>
      </p:sp>
      <p:sp>
        <p:nvSpPr>
          <p:cNvPr id="3" name="Inhaltsplatzhalter 2">
            <a:extLst>
              <a:ext uri="{FF2B5EF4-FFF2-40B4-BE49-F238E27FC236}">
                <a16:creationId xmlns:a16="http://schemas.microsoft.com/office/drawing/2014/main" id="{D00F20BF-CA30-3A86-583C-AED10C7A9340}"/>
              </a:ext>
            </a:extLst>
          </p:cNvPr>
          <p:cNvSpPr>
            <a:spLocks noGrp="1"/>
          </p:cNvSpPr>
          <p:nvPr>
            <p:ph idx="1"/>
          </p:nvPr>
        </p:nvSpPr>
        <p:spPr/>
        <p:txBody>
          <a:bodyPr/>
          <a:lstStyle/>
          <a:p>
            <a:pPr algn="l">
              <a:lnSpc>
                <a:spcPct val="150000"/>
              </a:lnSpc>
            </a:pPr>
            <a:r>
              <a:rPr lang="de-DE" dirty="0"/>
              <a:t>…das Wissen, wie </a:t>
            </a:r>
            <a:r>
              <a:rPr lang="de-DE" dirty="0" smtClean="0"/>
              <a:t>man </a:t>
            </a:r>
            <a:r>
              <a:rPr lang="de-DE" dirty="0"/>
              <a:t>Moleküle in der </a:t>
            </a:r>
            <a:r>
              <a:rPr lang="de-DE" dirty="0" smtClean="0"/>
              <a:t>Valenzstrich-Schreibweise schreibt</a:t>
            </a:r>
            <a:r>
              <a:rPr lang="de-DE" dirty="0"/>
              <a:t>.</a:t>
            </a:r>
          </a:p>
          <a:p>
            <a:pPr algn="l">
              <a:lnSpc>
                <a:spcPct val="150000"/>
              </a:lnSpc>
            </a:pPr>
            <a:endParaRPr lang="de-DE" dirty="0"/>
          </a:p>
          <a:p>
            <a:pPr algn="l">
              <a:lnSpc>
                <a:spcPct val="150000"/>
              </a:lnSpc>
            </a:pPr>
            <a:endParaRPr lang="de-DE" dirty="0"/>
          </a:p>
          <a:p>
            <a:pPr algn="l">
              <a:lnSpc>
                <a:spcPct val="150000"/>
              </a:lnSpc>
            </a:pPr>
            <a:endParaRPr lang="de-DE" dirty="0"/>
          </a:p>
          <a:p>
            <a:pPr algn="l">
              <a:lnSpc>
                <a:spcPct val="150000"/>
              </a:lnSpc>
            </a:pPr>
            <a:endParaRPr lang="de-DE" dirty="0"/>
          </a:p>
          <a:p>
            <a:endParaRPr lang="de-DE" dirty="0"/>
          </a:p>
        </p:txBody>
      </p:sp>
      <p:sp>
        <p:nvSpPr>
          <p:cNvPr id="4" name="Foliennummernplatzhalter 3">
            <a:extLst>
              <a:ext uri="{FF2B5EF4-FFF2-40B4-BE49-F238E27FC236}">
                <a16:creationId xmlns:a16="http://schemas.microsoft.com/office/drawing/2014/main" id="{17D2E983-04CE-D41D-A656-0A126E0C22C2}"/>
              </a:ext>
            </a:extLst>
          </p:cNvPr>
          <p:cNvSpPr>
            <a:spLocks noGrp="1"/>
          </p:cNvSpPr>
          <p:nvPr>
            <p:ph type="sldNum" sz="quarter" idx="12"/>
          </p:nvPr>
        </p:nvSpPr>
        <p:spPr/>
        <p:txBody>
          <a:bodyPr/>
          <a:lstStyle/>
          <a:p>
            <a:fld id="{512B0DB9-0322-4ED9-940E-5222A7C612BE}" type="slidenum">
              <a:rPr lang="de-DE" smtClean="0"/>
              <a:pPr/>
              <a:t>8</a:t>
            </a:fld>
            <a:endParaRPr lang="de-DE" dirty="0"/>
          </a:p>
        </p:txBody>
      </p:sp>
      <p:pic>
        <p:nvPicPr>
          <p:cNvPr id="7" name="Inhaltsplatzhalter 6">
            <a:extLst>
              <a:ext uri="{FF2B5EF4-FFF2-40B4-BE49-F238E27FC236}">
                <a16:creationId xmlns:a16="http://schemas.microsoft.com/office/drawing/2014/main" id="{6FB11E3D-AC24-6C3D-EB6F-0B5FB4D71857}"/>
              </a:ext>
            </a:extLst>
          </p:cNvPr>
          <p:cNvPicPr>
            <a:picLocks noGrp="1" noChangeAspect="1"/>
          </p:cNvPicPr>
          <p:nvPr>
            <p:ph sz="quarter" idx="13"/>
          </p:nvPr>
        </p:nvPicPr>
        <p:blipFill>
          <a:blip r:embed="rId2"/>
          <a:stretch>
            <a:fillRect/>
          </a:stretch>
        </p:blipFill>
        <p:spPr>
          <a:xfrm>
            <a:off x="475026" y="503238"/>
            <a:ext cx="813660" cy="900112"/>
          </a:xfrm>
          <a:prstGeom prst="rect">
            <a:avLst/>
          </a:prstGeom>
        </p:spPr>
      </p:pic>
    </p:spTree>
    <p:extLst>
      <p:ext uri="{BB962C8B-B14F-4D97-AF65-F5344CB8AC3E}">
        <p14:creationId xmlns:p14="http://schemas.microsoft.com/office/powerpoint/2010/main" val="22832356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120F2FB-D510-CE81-6D62-B9FA43C98999}"/>
              </a:ext>
            </a:extLst>
          </p:cNvPr>
          <p:cNvSpPr>
            <a:spLocks noGrp="1"/>
          </p:cNvSpPr>
          <p:nvPr>
            <p:ph type="title"/>
          </p:nvPr>
        </p:nvSpPr>
        <p:spPr/>
        <p:txBody>
          <a:bodyPr/>
          <a:lstStyle/>
          <a:p>
            <a:r>
              <a:rPr lang="de-DE" dirty="0"/>
              <a:t>Ozon</a:t>
            </a:r>
          </a:p>
        </p:txBody>
      </p:sp>
      <p:sp>
        <p:nvSpPr>
          <p:cNvPr id="3" name="Inhaltsplatzhalter 2">
            <a:extLst>
              <a:ext uri="{FF2B5EF4-FFF2-40B4-BE49-F238E27FC236}">
                <a16:creationId xmlns:a16="http://schemas.microsoft.com/office/drawing/2014/main" id="{1325C309-F539-38A3-4123-A9467ACB983C}"/>
              </a:ext>
            </a:extLst>
          </p:cNvPr>
          <p:cNvSpPr>
            <a:spLocks noGrp="1"/>
          </p:cNvSpPr>
          <p:nvPr>
            <p:ph idx="1"/>
          </p:nvPr>
        </p:nvSpPr>
        <p:spPr/>
        <p:txBody>
          <a:bodyPr/>
          <a:lstStyle/>
          <a:p>
            <a:r>
              <a:rPr lang="de-DE" dirty="0" smtClean="0"/>
              <a:t>Um zu verstehen, warum Ozon (O</a:t>
            </a:r>
            <a:r>
              <a:rPr lang="de-DE" baseline="-25000" dirty="0" smtClean="0"/>
              <a:t>3</a:t>
            </a:r>
            <a:r>
              <a:rPr lang="de-DE" dirty="0" smtClean="0"/>
              <a:t>) UV-Licht herausfiltern kann,  </a:t>
            </a:r>
            <a:r>
              <a:rPr lang="de-DE" dirty="0"/>
              <a:t>musst du </a:t>
            </a:r>
            <a:r>
              <a:rPr lang="de-DE" dirty="0" smtClean="0"/>
              <a:t>die Molekül-Struktur </a:t>
            </a:r>
            <a:r>
              <a:rPr lang="de-DE" dirty="0"/>
              <a:t>betrachten.</a:t>
            </a:r>
          </a:p>
          <a:p>
            <a:r>
              <a:rPr lang="de-DE" dirty="0"/>
              <a:t>Ein Ozonmolekül lässt sich </a:t>
            </a:r>
            <a:r>
              <a:rPr lang="de-DE" dirty="0" smtClean="0"/>
              <a:t>als Kalotten-Modell darstellen</a:t>
            </a:r>
            <a:r>
              <a:rPr lang="de-DE" dirty="0"/>
              <a:t>:</a:t>
            </a:r>
          </a:p>
          <a:p>
            <a:endParaRPr lang="de-DE" dirty="0"/>
          </a:p>
          <a:p>
            <a:endParaRPr lang="de-DE" dirty="0"/>
          </a:p>
          <a:p>
            <a:endParaRPr lang="de-DE" dirty="0" smtClean="0"/>
          </a:p>
          <a:p>
            <a:endParaRPr lang="de-DE" dirty="0"/>
          </a:p>
          <a:p>
            <a:endParaRPr lang="de-DE" dirty="0" smtClean="0"/>
          </a:p>
          <a:p>
            <a:endParaRPr lang="de-DE" dirty="0"/>
          </a:p>
          <a:p>
            <a:endParaRPr lang="de-DE" dirty="0"/>
          </a:p>
          <a:p>
            <a:endParaRPr lang="de-DE" dirty="0"/>
          </a:p>
          <a:p>
            <a:r>
              <a:rPr lang="de-DE" dirty="0" smtClean="0"/>
              <a:t>In </a:t>
            </a:r>
            <a:r>
              <a:rPr lang="de-DE" dirty="0"/>
              <a:t>dieser Darstellung </a:t>
            </a:r>
            <a:r>
              <a:rPr lang="de-DE" dirty="0" smtClean="0"/>
              <a:t>sieht man nur die grobe </a:t>
            </a:r>
            <a:r>
              <a:rPr lang="de-DE" dirty="0"/>
              <a:t>Struktur von </a:t>
            </a:r>
            <a:r>
              <a:rPr lang="de-DE" dirty="0" smtClean="0"/>
              <a:t>Ozon, </a:t>
            </a:r>
            <a:r>
              <a:rPr lang="de-DE" dirty="0"/>
              <a:t>nicht aber die Bindungssituation.</a:t>
            </a:r>
          </a:p>
        </p:txBody>
      </p:sp>
      <p:sp>
        <p:nvSpPr>
          <p:cNvPr id="4" name="Foliennummernplatzhalter 3">
            <a:extLst>
              <a:ext uri="{FF2B5EF4-FFF2-40B4-BE49-F238E27FC236}">
                <a16:creationId xmlns:a16="http://schemas.microsoft.com/office/drawing/2014/main" id="{816A34CE-A39F-20F2-09D3-32833C5125A4}"/>
              </a:ext>
            </a:extLst>
          </p:cNvPr>
          <p:cNvSpPr>
            <a:spLocks noGrp="1"/>
          </p:cNvSpPr>
          <p:nvPr>
            <p:ph type="sldNum" sz="quarter" idx="12"/>
          </p:nvPr>
        </p:nvSpPr>
        <p:spPr/>
        <p:txBody>
          <a:bodyPr/>
          <a:lstStyle/>
          <a:p>
            <a:fld id="{512B0DB9-0322-4ED9-940E-5222A7C612BE}" type="slidenum">
              <a:rPr lang="de-DE" smtClean="0"/>
              <a:pPr/>
              <a:t>9</a:t>
            </a:fld>
            <a:endParaRPr lang="de-DE" dirty="0"/>
          </a:p>
        </p:txBody>
      </p:sp>
      <p:pic>
        <p:nvPicPr>
          <p:cNvPr id="6" name="Grafik 5">
            <a:extLst>
              <a:ext uri="{FF2B5EF4-FFF2-40B4-BE49-F238E27FC236}">
                <a16:creationId xmlns:a16="http://schemas.microsoft.com/office/drawing/2014/main" id="{6A074B0A-41FA-93FF-BDDB-81F61FA3258B}"/>
              </a:ext>
            </a:extLst>
          </p:cNvPr>
          <p:cNvPicPr>
            <a:picLocks noChangeAspect="1"/>
          </p:cNvPicPr>
          <p:nvPr/>
        </p:nvPicPr>
        <p:blipFill>
          <a:blip r:embed="rId2">
            <a:clrChange>
              <a:clrFrom>
                <a:srgbClr val="000000"/>
              </a:clrFrom>
              <a:clrTo>
                <a:srgbClr val="000000">
                  <a:alpha val="0"/>
                </a:srgbClr>
              </a:clrTo>
            </a:clrChange>
            <a:extLst>
              <a:ext uri="{28A0092B-C50C-407E-A947-70E740481C1C}">
                <a14:useLocalDpi xmlns:a14="http://schemas.microsoft.com/office/drawing/2010/main" val="0"/>
              </a:ext>
            </a:extLst>
          </a:blip>
          <a:stretch>
            <a:fillRect/>
          </a:stretch>
        </p:blipFill>
        <p:spPr>
          <a:xfrm>
            <a:off x="3551520" y="2533851"/>
            <a:ext cx="2812049" cy="2098221"/>
          </a:xfrm>
          <a:prstGeom prst="rect">
            <a:avLst/>
          </a:prstGeom>
        </p:spPr>
      </p:pic>
      <p:pic>
        <p:nvPicPr>
          <p:cNvPr id="7" name="Inhaltsplatzhalter 24">
            <a:extLst>
              <a:ext uri="{FF2B5EF4-FFF2-40B4-BE49-F238E27FC236}">
                <a16:creationId xmlns:a16="http://schemas.microsoft.com/office/drawing/2014/main" id="{43CA3943-747B-010A-98E7-8C6CED0ACC0C}"/>
              </a:ext>
            </a:extLst>
          </p:cNvPr>
          <p:cNvPicPr>
            <a:picLocks noGrp="1" noChangeAspect="1"/>
          </p:cNvPicPr>
          <p:nvPr>
            <p:ph sz="quarter" idx="13"/>
          </p:nvPr>
        </p:nvPicPr>
        <p:blipFill>
          <a:blip r:embed="rId3"/>
          <a:stretch>
            <a:fillRect/>
          </a:stretch>
        </p:blipFill>
        <p:spPr>
          <a:xfrm>
            <a:off x="613924" y="503238"/>
            <a:ext cx="535864" cy="900112"/>
          </a:xfrm>
          <a:prstGeom prst="rect">
            <a:avLst/>
          </a:prstGeom>
        </p:spPr>
      </p:pic>
    </p:spTree>
    <p:extLst>
      <p:ext uri="{BB962C8B-B14F-4D97-AF65-F5344CB8AC3E}">
        <p14:creationId xmlns:p14="http://schemas.microsoft.com/office/powerpoint/2010/main" val="2118820524"/>
      </p:ext>
    </p:extLst>
  </p:cSld>
  <p:clrMapOvr>
    <a:masterClrMapping/>
  </p:clrMapOvr>
  <p:timing>
    <p:tnLst>
      <p:par>
        <p:cTn id="1" dur="indefinite" restart="never" nodeType="tmRoot"/>
      </p:par>
    </p:tnLst>
  </p:timing>
</p:sld>
</file>

<file path=ppt/theme/theme1.xml><?xml version="1.0" encoding="utf-8"?>
<a:theme xmlns:a="http://schemas.openxmlformats.org/drawingml/2006/main" name="1_Titel">
  <a:themeElements>
    <a:clrScheme name="Regina">
      <a:dk1>
        <a:srgbClr val="000000"/>
      </a:dk1>
      <a:lt1>
        <a:srgbClr val="FFFFFF"/>
      </a:lt1>
      <a:dk2>
        <a:srgbClr val="0000FF"/>
      </a:dk2>
      <a:lt2>
        <a:srgbClr val="00FF00"/>
      </a:lt2>
      <a:accent1>
        <a:srgbClr val="FF0000"/>
      </a:accent1>
      <a:accent2>
        <a:srgbClr val="FF00FF"/>
      </a:accent2>
      <a:accent3>
        <a:srgbClr val="9966FF"/>
      </a:accent3>
      <a:accent4>
        <a:srgbClr val="00FFFF"/>
      </a:accent4>
      <a:accent5>
        <a:srgbClr val="FFFF00"/>
      </a:accent5>
      <a:accent6>
        <a:srgbClr val="A50021"/>
      </a:accent6>
      <a:hlink>
        <a:srgbClr val="0000FF"/>
      </a:hlink>
      <a:folHlink>
        <a:srgbClr val="00CC66"/>
      </a:folHlink>
    </a:clrScheme>
    <a:fontScheme name="Regin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Aufgaben">
  <a:themeElements>
    <a:clrScheme name="Regina">
      <a:dk1>
        <a:srgbClr val="000000"/>
      </a:dk1>
      <a:lt1>
        <a:srgbClr val="FFFFFF"/>
      </a:lt1>
      <a:dk2>
        <a:srgbClr val="0000FF"/>
      </a:dk2>
      <a:lt2>
        <a:srgbClr val="00FF00"/>
      </a:lt2>
      <a:accent1>
        <a:srgbClr val="FF0000"/>
      </a:accent1>
      <a:accent2>
        <a:srgbClr val="FF00FF"/>
      </a:accent2>
      <a:accent3>
        <a:srgbClr val="9966FF"/>
      </a:accent3>
      <a:accent4>
        <a:srgbClr val="00FFFF"/>
      </a:accent4>
      <a:accent5>
        <a:srgbClr val="FFFF00"/>
      </a:accent5>
      <a:accent6>
        <a:srgbClr val="A50021"/>
      </a:accent6>
      <a:hlink>
        <a:srgbClr val="0000FF"/>
      </a:hlink>
      <a:folHlink>
        <a:srgbClr val="00CC66"/>
      </a:folHlink>
    </a:clrScheme>
    <a:fontScheme name="Regin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Rueckseiten">
  <a:themeElements>
    <a:clrScheme name="Regina">
      <a:dk1>
        <a:srgbClr val="000000"/>
      </a:dk1>
      <a:lt1>
        <a:srgbClr val="FFFFFF"/>
      </a:lt1>
      <a:dk2>
        <a:srgbClr val="0000FF"/>
      </a:dk2>
      <a:lt2>
        <a:srgbClr val="00FF00"/>
      </a:lt2>
      <a:accent1>
        <a:srgbClr val="FF0000"/>
      </a:accent1>
      <a:accent2>
        <a:srgbClr val="FF00FF"/>
      </a:accent2>
      <a:accent3>
        <a:srgbClr val="9966FF"/>
      </a:accent3>
      <a:accent4>
        <a:srgbClr val="00FFFF"/>
      </a:accent4>
      <a:accent5>
        <a:srgbClr val="FFFF00"/>
      </a:accent5>
      <a:accent6>
        <a:srgbClr val="A50021"/>
      </a:accent6>
      <a:hlink>
        <a:srgbClr val="0000FF"/>
      </a:hlink>
      <a:folHlink>
        <a:srgbClr val="00CC66"/>
      </a:folHlink>
    </a:clrScheme>
    <a:fontScheme name="Regin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2032</Words>
  <Application>Microsoft Office PowerPoint</Application>
  <PresentationFormat>A4-Papier (210 x 297 mm)</PresentationFormat>
  <Paragraphs>410</Paragraphs>
  <Slides>50</Slides>
  <Notes>0</Notes>
  <HiddenSlides>0</HiddenSlides>
  <MMClips>0</MMClips>
  <ScaleCrop>false</ScaleCrop>
  <HeadingPairs>
    <vt:vector size="6" baseType="variant">
      <vt:variant>
        <vt:lpstr>Verwendete Schriftarten</vt:lpstr>
      </vt:variant>
      <vt:variant>
        <vt:i4>3</vt:i4>
      </vt:variant>
      <vt:variant>
        <vt:lpstr>Design</vt:lpstr>
      </vt:variant>
      <vt:variant>
        <vt:i4>3</vt:i4>
      </vt:variant>
      <vt:variant>
        <vt:lpstr>Folientitel</vt:lpstr>
      </vt:variant>
      <vt:variant>
        <vt:i4>50</vt:i4>
      </vt:variant>
    </vt:vector>
  </HeadingPairs>
  <TitlesOfParts>
    <vt:vector size="56" baseType="lpstr">
      <vt:lpstr>Arial</vt:lpstr>
      <vt:lpstr>Calibri</vt:lpstr>
      <vt:lpstr>Wingdings</vt:lpstr>
      <vt:lpstr>1_Titel</vt:lpstr>
      <vt:lpstr>2_Aufgaben</vt:lpstr>
      <vt:lpstr>3_Rueckseiten</vt:lpstr>
      <vt:lpstr>Giftiges Ozon ist lebenswichtig</vt:lpstr>
      <vt:lpstr>Giftig und doch lebenswichtig?</vt:lpstr>
      <vt:lpstr>Giftig und doch lebenswichtig?</vt:lpstr>
      <vt:lpstr>Mit dieser Einheit kannst du…</vt:lpstr>
      <vt:lpstr>Vorbereitung</vt:lpstr>
      <vt:lpstr>UV-Strahlung</vt:lpstr>
      <vt:lpstr>Wie Ozon die UV-Strahlung filtert</vt:lpstr>
      <vt:lpstr>Für diese Unterrichtseinheit brauchst du…</vt:lpstr>
      <vt:lpstr>Ozon</vt:lpstr>
      <vt:lpstr>Aufgabe 1 von 2</vt:lpstr>
      <vt:lpstr>Aufgabe 1a von 2</vt:lpstr>
      <vt:lpstr>PowerPoint-Präsentation</vt:lpstr>
      <vt:lpstr>PowerPoint-Präsentation</vt:lpstr>
      <vt:lpstr>PowerPoint-Präsentation</vt:lpstr>
      <vt:lpstr>Aufgabe 1b von 2</vt:lpstr>
      <vt:lpstr>PowerPoint-Präsentation</vt:lpstr>
      <vt:lpstr>PowerPoint-Präsentation</vt:lpstr>
      <vt:lpstr>PowerPoint-Präsentation</vt:lpstr>
      <vt:lpstr>Aufgabe noch nicht gelöst</vt:lpstr>
      <vt:lpstr>Aufgabe noch nicht gelöst</vt:lpstr>
      <vt:lpstr>PowerPoint-Präsentation</vt:lpstr>
      <vt:lpstr>PowerPoint-Präsentation</vt:lpstr>
      <vt:lpstr>Wie sollen wir nun schreiben?</vt:lpstr>
      <vt:lpstr>Wie sollen wir nun schreiben?</vt:lpstr>
      <vt:lpstr>Wie sollen wir nun schreiben?</vt:lpstr>
      <vt:lpstr>Wie sollen wir nun schreiben?</vt:lpstr>
      <vt:lpstr>Mesomerie</vt:lpstr>
      <vt:lpstr>PowerPoint-Präsentation</vt:lpstr>
      <vt:lpstr>Ist das Problem der UV-Strahlung damit gelöst?</vt:lpstr>
      <vt:lpstr>Das sollte bleiben</vt:lpstr>
      <vt:lpstr>Teste dich selbst (eifacher)</vt:lpstr>
      <vt:lpstr>PowerPoint-Präsentation</vt:lpstr>
      <vt:lpstr>PowerPoint-Präsentation</vt:lpstr>
      <vt:lpstr>Teste dich selber (auch nicht schwer)</vt:lpstr>
      <vt:lpstr>PowerPoint-Präsentation</vt:lpstr>
      <vt:lpstr>PowerPoint-Präsentation</vt:lpstr>
      <vt:lpstr>Teste dich selbst (schwieriger)</vt:lpstr>
      <vt:lpstr>PowerPoint-Präsentation</vt:lpstr>
      <vt:lpstr>PowerPoint-Präsentation</vt:lpstr>
      <vt:lpstr>PowerPoint-Präsentation</vt:lpstr>
      <vt:lpstr>Giftig und doch lebenswichtig?</vt:lpstr>
      <vt:lpstr>Giftig und doch lebenswichtig?</vt:lpstr>
      <vt:lpstr>PowerPoint-Präsentation</vt:lpstr>
      <vt:lpstr>PowerPoint-Präsentation</vt:lpstr>
      <vt:lpstr>Von den Atomen zur Valenzstrich-Schreibweise</vt:lpstr>
      <vt:lpstr>Von den Atomen zur Valenzstrich-Schreibweise</vt:lpstr>
      <vt:lpstr>Von den Atomen zur Valenzstrich-Schreibweise</vt:lpstr>
      <vt:lpstr>Von den Atomen zur Valenzstrich-Schreibweise</vt:lpstr>
      <vt:lpstr>Von den Atomen zur Valenzstrich-Schreibweise</vt:lpstr>
      <vt:lpstr>Modellatome zum Ausschneiden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Regina</dc:creator>
  <cp:lastModifiedBy>Walter Wagner</cp:lastModifiedBy>
  <cp:revision>174</cp:revision>
  <cp:lastPrinted>2022-09-05T11:43:45Z</cp:lastPrinted>
  <dcterms:created xsi:type="dcterms:W3CDTF">2016-04-13T08:36:10Z</dcterms:created>
  <dcterms:modified xsi:type="dcterms:W3CDTF">2022-09-05T12:00:44Z</dcterms:modified>
  <cp:contentStatus/>
</cp:coreProperties>
</file>