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906000" type="A4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orient="horz" pos="535">
          <p15:clr>
            <a:srgbClr val="A4A3A4"/>
          </p15:clr>
        </p15:guide>
        <p15:guide id="3" orient="horz" pos="6068">
          <p15:clr>
            <a:srgbClr val="A4A3A4"/>
          </p15:clr>
        </p15:guide>
        <p15:guide id="4" pos="2160">
          <p15:clr>
            <a:srgbClr val="A4A3A4"/>
          </p15:clr>
        </p15:guide>
        <p15:guide id="5" pos="4201">
          <p15:clr>
            <a:srgbClr val="A4A3A4"/>
          </p15:clr>
        </p15:guide>
        <p15:guide id="6" pos="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FF"/>
    <a:srgbClr val="99CCFF"/>
    <a:srgbClr val="FFCCCC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414" y="102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22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53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70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16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591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81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60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2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77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320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1154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Titel (schülergerecht)</a:t>
            </a:r>
            <a:r>
              <a:rPr lang="de-DE" altLang="de-DE" sz="1800" dirty="0" smtClean="0"/>
              <a:t/>
            </a:r>
            <a:br>
              <a:rPr lang="de-DE" altLang="de-DE" sz="1800" dirty="0" smtClean="0"/>
            </a:br>
            <a:r>
              <a:rPr lang="de-DE" altLang="de-DE" sz="1400" dirty="0" smtClean="0"/>
              <a:t>(Lehrerinformation, Stand </a:t>
            </a:r>
            <a:fld id="{C54D9549-E9B7-464C-9F66-3E8212CCAC70}" type="datetime1">
              <a:rPr lang="de-DE" altLang="de-DE" sz="1400" smtClean="0"/>
              <a:pPr eaLnBrk="1" hangingPunct="1"/>
              <a:t>27.09.2017</a:t>
            </a:fld>
            <a:r>
              <a:rPr lang="de-DE" altLang="de-DE" sz="1400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873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800" dirty="0" smtClean="0"/>
              <a:t>Experiment </a:t>
            </a:r>
            <a:r>
              <a:rPr lang="de-DE" altLang="de-DE" sz="800" dirty="0" smtClean="0"/>
              <a:t>nach einem Vorschlag von </a:t>
            </a:r>
            <a:r>
              <a:rPr lang="de-DE" altLang="de-DE" sz="800" dirty="0" smtClean="0"/>
              <a:t>NN</a:t>
            </a:r>
            <a:endParaRPr lang="de-DE" altLang="de-DE" sz="800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88913" y="920750"/>
            <a:ext cx="6480175" cy="864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 dirty="0"/>
              <a:t>Lehrziele: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 err="1" smtClean="0"/>
              <a:t>ksdfjghkjd</a:t>
            </a:r>
            <a:r>
              <a:rPr lang="de-DE" altLang="de-DE" sz="1200" dirty="0" smtClean="0"/>
              <a:t>.</a:t>
            </a: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 dirty="0"/>
              <a:t>Vorkenntnisse: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 err="1" smtClean="0"/>
              <a:t>sdkghkldg</a:t>
            </a:r>
            <a:r>
              <a:rPr lang="de-DE" altLang="de-DE" sz="1200" dirty="0" smtClean="0"/>
              <a:t>.</a:t>
            </a: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 dirty="0"/>
              <a:t>Vorbereitung: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 err="1" smtClean="0"/>
              <a:t>fdshglksdfgh</a:t>
            </a: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 dirty="0" smtClean="0"/>
              <a:t>Handhabung:</a:t>
            </a:r>
            <a:endParaRPr lang="de-DE" altLang="de-DE" sz="1400" b="1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 err="1" smtClean="0"/>
              <a:t>fldsgödfkg</a:t>
            </a:r>
            <a:r>
              <a:rPr lang="de-DE" altLang="de-DE" sz="1200" dirty="0" smtClean="0"/>
              <a:t>.</a:t>
            </a: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 dirty="0"/>
              <a:t>Einsatz im Unterricht: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/>
              <a:t>Sozialform: </a:t>
            </a:r>
            <a:r>
              <a:rPr lang="de-DE" altLang="de-DE" sz="1200" dirty="0" err="1" smtClean="0"/>
              <a:t>fdhdfh</a:t>
            </a:r>
            <a:r>
              <a:rPr lang="de-DE" altLang="de-DE" sz="1200" dirty="0" smtClean="0"/>
              <a:t>.</a:t>
            </a: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 err="1" smtClean="0"/>
              <a:t>dfhdfh</a:t>
            </a:r>
            <a:r>
              <a:rPr lang="de-DE" altLang="de-DE" sz="1200" dirty="0" smtClean="0"/>
              <a:t>.</a:t>
            </a: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b="1" dirty="0"/>
              <a:t>Material: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/>
              <a:t>Diese Material besteht aus dieser Datei mit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 dirty="0"/>
              <a:t> der Lehrerinformation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 dirty="0"/>
              <a:t> dem Arbeitsauftrag für Schüler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 dirty="0"/>
              <a:t> zwei Bastelanleitungen (eine mit </a:t>
            </a:r>
            <a:r>
              <a:rPr lang="de-DE" altLang="de-DE" sz="1200" dirty="0" err="1"/>
              <a:t>unbeschriftetem</a:t>
            </a:r>
            <a:r>
              <a:rPr lang="de-DE" altLang="de-DE" sz="1200" dirty="0"/>
              <a:t> Würfel) für Schüler,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 dirty="0"/>
              <a:t> 4 Lösungsblättern und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de-DE" altLang="de-DE" sz="1200" dirty="0"/>
              <a:t> einer Spielidee für ein Neutralisationsspiel.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200" dirty="0"/>
              <a:t>Zusätzlich wird benötigt: </a:t>
            </a:r>
            <a:r>
              <a:rPr lang="de-DE" altLang="de-DE" sz="1200" dirty="0" err="1" smtClean="0"/>
              <a:t>ödsägööd</a:t>
            </a:r>
            <a:r>
              <a:rPr lang="de-DE" altLang="de-DE" sz="1200" dirty="0" smtClean="0"/>
              <a:t>.</a:t>
            </a: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de-DE" altLang="de-DE" sz="12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de-DE" altLang="de-DE" sz="1400" dirty="0"/>
              <a:t>Dauer:</a:t>
            </a:r>
            <a:r>
              <a:rPr lang="de-DE" altLang="de-DE" sz="1200" dirty="0"/>
              <a:t> je nach Bastelanteil </a:t>
            </a:r>
            <a:r>
              <a:rPr lang="de-DE" altLang="de-DE" sz="1200" dirty="0" smtClean="0"/>
              <a:t>NN </a:t>
            </a:r>
            <a:r>
              <a:rPr lang="de-DE" altLang="de-DE" sz="1200" dirty="0"/>
              <a:t>Minuten.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NN</a:t>
            </a:r>
            <a:r>
              <a:rPr lang="de-DE" altLang="de-DE" sz="1800" dirty="0" smtClean="0"/>
              <a:t/>
            </a:r>
            <a:br>
              <a:rPr lang="de-DE" altLang="de-DE" sz="1800" dirty="0" smtClean="0"/>
            </a:br>
            <a:r>
              <a:rPr lang="de-DE" altLang="de-DE" sz="1400" dirty="0" smtClean="0"/>
              <a:t>(Arbeitsauftrag)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849313"/>
            <a:ext cx="6480175" cy="2447925"/>
          </a:xfrm>
        </p:spPr>
        <p:txBody>
          <a:bodyPr/>
          <a:lstStyle/>
          <a:p>
            <a:pPr marL="266700" indent="-266700" eaLnBrk="1" hangingPunct="1">
              <a:buFontTx/>
              <a:buNone/>
            </a:pPr>
            <a:r>
              <a:rPr lang="de-DE" altLang="de-DE" b="1" dirty="0" smtClean="0"/>
              <a:t>Anleitung: </a:t>
            </a:r>
            <a:endParaRPr lang="de-DE" altLang="de-DE" dirty="0" smtClean="0"/>
          </a:p>
          <a:p>
            <a:pPr marL="266700" indent="-266700" eaLnBrk="1" hangingPunct="1">
              <a:buFontTx/>
              <a:buAutoNum type="arabicPeriod"/>
            </a:pPr>
            <a:r>
              <a:rPr lang="de-DE" altLang="de-DE" dirty="0" err="1" smtClean="0"/>
              <a:t>sdhfh</a:t>
            </a:r>
            <a:r>
              <a:rPr lang="de-DE" altLang="de-DE" dirty="0" smtClean="0"/>
              <a:t>.</a:t>
            </a:r>
            <a:endParaRPr lang="de-DE" altLang="de-DE" dirty="0" smtClean="0"/>
          </a:p>
          <a:p>
            <a:pPr marL="266700" indent="-266700" eaLnBrk="1" hangingPunct="1">
              <a:buFontTx/>
              <a:buAutoNum type="arabicPeriod"/>
            </a:pPr>
            <a:r>
              <a:rPr lang="de-DE" altLang="de-DE" dirty="0" err="1" smtClean="0"/>
              <a:t>fdghdfhg</a:t>
            </a:r>
            <a:endParaRPr lang="de-DE" altLang="de-DE" dirty="0" smtClean="0"/>
          </a:p>
        </p:txBody>
      </p:sp>
      <p:sp>
        <p:nvSpPr>
          <p:cNvPr id="3076" name="Line 46"/>
          <p:cNvSpPr>
            <a:spLocks noChangeShapeType="1"/>
          </p:cNvSpPr>
          <p:nvPr/>
        </p:nvSpPr>
        <p:spPr bwMode="auto">
          <a:xfrm>
            <a:off x="0" y="49530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A4-Papier (210 x 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Symbol</vt:lpstr>
      <vt:lpstr>Standarddesign</vt:lpstr>
      <vt:lpstr>Titel (schülergerecht) (Lehrerinformation, Stand 27.09.2017)</vt:lpstr>
      <vt:lpstr>NN (Arbeitsauftrag)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58</cp:revision>
  <dcterms:created xsi:type="dcterms:W3CDTF">2008-02-21T10:17:34Z</dcterms:created>
  <dcterms:modified xsi:type="dcterms:W3CDTF">2017-09-27T13:04:03Z</dcterms:modified>
</cp:coreProperties>
</file>