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1706" userDrawn="1">
          <p15:clr>
            <a:srgbClr val="A4A3A4"/>
          </p15:clr>
        </p15:guide>
        <p15:guide id="3" pos="27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830" y="66"/>
      </p:cViewPr>
      <p:guideLst>
        <p:guide orient="horz" pos="3120"/>
        <p:guide pos="1706"/>
        <p:guide pos="27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9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10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56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0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10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84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47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76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51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41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06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15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1"/>
          <p:cNvSpPr/>
          <p:nvPr/>
        </p:nvSpPr>
        <p:spPr>
          <a:xfrm>
            <a:off x="1764253" y="116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80" name="Rechteck 1"/>
          <p:cNvSpPr/>
          <p:nvPr/>
        </p:nvSpPr>
        <p:spPr>
          <a:xfrm flipH="1">
            <a:off x="99655" y="117413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b="1" dirty="0"/>
          </a:p>
        </p:txBody>
      </p:sp>
      <p:sp>
        <p:nvSpPr>
          <p:cNvPr id="36" name="Rechteck 35"/>
          <p:cNvSpPr/>
          <p:nvPr/>
        </p:nvSpPr>
        <p:spPr>
          <a:xfrm>
            <a:off x="99804" y="13252"/>
            <a:ext cx="3329196" cy="1163169"/>
          </a:xfrm>
          <a:prstGeom prst="rect">
            <a:avLst/>
          </a:prstGeom>
          <a:solidFill>
            <a:schemeClr val="accent3"/>
          </a:solidFill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Lösung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3428895" y="10969"/>
            <a:ext cx="3329196" cy="1163169"/>
          </a:xfrm>
          <a:prstGeom prst="rect">
            <a:avLst/>
          </a:prstGeom>
          <a:solidFill>
            <a:schemeClr val="accent3"/>
          </a:solidFill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Reduktion, Oxidation oder keine Redox-Reaktion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9" name="Ellipse 38"/>
          <p:cNvSpPr>
            <a:spLocks noChangeAspect="1"/>
          </p:cNvSpPr>
          <p:nvPr/>
        </p:nvSpPr>
        <p:spPr>
          <a:xfrm>
            <a:off x="5003598" y="157451"/>
            <a:ext cx="180000" cy="180000"/>
          </a:xfrm>
          <a:prstGeom prst="ellipse">
            <a:avLst/>
          </a:pr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56" name="Rechteck 1"/>
          <p:cNvSpPr/>
          <p:nvPr/>
        </p:nvSpPr>
        <p:spPr>
          <a:xfrm>
            <a:off x="5093551" y="116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/>
              <a:t>Reduktion</a:t>
            </a:r>
          </a:p>
          <a:p>
            <a:pPr algn="ctr"/>
            <a:r>
              <a:rPr lang="de-DE" sz="1600" dirty="0"/>
              <a:t>(0 → -I)</a:t>
            </a:r>
          </a:p>
        </p:txBody>
      </p:sp>
      <p:sp>
        <p:nvSpPr>
          <p:cNvPr id="57" name="Rechteck 1"/>
          <p:cNvSpPr/>
          <p:nvPr/>
        </p:nvSpPr>
        <p:spPr>
          <a:xfrm>
            <a:off x="5093551" y="22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smtClean="0"/>
              <a:t>keine Redox-Reaktion</a:t>
            </a:r>
          </a:p>
          <a:p>
            <a:pPr algn="ctr"/>
            <a:r>
              <a:rPr lang="de-DE" sz="1600" smtClean="0"/>
              <a:t>(+VI)</a:t>
            </a:r>
            <a:endParaRPr lang="de-DE" sz="1600" dirty="0"/>
          </a:p>
        </p:txBody>
      </p:sp>
      <p:sp>
        <p:nvSpPr>
          <p:cNvPr id="58" name="Rechteck 1"/>
          <p:cNvSpPr/>
          <p:nvPr/>
        </p:nvSpPr>
        <p:spPr>
          <a:xfrm>
            <a:off x="5093551" y="332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keine Redox-Reaktion</a:t>
            </a:r>
          </a:p>
          <a:p>
            <a:pPr algn="ctr"/>
            <a:r>
              <a:rPr lang="de-DE" sz="1600" dirty="0" smtClean="0"/>
              <a:t>(+I)</a:t>
            </a:r>
            <a:endParaRPr lang="de-DE" sz="1600" dirty="0"/>
          </a:p>
        </p:txBody>
      </p:sp>
      <p:sp>
        <p:nvSpPr>
          <p:cNvPr id="59" name="Rechteck 1"/>
          <p:cNvSpPr/>
          <p:nvPr/>
        </p:nvSpPr>
        <p:spPr>
          <a:xfrm>
            <a:off x="5093551" y="440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Oxidation</a:t>
            </a:r>
          </a:p>
          <a:p>
            <a:pPr algn="ctr"/>
            <a:r>
              <a:rPr lang="de-DE" sz="1600" dirty="0" smtClean="0"/>
              <a:t>(-II → 0)</a:t>
            </a:r>
            <a:endParaRPr lang="de-DE" sz="1600" dirty="0"/>
          </a:p>
        </p:txBody>
      </p:sp>
      <p:sp>
        <p:nvSpPr>
          <p:cNvPr id="60" name="Rechteck 1"/>
          <p:cNvSpPr/>
          <p:nvPr/>
        </p:nvSpPr>
        <p:spPr>
          <a:xfrm>
            <a:off x="5093551" y="548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Reduktion</a:t>
            </a:r>
          </a:p>
          <a:p>
            <a:pPr algn="ctr"/>
            <a:r>
              <a:rPr lang="de-DE" sz="1600" dirty="0" smtClean="0"/>
              <a:t>(+VII → +IV)</a:t>
            </a:r>
            <a:endParaRPr lang="de-DE" sz="1600" dirty="0"/>
          </a:p>
        </p:txBody>
      </p:sp>
      <p:sp>
        <p:nvSpPr>
          <p:cNvPr id="61" name="Rechteck 1"/>
          <p:cNvSpPr/>
          <p:nvPr/>
        </p:nvSpPr>
        <p:spPr>
          <a:xfrm>
            <a:off x="5093550" y="656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Reduktion</a:t>
            </a:r>
          </a:p>
          <a:p>
            <a:pPr algn="ctr"/>
            <a:r>
              <a:rPr lang="de-DE" sz="1600" dirty="0" smtClean="0"/>
              <a:t>(+I → 0)</a:t>
            </a:r>
            <a:endParaRPr lang="de-DE" sz="1600" dirty="0"/>
          </a:p>
        </p:txBody>
      </p:sp>
      <p:sp>
        <p:nvSpPr>
          <p:cNvPr id="62" name="Rechteck 1"/>
          <p:cNvSpPr/>
          <p:nvPr/>
        </p:nvSpPr>
        <p:spPr>
          <a:xfrm>
            <a:off x="5093549" y="76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Oxidation</a:t>
            </a:r>
          </a:p>
          <a:p>
            <a:pPr algn="ctr"/>
            <a:r>
              <a:rPr lang="de-DE" sz="1600" dirty="0" smtClean="0"/>
              <a:t>(0 → +II)</a:t>
            </a:r>
            <a:endParaRPr lang="de-DE" sz="1600" dirty="0"/>
          </a:p>
        </p:txBody>
      </p:sp>
      <p:sp>
        <p:nvSpPr>
          <p:cNvPr id="63" name="Rechteck 1"/>
          <p:cNvSpPr/>
          <p:nvPr/>
        </p:nvSpPr>
        <p:spPr>
          <a:xfrm>
            <a:off x="5093548" y="872143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Oxidation</a:t>
            </a:r>
          </a:p>
          <a:p>
            <a:pPr algn="ctr"/>
            <a:r>
              <a:rPr lang="de-DE" sz="1600" dirty="0" smtClean="0"/>
              <a:t>(-III → 0)</a:t>
            </a:r>
            <a:endParaRPr lang="de-DE" sz="1600" dirty="0"/>
          </a:p>
        </p:txBody>
      </p:sp>
      <p:sp>
        <p:nvSpPr>
          <p:cNvPr id="64" name="Rechteck 1"/>
          <p:cNvSpPr/>
          <p:nvPr/>
        </p:nvSpPr>
        <p:spPr>
          <a:xfrm flipH="1">
            <a:off x="3428953" y="1159624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 smtClean="0"/>
              <a:t>H</a:t>
            </a:r>
            <a:r>
              <a:rPr lang="de-DE" baseline="-25000" dirty="0" smtClean="0"/>
              <a:t>2</a:t>
            </a:r>
            <a:r>
              <a:rPr lang="de-DE" b="1" dirty="0" smtClean="0"/>
              <a:t>S</a:t>
            </a:r>
            <a:endParaRPr lang="de-DE" dirty="0"/>
          </a:p>
          <a:p>
            <a:pPr algn="ctr"/>
            <a:r>
              <a:rPr lang="de-DE" dirty="0" smtClean="0"/>
              <a:t>zu</a:t>
            </a:r>
          </a:p>
          <a:p>
            <a:pPr algn="ctr"/>
            <a:r>
              <a:rPr lang="de-DE" b="1" dirty="0" smtClean="0"/>
              <a:t>S</a:t>
            </a:r>
            <a:endParaRPr lang="de-DE" b="1" dirty="0"/>
          </a:p>
        </p:txBody>
      </p:sp>
      <p:sp>
        <p:nvSpPr>
          <p:cNvPr id="65" name="Rechteck 1"/>
          <p:cNvSpPr/>
          <p:nvPr/>
        </p:nvSpPr>
        <p:spPr>
          <a:xfrm flipH="1">
            <a:off x="3428953" y="22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 err="1" smtClean="0">
                <a:ea typeface="Times New Roman"/>
                <a:cs typeface="Times New Roman"/>
              </a:rPr>
              <a:t>Cl</a:t>
            </a:r>
            <a:r>
              <a:rPr lang="de-DE" dirty="0" err="1" smtClean="0">
                <a:ea typeface="Times New Roman"/>
                <a:cs typeface="Times New Roman"/>
              </a:rPr>
              <a:t>O</a:t>
            </a:r>
            <a:r>
              <a:rPr lang="de-DE" baseline="50000" dirty="0" smtClean="0">
                <a:ea typeface="Times New Roman"/>
                <a:cs typeface="Times New Roman"/>
              </a:rPr>
              <a:t>-</a:t>
            </a:r>
            <a:endParaRPr lang="de-DE" dirty="0">
              <a:ea typeface="Times New Roman"/>
              <a:cs typeface="Times New Roman"/>
            </a:endParaRPr>
          </a:p>
          <a:p>
            <a:pPr algn="ctr"/>
            <a:r>
              <a:rPr lang="de-DE" dirty="0" smtClean="0">
                <a:ea typeface="Times New Roman"/>
                <a:cs typeface="Times New Roman"/>
              </a:rPr>
              <a:t>zu</a:t>
            </a:r>
          </a:p>
          <a:p>
            <a:pPr algn="ctr"/>
            <a:r>
              <a:rPr lang="de-DE" b="1" dirty="0" err="1" smtClean="0">
                <a:ea typeface="Times New Roman"/>
                <a:cs typeface="Times New Roman"/>
              </a:rPr>
              <a:t>Cl</a:t>
            </a:r>
            <a:r>
              <a:rPr lang="de-DE" dirty="0" err="1" smtClean="0">
                <a:ea typeface="Times New Roman"/>
                <a:cs typeface="Times New Roman"/>
              </a:rPr>
              <a:t>OH</a:t>
            </a:r>
            <a:endParaRPr lang="de-DE" dirty="0"/>
          </a:p>
        </p:txBody>
      </p:sp>
      <p:sp>
        <p:nvSpPr>
          <p:cNvPr id="66" name="Rechteck 1"/>
          <p:cNvSpPr/>
          <p:nvPr/>
        </p:nvSpPr>
        <p:spPr>
          <a:xfrm flipH="1">
            <a:off x="3428953" y="33267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b="1" dirty="0" smtClean="0">
                <a:ea typeface="Times New Roman"/>
                <a:cs typeface="Times New Roman"/>
              </a:rPr>
              <a:t>I</a:t>
            </a:r>
            <a:r>
              <a:rPr lang="de-DE" baseline="-25000" dirty="0" smtClean="0">
                <a:ea typeface="Times New Roman"/>
                <a:cs typeface="Times New Roman"/>
              </a:rPr>
              <a:t>2</a:t>
            </a:r>
            <a:endParaRPr lang="de-DE" dirty="0">
              <a:ea typeface="Times New Roman"/>
              <a:cs typeface="Times New Roman"/>
            </a:endParaRPr>
          </a:p>
          <a:p>
            <a:pPr algn="ctr" defTabSz="685800">
              <a:defRPr/>
            </a:pPr>
            <a:r>
              <a:rPr lang="de-DE" dirty="0" smtClean="0">
                <a:ea typeface="Times New Roman"/>
                <a:cs typeface="Times New Roman"/>
              </a:rPr>
              <a:t>zu</a:t>
            </a:r>
          </a:p>
          <a:p>
            <a:pPr algn="ctr" defTabSz="685800">
              <a:defRPr/>
            </a:pPr>
            <a:r>
              <a:rPr lang="de-DE" b="1" dirty="0" smtClean="0">
                <a:ea typeface="Times New Roman"/>
                <a:cs typeface="Times New Roman"/>
              </a:rPr>
              <a:t>I</a:t>
            </a:r>
            <a:r>
              <a:rPr lang="de-DE" baseline="30000" dirty="0" smtClean="0">
                <a:ea typeface="Times New Roman"/>
                <a:cs typeface="Times New Roman"/>
              </a:rPr>
              <a:t>-</a:t>
            </a:r>
            <a:endParaRPr lang="de-DE" dirty="0">
              <a:ea typeface="Times New Roman"/>
              <a:cs typeface="Times New Roman"/>
            </a:endParaRPr>
          </a:p>
        </p:txBody>
      </p:sp>
      <p:sp>
        <p:nvSpPr>
          <p:cNvPr id="67" name="Rechteck 1"/>
          <p:cNvSpPr/>
          <p:nvPr/>
        </p:nvSpPr>
        <p:spPr>
          <a:xfrm flipH="1">
            <a:off x="3428903" y="439974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b="1" dirty="0" err="1" smtClean="0">
                <a:ea typeface="Times New Roman"/>
                <a:cs typeface="Times New Roman"/>
              </a:rPr>
              <a:t>Cu</a:t>
            </a:r>
            <a:endParaRPr lang="de-DE" b="1" dirty="0">
              <a:ea typeface="Times New Roman"/>
              <a:cs typeface="Times New Roman"/>
            </a:endParaRPr>
          </a:p>
          <a:p>
            <a:pPr algn="ctr" defTabSz="685800">
              <a:defRPr/>
            </a:pPr>
            <a:r>
              <a:rPr lang="de-DE" dirty="0" smtClean="0">
                <a:ea typeface="Times New Roman"/>
                <a:cs typeface="Times New Roman"/>
              </a:rPr>
              <a:t>zu</a:t>
            </a:r>
          </a:p>
          <a:p>
            <a:pPr algn="ctr" defTabSz="685800">
              <a:defRPr/>
            </a:pPr>
            <a:r>
              <a:rPr lang="de-DE" b="1" dirty="0" err="1" smtClean="0">
                <a:ea typeface="Times New Roman"/>
                <a:cs typeface="Times New Roman"/>
              </a:rPr>
              <a:t>Cu</a:t>
            </a:r>
            <a:r>
              <a:rPr lang="de-DE" dirty="0" err="1" smtClean="0">
                <a:ea typeface="Times New Roman"/>
                <a:cs typeface="Times New Roman"/>
              </a:rPr>
              <a:t>O</a:t>
            </a:r>
            <a:endParaRPr lang="de-DE" dirty="0">
              <a:ea typeface="Times New Roman"/>
              <a:cs typeface="Times New Roman"/>
            </a:endParaRPr>
          </a:p>
        </p:txBody>
      </p:sp>
      <p:sp>
        <p:nvSpPr>
          <p:cNvPr id="68" name="Rechteck 1"/>
          <p:cNvSpPr/>
          <p:nvPr/>
        </p:nvSpPr>
        <p:spPr>
          <a:xfrm flipH="1">
            <a:off x="3428902" y="5492695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b="1" dirty="0" smtClean="0">
                <a:ea typeface="Times New Roman"/>
                <a:cs typeface="Times New Roman"/>
              </a:rPr>
              <a:t>N</a:t>
            </a:r>
            <a:r>
              <a:rPr lang="de-DE" dirty="0" smtClean="0">
                <a:ea typeface="Times New Roman"/>
                <a:cs typeface="Times New Roman"/>
              </a:rPr>
              <a:t>H</a:t>
            </a:r>
            <a:r>
              <a:rPr lang="de-DE" baseline="-25000" dirty="0" smtClean="0">
                <a:ea typeface="Times New Roman"/>
                <a:cs typeface="Times New Roman"/>
              </a:rPr>
              <a:t>3</a:t>
            </a:r>
            <a:endParaRPr lang="de-DE" dirty="0">
              <a:ea typeface="Times New Roman"/>
              <a:cs typeface="Times New Roman"/>
            </a:endParaRPr>
          </a:p>
          <a:p>
            <a:pPr algn="ctr" defTabSz="685800">
              <a:defRPr/>
            </a:pPr>
            <a:r>
              <a:rPr lang="de-DE" dirty="0" smtClean="0">
                <a:ea typeface="Times New Roman"/>
                <a:cs typeface="Times New Roman"/>
              </a:rPr>
              <a:t>zu</a:t>
            </a:r>
          </a:p>
          <a:p>
            <a:pPr algn="ctr" defTabSz="685800">
              <a:defRPr/>
            </a:pPr>
            <a:r>
              <a:rPr lang="de-DE" b="1" dirty="0" smtClean="0">
                <a:ea typeface="Times New Roman"/>
                <a:cs typeface="Times New Roman"/>
              </a:rPr>
              <a:t>N</a:t>
            </a:r>
            <a:r>
              <a:rPr lang="de-DE" baseline="-25000" dirty="0" smtClean="0">
                <a:ea typeface="Times New Roman"/>
                <a:cs typeface="Times New Roman"/>
              </a:rPr>
              <a:t>2</a:t>
            </a:r>
            <a:endParaRPr lang="de-DE" dirty="0">
              <a:ea typeface="Times New Roman"/>
              <a:cs typeface="Times New Roman"/>
            </a:endParaRPr>
          </a:p>
        </p:txBody>
      </p:sp>
      <p:sp>
        <p:nvSpPr>
          <p:cNvPr id="69" name="Rechteck 1"/>
          <p:cNvSpPr/>
          <p:nvPr/>
        </p:nvSpPr>
        <p:spPr>
          <a:xfrm flipH="1">
            <a:off x="3428901" y="6575952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dirty="0" smtClean="0">
                <a:ea typeface="Times New Roman"/>
                <a:cs typeface="Times New Roman"/>
              </a:rPr>
              <a:t>H</a:t>
            </a:r>
            <a:r>
              <a:rPr lang="de-DE" baseline="-25000" dirty="0" smtClean="0">
                <a:ea typeface="Times New Roman"/>
                <a:cs typeface="Times New Roman"/>
              </a:rPr>
              <a:t>2</a:t>
            </a:r>
            <a:r>
              <a:rPr lang="de-DE" b="1" dirty="0" smtClean="0">
                <a:ea typeface="Times New Roman"/>
                <a:cs typeface="Times New Roman"/>
              </a:rPr>
              <a:t>S</a:t>
            </a:r>
            <a:r>
              <a:rPr lang="de-DE" dirty="0" smtClean="0">
                <a:ea typeface="Times New Roman"/>
                <a:cs typeface="Times New Roman"/>
              </a:rPr>
              <a:t>O</a:t>
            </a:r>
            <a:r>
              <a:rPr lang="de-DE" baseline="-25000" dirty="0" smtClean="0">
                <a:ea typeface="Times New Roman"/>
                <a:cs typeface="Times New Roman"/>
              </a:rPr>
              <a:t>4</a:t>
            </a:r>
            <a:endParaRPr lang="de-DE" dirty="0">
              <a:ea typeface="Times New Roman"/>
              <a:cs typeface="Times New Roman"/>
            </a:endParaRPr>
          </a:p>
          <a:p>
            <a:pPr algn="ctr" defTabSz="685800">
              <a:defRPr/>
            </a:pPr>
            <a:r>
              <a:rPr lang="de-DE" dirty="0" smtClean="0">
                <a:ea typeface="Times New Roman"/>
                <a:cs typeface="Times New Roman"/>
              </a:rPr>
              <a:t>zu</a:t>
            </a:r>
          </a:p>
          <a:p>
            <a:pPr algn="ctr" defTabSz="685800">
              <a:defRPr/>
            </a:pPr>
            <a:r>
              <a:rPr lang="de-DE" dirty="0" smtClean="0">
                <a:ea typeface="Times New Roman"/>
                <a:cs typeface="Times New Roman"/>
              </a:rPr>
              <a:t>H</a:t>
            </a:r>
            <a:r>
              <a:rPr lang="de-DE" b="1" dirty="0" smtClean="0">
                <a:ea typeface="Times New Roman"/>
                <a:cs typeface="Times New Roman"/>
              </a:rPr>
              <a:t>S</a:t>
            </a:r>
            <a:r>
              <a:rPr lang="de-DE" dirty="0" smtClean="0">
                <a:ea typeface="Times New Roman"/>
                <a:cs typeface="Times New Roman"/>
              </a:rPr>
              <a:t>O</a:t>
            </a:r>
            <a:r>
              <a:rPr lang="de-DE" baseline="-25000" dirty="0" smtClean="0">
                <a:ea typeface="Times New Roman"/>
                <a:cs typeface="Times New Roman"/>
              </a:rPr>
              <a:t>4</a:t>
            </a:r>
            <a:r>
              <a:rPr lang="de-DE" baseline="30000" dirty="0" smtClean="0">
                <a:ea typeface="Times New Roman"/>
                <a:cs typeface="Times New Roman"/>
              </a:rPr>
              <a:t>-</a:t>
            </a:r>
            <a:endParaRPr lang="de-DE" dirty="0">
              <a:ea typeface="Times New Roman"/>
              <a:cs typeface="Times New Roman"/>
            </a:endParaRPr>
          </a:p>
        </p:txBody>
      </p:sp>
      <p:sp>
        <p:nvSpPr>
          <p:cNvPr id="70" name="Rechteck 1"/>
          <p:cNvSpPr/>
          <p:nvPr/>
        </p:nvSpPr>
        <p:spPr>
          <a:xfrm flipH="1">
            <a:off x="3428901" y="7644756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b="1" dirty="0" smtClean="0">
                <a:ea typeface="Times New Roman"/>
                <a:cs typeface="Times New Roman"/>
              </a:rPr>
              <a:t>Ag</a:t>
            </a:r>
            <a:r>
              <a:rPr lang="de-DE" baseline="-25000" dirty="0" smtClean="0">
                <a:ea typeface="Times New Roman"/>
                <a:cs typeface="Times New Roman"/>
              </a:rPr>
              <a:t>2</a:t>
            </a:r>
            <a:r>
              <a:rPr lang="de-DE" dirty="0" smtClean="0">
                <a:ea typeface="Times New Roman"/>
                <a:cs typeface="Times New Roman"/>
              </a:rPr>
              <a:t>O</a:t>
            </a:r>
          </a:p>
          <a:p>
            <a:pPr algn="ctr" defTabSz="685800">
              <a:defRPr/>
            </a:pPr>
            <a:r>
              <a:rPr lang="de-DE" dirty="0" smtClean="0">
                <a:ea typeface="Times New Roman"/>
                <a:cs typeface="Times New Roman"/>
              </a:rPr>
              <a:t>zu</a:t>
            </a:r>
          </a:p>
          <a:p>
            <a:pPr algn="ctr" defTabSz="685800">
              <a:defRPr/>
            </a:pPr>
            <a:r>
              <a:rPr lang="de-DE" b="1" dirty="0" err="1" smtClean="0">
                <a:ea typeface="Times New Roman"/>
                <a:cs typeface="Times New Roman"/>
              </a:rPr>
              <a:t>Ag</a:t>
            </a:r>
            <a:endParaRPr lang="de-DE" dirty="0">
              <a:ea typeface="Times New Roman"/>
              <a:cs typeface="Times New Roman"/>
            </a:endParaRPr>
          </a:p>
        </p:txBody>
      </p:sp>
      <p:sp>
        <p:nvSpPr>
          <p:cNvPr id="71" name="Rechteck 1"/>
          <p:cNvSpPr/>
          <p:nvPr/>
        </p:nvSpPr>
        <p:spPr>
          <a:xfrm flipH="1">
            <a:off x="3428901" y="872318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b="1" dirty="0" smtClean="0">
                <a:ea typeface="Times New Roman"/>
                <a:cs typeface="Times New Roman"/>
              </a:rPr>
              <a:t>Mn</a:t>
            </a:r>
            <a:r>
              <a:rPr lang="de-DE" dirty="0" smtClean="0">
                <a:ea typeface="Times New Roman"/>
                <a:cs typeface="Times New Roman"/>
              </a:rPr>
              <a:t>O</a:t>
            </a:r>
            <a:r>
              <a:rPr lang="de-DE" baseline="-25000" dirty="0" smtClean="0">
                <a:ea typeface="Times New Roman"/>
                <a:cs typeface="Times New Roman"/>
              </a:rPr>
              <a:t>4</a:t>
            </a:r>
            <a:r>
              <a:rPr lang="de-DE" baseline="30000" dirty="0" smtClean="0">
                <a:ea typeface="Times New Roman"/>
                <a:cs typeface="Times New Roman"/>
              </a:rPr>
              <a:t>-</a:t>
            </a:r>
            <a:endParaRPr lang="de-DE" dirty="0">
              <a:ea typeface="Times New Roman"/>
              <a:cs typeface="Times New Roman"/>
            </a:endParaRPr>
          </a:p>
          <a:p>
            <a:pPr algn="ctr" defTabSz="685800">
              <a:defRPr/>
            </a:pPr>
            <a:r>
              <a:rPr lang="de-DE" dirty="0" smtClean="0">
                <a:ea typeface="Times New Roman"/>
                <a:cs typeface="Times New Roman"/>
              </a:rPr>
              <a:t>zu</a:t>
            </a:r>
          </a:p>
          <a:p>
            <a:pPr algn="ctr" defTabSz="685800">
              <a:defRPr/>
            </a:pPr>
            <a:r>
              <a:rPr lang="de-DE" b="1" dirty="0" smtClean="0">
                <a:ea typeface="Times New Roman"/>
                <a:cs typeface="Times New Roman"/>
              </a:rPr>
              <a:t>Mn</a:t>
            </a:r>
            <a:r>
              <a:rPr lang="de-DE" dirty="0" smtClean="0">
                <a:ea typeface="Times New Roman"/>
                <a:cs typeface="Times New Roman"/>
              </a:rPr>
              <a:t>O</a:t>
            </a:r>
            <a:r>
              <a:rPr lang="de-DE" baseline="-25000" dirty="0" smtClean="0">
                <a:ea typeface="Times New Roman"/>
                <a:cs typeface="Times New Roman"/>
              </a:rPr>
              <a:t>2</a:t>
            </a:r>
            <a:endParaRPr lang="de-DE" dirty="0">
              <a:ea typeface="Times New Roman"/>
              <a:cs typeface="Times New Roman"/>
            </a:endParaRPr>
          </a:p>
        </p:txBody>
      </p:sp>
      <p:sp>
        <p:nvSpPr>
          <p:cNvPr id="73" name="Rechteck 1"/>
          <p:cNvSpPr/>
          <p:nvPr/>
        </p:nvSpPr>
        <p:spPr>
          <a:xfrm>
            <a:off x="1764253" y="22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74" name="Rechteck 1"/>
          <p:cNvSpPr/>
          <p:nvPr/>
        </p:nvSpPr>
        <p:spPr>
          <a:xfrm>
            <a:off x="1764253" y="332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75" name="Rechteck 1"/>
          <p:cNvSpPr/>
          <p:nvPr/>
        </p:nvSpPr>
        <p:spPr>
          <a:xfrm>
            <a:off x="1764253" y="440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smtClean="0"/>
          </a:p>
        </p:txBody>
      </p:sp>
      <p:sp>
        <p:nvSpPr>
          <p:cNvPr id="76" name="Rechteck 1"/>
          <p:cNvSpPr/>
          <p:nvPr/>
        </p:nvSpPr>
        <p:spPr>
          <a:xfrm>
            <a:off x="1764253" y="548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smtClean="0"/>
          </a:p>
        </p:txBody>
      </p:sp>
      <p:sp>
        <p:nvSpPr>
          <p:cNvPr id="77" name="Rechteck 1"/>
          <p:cNvSpPr/>
          <p:nvPr/>
        </p:nvSpPr>
        <p:spPr>
          <a:xfrm>
            <a:off x="1764252" y="656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78" name="Rechteck 1"/>
          <p:cNvSpPr/>
          <p:nvPr/>
        </p:nvSpPr>
        <p:spPr>
          <a:xfrm>
            <a:off x="1764251" y="76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79" name="Rechteck 1"/>
          <p:cNvSpPr/>
          <p:nvPr/>
        </p:nvSpPr>
        <p:spPr>
          <a:xfrm>
            <a:off x="1764250" y="872143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81" name="Rechteck 1"/>
          <p:cNvSpPr/>
          <p:nvPr/>
        </p:nvSpPr>
        <p:spPr>
          <a:xfrm flipH="1">
            <a:off x="99655" y="22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82" name="Rechteck 1"/>
          <p:cNvSpPr/>
          <p:nvPr/>
        </p:nvSpPr>
        <p:spPr>
          <a:xfrm flipH="1">
            <a:off x="99655" y="33267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83" name="Rechteck 1"/>
          <p:cNvSpPr/>
          <p:nvPr/>
        </p:nvSpPr>
        <p:spPr>
          <a:xfrm flipH="1">
            <a:off x="99605" y="4413000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84" name="Rechteck 1"/>
          <p:cNvSpPr/>
          <p:nvPr/>
        </p:nvSpPr>
        <p:spPr>
          <a:xfrm flipH="1">
            <a:off x="99604" y="5492695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sz="1600" b="1" dirty="0" smtClean="0">
                <a:ea typeface="Times New Roman"/>
                <a:cs typeface="Times New Roman"/>
              </a:rPr>
              <a:t>Ende</a:t>
            </a:r>
            <a:endParaRPr lang="de-DE" sz="1600" b="1" dirty="0">
              <a:ea typeface="Times New Roman"/>
              <a:cs typeface="Times New Roman"/>
            </a:endParaRPr>
          </a:p>
        </p:txBody>
      </p:sp>
      <p:sp>
        <p:nvSpPr>
          <p:cNvPr id="85" name="Rechteck 1"/>
          <p:cNvSpPr/>
          <p:nvPr/>
        </p:nvSpPr>
        <p:spPr>
          <a:xfrm flipH="1">
            <a:off x="99603" y="656143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86" name="Rechteck 1"/>
          <p:cNvSpPr/>
          <p:nvPr/>
        </p:nvSpPr>
        <p:spPr>
          <a:xfrm flipH="1">
            <a:off x="99603" y="7644756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87" name="Rechteck 1"/>
          <p:cNvSpPr/>
          <p:nvPr/>
        </p:nvSpPr>
        <p:spPr>
          <a:xfrm flipH="1">
            <a:off x="99603" y="8724451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cxnSp>
        <p:nvCxnSpPr>
          <p:cNvPr id="89" name="Gerader Verbinder 88"/>
          <p:cNvCxnSpPr>
            <a:stCxn id="37" idx="5"/>
            <a:endCxn id="72" idx="3"/>
          </p:cNvCxnSpPr>
          <p:nvPr/>
        </p:nvCxnSpPr>
        <p:spPr>
          <a:xfrm>
            <a:off x="1828042" y="325605"/>
            <a:ext cx="1387817" cy="1377564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/>
          <p:cNvCxnSpPr>
            <a:stCxn id="80" idx="3"/>
            <a:endCxn id="75" idx="3"/>
          </p:cNvCxnSpPr>
          <p:nvPr/>
        </p:nvCxnSpPr>
        <p:spPr>
          <a:xfrm>
            <a:off x="312694" y="1714138"/>
            <a:ext cx="2903165" cy="3229031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>
            <a:stCxn id="81" idx="3"/>
            <a:endCxn id="78" idx="3"/>
          </p:cNvCxnSpPr>
          <p:nvPr/>
        </p:nvCxnSpPr>
        <p:spPr>
          <a:xfrm>
            <a:off x="312694" y="2783169"/>
            <a:ext cx="2903163" cy="5400000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/>
          <p:cNvCxnSpPr>
            <a:stCxn id="82" idx="3"/>
            <a:endCxn id="74" idx="3"/>
          </p:cNvCxnSpPr>
          <p:nvPr/>
        </p:nvCxnSpPr>
        <p:spPr>
          <a:xfrm flipV="1">
            <a:off x="312694" y="3863169"/>
            <a:ext cx="2903165" cy="3600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/>
          <p:cNvCxnSpPr>
            <a:stCxn id="83" idx="3"/>
            <a:endCxn id="73" idx="3"/>
          </p:cNvCxnSpPr>
          <p:nvPr/>
        </p:nvCxnSpPr>
        <p:spPr>
          <a:xfrm flipV="1">
            <a:off x="312644" y="2783169"/>
            <a:ext cx="2903215" cy="2169831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>
            <a:stCxn id="85" idx="3"/>
            <a:endCxn id="79" idx="3"/>
          </p:cNvCxnSpPr>
          <p:nvPr/>
        </p:nvCxnSpPr>
        <p:spPr>
          <a:xfrm>
            <a:off x="312642" y="7101438"/>
            <a:ext cx="2903214" cy="2160000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/>
          <p:cNvCxnSpPr>
            <a:stCxn id="86" idx="3"/>
            <a:endCxn id="76" idx="3"/>
          </p:cNvCxnSpPr>
          <p:nvPr/>
        </p:nvCxnSpPr>
        <p:spPr>
          <a:xfrm flipV="1">
            <a:off x="312642" y="6023169"/>
            <a:ext cx="2903217" cy="2161587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>
            <a:stCxn id="87" idx="3"/>
            <a:endCxn id="77" idx="3"/>
          </p:cNvCxnSpPr>
          <p:nvPr/>
        </p:nvCxnSpPr>
        <p:spPr>
          <a:xfrm flipV="1">
            <a:off x="312642" y="7103169"/>
            <a:ext cx="2903216" cy="2161282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>
            <a:spLocks noChangeAspect="1"/>
          </p:cNvSpPr>
          <p:nvPr/>
        </p:nvSpPr>
        <p:spPr>
          <a:xfrm>
            <a:off x="1674402" y="171965"/>
            <a:ext cx="180000" cy="180000"/>
          </a:xfrm>
          <a:prstGeom prst="ellipse">
            <a:avLst/>
          </a:pr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189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646464"/>
      </a:dk2>
      <a:lt2>
        <a:srgbClr val="DCDCDC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2225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4925">
          <a:solidFill>
            <a:schemeClr val="accent2"/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</Words>
  <Application>Microsoft Office PowerPoint</Application>
  <PresentationFormat>A4-Papier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11</cp:revision>
  <dcterms:created xsi:type="dcterms:W3CDTF">2021-06-15T08:23:44Z</dcterms:created>
  <dcterms:modified xsi:type="dcterms:W3CDTF">2021-06-15T10:00:46Z</dcterms:modified>
</cp:coreProperties>
</file>