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1706" userDrawn="1">
          <p15:clr>
            <a:srgbClr val="A4A3A4"/>
          </p15:clr>
        </p15:guide>
        <p15:guide id="3" pos="275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05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1830" y="66"/>
      </p:cViewPr>
      <p:guideLst>
        <p:guide orient="horz" pos="3120"/>
        <p:guide pos="1706"/>
        <p:guide pos="275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C4069-F8B5-4E27-B91B-E505A299A833}" type="datetimeFigureOut">
              <a:rPr lang="de-DE" smtClean="0"/>
              <a:t>15.06.2021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A1F0F-5C35-4D98-BC49-4A30B71677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791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C4069-F8B5-4E27-B91B-E505A299A833}" type="datetimeFigureOut">
              <a:rPr lang="de-DE" smtClean="0"/>
              <a:t>15.06.2021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A1F0F-5C35-4D98-BC49-4A30B71677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2100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C4069-F8B5-4E27-B91B-E505A299A833}" type="datetimeFigureOut">
              <a:rPr lang="de-DE" smtClean="0"/>
              <a:t>15.06.2021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A1F0F-5C35-4D98-BC49-4A30B71677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6565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C4069-F8B5-4E27-B91B-E505A299A833}" type="datetimeFigureOut">
              <a:rPr lang="de-DE" smtClean="0"/>
              <a:t>15.06.2021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A1F0F-5C35-4D98-BC49-4A30B71677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304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C4069-F8B5-4E27-B91B-E505A299A833}" type="datetimeFigureOut">
              <a:rPr lang="de-DE" smtClean="0"/>
              <a:t>15.06.2021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A1F0F-5C35-4D98-BC49-4A30B71677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7104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C4069-F8B5-4E27-B91B-E505A299A833}" type="datetimeFigureOut">
              <a:rPr lang="de-DE" smtClean="0"/>
              <a:t>15.06.2021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A1F0F-5C35-4D98-BC49-4A30B71677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1841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C4069-F8B5-4E27-B91B-E505A299A833}" type="datetimeFigureOut">
              <a:rPr lang="de-DE" smtClean="0"/>
              <a:t>15.06.2021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A1F0F-5C35-4D98-BC49-4A30B71677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0470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C4069-F8B5-4E27-B91B-E505A299A833}" type="datetimeFigureOut">
              <a:rPr lang="de-DE" smtClean="0"/>
              <a:t>15.06.2021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A1F0F-5C35-4D98-BC49-4A30B71677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6761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C4069-F8B5-4E27-B91B-E505A299A833}" type="datetimeFigureOut">
              <a:rPr lang="de-DE" smtClean="0"/>
              <a:t>15.06.2021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A1F0F-5C35-4D98-BC49-4A30B71677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2511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C4069-F8B5-4E27-B91B-E505A299A833}" type="datetimeFigureOut">
              <a:rPr lang="de-DE" smtClean="0"/>
              <a:t>15.06.2021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A1F0F-5C35-4D98-BC49-4A30B71677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5419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C4069-F8B5-4E27-B91B-E505A299A833}" type="datetimeFigureOut">
              <a:rPr lang="de-DE" smtClean="0"/>
              <a:t>15.06.2021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A1F0F-5C35-4D98-BC49-4A30B71677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0065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9C4069-F8B5-4E27-B91B-E505A299A833}" type="datetimeFigureOut">
              <a:rPr lang="de-DE" smtClean="0"/>
              <a:t>15.06.2021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FA1F0F-5C35-4D98-BC49-4A30B71677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9158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hteck 1"/>
          <p:cNvSpPr/>
          <p:nvPr/>
        </p:nvSpPr>
        <p:spPr>
          <a:xfrm>
            <a:off x="1764253" y="1163169"/>
            <a:ext cx="1664645" cy="1080000"/>
          </a:xfrm>
          <a:custGeom>
            <a:avLst/>
            <a:gdLst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20000 w 1620000"/>
              <a:gd name="connsiteY2" fmla="*/ 1080000 h 1080000"/>
              <a:gd name="connsiteX3" fmla="*/ 0 w 1620000"/>
              <a:gd name="connsiteY3" fmla="*/ 1080000 h 1080000"/>
              <a:gd name="connsiteX4" fmla="*/ 0 w 1620000"/>
              <a:gd name="connsiteY4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19623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479129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712084"/>
              <a:gd name="connsiteY0" fmla="*/ 0 h 1080000"/>
              <a:gd name="connsiteX1" fmla="*/ 1620000 w 1712084"/>
              <a:gd name="connsiteY1" fmla="*/ 0 h 1080000"/>
              <a:gd name="connsiteX2" fmla="*/ 1507705 w 1712084"/>
              <a:gd name="connsiteY2" fmla="*/ 394744 h 1080000"/>
              <a:gd name="connsiteX3" fmla="*/ 1479129 w 1712084"/>
              <a:gd name="connsiteY3" fmla="*/ 540000 h 1080000"/>
              <a:gd name="connsiteX4" fmla="*/ 1620000 w 1712084"/>
              <a:gd name="connsiteY4" fmla="*/ 1080000 h 1080000"/>
              <a:gd name="connsiteX5" fmla="*/ 0 w 1712084"/>
              <a:gd name="connsiteY5" fmla="*/ 1080000 h 1080000"/>
              <a:gd name="connsiteX6" fmla="*/ 0 w 1712084"/>
              <a:gd name="connsiteY6" fmla="*/ 0 h 1080000"/>
              <a:gd name="connsiteX0" fmla="*/ 0 w 1717457"/>
              <a:gd name="connsiteY0" fmla="*/ 0 h 1080000"/>
              <a:gd name="connsiteX1" fmla="*/ 1620000 w 1717457"/>
              <a:gd name="connsiteY1" fmla="*/ 0 h 1080000"/>
              <a:gd name="connsiteX2" fmla="*/ 1507705 w 1717457"/>
              <a:gd name="connsiteY2" fmla="*/ 394744 h 1080000"/>
              <a:gd name="connsiteX3" fmla="*/ 1479129 w 1717457"/>
              <a:gd name="connsiteY3" fmla="*/ 540000 h 1080000"/>
              <a:gd name="connsiteX4" fmla="*/ 1620000 w 1717457"/>
              <a:gd name="connsiteY4" fmla="*/ 1080000 h 1080000"/>
              <a:gd name="connsiteX5" fmla="*/ 0 w 1717457"/>
              <a:gd name="connsiteY5" fmla="*/ 1080000 h 1080000"/>
              <a:gd name="connsiteX6" fmla="*/ 0 w 1717457"/>
              <a:gd name="connsiteY6" fmla="*/ 0 h 1080000"/>
              <a:gd name="connsiteX0" fmla="*/ 0 w 1743648"/>
              <a:gd name="connsiteY0" fmla="*/ 0 h 1080000"/>
              <a:gd name="connsiteX1" fmla="*/ 1620000 w 1743648"/>
              <a:gd name="connsiteY1" fmla="*/ 0 h 1080000"/>
              <a:gd name="connsiteX2" fmla="*/ 1614861 w 1743648"/>
              <a:gd name="connsiteY2" fmla="*/ 399506 h 1080000"/>
              <a:gd name="connsiteX3" fmla="*/ 1479129 w 1743648"/>
              <a:gd name="connsiteY3" fmla="*/ 540000 h 1080000"/>
              <a:gd name="connsiteX4" fmla="*/ 1620000 w 1743648"/>
              <a:gd name="connsiteY4" fmla="*/ 1080000 h 1080000"/>
              <a:gd name="connsiteX5" fmla="*/ 0 w 1743648"/>
              <a:gd name="connsiteY5" fmla="*/ 1080000 h 1080000"/>
              <a:gd name="connsiteX6" fmla="*/ 0 w 1743648"/>
              <a:gd name="connsiteY6" fmla="*/ 0 h 1080000"/>
              <a:gd name="connsiteX0" fmla="*/ 0 w 1732244"/>
              <a:gd name="connsiteY0" fmla="*/ 0 h 1080000"/>
              <a:gd name="connsiteX1" fmla="*/ 1620000 w 1732244"/>
              <a:gd name="connsiteY1" fmla="*/ 0 h 1080000"/>
              <a:gd name="connsiteX2" fmla="*/ 1614861 w 1732244"/>
              <a:gd name="connsiteY2" fmla="*/ 399506 h 1080000"/>
              <a:gd name="connsiteX3" fmla="*/ 1479129 w 1732244"/>
              <a:gd name="connsiteY3" fmla="*/ 540000 h 1080000"/>
              <a:gd name="connsiteX4" fmla="*/ 1620000 w 1732244"/>
              <a:gd name="connsiteY4" fmla="*/ 1080000 h 1080000"/>
              <a:gd name="connsiteX5" fmla="*/ 0 w 1732244"/>
              <a:gd name="connsiteY5" fmla="*/ 1080000 h 1080000"/>
              <a:gd name="connsiteX6" fmla="*/ 0 w 1732244"/>
              <a:gd name="connsiteY6" fmla="*/ 0 h 1080000"/>
              <a:gd name="connsiteX0" fmla="*/ 0 w 1621189"/>
              <a:gd name="connsiteY0" fmla="*/ 0 h 1080000"/>
              <a:gd name="connsiteX1" fmla="*/ 1620000 w 1621189"/>
              <a:gd name="connsiteY1" fmla="*/ 0 h 1080000"/>
              <a:gd name="connsiteX2" fmla="*/ 1614861 w 1621189"/>
              <a:gd name="connsiteY2" fmla="*/ 399506 h 1080000"/>
              <a:gd name="connsiteX3" fmla="*/ 1479129 w 1621189"/>
              <a:gd name="connsiteY3" fmla="*/ 540000 h 1080000"/>
              <a:gd name="connsiteX4" fmla="*/ 1620000 w 1621189"/>
              <a:gd name="connsiteY4" fmla="*/ 1080000 h 1080000"/>
              <a:gd name="connsiteX5" fmla="*/ 0 w 1621189"/>
              <a:gd name="connsiteY5" fmla="*/ 1080000 h 1080000"/>
              <a:gd name="connsiteX6" fmla="*/ 0 w 1621189"/>
              <a:gd name="connsiteY6" fmla="*/ 0 h 1080000"/>
              <a:gd name="connsiteX0" fmla="*/ 0 w 1623818"/>
              <a:gd name="connsiteY0" fmla="*/ 0 h 1080000"/>
              <a:gd name="connsiteX1" fmla="*/ 1620000 w 1623818"/>
              <a:gd name="connsiteY1" fmla="*/ 0 h 1080000"/>
              <a:gd name="connsiteX2" fmla="*/ 1619624 w 1623818"/>
              <a:gd name="connsiteY2" fmla="*/ 399506 h 1080000"/>
              <a:gd name="connsiteX3" fmla="*/ 1479129 w 1623818"/>
              <a:gd name="connsiteY3" fmla="*/ 540000 h 1080000"/>
              <a:gd name="connsiteX4" fmla="*/ 1620000 w 1623818"/>
              <a:gd name="connsiteY4" fmla="*/ 1080000 h 1080000"/>
              <a:gd name="connsiteX5" fmla="*/ 0 w 1623818"/>
              <a:gd name="connsiteY5" fmla="*/ 1080000 h 1080000"/>
              <a:gd name="connsiteX6" fmla="*/ 0 w 1623818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711495"/>
              <a:gd name="connsiteY0" fmla="*/ 0 h 1080000"/>
              <a:gd name="connsiteX1" fmla="*/ 1620000 w 1711495"/>
              <a:gd name="connsiteY1" fmla="*/ 0 h 1080000"/>
              <a:gd name="connsiteX2" fmla="*/ 1619624 w 1711495"/>
              <a:gd name="connsiteY2" fmla="*/ 399506 h 1080000"/>
              <a:gd name="connsiteX3" fmla="*/ 1479129 w 1711495"/>
              <a:gd name="connsiteY3" fmla="*/ 540000 h 1080000"/>
              <a:gd name="connsiteX4" fmla="*/ 1505322 w 1711495"/>
              <a:gd name="connsiteY4" fmla="*/ 687638 h 1080000"/>
              <a:gd name="connsiteX5" fmla="*/ 1620000 w 1711495"/>
              <a:gd name="connsiteY5" fmla="*/ 1080000 h 1080000"/>
              <a:gd name="connsiteX6" fmla="*/ 0 w 1711495"/>
              <a:gd name="connsiteY6" fmla="*/ 1080000 h 1080000"/>
              <a:gd name="connsiteX7" fmla="*/ 0 w 1711495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1421"/>
              <a:gd name="connsiteY0" fmla="*/ 0 h 1080000"/>
              <a:gd name="connsiteX1" fmla="*/ 1620000 w 1731421"/>
              <a:gd name="connsiteY1" fmla="*/ 0 h 1080000"/>
              <a:gd name="connsiteX2" fmla="*/ 1619624 w 1731421"/>
              <a:gd name="connsiteY2" fmla="*/ 399506 h 1080000"/>
              <a:gd name="connsiteX3" fmla="*/ 1479129 w 1731421"/>
              <a:gd name="connsiteY3" fmla="*/ 540000 h 1080000"/>
              <a:gd name="connsiteX4" fmla="*/ 1622003 w 1731421"/>
              <a:gd name="connsiteY4" fmla="*/ 687638 h 1080000"/>
              <a:gd name="connsiteX5" fmla="*/ 1620000 w 1731421"/>
              <a:gd name="connsiteY5" fmla="*/ 1080000 h 1080000"/>
              <a:gd name="connsiteX6" fmla="*/ 0 w 1731421"/>
              <a:gd name="connsiteY6" fmla="*/ 1080000 h 1080000"/>
              <a:gd name="connsiteX7" fmla="*/ 0 w 1731421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372 w 1622003"/>
              <a:gd name="connsiteY7" fmla="*/ 542381 h 1080000"/>
              <a:gd name="connsiteX8" fmla="*/ 0 w 1622003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20685 w 1742688"/>
              <a:gd name="connsiteY9" fmla="*/ 0 h 1080000"/>
              <a:gd name="connsiteX0" fmla="*/ 2397 w 1624400"/>
              <a:gd name="connsiteY0" fmla="*/ 0 h 1080000"/>
              <a:gd name="connsiteX1" fmla="*/ 1622397 w 1624400"/>
              <a:gd name="connsiteY1" fmla="*/ 0 h 1080000"/>
              <a:gd name="connsiteX2" fmla="*/ 1622021 w 1624400"/>
              <a:gd name="connsiteY2" fmla="*/ 399506 h 1080000"/>
              <a:gd name="connsiteX3" fmla="*/ 1481526 w 1624400"/>
              <a:gd name="connsiteY3" fmla="*/ 540000 h 1080000"/>
              <a:gd name="connsiteX4" fmla="*/ 1624400 w 1624400"/>
              <a:gd name="connsiteY4" fmla="*/ 687638 h 1080000"/>
              <a:gd name="connsiteX5" fmla="*/ 1622397 w 1624400"/>
              <a:gd name="connsiteY5" fmla="*/ 1080000 h 1080000"/>
              <a:gd name="connsiteX6" fmla="*/ 2397 w 1624400"/>
              <a:gd name="connsiteY6" fmla="*/ 1080000 h 1080000"/>
              <a:gd name="connsiteX7" fmla="*/ 388 w 1624400"/>
              <a:gd name="connsiteY7" fmla="*/ 687638 h 1080000"/>
              <a:gd name="connsiteX8" fmla="*/ 2769 w 1624400"/>
              <a:gd name="connsiteY8" fmla="*/ 542381 h 1080000"/>
              <a:gd name="connsiteX9" fmla="*/ 2397 w 1624400"/>
              <a:gd name="connsiteY9" fmla="*/ 0 h 1080000"/>
              <a:gd name="connsiteX0" fmla="*/ 2009 w 1624012"/>
              <a:gd name="connsiteY0" fmla="*/ 0 h 1080000"/>
              <a:gd name="connsiteX1" fmla="*/ 1622009 w 1624012"/>
              <a:gd name="connsiteY1" fmla="*/ 0 h 1080000"/>
              <a:gd name="connsiteX2" fmla="*/ 1621633 w 1624012"/>
              <a:gd name="connsiteY2" fmla="*/ 399506 h 1080000"/>
              <a:gd name="connsiteX3" fmla="*/ 1481138 w 1624012"/>
              <a:gd name="connsiteY3" fmla="*/ 540000 h 1080000"/>
              <a:gd name="connsiteX4" fmla="*/ 1624012 w 1624012"/>
              <a:gd name="connsiteY4" fmla="*/ 687638 h 1080000"/>
              <a:gd name="connsiteX5" fmla="*/ 1622009 w 1624012"/>
              <a:gd name="connsiteY5" fmla="*/ 1080000 h 1080000"/>
              <a:gd name="connsiteX6" fmla="*/ 2009 w 1624012"/>
              <a:gd name="connsiteY6" fmla="*/ 1080000 h 1080000"/>
              <a:gd name="connsiteX7" fmla="*/ 0 w 1624012"/>
              <a:gd name="connsiteY7" fmla="*/ 687638 h 1080000"/>
              <a:gd name="connsiteX8" fmla="*/ 2381 w 1624012"/>
              <a:gd name="connsiteY8" fmla="*/ 542381 h 1080000"/>
              <a:gd name="connsiteX9" fmla="*/ 2009 w 1624012"/>
              <a:gd name="connsiteY9" fmla="*/ 0 h 1080000"/>
              <a:gd name="connsiteX0" fmla="*/ 3406 w 1625409"/>
              <a:gd name="connsiteY0" fmla="*/ 0 h 1080000"/>
              <a:gd name="connsiteX1" fmla="*/ 1623406 w 1625409"/>
              <a:gd name="connsiteY1" fmla="*/ 0 h 1080000"/>
              <a:gd name="connsiteX2" fmla="*/ 1623030 w 1625409"/>
              <a:gd name="connsiteY2" fmla="*/ 399506 h 1080000"/>
              <a:gd name="connsiteX3" fmla="*/ 1482535 w 1625409"/>
              <a:gd name="connsiteY3" fmla="*/ 540000 h 1080000"/>
              <a:gd name="connsiteX4" fmla="*/ 1625409 w 1625409"/>
              <a:gd name="connsiteY4" fmla="*/ 687638 h 1080000"/>
              <a:gd name="connsiteX5" fmla="*/ 1623406 w 1625409"/>
              <a:gd name="connsiteY5" fmla="*/ 1080000 h 1080000"/>
              <a:gd name="connsiteX6" fmla="*/ 3406 w 1625409"/>
              <a:gd name="connsiteY6" fmla="*/ 1080000 h 1080000"/>
              <a:gd name="connsiteX7" fmla="*/ 1397 w 1625409"/>
              <a:gd name="connsiteY7" fmla="*/ 687638 h 1080000"/>
              <a:gd name="connsiteX8" fmla="*/ 3778 w 1625409"/>
              <a:gd name="connsiteY8" fmla="*/ 542381 h 1080000"/>
              <a:gd name="connsiteX9" fmla="*/ 3406 w 1625409"/>
              <a:gd name="connsiteY9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2905 w 1624908"/>
              <a:gd name="connsiteY9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18676 w 1742688"/>
              <a:gd name="connsiteY9" fmla="*/ 394744 h 1080000"/>
              <a:gd name="connsiteX10" fmla="*/ 120685 w 174268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5256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896 w 1624908"/>
              <a:gd name="connsiteY8" fmla="*/ 394744 h 1080000"/>
              <a:gd name="connsiteX9" fmla="*/ 2905 w 1624908"/>
              <a:gd name="connsiteY9" fmla="*/ 0 h 1080000"/>
              <a:gd name="connsiteX0" fmla="*/ 120671 w 1742674"/>
              <a:gd name="connsiteY0" fmla="*/ 0 h 1080000"/>
              <a:gd name="connsiteX1" fmla="*/ 1740671 w 1742674"/>
              <a:gd name="connsiteY1" fmla="*/ 0 h 1080000"/>
              <a:gd name="connsiteX2" fmla="*/ 1740295 w 1742674"/>
              <a:gd name="connsiteY2" fmla="*/ 399506 h 1080000"/>
              <a:gd name="connsiteX3" fmla="*/ 1534715 w 1742674"/>
              <a:gd name="connsiteY3" fmla="*/ 540000 h 1080000"/>
              <a:gd name="connsiteX4" fmla="*/ 1742674 w 1742674"/>
              <a:gd name="connsiteY4" fmla="*/ 687638 h 1080000"/>
              <a:gd name="connsiteX5" fmla="*/ 1740671 w 1742674"/>
              <a:gd name="connsiteY5" fmla="*/ 1080000 h 1080000"/>
              <a:gd name="connsiteX6" fmla="*/ 120671 w 1742674"/>
              <a:gd name="connsiteY6" fmla="*/ 1080000 h 1080000"/>
              <a:gd name="connsiteX7" fmla="*/ 118662 w 1742674"/>
              <a:gd name="connsiteY7" fmla="*/ 687638 h 1080000"/>
              <a:gd name="connsiteX8" fmla="*/ 120671 w 1742674"/>
              <a:gd name="connsiteY8" fmla="*/ 0 h 1080000"/>
              <a:gd name="connsiteX0" fmla="*/ 202500 w 1824503"/>
              <a:gd name="connsiteY0" fmla="*/ 0 h 1080000"/>
              <a:gd name="connsiteX1" fmla="*/ 1822500 w 1824503"/>
              <a:gd name="connsiteY1" fmla="*/ 0 h 1080000"/>
              <a:gd name="connsiteX2" fmla="*/ 1822124 w 1824503"/>
              <a:gd name="connsiteY2" fmla="*/ 399506 h 1080000"/>
              <a:gd name="connsiteX3" fmla="*/ 1616544 w 1824503"/>
              <a:gd name="connsiteY3" fmla="*/ 540000 h 1080000"/>
              <a:gd name="connsiteX4" fmla="*/ 1824503 w 1824503"/>
              <a:gd name="connsiteY4" fmla="*/ 687638 h 1080000"/>
              <a:gd name="connsiteX5" fmla="*/ 1822500 w 1824503"/>
              <a:gd name="connsiteY5" fmla="*/ 1080000 h 1080000"/>
              <a:gd name="connsiteX6" fmla="*/ 202500 w 1824503"/>
              <a:gd name="connsiteY6" fmla="*/ 1080000 h 1080000"/>
              <a:gd name="connsiteX7" fmla="*/ 202500 w 1824503"/>
              <a:gd name="connsiteY7" fmla="*/ 0 h 1080000"/>
              <a:gd name="connsiteX0" fmla="*/ 121122 w 1743125"/>
              <a:gd name="connsiteY0" fmla="*/ 0 h 1080000"/>
              <a:gd name="connsiteX1" fmla="*/ 1741122 w 1743125"/>
              <a:gd name="connsiteY1" fmla="*/ 0 h 1080000"/>
              <a:gd name="connsiteX2" fmla="*/ 1740746 w 1743125"/>
              <a:gd name="connsiteY2" fmla="*/ 399506 h 1080000"/>
              <a:gd name="connsiteX3" fmla="*/ 1535166 w 1743125"/>
              <a:gd name="connsiteY3" fmla="*/ 540000 h 1080000"/>
              <a:gd name="connsiteX4" fmla="*/ 1743125 w 1743125"/>
              <a:gd name="connsiteY4" fmla="*/ 687638 h 1080000"/>
              <a:gd name="connsiteX5" fmla="*/ 1741122 w 1743125"/>
              <a:gd name="connsiteY5" fmla="*/ 1080000 h 1080000"/>
              <a:gd name="connsiteX6" fmla="*/ 121122 w 1743125"/>
              <a:gd name="connsiteY6" fmla="*/ 1080000 h 1080000"/>
              <a:gd name="connsiteX7" fmla="*/ 121122 w 1743125"/>
              <a:gd name="connsiteY7" fmla="*/ 0 h 1080000"/>
              <a:gd name="connsiteX0" fmla="*/ 2950 w 1624953"/>
              <a:gd name="connsiteY0" fmla="*/ 0 h 1080000"/>
              <a:gd name="connsiteX1" fmla="*/ 1622950 w 1624953"/>
              <a:gd name="connsiteY1" fmla="*/ 0 h 1080000"/>
              <a:gd name="connsiteX2" fmla="*/ 1622574 w 1624953"/>
              <a:gd name="connsiteY2" fmla="*/ 399506 h 1080000"/>
              <a:gd name="connsiteX3" fmla="*/ 1416994 w 1624953"/>
              <a:gd name="connsiteY3" fmla="*/ 540000 h 1080000"/>
              <a:gd name="connsiteX4" fmla="*/ 1624953 w 1624953"/>
              <a:gd name="connsiteY4" fmla="*/ 687638 h 1080000"/>
              <a:gd name="connsiteX5" fmla="*/ 1622950 w 1624953"/>
              <a:gd name="connsiteY5" fmla="*/ 1080000 h 1080000"/>
              <a:gd name="connsiteX6" fmla="*/ 2950 w 1624953"/>
              <a:gd name="connsiteY6" fmla="*/ 1080000 h 1080000"/>
              <a:gd name="connsiteX7" fmla="*/ 2950 w 1624953"/>
              <a:gd name="connsiteY7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24953" h="1080000">
                <a:moveTo>
                  <a:pt x="2950" y="0"/>
                </a:moveTo>
                <a:lnTo>
                  <a:pt x="1622950" y="0"/>
                </a:lnTo>
                <a:cubicBezTo>
                  <a:pt x="1624203" y="189616"/>
                  <a:pt x="1623952" y="194990"/>
                  <a:pt x="1622574" y="399506"/>
                </a:cubicBezTo>
                <a:cubicBezTo>
                  <a:pt x="1425910" y="533163"/>
                  <a:pt x="1619808" y="399597"/>
                  <a:pt x="1416994" y="540000"/>
                </a:cubicBezTo>
                <a:cubicBezTo>
                  <a:pt x="1624954" y="689622"/>
                  <a:pt x="1426625" y="546044"/>
                  <a:pt x="1624953" y="687638"/>
                </a:cubicBezTo>
                <a:cubicBezTo>
                  <a:pt x="1622238" y="787163"/>
                  <a:pt x="1621425" y="928881"/>
                  <a:pt x="1622950" y="1080000"/>
                </a:cubicBezTo>
                <a:lnTo>
                  <a:pt x="2950" y="1080000"/>
                </a:lnTo>
                <a:cubicBezTo>
                  <a:pt x="-2060" y="754743"/>
                  <a:pt x="263" y="275250"/>
                  <a:pt x="2950" y="0"/>
                </a:cubicBezTo>
                <a:close/>
              </a:path>
            </a:pathLst>
          </a:custGeom>
          <a:ln w="222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600" dirty="0"/>
          </a:p>
        </p:txBody>
      </p:sp>
      <p:sp>
        <p:nvSpPr>
          <p:cNvPr id="80" name="Rechteck 1"/>
          <p:cNvSpPr/>
          <p:nvPr/>
        </p:nvSpPr>
        <p:spPr>
          <a:xfrm flipH="1">
            <a:off x="99655" y="1174138"/>
            <a:ext cx="1664645" cy="1080000"/>
          </a:xfrm>
          <a:custGeom>
            <a:avLst/>
            <a:gdLst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20000 w 1620000"/>
              <a:gd name="connsiteY2" fmla="*/ 1080000 h 1080000"/>
              <a:gd name="connsiteX3" fmla="*/ 0 w 1620000"/>
              <a:gd name="connsiteY3" fmla="*/ 1080000 h 1080000"/>
              <a:gd name="connsiteX4" fmla="*/ 0 w 1620000"/>
              <a:gd name="connsiteY4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19623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479129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712084"/>
              <a:gd name="connsiteY0" fmla="*/ 0 h 1080000"/>
              <a:gd name="connsiteX1" fmla="*/ 1620000 w 1712084"/>
              <a:gd name="connsiteY1" fmla="*/ 0 h 1080000"/>
              <a:gd name="connsiteX2" fmla="*/ 1507705 w 1712084"/>
              <a:gd name="connsiteY2" fmla="*/ 394744 h 1080000"/>
              <a:gd name="connsiteX3" fmla="*/ 1479129 w 1712084"/>
              <a:gd name="connsiteY3" fmla="*/ 540000 h 1080000"/>
              <a:gd name="connsiteX4" fmla="*/ 1620000 w 1712084"/>
              <a:gd name="connsiteY4" fmla="*/ 1080000 h 1080000"/>
              <a:gd name="connsiteX5" fmla="*/ 0 w 1712084"/>
              <a:gd name="connsiteY5" fmla="*/ 1080000 h 1080000"/>
              <a:gd name="connsiteX6" fmla="*/ 0 w 1712084"/>
              <a:gd name="connsiteY6" fmla="*/ 0 h 1080000"/>
              <a:gd name="connsiteX0" fmla="*/ 0 w 1717457"/>
              <a:gd name="connsiteY0" fmla="*/ 0 h 1080000"/>
              <a:gd name="connsiteX1" fmla="*/ 1620000 w 1717457"/>
              <a:gd name="connsiteY1" fmla="*/ 0 h 1080000"/>
              <a:gd name="connsiteX2" fmla="*/ 1507705 w 1717457"/>
              <a:gd name="connsiteY2" fmla="*/ 394744 h 1080000"/>
              <a:gd name="connsiteX3" fmla="*/ 1479129 w 1717457"/>
              <a:gd name="connsiteY3" fmla="*/ 540000 h 1080000"/>
              <a:gd name="connsiteX4" fmla="*/ 1620000 w 1717457"/>
              <a:gd name="connsiteY4" fmla="*/ 1080000 h 1080000"/>
              <a:gd name="connsiteX5" fmla="*/ 0 w 1717457"/>
              <a:gd name="connsiteY5" fmla="*/ 1080000 h 1080000"/>
              <a:gd name="connsiteX6" fmla="*/ 0 w 1717457"/>
              <a:gd name="connsiteY6" fmla="*/ 0 h 1080000"/>
              <a:gd name="connsiteX0" fmla="*/ 0 w 1743648"/>
              <a:gd name="connsiteY0" fmla="*/ 0 h 1080000"/>
              <a:gd name="connsiteX1" fmla="*/ 1620000 w 1743648"/>
              <a:gd name="connsiteY1" fmla="*/ 0 h 1080000"/>
              <a:gd name="connsiteX2" fmla="*/ 1614861 w 1743648"/>
              <a:gd name="connsiteY2" fmla="*/ 399506 h 1080000"/>
              <a:gd name="connsiteX3" fmla="*/ 1479129 w 1743648"/>
              <a:gd name="connsiteY3" fmla="*/ 540000 h 1080000"/>
              <a:gd name="connsiteX4" fmla="*/ 1620000 w 1743648"/>
              <a:gd name="connsiteY4" fmla="*/ 1080000 h 1080000"/>
              <a:gd name="connsiteX5" fmla="*/ 0 w 1743648"/>
              <a:gd name="connsiteY5" fmla="*/ 1080000 h 1080000"/>
              <a:gd name="connsiteX6" fmla="*/ 0 w 1743648"/>
              <a:gd name="connsiteY6" fmla="*/ 0 h 1080000"/>
              <a:gd name="connsiteX0" fmla="*/ 0 w 1732244"/>
              <a:gd name="connsiteY0" fmla="*/ 0 h 1080000"/>
              <a:gd name="connsiteX1" fmla="*/ 1620000 w 1732244"/>
              <a:gd name="connsiteY1" fmla="*/ 0 h 1080000"/>
              <a:gd name="connsiteX2" fmla="*/ 1614861 w 1732244"/>
              <a:gd name="connsiteY2" fmla="*/ 399506 h 1080000"/>
              <a:gd name="connsiteX3" fmla="*/ 1479129 w 1732244"/>
              <a:gd name="connsiteY3" fmla="*/ 540000 h 1080000"/>
              <a:gd name="connsiteX4" fmla="*/ 1620000 w 1732244"/>
              <a:gd name="connsiteY4" fmla="*/ 1080000 h 1080000"/>
              <a:gd name="connsiteX5" fmla="*/ 0 w 1732244"/>
              <a:gd name="connsiteY5" fmla="*/ 1080000 h 1080000"/>
              <a:gd name="connsiteX6" fmla="*/ 0 w 1732244"/>
              <a:gd name="connsiteY6" fmla="*/ 0 h 1080000"/>
              <a:gd name="connsiteX0" fmla="*/ 0 w 1621189"/>
              <a:gd name="connsiteY0" fmla="*/ 0 h 1080000"/>
              <a:gd name="connsiteX1" fmla="*/ 1620000 w 1621189"/>
              <a:gd name="connsiteY1" fmla="*/ 0 h 1080000"/>
              <a:gd name="connsiteX2" fmla="*/ 1614861 w 1621189"/>
              <a:gd name="connsiteY2" fmla="*/ 399506 h 1080000"/>
              <a:gd name="connsiteX3" fmla="*/ 1479129 w 1621189"/>
              <a:gd name="connsiteY3" fmla="*/ 540000 h 1080000"/>
              <a:gd name="connsiteX4" fmla="*/ 1620000 w 1621189"/>
              <a:gd name="connsiteY4" fmla="*/ 1080000 h 1080000"/>
              <a:gd name="connsiteX5" fmla="*/ 0 w 1621189"/>
              <a:gd name="connsiteY5" fmla="*/ 1080000 h 1080000"/>
              <a:gd name="connsiteX6" fmla="*/ 0 w 1621189"/>
              <a:gd name="connsiteY6" fmla="*/ 0 h 1080000"/>
              <a:gd name="connsiteX0" fmla="*/ 0 w 1623818"/>
              <a:gd name="connsiteY0" fmla="*/ 0 h 1080000"/>
              <a:gd name="connsiteX1" fmla="*/ 1620000 w 1623818"/>
              <a:gd name="connsiteY1" fmla="*/ 0 h 1080000"/>
              <a:gd name="connsiteX2" fmla="*/ 1619624 w 1623818"/>
              <a:gd name="connsiteY2" fmla="*/ 399506 h 1080000"/>
              <a:gd name="connsiteX3" fmla="*/ 1479129 w 1623818"/>
              <a:gd name="connsiteY3" fmla="*/ 540000 h 1080000"/>
              <a:gd name="connsiteX4" fmla="*/ 1620000 w 1623818"/>
              <a:gd name="connsiteY4" fmla="*/ 1080000 h 1080000"/>
              <a:gd name="connsiteX5" fmla="*/ 0 w 1623818"/>
              <a:gd name="connsiteY5" fmla="*/ 1080000 h 1080000"/>
              <a:gd name="connsiteX6" fmla="*/ 0 w 1623818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711495"/>
              <a:gd name="connsiteY0" fmla="*/ 0 h 1080000"/>
              <a:gd name="connsiteX1" fmla="*/ 1620000 w 1711495"/>
              <a:gd name="connsiteY1" fmla="*/ 0 h 1080000"/>
              <a:gd name="connsiteX2" fmla="*/ 1619624 w 1711495"/>
              <a:gd name="connsiteY2" fmla="*/ 399506 h 1080000"/>
              <a:gd name="connsiteX3" fmla="*/ 1479129 w 1711495"/>
              <a:gd name="connsiteY3" fmla="*/ 540000 h 1080000"/>
              <a:gd name="connsiteX4" fmla="*/ 1505322 w 1711495"/>
              <a:gd name="connsiteY4" fmla="*/ 687638 h 1080000"/>
              <a:gd name="connsiteX5" fmla="*/ 1620000 w 1711495"/>
              <a:gd name="connsiteY5" fmla="*/ 1080000 h 1080000"/>
              <a:gd name="connsiteX6" fmla="*/ 0 w 1711495"/>
              <a:gd name="connsiteY6" fmla="*/ 1080000 h 1080000"/>
              <a:gd name="connsiteX7" fmla="*/ 0 w 1711495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1421"/>
              <a:gd name="connsiteY0" fmla="*/ 0 h 1080000"/>
              <a:gd name="connsiteX1" fmla="*/ 1620000 w 1731421"/>
              <a:gd name="connsiteY1" fmla="*/ 0 h 1080000"/>
              <a:gd name="connsiteX2" fmla="*/ 1619624 w 1731421"/>
              <a:gd name="connsiteY2" fmla="*/ 399506 h 1080000"/>
              <a:gd name="connsiteX3" fmla="*/ 1479129 w 1731421"/>
              <a:gd name="connsiteY3" fmla="*/ 540000 h 1080000"/>
              <a:gd name="connsiteX4" fmla="*/ 1622003 w 1731421"/>
              <a:gd name="connsiteY4" fmla="*/ 687638 h 1080000"/>
              <a:gd name="connsiteX5" fmla="*/ 1620000 w 1731421"/>
              <a:gd name="connsiteY5" fmla="*/ 1080000 h 1080000"/>
              <a:gd name="connsiteX6" fmla="*/ 0 w 1731421"/>
              <a:gd name="connsiteY6" fmla="*/ 1080000 h 1080000"/>
              <a:gd name="connsiteX7" fmla="*/ 0 w 1731421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372 w 1622003"/>
              <a:gd name="connsiteY7" fmla="*/ 542381 h 1080000"/>
              <a:gd name="connsiteX8" fmla="*/ 0 w 1622003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20685 w 1742688"/>
              <a:gd name="connsiteY9" fmla="*/ 0 h 1080000"/>
              <a:gd name="connsiteX0" fmla="*/ 2397 w 1624400"/>
              <a:gd name="connsiteY0" fmla="*/ 0 h 1080000"/>
              <a:gd name="connsiteX1" fmla="*/ 1622397 w 1624400"/>
              <a:gd name="connsiteY1" fmla="*/ 0 h 1080000"/>
              <a:gd name="connsiteX2" fmla="*/ 1622021 w 1624400"/>
              <a:gd name="connsiteY2" fmla="*/ 399506 h 1080000"/>
              <a:gd name="connsiteX3" fmla="*/ 1481526 w 1624400"/>
              <a:gd name="connsiteY3" fmla="*/ 540000 h 1080000"/>
              <a:gd name="connsiteX4" fmla="*/ 1624400 w 1624400"/>
              <a:gd name="connsiteY4" fmla="*/ 687638 h 1080000"/>
              <a:gd name="connsiteX5" fmla="*/ 1622397 w 1624400"/>
              <a:gd name="connsiteY5" fmla="*/ 1080000 h 1080000"/>
              <a:gd name="connsiteX6" fmla="*/ 2397 w 1624400"/>
              <a:gd name="connsiteY6" fmla="*/ 1080000 h 1080000"/>
              <a:gd name="connsiteX7" fmla="*/ 388 w 1624400"/>
              <a:gd name="connsiteY7" fmla="*/ 687638 h 1080000"/>
              <a:gd name="connsiteX8" fmla="*/ 2769 w 1624400"/>
              <a:gd name="connsiteY8" fmla="*/ 542381 h 1080000"/>
              <a:gd name="connsiteX9" fmla="*/ 2397 w 1624400"/>
              <a:gd name="connsiteY9" fmla="*/ 0 h 1080000"/>
              <a:gd name="connsiteX0" fmla="*/ 2009 w 1624012"/>
              <a:gd name="connsiteY0" fmla="*/ 0 h 1080000"/>
              <a:gd name="connsiteX1" fmla="*/ 1622009 w 1624012"/>
              <a:gd name="connsiteY1" fmla="*/ 0 h 1080000"/>
              <a:gd name="connsiteX2" fmla="*/ 1621633 w 1624012"/>
              <a:gd name="connsiteY2" fmla="*/ 399506 h 1080000"/>
              <a:gd name="connsiteX3" fmla="*/ 1481138 w 1624012"/>
              <a:gd name="connsiteY3" fmla="*/ 540000 h 1080000"/>
              <a:gd name="connsiteX4" fmla="*/ 1624012 w 1624012"/>
              <a:gd name="connsiteY4" fmla="*/ 687638 h 1080000"/>
              <a:gd name="connsiteX5" fmla="*/ 1622009 w 1624012"/>
              <a:gd name="connsiteY5" fmla="*/ 1080000 h 1080000"/>
              <a:gd name="connsiteX6" fmla="*/ 2009 w 1624012"/>
              <a:gd name="connsiteY6" fmla="*/ 1080000 h 1080000"/>
              <a:gd name="connsiteX7" fmla="*/ 0 w 1624012"/>
              <a:gd name="connsiteY7" fmla="*/ 687638 h 1080000"/>
              <a:gd name="connsiteX8" fmla="*/ 2381 w 1624012"/>
              <a:gd name="connsiteY8" fmla="*/ 542381 h 1080000"/>
              <a:gd name="connsiteX9" fmla="*/ 2009 w 1624012"/>
              <a:gd name="connsiteY9" fmla="*/ 0 h 1080000"/>
              <a:gd name="connsiteX0" fmla="*/ 3406 w 1625409"/>
              <a:gd name="connsiteY0" fmla="*/ 0 h 1080000"/>
              <a:gd name="connsiteX1" fmla="*/ 1623406 w 1625409"/>
              <a:gd name="connsiteY1" fmla="*/ 0 h 1080000"/>
              <a:gd name="connsiteX2" fmla="*/ 1623030 w 1625409"/>
              <a:gd name="connsiteY2" fmla="*/ 399506 h 1080000"/>
              <a:gd name="connsiteX3" fmla="*/ 1482535 w 1625409"/>
              <a:gd name="connsiteY3" fmla="*/ 540000 h 1080000"/>
              <a:gd name="connsiteX4" fmla="*/ 1625409 w 1625409"/>
              <a:gd name="connsiteY4" fmla="*/ 687638 h 1080000"/>
              <a:gd name="connsiteX5" fmla="*/ 1623406 w 1625409"/>
              <a:gd name="connsiteY5" fmla="*/ 1080000 h 1080000"/>
              <a:gd name="connsiteX6" fmla="*/ 3406 w 1625409"/>
              <a:gd name="connsiteY6" fmla="*/ 1080000 h 1080000"/>
              <a:gd name="connsiteX7" fmla="*/ 1397 w 1625409"/>
              <a:gd name="connsiteY7" fmla="*/ 687638 h 1080000"/>
              <a:gd name="connsiteX8" fmla="*/ 3778 w 1625409"/>
              <a:gd name="connsiteY8" fmla="*/ 542381 h 1080000"/>
              <a:gd name="connsiteX9" fmla="*/ 3406 w 1625409"/>
              <a:gd name="connsiteY9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2905 w 1624908"/>
              <a:gd name="connsiteY9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18676 w 1742688"/>
              <a:gd name="connsiteY9" fmla="*/ 394744 h 1080000"/>
              <a:gd name="connsiteX10" fmla="*/ 120685 w 174268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5256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896 w 1624908"/>
              <a:gd name="connsiteY8" fmla="*/ 394744 h 1080000"/>
              <a:gd name="connsiteX9" fmla="*/ 2905 w 1624908"/>
              <a:gd name="connsiteY9" fmla="*/ 0 h 1080000"/>
              <a:gd name="connsiteX0" fmla="*/ 120671 w 1742674"/>
              <a:gd name="connsiteY0" fmla="*/ 0 h 1080000"/>
              <a:gd name="connsiteX1" fmla="*/ 1740671 w 1742674"/>
              <a:gd name="connsiteY1" fmla="*/ 0 h 1080000"/>
              <a:gd name="connsiteX2" fmla="*/ 1740295 w 1742674"/>
              <a:gd name="connsiteY2" fmla="*/ 399506 h 1080000"/>
              <a:gd name="connsiteX3" fmla="*/ 1534715 w 1742674"/>
              <a:gd name="connsiteY3" fmla="*/ 540000 h 1080000"/>
              <a:gd name="connsiteX4" fmla="*/ 1742674 w 1742674"/>
              <a:gd name="connsiteY4" fmla="*/ 687638 h 1080000"/>
              <a:gd name="connsiteX5" fmla="*/ 1740671 w 1742674"/>
              <a:gd name="connsiteY5" fmla="*/ 1080000 h 1080000"/>
              <a:gd name="connsiteX6" fmla="*/ 120671 w 1742674"/>
              <a:gd name="connsiteY6" fmla="*/ 1080000 h 1080000"/>
              <a:gd name="connsiteX7" fmla="*/ 118662 w 1742674"/>
              <a:gd name="connsiteY7" fmla="*/ 687638 h 1080000"/>
              <a:gd name="connsiteX8" fmla="*/ 120671 w 1742674"/>
              <a:gd name="connsiteY8" fmla="*/ 0 h 1080000"/>
              <a:gd name="connsiteX0" fmla="*/ 202500 w 1824503"/>
              <a:gd name="connsiteY0" fmla="*/ 0 h 1080000"/>
              <a:gd name="connsiteX1" fmla="*/ 1822500 w 1824503"/>
              <a:gd name="connsiteY1" fmla="*/ 0 h 1080000"/>
              <a:gd name="connsiteX2" fmla="*/ 1822124 w 1824503"/>
              <a:gd name="connsiteY2" fmla="*/ 399506 h 1080000"/>
              <a:gd name="connsiteX3" fmla="*/ 1616544 w 1824503"/>
              <a:gd name="connsiteY3" fmla="*/ 540000 h 1080000"/>
              <a:gd name="connsiteX4" fmla="*/ 1824503 w 1824503"/>
              <a:gd name="connsiteY4" fmla="*/ 687638 h 1080000"/>
              <a:gd name="connsiteX5" fmla="*/ 1822500 w 1824503"/>
              <a:gd name="connsiteY5" fmla="*/ 1080000 h 1080000"/>
              <a:gd name="connsiteX6" fmla="*/ 202500 w 1824503"/>
              <a:gd name="connsiteY6" fmla="*/ 1080000 h 1080000"/>
              <a:gd name="connsiteX7" fmla="*/ 202500 w 1824503"/>
              <a:gd name="connsiteY7" fmla="*/ 0 h 1080000"/>
              <a:gd name="connsiteX0" fmla="*/ 121122 w 1743125"/>
              <a:gd name="connsiteY0" fmla="*/ 0 h 1080000"/>
              <a:gd name="connsiteX1" fmla="*/ 1741122 w 1743125"/>
              <a:gd name="connsiteY1" fmla="*/ 0 h 1080000"/>
              <a:gd name="connsiteX2" fmla="*/ 1740746 w 1743125"/>
              <a:gd name="connsiteY2" fmla="*/ 399506 h 1080000"/>
              <a:gd name="connsiteX3" fmla="*/ 1535166 w 1743125"/>
              <a:gd name="connsiteY3" fmla="*/ 540000 h 1080000"/>
              <a:gd name="connsiteX4" fmla="*/ 1743125 w 1743125"/>
              <a:gd name="connsiteY4" fmla="*/ 687638 h 1080000"/>
              <a:gd name="connsiteX5" fmla="*/ 1741122 w 1743125"/>
              <a:gd name="connsiteY5" fmla="*/ 1080000 h 1080000"/>
              <a:gd name="connsiteX6" fmla="*/ 121122 w 1743125"/>
              <a:gd name="connsiteY6" fmla="*/ 1080000 h 1080000"/>
              <a:gd name="connsiteX7" fmla="*/ 121122 w 1743125"/>
              <a:gd name="connsiteY7" fmla="*/ 0 h 1080000"/>
              <a:gd name="connsiteX0" fmla="*/ 2950 w 1624953"/>
              <a:gd name="connsiteY0" fmla="*/ 0 h 1080000"/>
              <a:gd name="connsiteX1" fmla="*/ 1622950 w 1624953"/>
              <a:gd name="connsiteY1" fmla="*/ 0 h 1080000"/>
              <a:gd name="connsiteX2" fmla="*/ 1622574 w 1624953"/>
              <a:gd name="connsiteY2" fmla="*/ 399506 h 1080000"/>
              <a:gd name="connsiteX3" fmla="*/ 1416994 w 1624953"/>
              <a:gd name="connsiteY3" fmla="*/ 540000 h 1080000"/>
              <a:gd name="connsiteX4" fmla="*/ 1624953 w 1624953"/>
              <a:gd name="connsiteY4" fmla="*/ 687638 h 1080000"/>
              <a:gd name="connsiteX5" fmla="*/ 1622950 w 1624953"/>
              <a:gd name="connsiteY5" fmla="*/ 1080000 h 1080000"/>
              <a:gd name="connsiteX6" fmla="*/ 2950 w 1624953"/>
              <a:gd name="connsiteY6" fmla="*/ 1080000 h 1080000"/>
              <a:gd name="connsiteX7" fmla="*/ 2950 w 1624953"/>
              <a:gd name="connsiteY7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24953" h="1080000">
                <a:moveTo>
                  <a:pt x="2950" y="0"/>
                </a:moveTo>
                <a:lnTo>
                  <a:pt x="1622950" y="0"/>
                </a:lnTo>
                <a:cubicBezTo>
                  <a:pt x="1624203" y="189616"/>
                  <a:pt x="1623952" y="194990"/>
                  <a:pt x="1622574" y="399506"/>
                </a:cubicBezTo>
                <a:cubicBezTo>
                  <a:pt x="1425910" y="533163"/>
                  <a:pt x="1619808" y="399597"/>
                  <a:pt x="1416994" y="540000"/>
                </a:cubicBezTo>
                <a:cubicBezTo>
                  <a:pt x="1624954" y="689622"/>
                  <a:pt x="1426625" y="546044"/>
                  <a:pt x="1624953" y="687638"/>
                </a:cubicBezTo>
                <a:cubicBezTo>
                  <a:pt x="1622238" y="787163"/>
                  <a:pt x="1621425" y="928881"/>
                  <a:pt x="1622950" y="1080000"/>
                </a:cubicBezTo>
                <a:lnTo>
                  <a:pt x="2950" y="1080000"/>
                </a:lnTo>
                <a:cubicBezTo>
                  <a:pt x="-2060" y="754743"/>
                  <a:pt x="263" y="275250"/>
                  <a:pt x="2950" y="0"/>
                </a:cubicBezTo>
                <a:close/>
              </a:path>
            </a:pathLst>
          </a:custGeom>
          <a:ln w="222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600" b="1" dirty="0"/>
          </a:p>
        </p:txBody>
      </p:sp>
      <p:sp>
        <p:nvSpPr>
          <p:cNvPr id="36" name="Rechteck 35"/>
          <p:cNvSpPr/>
          <p:nvPr/>
        </p:nvSpPr>
        <p:spPr>
          <a:xfrm>
            <a:off x="99804" y="13252"/>
            <a:ext cx="3329196" cy="1163169"/>
          </a:xfrm>
          <a:prstGeom prst="rect">
            <a:avLst/>
          </a:prstGeom>
          <a:solidFill>
            <a:schemeClr val="accent3"/>
          </a:solidFill>
          <a:ln w="222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b="1" dirty="0" smtClean="0">
                <a:solidFill>
                  <a:schemeClr val="bg1"/>
                </a:solidFill>
              </a:rPr>
              <a:t>Lösung</a:t>
            </a:r>
            <a:endParaRPr lang="de-DE" b="1" dirty="0">
              <a:solidFill>
                <a:schemeClr val="bg1"/>
              </a:solidFill>
            </a:endParaRPr>
          </a:p>
        </p:txBody>
      </p:sp>
      <p:sp>
        <p:nvSpPr>
          <p:cNvPr id="38" name="Rechteck 37"/>
          <p:cNvSpPr/>
          <p:nvPr/>
        </p:nvSpPr>
        <p:spPr>
          <a:xfrm>
            <a:off x="3428895" y="10969"/>
            <a:ext cx="3329196" cy="1163169"/>
          </a:xfrm>
          <a:prstGeom prst="rect">
            <a:avLst/>
          </a:prstGeom>
          <a:solidFill>
            <a:schemeClr val="accent3"/>
          </a:solidFill>
          <a:ln w="222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b="1" dirty="0" smtClean="0">
                <a:solidFill>
                  <a:schemeClr val="bg1"/>
                </a:solidFill>
              </a:rPr>
              <a:t>Reduktion, Oxidation oder keine Redox-Reaktion</a:t>
            </a:r>
            <a:endParaRPr lang="de-DE" b="1" dirty="0">
              <a:solidFill>
                <a:schemeClr val="bg1"/>
              </a:solidFill>
            </a:endParaRPr>
          </a:p>
        </p:txBody>
      </p:sp>
      <p:sp>
        <p:nvSpPr>
          <p:cNvPr id="39" name="Ellipse 38"/>
          <p:cNvSpPr>
            <a:spLocks noChangeAspect="1"/>
          </p:cNvSpPr>
          <p:nvPr/>
        </p:nvSpPr>
        <p:spPr>
          <a:xfrm>
            <a:off x="5003598" y="157451"/>
            <a:ext cx="180000" cy="180000"/>
          </a:xfrm>
          <a:prstGeom prst="ellipse">
            <a:avLst/>
          </a:prstGeom>
          <a:ln w="222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/>
          </a:p>
        </p:txBody>
      </p:sp>
      <p:sp>
        <p:nvSpPr>
          <p:cNvPr id="56" name="Rechteck 1"/>
          <p:cNvSpPr/>
          <p:nvPr/>
        </p:nvSpPr>
        <p:spPr>
          <a:xfrm>
            <a:off x="5093551" y="1163169"/>
            <a:ext cx="1664645" cy="1080000"/>
          </a:xfrm>
          <a:custGeom>
            <a:avLst/>
            <a:gdLst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20000 w 1620000"/>
              <a:gd name="connsiteY2" fmla="*/ 1080000 h 1080000"/>
              <a:gd name="connsiteX3" fmla="*/ 0 w 1620000"/>
              <a:gd name="connsiteY3" fmla="*/ 1080000 h 1080000"/>
              <a:gd name="connsiteX4" fmla="*/ 0 w 1620000"/>
              <a:gd name="connsiteY4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19623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479129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712084"/>
              <a:gd name="connsiteY0" fmla="*/ 0 h 1080000"/>
              <a:gd name="connsiteX1" fmla="*/ 1620000 w 1712084"/>
              <a:gd name="connsiteY1" fmla="*/ 0 h 1080000"/>
              <a:gd name="connsiteX2" fmla="*/ 1507705 w 1712084"/>
              <a:gd name="connsiteY2" fmla="*/ 394744 h 1080000"/>
              <a:gd name="connsiteX3" fmla="*/ 1479129 w 1712084"/>
              <a:gd name="connsiteY3" fmla="*/ 540000 h 1080000"/>
              <a:gd name="connsiteX4" fmla="*/ 1620000 w 1712084"/>
              <a:gd name="connsiteY4" fmla="*/ 1080000 h 1080000"/>
              <a:gd name="connsiteX5" fmla="*/ 0 w 1712084"/>
              <a:gd name="connsiteY5" fmla="*/ 1080000 h 1080000"/>
              <a:gd name="connsiteX6" fmla="*/ 0 w 1712084"/>
              <a:gd name="connsiteY6" fmla="*/ 0 h 1080000"/>
              <a:gd name="connsiteX0" fmla="*/ 0 w 1717457"/>
              <a:gd name="connsiteY0" fmla="*/ 0 h 1080000"/>
              <a:gd name="connsiteX1" fmla="*/ 1620000 w 1717457"/>
              <a:gd name="connsiteY1" fmla="*/ 0 h 1080000"/>
              <a:gd name="connsiteX2" fmla="*/ 1507705 w 1717457"/>
              <a:gd name="connsiteY2" fmla="*/ 394744 h 1080000"/>
              <a:gd name="connsiteX3" fmla="*/ 1479129 w 1717457"/>
              <a:gd name="connsiteY3" fmla="*/ 540000 h 1080000"/>
              <a:gd name="connsiteX4" fmla="*/ 1620000 w 1717457"/>
              <a:gd name="connsiteY4" fmla="*/ 1080000 h 1080000"/>
              <a:gd name="connsiteX5" fmla="*/ 0 w 1717457"/>
              <a:gd name="connsiteY5" fmla="*/ 1080000 h 1080000"/>
              <a:gd name="connsiteX6" fmla="*/ 0 w 1717457"/>
              <a:gd name="connsiteY6" fmla="*/ 0 h 1080000"/>
              <a:gd name="connsiteX0" fmla="*/ 0 w 1743648"/>
              <a:gd name="connsiteY0" fmla="*/ 0 h 1080000"/>
              <a:gd name="connsiteX1" fmla="*/ 1620000 w 1743648"/>
              <a:gd name="connsiteY1" fmla="*/ 0 h 1080000"/>
              <a:gd name="connsiteX2" fmla="*/ 1614861 w 1743648"/>
              <a:gd name="connsiteY2" fmla="*/ 399506 h 1080000"/>
              <a:gd name="connsiteX3" fmla="*/ 1479129 w 1743648"/>
              <a:gd name="connsiteY3" fmla="*/ 540000 h 1080000"/>
              <a:gd name="connsiteX4" fmla="*/ 1620000 w 1743648"/>
              <a:gd name="connsiteY4" fmla="*/ 1080000 h 1080000"/>
              <a:gd name="connsiteX5" fmla="*/ 0 w 1743648"/>
              <a:gd name="connsiteY5" fmla="*/ 1080000 h 1080000"/>
              <a:gd name="connsiteX6" fmla="*/ 0 w 1743648"/>
              <a:gd name="connsiteY6" fmla="*/ 0 h 1080000"/>
              <a:gd name="connsiteX0" fmla="*/ 0 w 1732244"/>
              <a:gd name="connsiteY0" fmla="*/ 0 h 1080000"/>
              <a:gd name="connsiteX1" fmla="*/ 1620000 w 1732244"/>
              <a:gd name="connsiteY1" fmla="*/ 0 h 1080000"/>
              <a:gd name="connsiteX2" fmla="*/ 1614861 w 1732244"/>
              <a:gd name="connsiteY2" fmla="*/ 399506 h 1080000"/>
              <a:gd name="connsiteX3" fmla="*/ 1479129 w 1732244"/>
              <a:gd name="connsiteY3" fmla="*/ 540000 h 1080000"/>
              <a:gd name="connsiteX4" fmla="*/ 1620000 w 1732244"/>
              <a:gd name="connsiteY4" fmla="*/ 1080000 h 1080000"/>
              <a:gd name="connsiteX5" fmla="*/ 0 w 1732244"/>
              <a:gd name="connsiteY5" fmla="*/ 1080000 h 1080000"/>
              <a:gd name="connsiteX6" fmla="*/ 0 w 1732244"/>
              <a:gd name="connsiteY6" fmla="*/ 0 h 1080000"/>
              <a:gd name="connsiteX0" fmla="*/ 0 w 1621189"/>
              <a:gd name="connsiteY0" fmla="*/ 0 h 1080000"/>
              <a:gd name="connsiteX1" fmla="*/ 1620000 w 1621189"/>
              <a:gd name="connsiteY1" fmla="*/ 0 h 1080000"/>
              <a:gd name="connsiteX2" fmla="*/ 1614861 w 1621189"/>
              <a:gd name="connsiteY2" fmla="*/ 399506 h 1080000"/>
              <a:gd name="connsiteX3" fmla="*/ 1479129 w 1621189"/>
              <a:gd name="connsiteY3" fmla="*/ 540000 h 1080000"/>
              <a:gd name="connsiteX4" fmla="*/ 1620000 w 1621189"/>
              <a:gd name="connsiteY4" fmla="*/ 1080000 h 1080000"/>
              <a:gd name="connsiteX5" fmla="*/ 0 w 1621189"/>
              <a:gd name="connsiteY5" fmla="*/ 1080000 h 1080000"/>
              <a:gd name="connsiteX6" fmla="*/ 0 w 1621189"/>
              <a:gd name="connsiteY6" fmla="*/ 0 h 1080000"/>
              <a:gd name="connsiteX0" fmla="*/ 0 w 1623818"/>
              <a:gd name="connsiteY0" fmla="*/ 0 h 1080000"/>
              <a:gd name="connsiteX1" fmla="*/ 1620000 w 1623818"/>
              <a:gd name="connsiteY1" fmla="*/ 0 h 1080000"/>
              <a:gd name="connsiteX2" fmla="*/ 1619624 w 1623818"/>
              <a:gd name="connsiteY2" fmla="*/ 399506 h 1080000"/>
              <a:gd name="connsiteX3" fmla="*/ 1479129 w 1623818"/>
              <a:gd name="connsiteY3" fmla="*/ 540000 h 1080000"/>
              <a:gd name="connsiteX4" fmla="*/ 1620000 w 1623818"/>
              <a:gd name="connsiteY4" fmla="*/ 1080000 h 1080000"/>
              <a:gd name="connsiteX5" fmla="*/ 0 w 1623818"/>
              <a:gd name="connsiteY5" fmla="*/ 1080000 h 1080000"/>
              <a:gd name="connsiteX6" fmla="*/ 0 w 1623818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711495"/>
              <a:gd name="connsiteY0" fmla="*/ 0 h 1080000"/>
              <a:gd name="connsiteX1" fmla="*/ 1620000 w 1711495"/>
              <a:gd name="connsiteY1" fmla="*/ 0 h 1080000"/>
              <a:gd name="connsiteX2" fmla="*/ 1619624 w 1711495"/>
              <a:gd name="connsiteY2" fmla="*/ 399506 h 1080000"/>
              <a:gd name="connsiteX3" fmla="*/ 1479129 w 1711495"/>
              <a:gd name="connsiteY3" fmla="*/ 540000 h 1080000"/>
              <a:gd name="connsiteX4" fmla="*/ 1505322 w 1711495"/>
              <a:gd name="connsiteY4" fmla="*/ 687638 h 1080000"/>
              <a:gd name="connsiteX5" fmla="*/ 1620000 w 1711495"/>
              <a:gd name="connsiteY5" fmla="*/ 1080000 h 1080000"/>
              <a:gd name="connsiteX6" fmla="*/ 0 w 1711495"/>
              <a:gd name="connsiteY6" fmla="*/ 1080000 h 1080000"/>
              <a:gd name="connsiteX7" fmla="*/ 0 w 1711495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1421"/>
              <a:gd name="connsiteY0" fmla="*/ 0 h 1080000"/>
              <a:gd name="connsiteX1" fmla="*/ 1620000 w 1731421"/>
              <a:gd name="connsiteY1" fmla="*/ 0 h 1080000"/>
              <a:gd name="connsiteX2" fmla="*/ 1619624 w 1731421"/>
              <a:gd name="connsiteY2" fmla="*/ 399506 h 1080000"/>
              <a:gd name="connsiteX3" fmla="*/ 1479129 w 1731421"/>
              <a:gd name="connsiteY3" fmla="*/ 540000 h 1080000"/>
              <a:gd name="connsiteX4" fmla="*/ 1622003 w 1731421"/>
              <a:gd name="connsiteY4" fmla="*/ 687638 h 1080000"/>
              <a:gd name="connsiteX5" fmla="*/ 1620000 w 1731421"/>
              <a:gd name="connsiteY5" fmla="*/ 1080000 h 1080000"/>
              <a:gd name="connsiteX6" fmla="*/ 0 w 1731421"/>
              <a:gd name="connsiteY6" fmla="*/ 1080000 h 1080000"/>
              <a:gd name="connsiteX7" fmla="*/ 0 w 1731421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372 w 1622003"/>
              <a:gd name="connsiteY7" fmla="*/ 542381 h 1080000"/>
              <a:gd name="connsiteX8" fmla="*/ 0 w 1622003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20685 w 1742688"/>
              <a:gd name="connsiteY9" fmla="*/ 0 h 1080000"/>
              <a:gd name="connsiteX0" fmla="*/ 2397 w 1624400"/>
              <a:gd name="connsiteY0" fmla="*/ 0 h 1080000"/>
              <a:gd name="connsiteX1" fmla="*/ 1622397 w 1624400"/>
              <a:gd name="connsiteY1" fmla="*/ 0 h 1080000"/>
              <a:gd name="connsiteX2" fmla="*/ 1622021 w 1624400"/>
              <a:gd name="connsiteY2" fmla="*/ 399506 h 1080000"/>
              <a:gd name="connsiteX3" fmla="*/ 1481526 w 1624400"/>
              <a:gd name="connsiteY3" fmla="*/ 540000 h 1080000"/>
              <a:gd name="connsiteX4" fmla="*/ 1624400 w 1624400"/>
              <a:gd name="connsiteY4" fmla="*/ 687638 h 1080000"/>
              <a:gd name="connsiteX5" fmla="*/ 1622397 w 1624400"/>
              <a:gd name="connsiteY5" fmla="*/ 1080000 h 1080000"/>
              <a:gd name="connsiteX6" fmla="*/ 2397 w 1624400"/>
              <a:gd name="connsiteY6" fmla="*/ 1080000 h 1080000"/>
              <a:gd name="connsiteX7" fmla="*/ 388 w 1624400"/>
              <a:gd name="connsiteY7" fmla="*/ 687638 h 1080000"/>
              <a:gd name="connsiteX8" fmla="*/ 2769 w 1624400"/>
              <a:gd name="connsiteY8" fmla="*/ 542381 h 1080000"/>
              <a:gd name="connsiteX9" fmla="*/ 2397 w 1624400"/>
              <a:gd name="connsiteY9" fmla="*/ 0 h 1080000"/>
              <a:gd name="connsiteX0" fmla="*/ 2009 w 1624012"/>
              <a:gd name="connsiteY0" fmla="*/ 0 h 1080000"/>
              <a:gd name="connsiteX1" fmla="*/ 1622009 w 1624012"/>
              <a:gd name="connsiteY1" fmla="*/ 0 h 1080000"/>
              <a:gd name="connsiteX2" fmla="*/ 1621633 w 1624012"/>
              <a:gd name="connsiteY2" fmla="*/ 399506 h 1080000"/>
              <a:gd name="connsiteX3" fmla="*/ 1481138 w 1624012"/>
              <a:gd name="connsiteY3" fmla="*/ 540000 h 1080000"/>
              <a:gd name="connsiteX4" fmla="*/ 1624012 w 1624012"/>
              <a:gd name="connsiteY4" fmla="*/ 687638 h 1080000"/>
              <a:gd name="connsiteX5" fmla="*/ 1622009 w 1624012"/>
              <a:gd name="connsiteY5" fmla="*/ 1080000 h 1080000"/>
              <a:gd name="connsiteX6" fmla="*/ 2009 w 1624012"/>
              <a:gd name="connsiteY6" fmla="*/ 1080000 h 1080000"/>
              <a:gd name="connsiteX7" fmla="*/ 0 w 1624012"/>
              <a:gd name="connsiteY7" fmla="*/ 687638 h 1080000"/>
              <a:gd name="connsiteX8" fmla="*/ 2381 w 1624012"/>
              <a:gd name="connsiteY8" fmla="*/ 542381 h 1080000"/>
              <a:gd name="connsiteX9" fmla="*/ 2009 w 1624012"/>
              <a:gd name="connsiteY9" fmla="*/ 0 h 1080000"/>
              <a:gd name="connsiteX0" fmla="*/ 3406 w 1625409"/>
              <a:gd name="connsiteY0" fmla="*/ 0 h 1080000"/>
              <a:gd name="connsiteX1" fmla="*/ 1623406 w 1625409"/>
              <a:gd name="connsiteY1" fmla="*/ 0 h 1080000"/>
              <a:gd name="connsiteX2" fmla="*/ 1623030 w 1625409"/>
              <a:gd name="connsiteY2" fmla="*/ 399506 h 1080000"/>
              <a:gd name="connsiteX3" fmla="*/ 1482535 w 1625409"/>
              <a:gd name="connsiteY3" fmla="*/ 540000 h 1080000"/>
              <a:gd name="connsiteX4" fmla="*/ 1625409 w 1625409"/>
              <a:gd name="connsiteY4" fmla="*/ 687638 h 1080000"/>
              <a:gd name="connsiteX5" fmla="*/ 1623406 w 1625409"/>
              <a:gd name="connsiteY5" fmla="*/ 1080000 h 1080000"/>
              <a:gd name="connsiteX6" fmla="*/ 3406 w 1625409"/>
              <a:gd name="connsiteY6" fmla="*/ 1080000 h 1080000"/>
              <a:gd name="connsiteX7" fmla="*/ 1397 w 1625409"/>
              <a:gd name="connsiteY7" fmla="*/ 687638 h 1080000"/>
              <a:gd name="connsiteX8" fmla="*/ 3778 w 1625409"/>
              <a:gd name="connsiteY8" fmla="*/ 542381 h 1080000"/>
              <a:gd name="connsiteX9" fmla="*/ 3406 w 1625409"/>
              <a:gd name="connsiteY9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2905 w 1624908"/>
              <a:gd name="connsiteY9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18676 w 1742688"/>
              <a:gd name="connsiteY9" fmla="*/ 394744 h 1080000"/>
              <a:gd name="connsiteX10" fmla="*/ 120685 w 174268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5256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896 w 1624908"/>
              <a:gd name="connsiteY8" fmla="*/ 394744 h 1080000"/>
              <a:gd name="connsiteX9" fmla="*/ 2905 w 1624908"/>
              <a:gd name="connsiteY9" fmla="*/ 0 h 1080000"/>
              <a:gd name="connsiteX0" fmla="*/ 120671 w 1742674"/>
              <a:gd name="connsiteY0" fmla="*/ 0 h 1080000"/>
              <a:gd name="connsiteX1" fmla="*/ 1740671 w 1742674"/>
              <a:gd name="connsiteY1" fmla="*/ 0 h 1080000"/>
              <a:gd name="connsiteX2" fmla="*/ 1740295 w 1742674"/>
              <a:gd name="connsiteY2" fmla="*/ 399506 h 1080000"/>
              <a:gd name="connsiteX3" fmla="*/ 1534715 w 1742674"/>
              <a:gd name="connsiteY3" fmla="*/ 540000 h 1080000"/>
              <a:gd name="connsiteX4" fmla="*/ 1742674 w 1742674"/>
              <a:gd name="connsiteY4" fmla="*/ 687638 h 1080000"/>
              <a:gd name="connsiteX5" fmla="*/ 1740671 w 1742674"/>
              <a:gd name="connsiteY5" fmla="*/ 1080000 h 1080000"/>
              <a:gd name="connsiteX6" fmla="*/ 120671 w 1742674"/>
              <a:gd name="connsiteY6" fmla="*/ 1080000 h 1080000"/>
              <a:gd name="connsiteX7" fmla="*/ 118662 w 1742674"/>
              <a:gd name="connsiteY7" fmla="*/ 687638 h 1080000"/>
              <a:gd name="connsiteX8" fmla="*/ 120671 w 1742674"/>
              <a:gd name="connsiteY8" fmla="*/ 0 h 1080000"/>
              <a:gd name="connsiteX0" fmla="*/ 202500 w 1824503"/>
              <a:gd name="connsiteY0" fmla="*/ 0 h 1080000"/>
              <a:gd name="connsiteX1" fmla="*/ 1822500 w 1824503"/>
              <a:gd name="connsiteY1" fmla="*/ 0 h 1080000"/>
              <a:gd name="connsiteX2" fmla="*/ 1822124 w 1824503"/>
              <a:gd name="connsiteY2" fmla="*/ 399506 h 1080000"/>
              <a:gd name="connsiteX3" fmla="*/ 1616544 w 1824503"/>
              <a:gd name="connsiteY3" fmla="*/ 540000 h 1080000"/>
              <a:gd name="connsiteX4" fmla="*/ 1824503 w 1824503"/>
              <a:gd name="connsiteY4" fmla="*/ 687638 h 1080000"/>
              <a:gd name="connsiteX5" fmla="*/ 1822500 w 1824503"/>
              <a:gd name="connsiteY5" fmla="*/ 1080000 h 1080000"/>
              <a:gd name="connsiteX6" fmla="*/ 202500 w 1824503"/>
              <a:gd name="connsiteY6" fmla="*/ 1080000 h 1080000"/>
              <a:gd name="connsiteX7" fmla="*/ 202500 w 1824503"/>
              <a:gd name="connsiteY7" fmla="*/ 0 h 1080000"/>
              <a:gd name="connsiteX0" fmla="*/ 121122 w 1743125"/>
              <a:gd name="connsiteY0" fmla="*/ 0 h 1080000"/>
              <a:gd name="connsiteX1" fmla="*/ 1741122 w 1743125"/>
              <a:gd name="connsiteY1" fmla="*/ 0 h 1080000"/>
              <a:gd name="connsiteX2" fmla="*/ 1740746 w 1743125"/>
              <a:gd name="connsiteY2" fmla="*/ 399506 h 1080000"/>
              <a:gd name="connsiteX3" fmla="*/ 1535166 w 1743125"/>
              <a:gd name="connsiteY3" fmla="*/ 540000 h 1080000"/>
              <a:gd name="connsiteX4" fmla="*/ 1743125 w 1743125"/>
              <a:gd name="connsiteY4" fmla="*/ 687638 h 1080000"/>
              <a:gd name="connsiteX5" fmla="*/ 1741122 w 1743125"/>
              <a:gd name="connsiteY5" fmla="*/ 1080000 h 1080000"/>
              <a:gd name="connsiteX6" fmla="*/ 121122 w 1743125"/>
              <a:gd name="connsiteY6" fmla="*/ 1080000 h 1080000"/>
              <a:gd name="connsiteX7" fmla="*/ 121122 w 1743125"/>
              <a:gd name="connsiteY7" fmla="*/ 0 h 1080000"/>
              <a:gd name="connsiteX0" fmla="*/ 2950 w 1624953"/>
              <a:gd name="connsiteY0" fmla="*/ 0 h 1080000"/>
              <a:gd name="connsiteX1" fmla="*/ 1622950 w 1624953"/>
              <a:gd name="connsiteY1" fmla="*/ 0 h 1080000"/>
              <a:gd name="connsiteX2" fmla="*/ 1622574 w 1624953"/>
              <a:gd name="connsiteY2" fmla="*/ 399506 h 1080000"/>
              <a:gd name="connsiteX3" fmla="*/ 1416994 w 1624953"/>
              <a:gd name="connsiteY3" fmla="*/ 540000 h 1080000"/>
              <a:gd name="connsiteX4" fmla="*/ 1624953 w 1624953"/>
              <a:gd name="connsiteY4" fmla="*/ 687638 h 1080000"/>
              <a:gd name="connsiteX5" fmla="*/ 1622950 w 1624953"/>
              <a:gd name="connsiteY5" fmla="*/ 1080000 h 1080000"/>
              <a:gd name="connsiteX6" fmla="*/ 2950 w 1624953"/>
              <a:gd name="connsiteY6" fmla="*/ 1080000 h 1080000"/>
              <a:gd name="connsiteX7" fmla="*/ 2950 w 1624953"/>
              <a:gd name="connsiteY7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24953" h="1080000">
                <a:moveTo>
                  <a:pt x="2950" y="0"/>
                </a:moveTo>
                <a:lnTo>
                  <a:pt x="1622950" y="0"/>
                </a:lnTo>
                <a:cubicBezTo>
                  <a:pt x="1624203" y="189616"/>
                  <a:pt x="1623952" y="194990"/>
                  <a:pt x="1622574" y="399506"/>
                </a:cubicBezTo>
                <a:cubicBezTo>
                  <a:pt x="1425910" y="533163"/>
                  <a:pt x="1619808" y="399597"/>
                  <a:pt x="1416994" y="540000"/>
                </a:cubicBezTo>
                <a:cubicBezTo>
                  <a:pt x="1624954" y="689622"/>
                  <a:pt x="1426625" y="546044"/>
                  <a:pt x="1624953" y="687638"/>
                </a:cubicBezTo>
                <a:cubicBezTo>
                  <a:pt x="1622238" y="787163"/>
                  <a:pt x="1621425" y="928881"/>
                  <a:pt x="1622950" y="1080000"/>
                </a:cubicBezTo>
                <a:lnTo>
                  <a:pt x="2950" y="1080000"/>
                </a:lnTo>
                <a:cubicBezTo>
                  <a:pt x="-2060" y="754743"/>
                  <a:pt x="263" y="275250"/>
                  <a:pt x="2950" y="0"/>
                </a:cubicBezTo>
                <a:close/>
              </a:path>
            </a:pathLst>
          </a:custGeom>
          <a:ln w="222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600" dirty="0"/>
              <a:t>Reduktion</a:t>
            </a:r>
          </a:p>
          <a:p>
            <a:pPr algn="ctr"/>
            <a:r>
              <a:rPr lang="de-DE" sz="1600" dirty="0"/>
              <a:t>(0 → -I)</a:t>
            </a:r>
          </a:p>
        </p:txBody>
      </p:sp>
      <p:sp>
        <p:nvSpPr>
          <p:cNvPr id="57" name="Rechteck 1"/>
          <p:cNvSpPr/>
          <p:nvPr/>
        </p:nvSpPr>
        <p:spPr>
          <a:xfrm>
            <a:off x="5093551" y="2243169"/>
            <a:ext cx="1664645" cy="1080000"/>
          </a:xfrm>
          <a:custGeom>
            <a:avLst/>
            <a:gdLst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20000 w 1620000"/>
              <a:gd name="connsiteY2" fmla="*/ 1080000 h 1080000"/>
              <a:gd name="connsiteX3" fmla="*/ 0 w 1620000"/>
              <a:gd name="connsiteY3" fmla="*/ 1080000 h 1080000"/>
              <a:gd name="connsiteX4" fmla="*/ 0 w 1620000"/>
              <a:gd name="connsiteY4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19623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479129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712084"/>
              <a:gd name="connsiteY0" fmla="*/ 0 h 1080000"/>
              <a:gd name="connsiteX1" fmla="*/ 1620000 w 1712084"/>
              <a:gd name="connsiteY1" fmla="*/ 0 h 1080000"/>
              <a:gd name="connsiteX2" fmla="*/ 1507705 w 1712084"/>
              <a:gd name="connsiteY2" fmla="*/ 394744 h 1080000"/>
              <a:gd name="connsiteX3" fmla="*/ 1479129 w 1712084"/>
              <a:gd name="connsiteY3" fmla="*/ 540000 h 1080000"/>
              <a:gd name="connsiteX4" fmla="*/ 1620000 w 1712084"/>
              <a:gd name="connsiteY4" fmla="*/ 1080000 h 1080000"/>
              <a:gd name="connsiteX5" fmla="*/ 0 w 1712084"/>
              <a:gd name="connsiteY5" fmla="*/ 1080000 h 1080000"/>
              <a:gd name="connsiteX6" fmla="*/ 0 w 1712084"/>
              <a:gd name="connsiteY6" fmla="*/ 0 h 1080000"/>
              <a:gd name="connsiteX0" fmla="*/ 0 w 1717457"/>
              <a:gd name="connsiteY0" fmla="*/ 0 h 1080000"/>
              <a:gd name="connsiteX1" fmla="*/ 1620000 w 1717457"/>
              <a:gd name="connsiteY1" fmla="*/ 0 h 1080000"/>
              <a:gd name="connsiteX2" fmla="*/ 1507705 w 1717457"/>
              <a:gd name="connsiteY2" fmla="*/ 394744 h 1080000"/>
              <a:gd name="connsiteX3" fmla="*/ 1479129 w 1717457"/>
              <a:gd name="connsiteY3" fmla="*/ 540000 h 1080000"/>
              <a:gd name="connsiteX4" fmla="*/ 1620000 w 1717457"/>
              <a:gd name="connsiteY4" fmla="*/ 1080000 h 1080000"/>
              <a:gd name="connsiteX5" fmla="*/ 0 w 1717457"/>
              <a:gd name="connsiteY5" fmla="*/ 1080000 h 1080000"/>
              <a:gd name="connsiteX6" fmla="*/ 0 w 1717457"/>
              <a:gd name="connsiteY6" fmla="*/ 0 h 1080000"/>
              <a:gd name="connsiteX0" fmla="*/ 0 w 1743648"/>
              <a:gd name="connsiteY0" fmla="*/ 0 h 1080000"/>
              <a:gd name="connsiteX1" fmla="*/ 1620000 w 1743648"/>
              <a:gd name="connsiteY1" fmla="*/ 0 h 1080000"/>
              <a:gd name="connsiteX2" fmla="*/ 1614861 w 1743648"/>
              <a:gd name="connsiteY2" fmla="*/ 399506 h 1080000"/>
              <a:gd name="connsiteX3" fmla="*/ 1479129 w 1743648"/>
              <a:gd name="connsiteY3" fmla="*/ 540000 h 1080000"/>
              <a:gd name="connsiteX4" fmla="*/ 1620000 w 1743648"/>
              <a:gd name="connsiteY4" fmla="*/ 1080000 h 1080000"/>
              <a:gd name="connsiteX5" fmla="*/ 0 w 1743648"/>
              <a:gd name="connsiteY5" fmla="*/ 1080000 h 1080000"/>
              <a:gd name="connsiteX6" fmla="*/ 0 w 1743648"/>
              <a:gd name="connsiteY6" fmla="*/ 0 h 1080000"/>
              <a:gd name="connsiteX0" fmla="*/ 0 w 1732244"/>
              <a:gd name="connsiteY0" fmla="*/ 0 h 1080000"/>
              <a:gd name="connsiteX1" fmla="*/ 1620000 w 1732244"/>
              <a:gd name="connsiteY1" fmla="*/ 0 h 1080000"/>
              <a:gd name="connsiteX2" fmla="*/ 1614861 w 1732244"/>
              <a:gd name="connsiteY2" fmla="*/ 399506 h 1080000"/>
              <a:gd name="connsiteX3" fmla="*/ 1479129 w 1732244"/>
              <a:gd name="connsiteY3" fmla="*/ 540000 h 1080000"/>
              <a:gd name="connsiteX4" fmla="*/ 1620000 w 1732244"/>
              <a:gd name="connsiteY4" fmla="*/ 1080000 h 1080000"/>
              <a:gd name="connsiteX5" fmla="*/ 0 w 1732244"/>
              <a:gd name="connsiteY5" fmla="*/ 1080000 h 1080000"/>
              <a:gd name="connsiteX6" fmla="*/ 0 w 1732244"/>
              <a:gd name="connsiteY6" fmla="*/ 0 h 1080000"/>
              <a:gd name="connsiteX0" fmla="*/ 0 w 1621189"/>
              <a:gd name="connsiteY0" fmla="*/ 0 h 1080000"/>
              <a:gd name="connsiteX1" fmla="*/ 1620000 w 1621189"/>
              <a:gd name="connsiteY1" fmla="*/ 0 h 1080000"/>
              <a:gd name="connsiteX2" fmla="*/ 1614861 w 1621189"/>
              <a:gd name="connsiteY2" fmla="*/ 399506 h 1080000"/>
              <a:gd name="connsiteX3" fmla="*/ 1479129 w 1621189"/>
              <a:gd name="connsiteY3" fmla="*/ 540000 h 1080000"/>
              <a:gd name="connsiteX4" fmla="*/ 1620000 w 1621189"/>
              <a:gd name="connsiteY4" fmla="*/ 1080000 h 1080000"/>
              <a:gd name="connsiteX5" fmla="*/ 0 w 1621189"/>
              <a:gd name="connsiteY5" fmla="*/ 1080000 h 1080000"/>
              <a:gd name="connsiteX6" fmla="*/ 0 w 1621189"/>
              <a:gd name="connsiteY6" fmla="*/ 0 h 1080000"/>
              <a:gd name="connsiteX0" fmla="*/ 0 w 1623818"/>
              <a:gd name="connsiteY0" fmla="*/ 0 h 1080000"/>
              <a:gd name="connsiteX1" fmla="*/ 1620000 w 1623818"/>
              <a:gd name="connsiteY1" fmla="*/ 0 h 1080000"/>
              <a:gd name="connsiteX2" fmla="*/ 1619624 w 1623818"/>
              <a:gd name="connsiteY2" fmla="*/ 399506 h 1080000"/>
              <a:gd name="connsiteX3" fmla="*/ 1479129 w 1623818"/>
              <a:gd name="connsiteY3" fmla="*/ 540000 h 1080000"/>
              <a:gd name="connsiteX4" fmla="*/ 1620000 w 1623818"/>
              <a:gd name="connsiteY4" fmla="*/ 1080000 h 1080000"/>
              <a:gd name="connsiteX5" fmla="*/ 0 w 1623818"/>
              <a:gd name="connsiteY5" fmla="*/ 1080000 h 1080000"/>
              <a:gd name="connsiteX6" fmla="*/ 0 w 1623818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711495"/>
              <a:gd name="connsiteY0" fmla="*/ 0 h 1080000"/>
              <a:gd name="connsiteX1" fmla="*/ 1620000 w 1711495"/>
              <a:gd name="connsiteY1" fmla="*/ 0 h 1080000"/>
              <a:gd name="connsiteX2" fmla="*/ 1619624 w 1711495"/>
              <a:gd name="connsiteY2" fmla="*/ 399506 h 1080000"/>
              <a:gd name="connsiteX3" fmla="*/ 1479129 w 1711495"/>
              <a:gd name="connsiteY3" fmla="*/ 540000 h 1080000"/>
              <a:gd name="connsiteX4" fmla="*/ 1505322 w 1711495"/>
              <a:gd name="connsiteY4" fmla="*/ 687638 h 1080000"/>
              <a:gd name="connsiteX5" fmla="*/ 1620000 w 1711495"/>
              <a:gd name="connsiteY5" fmla="*/ 1080000 h 1080000"/>
              <a:gd name="connsiteX6" fmla="*/ 0 w 1711495"/>
              <a:gd name="connsiteY6" fmla="*/ 1080000 h 1080000"/>
              <a:gd name="connsiteX7" fmla="*/ 0 w 1711495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1421"/>
              <a:gd name="connsiteY0" fmla="*/ 0 h 1080000"/>
              <a:gd name="connsiteX1" fmla="*/ 1620000 w 1731421"/>
              <a:gd name="connsiteY1" fmla="*/ 0 h 1080000"/>
              <a:gd name="connsiteX2" fmla="*/ 1619624 w 1731421"/>
              <a:gd name="connsiteY2" fmla="*/ 399506 h 1080000"/>
              <a:gd name="connsiteX3" fmla="*/ 1479129 w 1731421"/>
              <a:gd name="connsiteY3" fmla="*/ 540000 h 1080000"/>
              <a:gd name="connsiteX4" fmla="*/ 1622003 w 1731421"/>
              <a:gd name="connsiteY4" fmla="*/ 687638 h 1080000"/>
              <a:gd name="connsiteX5" fmla="*/ 1620000 w 1731421"/>
              <a:gd name="connsiteY5" fmla="*/ 1080000 h 1080000"/>
              <a:gd name="connsiteX6" fmla="*/ 0 w 1731421"/>
              <a:gd name="connsiteY6" fmla="*/ 1080000 h 1080000"/>
              <a:gd name="connsiteX7" fmla="*/ 0 w 1731421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372 w 1622003"/>
              <a:gd name="connsiteY7" fmla="*/ 542381 h 1080000"/>
              <a:gd name="connsiteX8" fmla="*/ 0 w 1622003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20685 w 1742688"/>
              <a:gd name="connsiteY9" fmla="*/ 0 h 1080000"/>
              <a:gd name="connsiteX0" fmla="*/ 2397 w 1624400"/>
              <a:gd name="connsiteY0" fmla="*/ 0 h 1080000"/>
              <a:gd name="connsiteX1" fmla="*/ 1622397 w 1624400"/>
              <a:gd name="connsiteY1" fmla="*/ 0 h 1080000"/>
              <a:gd name="connsiteX2" fmla="*/ 1622021 w 1624400"/>
              <a:gd name="connsiteY2" fmla="*/ 399506 h 1080000"/>
              <a:gd name="connsiteX3" fmla="*/ 1481526 w 1624400"/>
              <a:gd name="connsiteY3" fmla="*/ 540000 h 1080000"/>
              <a:gd name="connsiteX4" fmla="*/ 1624400 w 1624400"/>
              <a:gd name="connsiteY4" fmla="*/ 687638 h 1080000"/>
              <a:gd name="connsiteX5" fmla="*/ 1622397 w 1624400"/>
              <a:gd name="connsiteY5" fmla="*/ 1080000 h 1080000"/>
              <a:gd name="connsiteX6" fmla="*/ 2397 w 1624400"/>
              <a:gd name="connsiteY6" fmla="*/ 1080000 h 1080000"/>
              <a:gd name="connsiteX7" fmla="*/ 388 w 1624400"/>
              <a:gd name="connsiteY7" fmla="*/ 687638 h 1080000"/>
              <a:gd name="connsiteX8" fmla="*/ 2769 w 1624400"/>
              <a:gd name="connsiteY8" fmla="*/ 542381 h 1080000"/>
              <a:gd name="connsiteX9" fmla="*/ 2397 w 1624400"/>
              <a:gd name="connsiteY9" fmla="*/ 0 h 1080000"/>
              <a:gd name="connsiteX0" fmla="*/ 2009 w 1624012"/>
              <a:gd name="connsiteY0" fmla="*/ 0 h 1080000"/>
              <a:gd name="connsiteX1" fmla="*/ 1622009 w 1624012"/>
              <a:gd name="connsiteY1" fmla="*/ 0 h 1080000"/>
              <a:gd name="connsiteX2" fmla="*/ 1621633 w 1624012"/>
              <a:gd name="connsiteY2" fmla="*/ 399506 h 1080000"/>
              <a:gd name="connsiteX3" fmla="*/ 1481138 w 1624012"/>
              <a:gd name="connsiteY3" fmla="*/ 540000 h 1080000"/>
              <a:gd name="connsiteX4" fmla="*/ 1624012 w 1624012"/>
              <a:gd name="connsiteY4" fmla="*/ 687638 h 1080000"/>
              <a:gd name="connsiteX5" fmla="*/ 1622009 w 1624012"/>
              <a:gd name="connsiteY5" fmla="*/ 1080000 h 1080000"/>
              <a:gd name="connsiteX6" fmla="*/ 2009 w 1624012"/>
              <a:gd name="connsiteY6" fmla="*/ 1080000 h 1080000"/>
              <a:gd name="connsiteX7" fmla="*/ 0 w 1624012"/>
              <a:gd name="connsiteY7" fmla="*/ 687638 h 1080000"/>
              <a:gd name="connsiteX8" fmla="*/ 2381 w 1624012"/>
              <a:gd name="connsiteY8" fmla="*/ 542381 h 1080000"/>
              <a:gd name="connsiteX9" fmla="*/ 2009 w 1624012"/>
              <a:gd name="connsiteY9" fmla="*/ 0 h 1080000"/>
              <a:gd name="connsiteX0" fmla="*/ 3406 w 1625409"/>
              <a:gd name="connsiteY0" fmla="*/ 0 h 1080000"/>
              <a:gd name="connsiteX1" fmla="*/ 1623406 w 1625409"/>
              <a:gd name="connsiteY1" fmla="*/ 0 h 1080000"/>
              <a:gd name="connsiteX2" fmla="*/ 1623030 w 1625409"/>
              <a:gd name="connsiteY2" fmla="*/ 399506 h 1080000"/>
              <a:gd name="connsiteX3" fmla="*/ 1482535 w 1625409"/>
              <a:gd name="connsiteY3" fmla="*/ 540000 h 1080000"/>
              <a:gd name="connsiteX4" fmla="*/ 1625409 w 1625409"/>
              <a:gd name="connsiteY4" fmla="*/ 687638 h 1080000"/>
              <a:gd name="connsiteX5" fmla="*/ 1623406 w 1625409"/>
              <a:gd name="connsiteY5" fmla="*/ 1080000 h 1080000"/>
              <a:gd name="connsiteX6" fmla="*/ 3406 w 1625409"/>
              <a:gd name="connsiteY6" fmla="*/ 1080000 h 1080000"/>
              <a:gd name="connsiteX7" fmla="*/ 1397 w 1625409"/>
              <a:gd name="connsiteY7" fmla="*/ 687638 h 1080000"/>
              <a:gd name="connsiteX8" fmla="*/ 3778 w 1625409"/>
              <a:gd name="connsiteY8" fmla="*/ 542381 h 1080000"/>
              <a:gd name="connsiteX9" fmla="*/ 3406 w 1625409"/>
              <a:gd name="connsiteY9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2905 w 1624908"/>
              <a:gd name="connsiteY9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18676 w 1742688"/>
              <a:gd name="connsiteY9" fmla="*/ 394744 h 1080000"/>
              <a:gd name="connsiteX10" fmla="*/ 120685 w 174268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5256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896 w 1624908"/>
              <a:gd name="connsiteY8" fmla="*/ 394744 h 1080000"/>
              <a:gd name="connsiteX9" fmla="*/ 2905 w 1624908"/>
              <a:gd name="connsiteY9" fmla="*/ 0 h 1080000"/>
              <a:gd name="connsiteX0" fmla="*/ 120671 w 1742674"/>
              <a:gd name="connsiteY0" fmla="*/ 0 h 1080000"/>
              <a:gd name="connsiteX1" fmla="*/ 1740671 w 1742674"/>
              <a:gd name="connsiteY1" fmla="*/ 0 h 1080000"/>
              <a:gd name="connsiteX2" fmla="*/ 1740295 w 1742674"/>
              <a:gd name="connsiteY2" fmla="*/ 399506 h 1080000"/>
              <a:gd name="connsiteX3" fmla="*/ 1534715 w 1742674"/>
              <a:gd name="connsiteY3" fmla="*/ 540000 h 1080000"/>
              <a:gd name="connsiteX4" fmla="*/ 1742674 w 1742674"/>
              <a:gd name="connsiteY4" fmla="*/ 687638 h 1080000"/>
              <a:gd name="connsiteX5" fmla="*/ 1740671 w 1742674"/>
              <a:gd name="connsiteY5" fmla="*/ 1080000 h 1080000"/>
              <a:gd name="connsiteX6" fmla="*/ 120671 w 1742674"/>
              <a:gd name="connsiteY6" fmla="*/ 1080000 h 1080000"/>
              <a:gd name="connsiteX7" fmla="*/ 118662 w 1742674"/>
              <a:gd name="connsiteY7" fmla="*/ 687638 h 1080000"/>
              <a:gd name="connsiteX8" fmla="*/ 120671 w 1742674"/>
              <a:gd name="connsiteY8" fmla="*/ 0 h 1080000"/>
              <a:gd name="connsiteX0" fmla="*/ 202500 w 1824503"/>
              <a:gd name="connsiteY0" fmla="*/ 0 h 1080000"/>
              <a:gd name="connsiteX1" fmla="*/ 1822500 w 1824503"/>
              <a:gd name="connsiteY1" fmla="*/ 0 h 1080000"/>
              <a:gd name="connsiteX2" fmla="*/ 1822124 w 1824503"/>
              <a:gd name="connsiteY2" fmla="*/ 399506 h 1080000"/>
              <a:gd name="connsiteX3" fmla="*/ 1616544 w 1824503"/>
              <a:gd name="connsiteY3" fmla="*/ 540000 h 1080000"/>
              <a:gd name="connsiteX4" fmla="*/ 1824503 w 1824503"/>
              <a:gd name="connsiteY4" fmla="*/ 687638 h 1080000"/>
              <a:gd name="connsiteX5" fmla="*/ 1822500 w 1824503"/>
              <a:gd name="connsiteY5" fmla="*/ 1080000 h 1080000"/>
              <a:gd name="connsiteX6" fmla="*/ 202500 w 1824503"/>
              <a:gd name="connsiteY6" fmla="*/ 1080000 h 1080000"/>
              <a:gd name="connsiteX7" fmla="*/ 202500 w 1824503"/>
              <a:gd name="connsiteY7" fmla="*/ 0 h 1080000"/>
              <a:gd name="connsiteX0" fmla="*/ 121122 w 1743125"/>
              <a:gd name="connsiteY0" fmla="*/ 0 h 1080000"/>
              <a:gd name="connsiteX1" fmla="*/ 1741122 w 1743125"/>
              <a:gd name="connsiteY1" fmla="*/ 0 h 1080000"/>
              <a:gd name="connsiteX2" fmla="*/ 1740746 w 1743125"/>
              <a:gd name="connsiteY2" fmla="*/ 399506 h 1080000"/>
              <a:gd name="connsiteX3" fmla="*/ 1535166 w 1743125"/>
              <a:gd name="connsiteY3" fmla="*/ 540000 h 1080000"/>
              <a:gd name="connsiteX4" fmla="*/ 1743125 w 1743125"/>
              <a:gd name="connsiteY4" fmla="*/ 687638 h 1080000"/>
              <a:gd name="connsiteX5" fmla="*/ 1741122 w 1743125"/>
              <a:gd name="connsiteY5" fmla="*/ 1080000 h 1080000"/>
              <a:gd name="connsiteX6" fmla="*/ 121122 w 1743125"/>
              <a:gd name="connsiteY6" fmla="*/ 1080000 h 1080000"/>
              <a:gd name="connsiteX7" fmla="*/ 121122 w 1743125"/>
              <a:gd name="connsiteY7" fmla="*/ 0 h 1080000"/>
              <a:gd name="connsiteX0" fmla="*/ 2950 w 1624953"/>
              <a:gd name="connsiteY0" fmla="*/ 0 h 1080000"/>
              <a:gd name="connsiteX1" fmla="*/ 1622950 w 1624953"/>
              <a:gd name="connsiteY1" fmla="*/ 0 h 1080000"/>
              <a:gd name="connsiteX2" fmla="*/ 1622574 w 1624953"/>
              <a:gd name="connsiteY2" fmla="*/ 399506 h 1080000"/>
              <a:gd name="connsiteX3" fmla="*/ 1416994 w 1624953"/>
              <a:gd name="connsiteY3" fmla="*/ 540000 h 1080000"/>
              <a:gd name="connsiteX4" fmla="*/ 1624953 w 1624953"/>
              <a:gd name="connsiteY4" fmla="*/ 687638 h 1080000"/>
              <a:gd name="connsiteX5" fmla="*/ 1622950 w 1624953"/>
              <a:gd name="connsiteY5" fmla="*/ 1080000 h 1080000"/>
              <a:gd name="connsiteX6" fmla="*/ 2950 w 1624953"/>
              <a:gd name="connsiteY6" fmla="*/ 1080000 h 1080000"/>
              <a:gd name="connsiteX7" fmla="*/ 2950 w 1624953"/>
              <a:gd name="connsiteY7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24953" h="1080000">
                <a:moveTo>
                  <a:pt x="2950" y="0"/>
                </a:moveTo>
                <a:lnTo>
                  <a:pt x="1622950" y="0"/>
                </a:lnTo>
                <a:cubicBezTo>
                  <a:pt x="1624203" y="189616"/>
                  <a:pt x="1623952" y="194990"/>
                  <a:pt x="1622574" y="399506"/>
                </a:cubicBezTo>
                <a:cubicBezTo>
                  <a:pt x="1425910" y="533163"/>
                  <a:pt x="1619808" y="399597"/>
                  <a:pt x="1416994" y="540000"/>
                </a:cubicBezTo>
                <a:cubicBezTo>
                  <a:pt x="1624954" y="689622"/>
                  <a:pt x="1426625" y="546044"/>
                  <a:pt x="1624953" y="687638"/>
                </a:cubicBezTo>
                <a:cubicBezTo>
                  <a:pt x="1622238" y="787163"/>
                  <a:pt x="1621425" y="928881"/>
                  <a:pt x="1622950" y="1080000"/>
                </a:cubicBezTo>
                <a:lnTo>
                  <a:pt x="2950" y="1080000"/>
                </a:lnTo>
                <a:cubicBezTo>
                  <a:pt x="-2060" y="754743"/>
                  <a:pt x="263" y="275250"/>
                  <a:pt x="2950" y="0"/>
                </a:cubicBezTo>
                <a:close/>
              </a:path>
            </a:pathLst>
          </a:custGeom>
          <a:ln w="222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600" smtClean="0"/>
              <a:t>keine Redox-Reaktion</a:t>
            </a:r>
          </a:p>
          <a:p>
            <a:pPr algn="ctr"/>
            <a:r>
              <a:rPr lang="de-DE" sz="1600" smtClean="0"/>
              <a:t>(+VI)</a:t>
            </a:r>
            <a:endParaRPr lang="de-DE" sz="1600" dirty="0"/>
          </a:p>
        </p:txBody>
      </p:sp>
      <p:sp>
        <p:nvSpPr>
          <p:cNvPr id="58" name="Rechteck 1"/>
          <p:cNvSpPr/>
          <p:nvPr/>
        </p:nvSpPr>
        <p:spPr>
          <a:xfrm>
            <a:off x="5093551" y="3323169"/>
            <a:ext cx="1664645" cy="1080000"/>
          </a:xfrm>
          <a:custGeom>
            <a:avLst/>
            <a:gdLst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20000 w 1620000"/>
              <a:gd name="connsiteY2" fmla="*/ 1080000 h 1080000"/>
              <a:gd name="connsiteX3" fmla="*/ 0 w 1620000"/>
              <a:gd name="connsiteY3" fmla="*/ 1080000 h 1080000"/>
              <a:gd name="connsiteX4" fmla="*/ 0 w 1620000"/>
              <a:gd name="connsiteY4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19623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479129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712084"/>
              <a:gd name="connsiteY0" fmla="*/ 0 h 1080000"/>
              <a:gd name="connsiteX1" fmla="*/ 1620000 w 1712084"/>
              <a:gd name="connsiteY1" fmla="*/ 0 h 1080000"/>
              <a:gd name="connsiteX2" fmla="*/ 1507705 w 1712084"/>
              <a:gd name="connsiteY2" fmla="*/ 394744 h 1080000"/>
              <a:gd name="connsiteX3" fmla="*/ 1479129 w 1712084"/>
              <a:gd name="connsiteY3" fmla="*/ 540000 h 1080000"/>
              <a:gd name="connsiteX4" fmla="*/ 1620000 w 1712084"/>
              <a:gd name="connsiteY4" fmla="*/ 1080000 h 1080000"/>
              <a:gd name="connsiteX5" fmla="*/ 0 w 1712084"/>
              <a:gd name="connsiteY5" fmla="*/ 1080000 h 1080000"/>
              <a:gd name="connsiteX6" fmla="*/ 0 w 1712084"/>
              <a:gd name="connsiteY6" fmla="*/ 0 h 1080000"/>
              <a:gd name="connsiteX0" fmla="*/ 0 w 1717457"/>
              <a:gd name="connsiteY0" fmla="*/ 0 h 1080000"/>
              <a:gd name="connsiteX1" fmla="*/ 1620000 w 1717457"/>
              <a:gd name="connsiteY1" fmla="*/ 0 h 1080000"/>
              <a:gd name="connsiteX2" fmla="*/ 1507705 w 1717457"/>
              <a:gd name="connsiteY2" fmla="*/ 394744 h 1080000"/>
              <a:gd name="connsiteX3" fmla="*/ 1479129 w 1717457"/>
              <a:gd name="connsiteY3" fmla="*/ 540000 h 1080000"/>
              <a:gd name="connsiteX4" fmla="*/ 1620000 w 1717457"/>
              <a:gd name="connsiteY4" fmla="*/ 1080000 h 1080000"/>
              <a:gd name="connsiteX5" fmla="*/ 0 w 1717457"/>
              <a:gd name="connsiteY5" fmla="*/ 1080000 h 1080000"/>
              <a:gd name="connsiteX6" fmla="*/ 0 w 1717457"/>
              <a:gd name="connsiteY6" fmla="*/ 0 h 1080000"/>
              <a:gd name="connsiteX0" fmla="*/ 0 w 1743648"/>
              <a:gd name="connsiteY0" fmla="*/ 0 h 1080000"/>
              <a:gd name="connsiteX1" fmla="*/ 1620000 w 1743648"/>
              <a:gd name="connsiteY1" fmla="*/ 0 h 1080000"/>
              <a:gd name="connsiteX2" fmla="*/ 1614861 w 1743648"/>
              <a:gd name="connsiteY2" fmla="*/ 399506 h 1080000"/>
              <a:gd name="connsiteX3" fmla="*/ 1479129 w 1743648"/>
              <a:gd name="connsiteY3" fmla="*/ 540000 h 1080000"/>
              <a:gd name="connsiteX4" fmla="*/ 1620000 w 1743648"/>
              <a:gd name="connsiteY4" fmla="*/ 1080000 h 1080000"/>
              <a:gd name="connsiteX5" fmla="*/ 0 w 1743648"/>
              <a:gd name="connsiteY5" fmla="*/ 1080000 h 1080000"/>
              <a:gd name="connsiteX6" fmla="*/ 0 w 1743648"/>
              <a:gd name="connsiteY6" fmla="*/ 0 h 1080000"/>
              <a:gd name="connsiteX0" fmla="*/ 0 w 1732244"/>
              <a:gd name="connsiteY0" fmla="*/ 0 h 1080000"/>
              <a:gd name="connsiteX1" fmla="*/ 1620000 w 1732244"/>
              <a:gd name="connsiteY1" fmla="*/ 0 h 1080000"/>
              <a:gd name="connsiteX2" fmla="*/ 1614861 w 1732244"/>
              <a:gd name="connsiteY2" fmla="*/ 399506 h 1080000"/>
              <a:gd name="connsiteX3" fmla="*/ 1479129 w 1732244"/>
              <a:gd name="connsiteY3" fmla="*/ 540000 h 1080000"/>
              <a:gd name="connsiteX4" fmla="*/ 1620000 w 1732244"/>
              <a:gd name="connsiteY4" fmla="*/ 1080000 h 1080000"/>
              <a:gd name="connsiteX5" fmla="*/ 0 w 1732244"/>
              <a:gd name="connsiteY5" fmla="*/ 1080000 h 1080000"/>
              <a:gd name="connsiteX6" fmla="*/ 0 w 1732244"/>
              <a:gd name="connsiteY6" fmla="*/ 0 h 1080000"/>
              <a:gd name="connsiteX0" fmla="*/ 0 w 1621189"/>
              <a:gd name="connsiteY0" fmla="*/ 0 h 1080000"/>
              <a:gd name="connsiteX1" fmla="*/ 1620000 w 1621189"/>
              <a:gd name="connsiteY1" fmla="*/ 0 h 1080000"/>
              <a:gd name="connsiteX2" fmla="*/ 1614861 w 1621189"/>
              <a:gd name="connsiteY2" fmla="*/ 399506 h 1080000"/>
              <a:gd name="connsiteX3" fmla="*/ 1479129 w 1621189"/>
              <a:gd name="connsiteY3" fmla="*/ 540000 h 1080000"/>
              <a:gd name="connsiteX4" fmla="*/ 1620000 w 1621189"/>
              <a:gd name="connsiteY4" fmla="*/ 1080000 h 1080000"/>
              <a:gd name="connsiteX5" fmla="*/ 0 w 1621189"/>
              <a:gd name="connsiteY5" fmla="*/ 1080000 h 1080000"/>
              <a:gd name="connsiteX6" fmla="*/ 0 w 1621189"/>
              <a:gd name="connsiteY6" fmla="*/ 0 h 1080000"/>
              <a:gd name="connsiteX0" fmla="*/ 0 w 1623818"/>
              <a:gd name="connsiteY0" fmla="*/ 0 h 1080000"/>
              <a:gd name="connsiteX1" fmla="*/ 1620000 w 1623818"/>
              <a:gd name="connsiteY1" fmla="*/ 0 h 1080000"/>
              <a:gd name="connsiteX2" fmla="*/ 1619624 w 1623818"/>
              <a:gd name="connsiteY2" fmla="*/ 399506 h 1080000"/>
              <a:gd name="connsiteX3" fmla="*/ 1479129 w 1623818"/>
              <a:gd name="connsiteY3" fmla="*/ 540000 h 1080000"/>
              <a:gd name="connsiteX4" fmla="*/ 1620000 w 1623818"/>
              <a:gd name="connsiteY4" fmla="*/ 1080000 h 1080000"/>
              <a:gd name="connsiteX5" fmla="*/ 0 w 1623818"/>
              <a:gd name="connsiteY5" fmla="*/ 1080000 h 1080000"/>
              <a:gd name="connsiteX6" fmla="*/ 0 w 1623818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711495"/>
              <a:gd name="connsiteY0" fmla="*/ 0 h 1080000"/>
              <a:gd name="connsiteX1" fmla="*/ 1620000 w 1711495"/>
              <a:gd name="connsiteY1" fmla="*/ 0 h 1080000"/>
              <a:gd name="connsiteX2" fmla="*/ 1619624 w 1711495"/>
              <a:gd name="connsiteY2" fmla="*/ 399506 h 1080000"/>
              <a:gd name="connsiteX3" fmla="*/ 1479129 w 1711495"/>
              <a:gd name="connsiteY3" fmla="*/ 540000 h 1080000"/>
              <a:gd name="connsiteX4" fmla="*/ 1505322 w 1711495"/>
              <a:gd name="connsiteY4" fmla="*/ 687638 h 1080000"/>
              <a:gd name="connsiteX5" fmla="*/ 1620000 w 1711495"/>
              <a:gd name="connsiteY5" fmla="*/ 1080000 h 1080000"/>
              <a:gd name="connsiteX6" fmla="*/ 0 w 1711495"/>
              <a:gd name="connsiteY6" fmla="*/ 1080000 h 1080000"/>
              <a:gd name="connsiteX7" fmla="*/ 0 w 1711495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1421"/>
              <a:gd name="connsiteY0" fmla="*/ 0 h 1080000"/>
              <a:gd name="connsiteX1" fmla="*/ 1620000 w 1731421"/>
              <a:gd name="connsiteY1" fmla="*/ 0 h 1080000"/>
              <a:gd name="connsiteX2" fmla="*/ 1619624 w 1731421"/>
              <a:gd name="connsiteY2" fmla="*/ 399506 h 1080000"/>
              <a:gd name="connsiteX3" fmla="*/ 1479129 w 1731421"/>
              <a:gd name="connsiteY3" fmla="*/ 540000 h 1080000"/>
              <a:gd name="connsiteX4" fmla="*/ 1622003 w 1731421"/>
              <a:gd name="connsiteY4" fmla="*/ 687638 h 1080000"/>
              <a:gd name="connsiteX5" fmla="*/ 1620000 w 1731421"/>
              <a:gd name="connsiteY5" fmla="*/ 1080000 h 1080000"/>
              <a:gd name="connsiteX6" fmla="*/ 0 w 1731421"/>
              <a:gd name="connsiteY6" fmla="*/ 1080000 h 1080000"/>
              <a:gd name="connsiteX7" fmla="*/ 0 w 1731421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372 w 1622003"/>
              <a:gd name="connsiteY7" fmla="*/ 542381 h 1080000"/>
              <a:gd name="connsiteX8" fmla="*/ 0 w 1622003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20685 w 1742688"/>
              <a:gd name="connsiteY9" fmla="*/ 0 h 1080000"/>
              <a:gd name="connsiteX0" fmla="*/ 2397 w 1624400"/>
              <a:gd name="connsiteY0" fmla="*/ 0 h 1080000"/>
              <a:gd name="connsiteX1" fmla="*/ 1622397 w 1624400"/>
              <a:gd name="connsiteY1" fmla="*/ 0 h 1080000"/>
              <a:gd name="connsiteX2" fmla="*/ 1622021 w 1624400"/>
              <a:gd name="connsiteY2" fmla="*/ 399506 h 1080000"/>
              <a:gd name="connsiteX3" fmla="*/ 1481526 w 1624400"/>
              <a:gd name="connsiteY3" fmla="*/ 540000 h 1080000"/>
              <a:gd name="connsiteX4" fmla="*/ 1624400 w 1624400"/>
              <a:gd name="connsiteY4" fmla="*/ 687638 h 1080000"/>
              <a:gd name="connsiteX5" fmla="*/ 1622397 w 1624400"/>
              <a:gd name="connsiteY5" fmla="*/ 1080000 h 1080000"/>
              <a:gd name="connsiteX6" fmla="*/ 2397 w 1624400"/>
              <a:gd name="connsiteY6" fmla="*/ 1080000 h 1080000"/>
              <a:gd name="connsiteX7" fmla="*/ 388 w 1624400"/>
              <a:gd name="connsiteY7" fmla="*/ 687638 h 1080000"/>
              <a:gd name="connsiteX8" fmla="*/ 2769 w 1624400"/>
              <a:gd name="connsiteY8" fmla="*/ 542381 h 1080000"/>
              <a:gd name="connsiteX9" fmla="*/ 2397 w 1624400"/>
              <a:gd name="connsiteY9" fmla="*/ 0 h 1080000"/>
              <a:gd name="connsiteX0" fmla="*/ 2009 w 1624012"/>
              <a:gd name="connsiteY0" fmla="*/ 0 h 1080000"/>
              <a:gd name="connsiteX1" fmla="*/ 1622009 w 1624012"/>
              <a:gd name="connsiteY1" fmla="*/ 0 h 1080000"/>
              <a:gd name="connsiteX2" fmla="*/ 1621633 w 1624012"/>
              <a:gd name="connsiteY2" fmla="*/ 399506 h 1080000"/>
              <a:gd name="connsiteX3" fmla="*/ 1481138 w 1624012"/>
              <a:gd name="connsiteY3" fmla="*/ 540000 h 1080000"/>
              <a:gd name="connsiteX4" fmla="*/ 1624012 w 1624012"/>
              <a:gd name="connsiteY4" fmla="*/ 687638 h 1080000"/>
              <a:gd name="connsiteX5" fmla="*/ 1622009 w 1624012"/>
              <a:gd name="connsiteY5" fmla="*/ 1080000 h 1080000"/>
              <a:gd name="connsiteX6" fmla="*/ 2009 w 1624012"/>
              <a:gd name="connsiteY6" fmla="*/ 1080000 h 1080000"/>
              <a:gd name="connsiteX7" fmla="*/ 0 w 1624012"/>
              <a:gd name="connsiteY7" fmla="*/ 687638 h 1080000"/>
              <a:gd name="connsiteX8" fmla="*/ 2381 w 1624012"/>
              <a:gd name="connsiteY8" fmla="*/ 542381 h 1080000"/>
              <a:gd name="connsiteX9" fmla="*/ 2009 w 1624012"/>
              <a:gd name="connsiteY9" fmla="*/ 0 h 1080000"/>
              <a:gd name="connsiteX0" fmla="*/ 3406 w 1625409"/>
              <a:gd name="connsiteY0" fmla="*/ 0 h 1080000"/>
              <a:gd name="connsiteX1" fmla="*/ 1623406 w 1625409"/>
              <a:gd name="connsiteY1" fmla="*/ 0 h 1080000"/>
              <a:gd name="connsiteX2" fmla="*/ 1623030 w 1625409"/>
              <a:gd name="connsiteY2" fmla="*/ 399506 h 1080000"/>
              <a:gd name="connsiteX3" fmla="*/ 1482535 w 1625409"/>
              <a:gd name="connsiteY3" fmla="*/ 540000 h 1080000"/>
              <a:gd name="connsiteX4" fmla="*/ 1625409 w 1625409"/>
              <a:gd name="connsiteY4" fmla="*/ 687638 h 1080000"/>
              <a:gd name="connsiteX5" fmla="*/ 1623406 w 1625409"/>
              <a:gd name="connsiteY5" fmla="*/ 1080000 h 1080000"/>
              <a:gd name="connsiteX6" fmla="*/ 3406 w 1625409"/>
              <a:gd name="connsiteY6" fmla="*/ 1080000 h 1080000"/>
              <a:gd name="connsiteX7" fmla="*/ 1397 w 1625409"/>
              <a:gd name="connsiteY7" fmla="*/ 687638 h 1080000"/>
              <a:gd name="connsiteX8" fmla="*/ 3778 w 1625409"/>
              <a:gd name="connsiteY8" fmla="*/ 542381 h 1080000"/>
              <a:gd name="connsiteX9" fmla="*/ 3406 w 1625409"/>
              <a:gd name="connsiteY9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2905 w 1624908"/>
              <a:gd name="connsiteY9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18676 w 1742688"/>
              <a:gd name="connsiteY9" fmla="*/ 394744 h 1080000"/>
              <a:gd name="connsiteX10" fmla="*/ 120685 w 174268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5256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896 w 1624908"/>
              <a:gd name="connsiteY8" fmla="*/ 394744 h 1080000"/>
              <a:gd name="connsiteX9" fmla="*/ 2905 w 1624908"/>
              <a:gd name="connsiteY9" fmla="*/ 0 h 1080000"/>
              <a:gd name="connsiteX0" fmla="*/ 120671 w 1742674"/>
              <a:gd name="connsiteY0" fmla="*/ 0 h 1080000"/>
              <a:gd name="connsiteX1" fmla="*/ 1740671 w 1742674"/>
              <a:gd name="connsiteY1" fmla="*/ 0 h 1080000"/>
              <a:gd name="connsiteX2" fmla="*/ 1740295 w 1742674"/>
              <a:gd name="connsiteY2" fmla="*/ 399506 h 1080000"/>
              <a:gd name="connsiteX3" fmla="*/ 1534715 w 1742674"/>
              <a:gd name="connsiteY3" fmla="*/ 540000 h 1080000"/>
              <a:gd name="connsiteX4" fmla="*/ 1742674 w 1742674"/>
              <a:gd name="connsiteY4" fmla="*/ 687638 h 1080000"/>
              <a:gd name="connsiteX5" fmla="*/ 1740671 w 1742674"/>
              <a:gd name="connsiteY5" fmla="*/ 1080000 h 1080000"/>
              <a:gd name="connsiteX6" fmla="*/ 120671 w 1742674"/>
              <a:gd name="connsiteY6" fmla="*/ 1080000 h 1080000"/>
              <a:gd name="connsiteX7" fmla="*/ 118662 w 1742674"/>
              <a:gd name="connsiteY7" fmla="*/ 687638 h 1080000"/>
              <a:gd name="connsiteX8" fmla="*/ 120671 w 1742674"/>
              <a:gd name="connsiteY8" fmla="*/ 0 h 1080000"/>
              <a:gd name="connsiteX0" fmla="*/ 202500 w 1824503"/>
              <a:gd name="connsiteY0" fmla="*/ 0 h 1080000"/>
              <a:gd name="connsiteX1" fmla="*/ 1822500 w 1824503"/>
              <a:gd name="connsiteY1" fmla="*/ 0 h 1080000"/>
              <a:gd name="connsiteX2" fmla="*/ 1822124 w 1824503"/>
              <a:gd name="connsiteY2" fmla="*/ 399506 h 1080000"/>
              <a:gd name="connsiteX3" fmla="*/ 1616544 w 1824503"/>
              <a:gd name="connsiteY3" fmla="*/ 540000 h 1080000"/>
              <a:gd name="connsiteX4" fmla="*/ 1824503 w 1824503"/>
              <a:gd name="connsiteY4" fmla="*/ 687638 h 1080000"/>
              <a:gd name="connsiteX5" fmla="*/ 1822500 w 1824503"/>
              <a:gd name="connsiteY5" fmla="*/ 1080000 h 1080000"/>
              <a:gd name="connsiteX6" fmla="*/ 202500 w 1824503"/>
              <a:gd name="connsiteY6" fmla="*/ 1080000 h 1080000"/>
              <a:gd name="connsiteX7" fmla="*/ 202500 w 1824503"/>
              <a:gd name="connsiteY7" fmla="*/ 0 h 1080000"/>
              <a:gd name="connsiteX0" fmla="*/ 121122 w 1743125"/>
              <a:gd name="connsiteY0" fmla="*/ 0 h 1080000"/>
              <a:gd name="connsiteX1" fmla="*/ 1741122 w 1743125"/>
              <a:gd name="connsiteY1" fmla="*/ 0 h 1080000"/>
              <a:gd name="connsiteX2" fmla="*/ 1740746 w 1743125"/>
              <a:gd name="connsiteY2" fmla="*/ 399506 h 1080000"/>
              <a:gd name="connsiteX3" fmla="*/ 1535166 w 1743125"/>
              <a:gd name="connsiteY3" fmla="*/ 540000 h 1080000"/>
              <a:gd name="connsiteX4" fmla="*/ 1743125 w 1743125"/>
              <a:gd name="connsiteY4" fmla="*/ 687638 h 1080000"/>
              <a:gd name="connsiteX5" fmla="*/ 1741122 w 1743125"/>
              <a:gd name="connsiteY5" fmla="*/ 1080000 h 1080000"/>
              <a:gd name="connsiteX6" fmla="*/ 121122 w 1743125"/>
              <a:gd name="connsiteY6" fmla="*/ 1080000 h 1080000"/>
              <a:gd name="connsiteX7" fmla="*/ 121122 w 1743125"/>
              <a:gd name="connsiteY7" fmla="*/ 0 h 1080000"/>
              <a:gd name="connsiteX0" fmla="*/ 2950 w 1624953"/>
              <a:gd name="connsiteY0" fmla="*/ 0 h 1080000"/>
              <a:gd name="connsiteX1" fmla="*/ 1622950 w 1624953"/>
              <a:gd name="connsiteY1" fmla="*/ 0 h 1080000"/>
              <a:gd name="connsiteX2" fmla="*/ 1622574 w 1624953"/>
              <a:gd name="connsiteY2" fmla="*/ 399506 h 1080000"/>
              <a:gd name="connsiteX3" fmla="*/ 1416994 w 1624953"/>
              <a:gd name="connsiteY3" fmla="*/ 540000 h 1080000"/>
              <a:gd name="connsiteX4" fmla="*/ 1624953 w 1624953"/>
              <a:gd name="connsiteY4" fmla="*/ 687638 h 1080000"/>
              <a:gd name="connsiteX5" fmla="*/ 1622950 w 1624953"/>
              <a:gd name="connsiteY5" fmla="*/ 1080000 h 1080000"/>
              <a:gd name="connsiteX6" fmla="*/ 2950 w 1624953"/>
              <a:gd name="connsiteY6" fmla="*/ 1080000 h 1080000"/>
              <a:gd name="connsiteX7" fmla="*/ 2950 w 1624953"/>
              <a:gd name="connsiteY7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24953" h="1080000">
                <a:moveTo>
                  <a:pt x="2950" y="0"/>
                </a:moveTo>
                <a:lnTo>
                  <a:pt x="1622950" y="0"/>
                </a:lnTo>
                <a:cubicBezTo>
                  <a:pt x="1624203" y="189616"/>
                  <a:pt x="1623952" y="194990"/>
                  <a:pt x="1622574" y="399506"/>
                </a:cubicBezTo>
                <a:cubicBezTo>
                  <a:pt x="1425910" y="533163"/>
                  <a:pt x="1619808" y="399597"/>
                  <a:pt x="1416994" y="540000"/>
                </a:cubicBezTo>
                <a:cubicBezTo>
                  <a:pt x="1624954" y="689622"/>
                  <a:pt x="1426625" y="546044"/>
                  <a:pt x="1624953" y="687638"/>
                </a:cubicBezTo>
                <a:cubicBezTo>
                  <a:pt x="1622238" y="787163"/>
                  <a:pt x="1621425" y="928881"/>
                  <a:pt x="1622950" y="1080000"/>
                </a:cubicBezTo>
                <a:lnTo>
                  <a:pt x="2950" y="1080000"/>
                </a:lnTo>
                <a:cubicBezTo>
                  <a:pt x="-2060" y="754743"/>
                  <a:pt x="263" y="275250"/>
                  <a:pt x="2950" y="0"/>
                </a:cubicBezTo>
                <a:close/>
              </a:path>
            </a:pathLst>
          </a:custGeom>
          <a:ln w="222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600" dirty="0" smtClean="0"/>
              <a:t>keine Redox-Reaktion</a:t>
            </a:r>
          </a:p>
          <a:p>
            <a:pPr algn="ctr"/>
            <a:r>
              <a:rPr lang="de-DE" sz="1600" dirty="0" smtClean="0"/>
              <a:t>(+I)</a:t>
            </a:r>
            <a:endParaRPr lang="de-DE" sz="1600" dirty="0"/>
          </a:p>
        </p:txBody>
      </p:sp>
      <p:sp>
        <p:nvSpPr>
          <p:cNvPr id="59" name="Rechteck 1"/>
          <p:cNvSpPr/>
          <p:nvPr/>
        </p:nvSpPr>
        <p:spPr>
          <a:xfrm>
            <a:off x="5093551" y="4403169"/>
            <a:ext cx="1664645" cy="1080000"/>
          </a:xfrm>
          <a:custGeom>
            <a:avLst/>
            <a:gdLst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20000 w 1620000"/>
              <a:gd name="connsiteY2" fmla="*/ 1080000 h 1080000"/>
              <a:gd name="connsiteX3" fmla="*/ 0 w 1620000"/>
              <a:gd name="connsiteY3" fmla="*/ 1080000 h 1080000"/>
              <a:gd name="connsiteX4" fmla="*/ 0 w 1620000"/>
              <a:gd name="connsiteY4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19623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479129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712084"/>
              <a:gd name="connsiteY0" fmla="*/ 0 h 1080000"/>
              <a:gd name="connsiteX1" fmla="*/ 1620000 w 1712084"/>
              <a:gd name="connsiteY1" fmla="*/ 0 h 1080000"/>
              <a:gd name="connsiteX2" fmla="*/ 1507705 w 1712084"/>
              <a:gd name="connsiteY2" fmla="*/ 394744 h 1080000"/>
              <a:gd name="connsiteX3" fmla="*/ 1479129 w 1712084"/>
              <a:gd name="connsiteY3" fmla="*/ 540000 h 1080000"/>
              <a:gd name="connsiteX4" fmla="*/ 1620000 w 1712084"/>
              <a:gd name="connsiteY4" fmla="*/ 1080000 h 1080000"/>
              <a:gd name="connsiteX5" fmla="*/ 0 w 1712084"/>
              <a:gd name="connsiteY5" fmla="*/ 1080000 h 1080000"/>
              <a:gd name="connsiteX6" fmla="*/ 0 w 1712084"/>
              <a:gd name="connsiteY6" fmla="*/ 0 h 1080000"/>
              <a:gd name="connsiteX0" fmla="*/ 0 w 1717457"/>
              <a:gd name="connsiteY0" fmla="*/ 0 h 1080000"/>
              <a:gd name="connsiteX1" fmla="*/ 1620000 w 1717457"/>
              <a:gd name="connsiteY1" fmla="*/ 0 h 1080000"/>
              <a:gd name="connsiteX2" fmla="*/ 1507705 w 1717457"/>
              <a:gd name="connsiteY2" fmla="*/ 394744 h 1080000"/>
              <a:gd name="connsiteX3" fmla="*/ 1479129 w 1717457"/>
              <a:gd name="connsiteY3" fmla="*/ 540000 h 1080000"/>
              <a:gd name="connsiteX4" fmla="*/ 1620000 w 1717457"/>
              <a:gd name="connsiteY4" fmla="*/ 1080000 h 1080000"/>
              <a:gd name="connsiteX5" fmla="*/ 0 w 1717457"/>
              <a:gd name="connsiteY5" fmla="*/ 1080000 h 1080000"/>
              <a:gd name="connsiteX6" fmla="*/ 0 w 1717457"/>
              <a:gd name="connsiteY6" fmla="*/ 0 h 1080000"/>
              <a:gd name="connsiteX0" fmla="*/ 0 w 1743648"/>
              <a:gd name="connsiteY0" fmla="*/ 0 h 1080000"/>
              <a:gd name="connsiteX1" fmla="*/ 1620000 w 1743648"/>
              <a:gd name="connsiteY1" fmla="*/ 0 h 1080000"/>
              <a:gd name="connsiteX2" fmla="*/ 1614861 w 1743648"/>
              <a:gd name="connsiteY2" fmla="*/ 399506 h 1080000"/>
              <a:gd name="connsiteX3" fmla="*/ 1479129 w 1743648"/>
              <a:gd name="connsiteY3" fmla="*/ 540000 h 1080000"/>
              <a:gd name="connsiteX4" fmla="*/ 1620000 w 1743648"/>
              <a:gd name="connsiteY4" fmla="*/ 1080000 h 1080000"/>
              <a:gd name="connsiteX5" fmla="*/ 0 w 1743648"/>
              <a:gd name="connsiteY5" fmla="*/ 1080000 h 1080000"/>
              <a:gd name="connsiteX6" fmla="*/ 0 w 1743648"/>
              <a:gd name="connsiteY6" fmla="*/ 0 h 1080000"/>
              <a:gd name="connsiteX0" fmla="*/ 0 w 1732244"/>
              <a:gd name="connsiteY0" fmla="*/ 0 h 1080000"/>
              <a:gd name="connsiteX1" fmla="*/ 1620000 w 1732244"/>
              <a:gd name="connsiteY1" fmla="*/ 0 h 1080000"/>
              <a:gd name="connsiteX2" fmla="*/ 1614861 w 1732244"/>
              <a:gd name="connsiteY2" fmla="*/ 399506 h 1080000"/>
              <a:gd name="connsiteX3" fmla="*/ 1479129 w 1732244"/>
              <a:gd name="connsiteY3" fmla="*/ 540000 h 1080000"/>
              <a:gd name="connsiteX4" fmla="*/ 1620000 w 1732244"/>
              <a:gd name="connsiteY4" fmla="*/ 1080000 h 1080000"/>
              <a:gd name="connsiteX5" fmla="*/ 0 w 1732244"/>
              <a:gd name="connsiteY5" fmla="*/ 1080000 h 1080000"/>
              <a:gd name="connsiteX6" fmla="*/ 0 w 1732244"/>
              <a:gd name="connsiteY6" fmla="*/ 0 h 1080000"/>
              <a:gd name="connsiteX0" fmla="*/ 0 w 1621189"/>
              <a:gd name="connsiteY0" fmla="*/ 0 h 1080000"/>
              <a:gd name="connsiteX1" fmla="*/ 1620000 w 1621189"/>
              <a:gd name="connsiteY1" fmla="*/ 0 h 1080000"/>
              <a:gd name="connsiteX2" fmla="*/ 1614861 w 1621189"/>
              <a:gd name="connsiteY2" fmla="*/ 399506 h 1080000"/>
              <a:gd name="connsiteX3" fmla="*/ 1479129 w 1621189"/>
              <a:gd name="connsiteY3" fmla="*/ 540000 h 1080000"/>
              <a:gd name="connsiteX4" fmla="*/ 1620000 w 1621189"/>
              <a:gd name="connsiteY4" fmla="*/ 1080000 h 1080000"/>
              <a:gd name="connsiteX5" fmla="*/ 0 w 1621189"/>
              <a:gd name="connsiteY5" fmla="*/ 1080000 h 1080000"/>
              <a:gd name="connsiteX6" fmla="*/ 0 w 1621189"/>
              <a:gd name="connsiteY6" fmla="*/ 0 h 1080000"/>
              <a:gd name="connsiteX0" fmla="*/ 0 w 1623818"/>
              <a:gd name="connsiteY0" fmla="*/ 0 h 1080000"/>
              <a:gd name="connsiteX1" fmla="*/ 1620000 w 1623818"/>
              <a:gd name="connsiteY1" fmla="*/ 0 h 1080000"/>
              <a:gd name="connsiteX2" fmla="*/ 1619624 w 1623818"/>
              <a:gd name="connsiteY2" fmla="*/ 399506 h 1080000"/>
              <a:gd name="connsiteX3" fmla="*/ 1479129 w 1623818"/>
              <a:gd name="connsiteY3" fmla="*/ 540000 h 1080000"/>
              <a:gd name="connsiteX4" fmla="*/ 1620000 w 1623818"/>
              <a:gd name="connsiteY4" fmla="*/ 1080000 h 1080000"/>
              <a:gd name="connsiteX5" fmla="*/ 0 w 1623818"/>
              <a:gd name="connsiteY5" fmla="*/ 1080000 h 1080000"/>
              <a:gd name="connsiteX6" fmla="*/ 0 w 1623818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711495"/>
              <a:gd name="connsiteY0" fmla="*/ 0 h 1080000"/>
              <a:gd name="connsiteX1" fmla="*/ 1620000 w 1711495"/>
              <a:gd name="connsiteY1" fmla="*/ 0 h 1080000"/>
              <a:gd name="connsiteX2" fmla="*/ 1619624 w 1711495"/>
              <a:gd name="connsiteY2" fmla="*/ 399506 h 1080000"/>
              <a:gd name="connsiteX3" fmla="*/ 1479129 w 1711495"/>
              <a:gd name="connsiteY3" fmla="*/ 540000 h 1080000"/>
              <a:gd name="connsiteX4" fmla="*/ 1505322 w 1711495"/>
              <a:gd name="connsiteY4" fmla="*/ 687638 h 1080000"/>
              <a:gd name="connsiteX5" fmla="*/ 1620000 w 1711495"/>
              <a:gd name="connsiteY5" fmla="*/ 1080000 h 1080000"/>
              <a:gd name="connsiteX6" fmla="*/ 0 w 1711495"/>
              <a:gd name="connsiteY6" fmla="*/ 1080000 h 1080000"/>
              <a:gd name="connsiteX7" fmla="*/ 0 w 1711495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1421"/>
              <a:gd name="connsiteY0" fmla="*/ 0 h 1080000"/>
              <a:gd name="connsiteX1" fmla="*/ 1620000 w 1731421"/>
              <a:gd name="connsiteY1" fmla="*/ 0 h 1080000"/>
              <a:gd name="connsiteX2" fmla="*/ 1619624 w 1731421"/>
              <a:gd name="connsiteY2" fmla="*/ 399506 h 1080000"/>
              <a:gd name="connsiteX3" fmla="*/ 1479129 w 1731421"/>
              <a:gd name="connsiteY3" fmla="*/ 540000 h 1080000"/>
              <a:gd name="connsiteX4" fmla="*/ 1622003 w 1731421"/>
              <a:gd name="connsiteY4" fmla="*/ 687638 h 1080000"/>
              <a:gd name="connsiteX5" fmla="*/ 1620000 w 1731421"/>
              <a:gd name="connsiteY5" fmla="*/ 1080000 h 1080000"/>
              <a:gd name="connsiteX6" fmla="*/ 0 w 1731421"/>
              <a:gd name="connsiteY6" fmla="*/ 1080000 h 1080000"/>
              <a:gd name="connsiteX7" fmla="*/ 0 w 1731421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372 w 1622003"/>
              <a:gd name="connsiteY7" fmla="*/ 542381 h 1080000"/>
              <a:gd name="connsiteX8" fmla="*/ 0 w 1622003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20685 w 1742688"/>
              <a:gd name="connsiteY9" fmla="*/ 0 h 1080000"/>
              <a:gd name="connsiteX0" fmla="*/ 2397 w 1624400"/>
              <a:gd name="connsiteY0" fmla="*/ 0 h 1080000"/>
              <a:gd name="connsiteX1" fmla="*/ 1622397 w 1624400"/>
              <a:gd name="connsiteY1" fmla="*/ 0 h 1080000"/>
              <a:gd name="connsiteX2" fmla="*/ 1622021 w 1624400"/>
              <a:gd name="connsiteY2" fmla="*/ 399506 h 1080000"/>
              <a:gd name="connsiteX3" fmla="*/ 1481526 w 1624400"/>
              <a:gd name="connsiteY3" fmla="*/ 540000 h 1080000"/>
              <a:gd name="connsiteX4" fmla="*/ 1624400 w 1624400"/>
              <a:gd name="connsiteY4" fmla="*/ 687638 h 1080000"/>
              <a:gd name="connsiteX5" fmla="*/ 1622397 w 1624400"/>
              <a:gd name="connsiteY5" fmla="*/ 1080000 h 1080000"/>
              <a:gd name="connsiteX6" fmla="*/ 2397 w 1624400"/>
              <a:gd name="connsiteY6" fmla="*/ 1080000 h 1080000"/>
              <a:gd name="connsiteX7" fmla="*/ 388 w 1624400"/>
              <a:gd name="connsiteY7" fmla="*/ 687638 h 1080000"/>
              <a:gd name="connsiteX8" fmla="*/ 2769 w 1624400"/>
              <a:gd name="connsiteY8" fmla="*/ 542381 h 1080000"/>
              <a:gd name="connsiteX9" fmla="*/ 2397 w 1624400"/>
              <a:gd name="connsiteY9" fmla="*/ 0 h 1080000"/>
              <a:gd name="connsiteX0" fmla="*/ 2009 w 1624012"/>
              <a:gd name="connsiteY0" fmla="*/ 0 h 1080000"/>
              <a:gd name="connsiteX1" fmla="*/ 1622009 w 1624012"/>
              <a:gd name="connsiteY1" fmla="*/ 0 h 1080000"/>
              <a:gd name="connsiteX2" fmla="*/ 1621633 w 1624012"/>
              <a:gd name="connsiteY2" fmla="*/ 399506 h 1080000"/>
              <a:gd name="connsiteX3" fmla="*/ 1481138 w 1624012"/>
              <a:gd name="connsiteY3" fmla="*/ 540000 h 1080000"/>
              <a:gd name="connsiteX4" fmla="*/ 1624012 w 1624012"/>
              <a:gd name="connsiteY4" fmla="*/ 687638 h 1080000"/>
              <a:gd name="connsiteX5" fmla="*/ 1622009 w 1624012"/>
              <a:gd name="connsiteY5" fmla="*/ 1080000 h 1080000"/>
              <a:gd name="connsiteX6" fmla="*/ 2009 w 1624012"/>
              <a:gd name="connsiteY6" fmla="*/ 1080000 h 1080000"/>
              <a:gd name="connsiteX7" fmla="*/ 0 w 1624012"/>
              <a:gd name="connsiteY7" fmla="*/ 687638 h 1080000"/>
              <a:gd name="connsiteX8" fmla="*/ 2381 w 1624012"/>
              <a:gd name="connsiteY8" fmla="*/ 542381 h 1080000"/>
              <a:gd name="connsiteX9" fmla="*/ 2009 w 1624012"/>
              <a:gd name="connsiteY9" fmla="*/ 0 h 1080000"/>
              <a:gd name="connsiteX0" fmla="*/ 3406 w 1625409"/>
              <a:gd name="connsiteY0" fmla="*/ 0 h 1080000"/>
              <a:gd name="connsiteX1" fmla="*/ 1623406 w 1625409"/>
              <a:gd name="connsiteY1" fmla="*/ 0 h 1080000"/>
              <a:gd name="connsiteX2" fmla="*/ 1623030 w 1625409"/>
              <a:gd name="connsiteY2" fmla="*/ 399506 h 1080000"/>
              <a:gd name="connsiteX3" fmla="*/ 1482535 w 1625409"/>
              <a:gd name="connsiteY3" fmla="*/ 540000 h 1080000"/>
              <a:gd name="connsiteX4" fmla="*/ 1625409 w 1625409"/>
              <a:gd name="connsiteY4" fmla="*/ 687638 h 1080000"/>
              <a:gd name="connsiteX5" fmla="*/ 1623406 w 1625409"/>
              <a:gd name="connsiteY5" fmla="*/ 1080000 h 1080000"/>
              <a:gd name="connsiteX6" fmla="*/ 3406 w 1625409"/>
              <a:gd name="connsiteY6" fmla="*/ 1080000 h 1080000"/>
              <a:gd name="connsiteX7" fmla="*/ 1397 w 1625409"/>
              <a:gd name="connsiteY7" fmla="*/ 687638 h 1080000"/>
              <a:gd name="connsiteX8" fmla="*/ 3778 w 1625409"/>
              <a:gd name="connsiteY8" fmla="*/ 542381 h 1080000"/>
              <a:gd name="connsiteX9" fmla="*/ 3406 w 1625409"/>
              <a:gd name="connsiteY9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2905 w 1624908"/>
              <a:gd name="connsiteY9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18676 w 1742688"/>
              <a:gd name="connsiteY9" fmla="*/ 394744 h 1080000"/>
              <a:gd name="connsiteX10" fmla="*/ 120685 w 174268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5256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896 w 1624908"/>
              <a:gd name="connsiteY8" fmla="*/ 394744 h 1080000"/>
              <a:gd name="connsiteX9" fmla="*/ 2905 w 1624908"/>
              <a:gd name="connsiteY9" fmla="*/ 0 h 1080000"/>
              <a:gd name="connsiteX0" fmla="*/ 120671 w 1742674"/>
              <a:gd name="connsiteY0" fmla="*/ 0 h 1080000"/>
              <a:gd name="connsiteX1" fmla="*/ 1740671 w 1742674"/>
              <a:gd name="connsiteY1" fmla="*/ 0 h 1080000"/>
              <a:gd name="connsiteX2" fmla="*/ 1740295 w 1742674"/>
              <a:gd name="connsiteY2" fmla="*/ 399506 h 1080000"/>
              <a:gd name="connsiteX3" fmla="*/ 1534715 w 1742674"/>
              <a:gd name="connsiteY3" fmla="*/ 540000 h 1080000"/>
              <a:gd name="connsiteX4" fmla="*/ 1742674 w 1742674"/>
              <a:gd name="connsiteY4" fmla="*/ 687638 h 1080000"/>
              <a:gd name="connsiteX5" fmla="*/ 1740671 w 1742674"/>
              <a:gd name="connsiteY5" fmla="*/ 1080000 h 1080000"/>
              <a:gd name="connsiteX6" fmla="*/ 120671 w 1742674"/>
              <a:gd name="connsiteY6" fmla="*/ 1080000 h 1080000"/>
              <a:gd name="connsiteX7" fmla="*/ 118662 w 1742674"/>
              <a:gd name="connsiteY7" fmla="*/ 687638 h 1080000"/>
              <a:gd name="connsiteX8" fmla="*/ 120671 w 1742674"/>
              <a:gd name="connsiteY8" fmla="*/ 0 h 1080000"/>
              <a:gd name="connsiteX0" fmla="*/ 202500 w 1824503"/>
              <a:gd name="connsiteY0" fmla="*/ 0 h 1080000"/>
              <a:gd name="connsiteX1" fmla="*/ 1822500 w 1824503"/>
              <a:gd name="connsiteY1" fmla="*/ 0 h 1080000"/>
              <a:gd name="connsiteX2" fmla="*/ 1822124 w 1824503"/>
              <a:gd name="connsiteY2" fmla="*/ 399506 h 1080000"/>
              <a:gd name="connsiteX3" fmla="*/ 1616544 w 1824503"/>
              <a:gd name="connsiteY3" fmla="*/ 540000 h 1080000"/>
              <a:gd name="connsiteX4" fmla="*/ 1824503 w 1824503"/>
              <a:gd name="connsiteY4" fmla="*/ 687638 h 1080000"/>
              <a:gd name="connsiteX5" fmla="*/ 1822500 w 1824503"/>
              <a:gd name="connsiteY5" fmla="*/ 1080000 h 1080000"/>
              <a:gd name="connsiteX6" fmla="*/ 202500 w 1824503"/>
              <a:gd name="connsiteY6" fmla="*/ 1080000 h 1080000"/>
              <a:gd name="connsiteX7" fmla="*/ 202500 w 1824503"/>
              <a:gd name="connsiteY7" fmla="*/ 0 h 1080000"/>
              <a:gd name="connsiteX0" fmla="*/ 121122 w 1743125"/>
              <a:gd name="connsiteY0" fmla="*/ 0 h 1080000"/>
              <a:gd name="connsiteX1" fmla="*/ 1741122 w 1743125"/>
              <a:gd name="connsiteY1" fmla="*/ 0 h 1080000"/>
              <a:gd name="connsiteX2" fmla="*/ 1740746 w 1743125"/>
              <a:gd name="connsiteY2" fmla="*/ 399506 h 1080000"/>
              <a:gd name="connsiteX3" fmla="*/ 1535166 w 1743125"/>
              <a:gd name="connsiteY3" fmla="*/ 540000 h 1080000"/>
              <a:gd name="connsiteX4" fmla="*/ 1743125 w 1743125"/>
              <a:gd name="connsiteY4" fmla="*/ 687638 h 1080000"/>
              <a:gd name="connsiteX5" fmla="*/ 1741122 w 1743125"/>
              <a:gd name="connsiteY5" fmla="*/ 1080000 h 1080000"/>
              <a:gd name="connsiteX6" fmla="*/ 121122 w 1743125"/>
              <a:gd name="connsiteY6" fmla="*/ 1080000 h 1080000"/>
              <a:gd name="connsiteX7" fmla="*/ 121122 w 1743125"/>
              <a:gd name="connsiteY7" fmla="*/ 0 h 1080000"/>
              <a:gd name="connsiteX0" fmla="*/ 2950 w 1624953"/>
              <a:gd name="connsiteY0" fmla="*/ 0 h 1080000"/>
              <a:gd name="connsiteX1" fmla="*/ 1622950 w 1624953"/>
              <a:gd name="connsiteY1" fmla="*/ 0 h 1080000"/>
              <a:gd name="connsiteX2" fmla="*/ 1622574 w 1624953"/>
              <a:gd name="connsiteY2" fmla="*/ 399506 h 1080000"/>
              <a:gd name="connsiteX3" fmla="*/ 1416994 w 1624953"/>
              <a:gd name="connsiteY3" fmla="*/ 540000 h 1080000"/>
              <a:gd name="connsiteX4" fmla="*/ 1624953 w 1624953"/>
              <a:gd name="connsiteY4" fmla="*/ 687638 h 1080000"/>
              <a:gd name="connsiteX5" fmla="*/ 1622950 w 1624953"/>
              <a:gd name="connsiteY5" fmla="*/ 1080000 h 1080000"/>
              <a:gd name="connsiteX6" fmla="*/ 2950 w 1624953"/>
              <a:gd name="connsiteY6" fmla="*/ 1080000 h 1080000"/>
              <a:gd name="connsiteX7" fmla="*/ 2950 w 1624953"/>
              <a:gd name="connsiteY7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24953" h="1080000">
                <a:moveTo>
                  <a:pt x="2950" y="0"/>
                </a:moveTo>
                <a:lnTo>
                  <a:pt x="1622950" y="0"/>
                </a:lnTo>
                <a:cubicBezTo>
                  <a:pt x="1624203" y="189616"/>
                  <a:pt x="1623952" y="194990"/>
                  <a:pt x="1622574" y="399506"/>
                </a:cubicBezTo>
                <a:cubicBezTo>
                  <a:pt x="1425910" y="533163"/>
                  <a:pt x="1619808" y="399597"/>
                  <a:pt x="1416994" y="540000"/>
                </a:cubicBezTo>
                <a:cubicBezTo>
                  <a:pt x="1624954" y="689622"/>
                  <a:pt x="1426625" y="546044"/>
                  <a:pt x="1624953" y="687638"/>
                </a:cubicBezTo>
                <a:cubicBezTo>
                  <a:pt x="1622238" y="787163"/>
                  <a:pt x="1621425" y="928881"/>
                  <a:pt x="1622950" y="1080000"/>
                </a:cubicBezTo>
                <a:lnTo>
                  <a:pt x="2950" y="1080000"/>
                </a:lnTo>
                <a:cubicBezTo>
                  <a:pt x="-2060" y="754743"/>
                  <a:pt x="263" y="275250"/>
                  <a:pt x="2950" y="0"/>
                </a:cubicBezTo>
                <a:close/>
              </a:path>
            </a:pathLst>
          </a:custGeom>
          <a:ln w="222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600" dirty="0" smtClean="0"/>
              <a:t>Oxidation</a:t>
            </a:r>
          </a:p>
          <a:p>
            <a:pPr algn="ctr"/>
            <a:r>
              <a:rPr lang="de-DE" sz="1600" dirty="0" smtClean="0"/>
              <a:t>(-II → 0)</a:t>
            </a:r>
            <a:endParaRPr lang="de-DE" sz="1600" dirty="0"/>
          </a:p>
        </p:txBody>
      </p:sp>
      <p:sp>
        <p:nvSpPr>
          <p:cNvPr id="60" name="Rechteck 1"/>
          <p:cNvSpPr/>
          <p:nvPr/>
        </p:nvSpPr>
        <p:spPr>
          <a:xfrm>
            <a:off x="5093551" y="5483169"/>
            <a:ext cx="1664645" cy="1080000"/>
          </a:xfrm>
          <a:custGeom>
            <a:avLst/>
            <a:gdLst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20000 w 1620000"/>
              <a:gd name="connsiteY2" fmla="*/ 1080000 h 1080000"/>
              <a:gd name="connsiteX3" fmla="*/ 0 w 1620000"/>
              <a:gd name="connsiteY3" fmla="*/ 1080000 h 1080000"/>
              <a:gd name="connsiteX4" fmla="*/ 0 w 1620000"/>
              <a:gd name="connsiteY4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19623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479129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712084"/>
              <a:gd name="connsiteY0" fmla="*/ 0 h 1080000"/>
              <a:gd name="connsiteX1" fmla="*/ 1620000 w 1712084"/>
              <a:gd name="connsiteY1" fmla="*/ 0 h 1080000"/>
              <a:gd name="connsiteX2" fmla="*/ 1507705 w 1712084"/>
              <a:gd name="connsiteY2" fmla="*/ 394744 h 1080000"/>
              <a:gd name="connsiteX3" fmla="*/ 1479129 w 1712084"/>
              <a:gd name="connsiteY3" fmla="*/ 540000 h 1080000"/>
              <a:gd name="connsiteX4" fmla="*/ 1620000 w 1712084"/>
              <a:gd name="connsiteY4" fmla="*/ 1080000 h 1080000"/>
              <a:gd name="connsiteX5" fmla="*/ 0 w 1712084"/>
              <a:gd name="connsiteY5" fmla="*/ 1080000 h 1080000"/>
              <a:gd name="connsiteX6" fmla="*/ 0 w 1712084"/>
              <a:gd name="connsiteY6" fmla="*/ 0 h 1080000"/>
              <a:gd name="connsiteX0" fmla="*/ 0 w 1717457"/>
              <a:gd name="connsiteY0" fmla="*/ 0 h 1080000"/>
              <a:gd name="connsiteX1" fmla="*/ 1620000 w 1717457"/>
              <a:gd name="connsiteY1" fmla="*/ 0 h 1080000"/>
              <a:gd name="connsiteX2" fmla="*/ 1507705 w 1717457"/>
              <a:gd name="connsiteY2" fmla="*/ 394744 h 1080000"/>
              <a:gd name="connsiteX3" fmla="*/ 1479129 w 1717457"/>
              <a:gd name="connsiteY3" fmla="*/ 540000 h 1080000"/>
              <a:gd name="connsiteX4" fmla="*/ 1620000 w 1717457"/>
              <a:gd name="connsiteY4" fmla="*/ 1080000 h 1080000"/>
              <a:gd name="connsiteX5" fmla="*/ 0 w 1717457"/>
              <a:gd name="connsiteY5" fmla="*/ 1080000 h 1080000"/>
              <a:gd name="connsiteX6" fmla="*/ 0 w 1717457"/>
              <a:gd name="connsiteY6" fmla="*/ 0 h 1080000"/>
              <a:gd name="connsiteX0" fmla="*/ 0 w 1743648"/>
              <a:gd name="connsiteY0" fmla="*/ 0 h 1080000"/>
              <a:gd name="connsiteX1" fmla="*/ 1620000 w 1743648"/>
              <a:gd name="connsiteY1" fmla="*/ 0 h 1080000"/>
              <a:gd name="connsiteX2" fmla="*/ 1614861 w 1743648"/>
              <a:gd name="connsiteY2" fmla="*/ 399506 h 1080000"/>
              <a:gd name="connsiteX3" fmla="*/ 1479129 w 1743648"/>
              <a:gd name="connsiteY3" fmla="*/ 540000 h 1080000"/>
              <a:gd name="connsiteX4" fmla="*/ 1620000 w 1743648"/>
              <a:gd name="connsiteY4" fmla="*/ 1080000 h 1080000"/>
              <a:gd name="connsiteX5" fmla="*/ 0 w 1743648"/>
              <a:gd name="connsiteY5" fmla="*/ 1080000 h 1080000"/>
              <a:gd name="connsiteX6" fmla="*/ 0 w 1743648"/>
              <a:gd name="connsiteY6" fmla="*/ 0 h 1080000"/>
              <a:gd name="connsiteX0" fmla="*/ 0 w 1732244"/>
              <a:gd name="connsiteY0" fmla="*/ 0 h 1080000"/>
              <a:gd name="connsiteX1" fmla="*/ 1620000 w 1732244"/>
              <a:gd name="connsiteY1" fmla="*/ 0 h 1080000"/>
              <a:gd name="connsiteX2" fmla="*/ 1614861 w 1732244"/>
              <a:gd name="connsiteY2" fmla="*/ 399506 h 1080000"/>
              <a:gd name="connsiteX3" fmla="*/ 1479129 w 1732244"/>
              <a:gd name="connsiteY3" fmla="*/ 540000 h 1080000"/>
              <a:gd name="connsiteX4" fmla="*/ 1620000 w 1732244"/>
              <a:gd name="connsiteY4" fmla="*/ 1080000 h 1080000"/>
              <a:gd name="connsiteX5" fmla="*/ 0 w 1732244"/>
              <a:gd name="connsiteY5" fmla="*/ 1080000 h 1080000"/>
              <a:gd name="connsiteX6" fmla="*/ 0 w 1732244"/>
              <a:gd name="connsiteY6" fmla="*/ 0 h 1080000"/>
              <a:gd name="connsiteX0" fmla="*/ 0 w 1621189"/>
              <a:gd name="connsiteY0" fmla="*/ 0 h 1080000"/>
              <a:gd name="connsiteX1" fmla="*/ 1620000 w 1621189"/>
              <a:gd name="connsiteY1" fmla="*/ 0 h 1080000"/>
              <a:gd name="connsiteX2" fmla="*/ 1614861 w 1621189"/>
              <a:gd name="connsiteY2" fmla="*/ 399506 h 1080000"/>
              <a:gd name="connsiteX3" fmla="*/ 1479129 w 1621189"/>
              <a:gd name="connsiteY3" fmla="*/ 540000 h 1080000"/>
              <a:gd name="connsiteX4" fmla="*/ 1620000 w 1621189"/>
              <a:gd name="connsiteY4" fmla="*/ 1080000 h 1080000"/>
              <a:gd name="connsiteX5" fmla="*/ 0 w 1621189"/>
              <a:gd name="connsiteY5" fmla="*/ 1080000 h 1080000"/>
              <a:gd name="connsiteX6" fmla="*/ 0 w 1621189"/>
              <a:gd name="connsiteY6" fmla="*/ 0 h 1080000"/>
              <a:gd name="connsiteX0" fmla="*/ 0 w 1623818"/>
              <a:gd name="connsiteY0" fmla="*/ 0 h 1080000"/>
              <a:gd name="connsiteX1" fmla="*/ 1620000 w 1623818"/>
              <a:gd name="connsiteY1" fmla="*/ 0 h 1080000"/>
              <a:gd name="connsiteX2" fmla="*/ 1619624 w 1623818"/>
              <a:gd name="connsiteY2" fmla="*/ 399506 h 1080000"/>
              <a:gd name="connsiteX3" fmla="*/ 1479129 w 1623818"/>
              <a:gd name="connsiteY3" fmla="*/ 540000 h 1080000"/>
              <a:gd name="connsiteX4" fmla="*/ 1620000 w 1623818"/>
              <a:gd name="connsiteY4" fmla="*/ 1080000 h 1080000"/>
              <a:gd name="connsiteX5" fmla="*/ 0 w 1623818"/>
              <a:gd name="connsiteY5" fmla="*/ 1080000 h 1080000"/>
              <a:gd name="connsiteX6" fmla="*/ 0 w 1623818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711495"/>
              <a:gd name="connsiteY0" fmla="*/ 0 h 1080000"/>
              <a:gd name="connsiteX1" fmla="*/ 1620000 w 1711495"/>
              <a:gd name="connsiteY1" fmla="*/ 0 h 1080000"/>
              <a:gd name="connsiteX2" fmla="*/ 1619624 w 1711495"/>
              <a:gd name="connsiteY2" fmla="*/ 399506 h 1080000"/>
              <a:gd name="connsiteX3" fmla="*/ 1479129 w 1711495"/>
              <a:gd name="connsiteY3" fmla="*/ 540000 h 1080000"/>
              <a:gd name="connsiteX4" fmla="*/ 1505322 w 1711495"/>
              <a:gd name="connsiteY4" fmla="*/ 687638 h 1080000"/>
              <a:gd name="connsiteX5" fmla="*/ 1620000 w 1711495"/>
              <a:gd name="connsiteY5" fmla="*/ 1080000 h 1080000"/>
              <a:gd name="connsiteX6" fmla="*/ 0 w 1711495"/>
              <a:gd name="connsiteY6" fmla="*/ 1080000 h 1080000"/>
              <a:gd name="connsiteX7" fmla="*/ 0 w 1711495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1421"/>
              <a:gd name="connsiteY0" fmla="*/ 0 h 1080000"/>
              <a:gd name="connsiteX1" fmla="*/ 1620000 w 1731421"/>
              <a:gd name="connsiteY1" fmla="*/ 0 h 1080000"/>
              <a:gd name="connsiteX2" fmla="*/ 1619624 w 1731421"/>
              <a:gd name="connsiteY2" fmla="*/ 399506 h 1080000"/>
              <a:gd name="connsiteX3" fmla="*/ 1479129 w 1731421"/>
              <a:gd name="connsiteY3" fmla="*/ 540000 h 1080000"/>
              <a:gd name="connsiteX4" fmla="*/ 1622003 w 1731421"/>
              <a:gd name="connsiteY4" fmla="*/ 687638 h 1080000"/>
              <a:gd name="connsiteX5" fmla="*/ 1620000 w 1731421"/>
              <a:gd name="connsiteY5" fmla="*/ 1080000 h 1080000"/>
              <a:gd name="connsiteX6" fmla="*/ 0 w 1731421"/>
              <a:gd name="connsiteY6" fmla="*/ 1080000 h 1080000"/>
              <a:gd name="connsiteX7" fmla="*/ 0 w 1731421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372 w 1622003"/>
              <a:gd name="connsiteY7" fmla="*/ 542381 h 1080000"/>
              <a:gd name="connsiteX8" fmla="*/ 0 w 1622003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20685 w 1742688"/>
              <a:gd name="connsiteY9" fmla="*/ 0 h 1080000"/>
              <a:gd name="connsiteX0" fmla="*/ 2397 w 1624400"/>
              <a:gd name="connsiteY0" fmla="*/ 0 h 1080000"/>
              <a:gd name="connsiteX1" fmla="*/ 1622397 w 1624400"/>
              <a:gd name="connsiteY1" fmla="*/ 0 h 1080000"/>
              <a:gd name="connsiteX2" fmla="*/ 1622021 w 1624400"/>
              <a:gd name="connsiteY2" fmla="*/ 399506 h 1080000"/>
              <a:gd name="connsiteX3" fmla="*/ 1481526 w 1624400"/>
              <a:gd name="connsiteY3" fmla="*/ 540000 h 1080000"/>
              <a:gd name="connsiteX4" fmla="*/ 1624400 w 1624400"/>
              <a:gd name="connsiteY4" fmla="*/ 687638 h 1080000"/>
              <a:gd name="connsiteX5" fmla="*/ 1622397 w 1624400"/>
              <a:gd name="connsiteY5" fmla="*/ 1080000 h 1080000"/>
              <a:gd name="connsiteX6" fmla="*/ 2397 w 1624400"/>
              <a:gd name="connsiteY6" fmla="*/ 1080000 h 1080000"/>
              <a:gd name="connsiteX7" fmla="*/ 388 w 1624400"/>
              <a:gd name="connsiteY7" fmla="*/ 687638 h 1080000"/>
              <a:gd name="connsiteX8" fmla="*/ 2769 w 1624400"/>
              <a:gd name="connsiteY8" fmla="*/ 542381 h 1080000"/>
              <a:gd name="connsiteX9" fmla="*/ 2397 w 1624400"/>
              <a:gd name="connsiteY9" fmla="*/ 0 h 1080000"/>
              <a:gd name="connsiteX0" fmla="*/ 2009 w 1624012"/>
              <a:gd name="connsiteY0" fmla="*/ 0 h 1080000"/>
              <a:gd name="connsiteX1" fmla="*/ 1622009 w 1624012"/>
              <a:gd name="connsiteY1" fmla="*/ 0 h 1080000"/>
              <a:gd name="connsiteX2" fmla="*/ 1621633 w 1624012"/>
              <a:gd name="connsiteY2" fmla="*/ 399506 h 1080000"/>
              <a:gd name="connsiteX3" fmla="*/ 1481138 w 1624012"/>
              <a:gd name="connsiteY3" fmla="*/ 540000 h 1080000"/>
              <a:gd name="connsiteX4" fmla="*/ 1624012 w 1624012"/>
              <a:gd name="connsiteY4" fmla="*/ 687638 h 1080000"/>
              <a:gd name="connsiteX5" fmla="*/ 1622009 w 1624012"/>
              <a:gd name="connsiteY5" fmla="*/ 1080000 h 1080000"/>
              <a:gd name="connsiteX6" fmla="*/ 2009 w 1624012"/>
              <a:gd name="connsiteY6" fmla="*/ 1080000 h 1080000"/>
              <a:gd name="connsiteX7" fmla="*/ 0 w 1624012"/>
              <a:gd name="connsiteY7" fmla="*/ 687638 h 1080000"/>
              <a:gd name="connsiteX8" fmla="*/ 2381 w 1624012"/>
              <a:gd name="connsiteY8" fmla="*/ 542381 h 1080000"/>
              <a:gd name="connsiteX9" fmla="*/ 2009 w 1624012"/>
              <a:gd name="connsiteY9" fmla="*/ 0 h 1080000"/>
              <a:gd name="connsiteX0" fmla="*/ 3406 w 1625409"/>
              <a:gd name="connsiteY0" fmla="*/ 0 h 1080000"/>
              <a:gd name="connsiteX1" fmla="*/ 1623406 w 1625409"/>
              <a:gd name="connsiteY1" fmla="*/ 0 h 1080000"/>
              <a:gd name="connsiteX2" fmla="*/ 1623030 w 1625409"/>
              <a:gd name="connsiteY2" fmla="*/ 399506 h 1080000"/>
              <a:gd name="connsiteX3" fmla="*/ 1482535 w 1625409"/>
              <a:gd name="connsiteY3" fmla="*/ 540000 h 1080000"/>
              <a:gd name="connsiteX4" fmla="*/ 1625409 w 1625409"/>
              <a:gd name="connsiteY4" fmla="*/ 687638 h 1080000"/>
              <a:gd name="connsiteX5" fmla="*/ 1623406 w 1625409"/>
              <a:gd name="connsiteY5" fmla="*/ 1080000 h 1080000"/>
              <a:gd name="connsiteX6" fmla="*/ 3406 w 1625409"/>
              <a:gd name="connsiteY6" fmla="*/ 1080000 h 1080000"/>
              <a:gd name="connsiteX7" fmla="*/ 1397 w 1625409"/>
              <a:gd name="connsiteY7" fmla="*/ 687638 h 1080000"/>
              <a:gd name="connsiteX8" fmla="*/ 3778 w 1625409"/>
              <a:gd name="connsiteY8" fmla="*/ 542381 h 1080000"/>
              <a:gd name="connsiteX9" fmla="*/ 3406 w 1625409"/>
              <a:gd name="connsiteY9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2905 w 1624908"/>
              <a:gd name="connsiteY9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18676 w 1742688"/>
              <a:gd name="connsiteY9" fmla="*/ 394744 h 1080000"/>
              <a:gd name="connsiteX10" fmla="*/ 120685 w 174268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5256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896 w 1624908"/>
              <a:gd name="connsiteY8" fmla="*/ 394744 h 1080000"/>
              <a:gd name="connsiteX9" fmla="*/ 2905 w 1624908"/>
              <a:gd name="connsiteY9" fmla="*/ 0 h 1080000"/>
              <a:gd name="connsiteX0" fmla="*/ 120671 w 1742674"/>
              <a:gd name="connsiteY0" fmla="*/ 0 h 1080000"/>
              <a:gd name="connsiteX1" fmla="*/ 1740671 w 1742674"/>
              <a:gd name="connsiteY1" fmla="*/ 0 h 1080000"/>
              <a:gd name="connsiteX2" fmla="*/ 1740295 w 1742674"/>
              <a:gd name="connsiteY2" fmla="*/ 399506 h 1080000"/>
              <a:gd name="connsiteX3" fmla="*/ 1534715 w 1742674"/>
              <a:gd name="connsiteY3" fmla="*/ 540000 h 1080000"/>
              <a:gd name="connsiteX4" fmla="*/ 1742674 w 1742674"/>
              <a:gd name="connsiteY4" fmla="*/ 687638 h 1080000"/>
              <a:gd name="connsiteX5" fmla="*/ 1740671 w 1742674"/>
              <a:gd name="connsiteY5" fmla="*/ 1080000 h 1080000"/>
              <a:gd name="connsiteX6" fmla="*/ 120671 w 1742674"/>
              <a:gd name="connsiteY6" fmla="*/ 1080000 h 1080000"/>
              <a:gd name="connsiteX7" fmla="*/ 118662 w 1742674"/>
              <a:gd name="connsiteY7" fmla="*/ 687638 h 1080000"/>
              <a:gd name="connsiteX8" fmla="*/ 120671 w 1742674"/>
              <a:gd name="connsiteY8" fmla="*/ 0 h 1080000"/>
              <a:gd name="connsiteX0" fmla="*/ 202500 w 1824503"/>
              <a:gd name="connsiteY0" fmla="*/ 0 h 1080000"/>
              <a:gd name="connsiteX1" fmla="*/ 1822500 w 1824503"/>
              <a:gd name="connsiteY1" fmla="*/ 0 h 1080000"/>
              <a:gd name="connsiteX2" fmla="*/ 1822124 w 1824503"/>
              <a:gd name="connsiteY2" fmla="*/ 399506 h 1080000"/>
              <a:gd name="connsiteX3" fmla="*/ 1616544 w 1824503"/>
              <a:gd name="connsiteY3" fmla="*/ 540000 h 1080000"/>
              <a:gd name="connsiteX4" fmla="*/ 1824503 w 1824503"/>
              <a:gd name="connsiteY4" fmla="*/ 687638 h 1080000"/>
              <a:gd name="connsiteX5" fmla="*/ 1822500 w 1824503"/>
              <a:gd name="connsiteY5" fmla="*/ 1080000 h 1080000"/>
              <a:gd name="connsiteX6" fmla="*/ 202500 w 1824503"/>
              <a:gd name="connsiteY6" fmla="*/ 1080000 h 1080000"/>
              <a:gd name="connsiteX7" fmla="*/ 202500 w 1824503"/>
              <a:gd name="connsiteY7" fmla="*/ 0 h 1080000"/>
              <a:gd name="connsiteX0" fmla="*/ 121122 w 1743125"/>
              <a:gd name="connsiteY0" fmla="*/ 0 h 1080000"/>
              <a:gd name="connsiteX1" fmla="*/ 1741122 w 1743125"/>
              <a:gd name="connsiteY1" fmla="*/ 0 h 1080000"/>
              <a:gd name="connsiteX2" fmla="*/ 1740746 w 1743125"/>
              <a:gd name="connsiteY2" fmla="*/ 399506 h 1080000"/>
              <a:gd name="connsiteX3" fmla="*/ 1535166 w 1743125"/>
              <a:gd name="connsiteY3" fmla="*/ 540000 h 1080000"/>
              <a:gd name="connsiteX4" fmla="*/ 1743125 w 1743125"/>
              <a:gd name="connsiteY4" fmla="*/ 687638 h 1080000"/>
              <a:gd name="connsiteX5" fmla="*/ 1741122 w 1743125"/>
              <a:gd name="connsiteY5" fmla="*/ 1080000 h 1080000"/>
              <a:gd name="connsiteX6" fmla="*/ 121122 w 1743125"/>
              <a:gd name="connsiteY6" fmla="*/ 1080000 h 1080000"/>
              <a:gd name="connsiteX7" fmla="*/ 121122 w 1743125"/>
              <a:gd name="connsiteY7" fmla="*/ 0 h 1080000"/>
              <a:gd name="connsiteX0" fmla="*/ 2950 w 1624953"/>
              <a:gd name="connsiteY0" fmla="*/ 0 h 1080000"/>
              <a:gd name="connsiteX1" fmla="*/ 1622950 w 1624953"/>
              <a:gd name="connsiteY1" fmla="*/ 0 h 1080000"/>
              <a:gd name="connsiteX2" fmla="*/ 1622574 w 1624953"/>
              <a:gd name="connsiteY2" fmla="*/ 399506 h 1080000"/>
              <a:gd name="connsiteX3" fmla="*/ 1416994 w 1624953"/>
              <a:gd name="connsiteY3" fmla="*/ 540000 h 1080000"/>
              <a:gd name="connsiteX4" fmla="*/ 1624953 w 1624953"/>
              <a:gd name="connsiteY4" fmla="*/ 687638 h 1080000"/>
              <a:gd name="connsiteX5" fmla="*/ 1622950 w 1624953"/>
              <a:gd name="connsiteY5" fmla="*/ 1080000 h 1080000"/>
              <a:gd name="connsiteX6" fmla="*/ 2950 w 1624953"/>
              <a:gd name="connsiteY6" fmla="*/ 1080000 h 1080000"/>
              <a:gd name="connsiteX7" fmla="*/ 2950 w 1624953"/>
              <a:gd name="connsiteY7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24953" h="1080000">
                <a:moveTo>
                  <a:pt x="2950" y="0"/>
                </a:moveTo>
                <a:lnTo>
                  <a:pt x="1622950" y="0"/>
                </a:lnTo>
                <a:cubicBezTo>
                  <a:pt x="1624203" y="189616"/>
                  <a:pt x="1623952" y="194990"/>
                  <a:pt x="1622574" y="399506"/>
                </a:cubicBezTo>
                <a:cubicBezTo>
                  <a:pt x="1425910" y="533163"/>
                  <a:pt x="1619808" y="399597"/>
                  <a:pt x="1416994" y="540000"/>
                </a:cubicBezTo>
                <a:cubicBezTo>
                  <a:pt x="1624954" y="689622"/>
                  <a:pt x="1426625" y="546044"/>
                  <a:pt x="1624953" y="687638"/>
                </a:cubicBezTo>
                <a:cubicBezTo>
                  <a:pt x="1622238" y="787163"/>
                  <a:pt x="1621425" y="928881"/>
                  <a:pt x="1622950" y="1080000"/>
                </a:cubicBezTo>
                <a:lnTo>
                  <a:pt x="2950" y="1080000"/>
                </a:lnTo>
                <a:cubicBezTo>
                  <a:pt x="-2060" y="754743"/>
                  <a:pt x="263" y="275250"/>
                  <a:pt x="2950" y="0"/>
                </a:cubicBezTo>
                <a:close/>
              </a:path>
            </a:pathLst>
          </a:custGeom>
          <a:ln w="222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600" dirty="0" smtClean="0"/>
              <a:t>Reduktion</a:t>
            </a:r>
          </a:p>
          <a:p>
            <a:pPr algn="ctr"/>
            <a:r>
              <a:rPr lang="de-DE" sz="1600" dirty="0" smtClean="0"/>
              <a:t>(+VII → +IV)</a:t>
            </a:r>
            <a:endParaRPr lang="de-DE" sz="1600" dirty="0"/>
          </a:p>
        </p:txBody>
      </p:sp>
      <p:sp>
        <p:nvSpPr>
          <p:cNvPr id="61" name="Rechteck 1"/>
          <p:cNvSpPr/>
          <p:nvPr/>
        </p:nvSpPr>
        <p:spPr>
          <a:xfrm>
            <a:off x="5093550" y="6563169"/>
            <a:ext cx="1664645" cy="1080000"/>
          </a:xfrm>
          <a:custGeom>
            <a:avLst/>
            <a:gdLst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20000 w 1620000"/>
              <a:gd name="connsiteY2" fmla="*/ 1080000 h 1080000"/>
              <a:gd name="connsiteX3" fmla="*/ 0 w 1620000"/>
              <a:gd name="connsiteY3" fmla="*/ 1080000 h 1080000"/>
              <a:gd name="connsiteX4" fmla="*/ 0 w 1620000"/>
              <a:gd name="connsiteY4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19623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479129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712084"/>
              <a:gd name="connsiteY0" fmla="*/ 0 h 1080000"/>
              <a:gd name="connsiteX1" fmla="*/ 1620000 w 1712084"/>
              <a:gd name="connsiteY1" fmla="*/ 0 h 1080000"/>
              <a:gd name="connsiteX2" fmla="*/ 1507705 w 1712084"/>
              <a:gd name="connsiteY2" fmla="*/ 394744 h 1080000"/>
              <a:gd name="connsiteX3" fmla="*/ 1479129 w 1712084"/>
              <a:gd name="connsiteY3" fmla="*/ 540000 h 1080000"/>
              <a:gd name="connsiteX4" fmla="*/ 1620000 w 1712084"/>
              <a:gd name="connsiteY4" fmla="*/ 1080000 h 1080000"/>
              <a:gd name="connsiteX5" fmla="*/ 0 w 1712084"/>
              <a:gd name="connsiteY5" fmla="*/ 1080000 h 1080000"/>
              <a:gd name="connsiteX6" fmla="*/ 0 w 1712084"/>
              <a:gd name="connsiteY6" fmla="*/ 0 h 1080000"/>
              <a:gd name="connsiteX0" fmla="*/ 0 w 1717457"/>
              <a:gd name="connsiteY0" fmla="*/ 0 h 1080000"/>
              <a:gd name="connsiteX1" fmla="*/ 1620000 w 1717457"/>
              <a:gd name="connsiteY1" fmla="*/ 0 h 1080000"/>
              <a:gd name="connsiteX2" fmla="*/ 1507705 w 1717457"/>
              <a:gd name="connsiteY2" fmla="*/ 394744 h 1080000"/>
              <a:gd name="connsiteX3" fmla="*/ 1479129 w 1717457"/>
              <a:gd name="connsiteY3" fmla="*/ 540000 h 1080000"/>
              <a:gd name="connsiteX4" fmla="*/ 1620000 w 1717457"/>
              <a:gd name="connsiteY4" fmla="*/ 1080000 h 1080000"/>
              <a:gd name="connsiteX5" fmla="*/ 0 w 1717457"/>
              <a:gd name="connsiteY5" fmla="*/ 1080000 h 1080000"/>
              <a:gd name="connsiteX6" fmla="*/ 0 w 1717457"/>
              <a:gd name="connsiteY6" fmla="*/ 0 h 1080000"/>
              <a:gd name="connsiteX0" fmla="*/ 0 w 1743648"/>
              <a:gd name="connsiteY0" fmla="*/ 0 h 1080000"/>
              <a:gd name="connsiteX1" fmla="*/ 1620000 w 1743648"/>
              <a:gd name="connsiteY1" fmla="*/ 0 h 1080000"/>
              <a:gd name="connsiteX2" fmla="*/ 1614861 w 1743648"/>
              <a:gd name="connsiteY2" fmla="*/ 399506 h 1080000"/>
              <a:gd name="connsiteX3" fmla="*/ 1479129 w 1743648"/>
              <a:gd name="connsiteY3" fmla="*/ 540000 h 1080000"/>
              <a:gd name="connsiteX4" fmla="*/ 1620000 w 1743648"/>
              <a:gd name="connsiteY4" fmla="*/ 1080000 h 1080000"/>
              <a:gd name="connsiteX5" fmla="*/ 0 w 1743648"/>
              <a:gd name="connsiteY5" fmla="*/ 1080000 h 1080000"/>
              <a:gd name="connsiteX6" fmla="*/ 0 w 1743648"/>
              <a:gd name="connsiteY6" fmla="*/ 0 h 1080000"/>
              <a:gd name="connsiteX0" fmla="*/ 0 w 1732244"/>
              <a:gd name="connsiteY0" fmla="*/ 0 h 1080000"/>
              <a:gd name="connsiteX1" fmla="*/ 1620000 w 1732244"/>
              <a:gd name="connsiteY1" fmla="*/ 0 h 1080000"/>
              <a:gd name="connsiteX2" fmla="*/ 1614861 w 1732244"/>
              <a:gd name="connsiteY2" fmla="*/ 399506 h 1080000"/>
              <a:gd name="connsiteX3" fmla="*/ 1479129 w 1732244"/>
              <a:gd name="connsiteY3" fmla="*/ 540000 h 1080000"/>
              <a:gd name="connsiteX4" fmla="*/ 1620000 w 1732244"/>
              <a:gd name="connsiteY4" fmla="*/ 1080000 h 1080000"/>
              <a:gd name="connsiteX5" fmla="*/ 0 w 1732244"/>
              <a:gd name="connsiteY5" fmla="*/ 1080000 h 1080000"/>
              <a:gd name="connsiteX6" fmla="*/ 0 w 1732244"/>
              <a:gd name="connsiteY6" fmla="*/ 0 h 1080000"/>
              <a:gd name="connsiteX0" fmla="*/ 0 w 1621189"/>
              <a:gd name="connsiteY0" fmla="*/ 0 h 1080000"/>
              <a:gd name="connsiteX1" fmla="*/ 1620000 w 1621189"/>
              <a:gd name="connsiteY1" fmla="*/ 0 h 1080000"/>
              <a:gd name="connsiteX2" fmla="*/ 1614861 w 1621189"/>
              <a:gd name="connsiteY2" fmla="*/ 399506 h 1080000"/>
              <a:gd name="connsiteX3" fmla="*/ 1479129 w 1621189"/>
              <a:gd name="connsiteY3" fmla="*/ 540000 h 1080000"/>
              <a:gd name="connsiteX4" fmla="*/ 1620000 w 1621189"/>
              <a:gd name="connsiteY4" fmla="*/ 1080000 h 1080000"/>
              <a:gd name="connsiteX5" fmla="*/ 0 w 1621189"/>
              <a:gd name="connsiteY5" fmla="*/ 1080000 h 1080000"/>
              <a:gd name="connsiteX6" fmla="*/ 0 w 1621189"/>
              <a:gd name="connsiteY6" fmla="*/ 0 h 1080000"/>
              <a:gd name="connsiteX0" fmla="*/ 0 w 1623818"/>
              <a:gd name="connsiteY0" fmla="*/ 0 h 1080000"/>
              <a:gd name="connsiteX1" fmla="*/ 1620000 w 1623818"/>
              <a:gd name="connsiteY1" fmla="*/ 0 h 1080000"/>
              <a:gd name="connsiteX2" fmla="*/ 1619624 w 1623818"/>
              <a:gd name="connsiteY2" fmla="*/ 399506 h 1080000"/>
              <a:gd name="connsiteX3" fmla="*/ 1479129 w 1623818"/>
              <a:gd name="connsiteY3" fmla="*/ 540000 h 1080000"/>
              <a:gd name="connsiteX4" fmla="*/ 1620000 w 1623818"/>
              <a:gd name="connsiteY4" fmla="*/ 1080000 h 1080000"/>
              <a:gd name="connsiteX5" fmla="*/ 0 w 1623818"/>
              <a:gd name="connsiteY5" fmla="*/ 1080000 h 1080000"/>
              <a:gd name="connsiteX6" fmla="*/ 0 w 1623818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711495"/>
              <a:gd name="connsiteY0" fmla="*/ 0 h 1080000"/>
              <a:gd name="connsiteX1" fmla="*/ 1620000 w 1711495"/>
              <a:gd name="connsiteY1" fmla="*/ 0 h 1080000"/>
              <a:gd name="connsiteX2" fmla="*/ 1619624 w 1711495"/>
              <a:gd name="connsiteY2" fmla="*/ 399506 h 1080000"/>
              <a:gd name="connsiteX3" fmla="*/ 1479129 w 1711495"/>
              <a:gd name="connsiteY3" fmla="*/ 540000 h 1080000"/>
              <a:gd name="connsiteX4" fmla="*/ 1505322 w 1711495"/>
              <a:gd name="connsiteY4" fmla="*/ 687638 h 1080000"/>
              <a:gd name="connsiteX5" fmla="*/ 1620000 w 1711495"/>
              <a:gd name="connsiteY5" fmla="*/ 1080000 h 1080000"/>
              <a:gd name="connsiteX6" fmla="*/ 0 w 1711495"/>
              <a:gd name="connsiteY6" fmla="*/ 1080000 h 1080000"/>
              <a:gd name="connsiteX7" fmla="*/ 0 w 1711495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1421"/>
              <a:gd name="connsiteY0" fmla="*/ 0 h 1080000"/>
              <a:gd name="connsiteX1" fmla="*/ 1620000 w 1731421"/>
              <a:gd name="connsiteY1" fmla="*/ 0 h 1080000"/>
              <a:gd name="connsiteX2" fmla="*/ 1619624 w 1731421"/>
              <a:gd name="connsiteY2" fmla="*/ 399506 h 1080000"/>
              <a:gd name="connsiteX3" fmla="*/ 1479129 w 1731421"/>
              <a:gd name="connsiteY3" fmla="*/ 540000 h 1080000"/>
              <a:gd name="connsiteX4" fmla="*/ 1622003 w 1731421"/>
              <a:gd name="connsiteY4" fmla="*/ 687638 h 1080000"/>
              <a:gd name="connsiteX5" fmla="*/ 1620000 w 1731421"/>
              <a:gd name="connsiteY5" fmla="*/ 1080000 h 1080000"/>
              <a:gd name="connsiteX6" fmla="*/ 0 w 1731421"/>
              <a:gd name="connsiteY6" fmla="*/ 1080000 h 1080000"/>
              <a:gd name="connsiteX7" fmla="*/ 0 w 1731421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372 w 1622003"/>
              <a:gd name="connsiteY7" fmla="*/ 542381 h 1080000"/>
              <a:gd name="connsiteX8" fmla="*/ 0 w 1622003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20685 w 1742688"/>
              <a:gd name="connsiteY9" fmla="*/ 0 h 1080000"/>
              <a:gd name="connsiteX0" fmla="*/ 2397 w 1624400"/>
              <a:gd name="connsiteY0" fmla="*/ 0 h 1080000"/>
              <a:gd name="connsiteX1" fmla="*/ 1622397 w 1624400"/>
              <a:gd name="connsiteY1" fmla="*/ 0 h 1080000"/>
              <a:gd name="connsiteX2" fmla="*/ 1622021 w 1624400"/>
              <a:gd name="connsiteY2" fmla="*/ 399506 h 1080000"/>
              <a:gd name="connsiteX3" fmla="*/ 1481526 w 1624400"/>
              <a:gd name="connsiteY3" fmla="*/ 540000 h 1080000"/>
              <a:gd name="connsiteX4" fmla="*/ 1624400 w 1624400"/>
              <a:gd name="connsiteY4" fmla="*/ 687638 h 1080000"/>
              <a:gd name="connsiteX5" fmla="*/ 1622397 w 1624400"/>
              <a:gd name="connsiteY5" fmla="*/ 1080000 h 1080000"/>
              <a:gd name="connsiteX6" fmla="*/ 2397 w 1624400"/>
              <a:gd name="connsiteY6" fmla="*/ 1080000 h 1080000"/>
              <a:gd name="connsiteX7" fmla="*/ 388 w 1624400"/>
              <a:gd name="connsiteY7" fmla="*/ 687638 h 1080000"/>
              <a:gd name="connsiteX8" fmla="*/ 2769 w 1624400"/>
              <a:gd name="connsiteY8" fmla="*/ 542381 h 1080000"/>
              <a:gd name="connsiteX9" fmla="*/ 2397 w 1624400"/>
              <a:gd name="connsiteY9" fmla="*/ 0 h 1080000"/>
              <a:gd name="connsiteX0" fmla="*/ 2009 w 1624012"/>
              <a:gd name="connsiteY0" fmla="*/ 0 h 1080000"/>
              <a:gd name="connsiteX1" fmla="*/ 1622009 w 1624012"/>
              <a:gd name="connsiteY1" fmla="*/ 0 h 1080000"/>
              <a:gd name="connsiteX2" fmla="*/ 1621633 w 1624012"/>
              <a:gd name="connsiteY2" fmla="*/ 399506 h 1080000"/>
              <a:gd name="connsiteX3" fmla="*/ 1481138 w 1624012"/>
              <a:gd name="connsiteY3" fmla="*/ 540000 h 1080000"/>
              <a:gd name="connsiteX4" fmla="*/ 1624012 w 1624012"/>
              <a:gd name="connsiteY4" fmla="*/ 687638 h 1080000"/>
              <a:gd name="connsiteX5" fmla="*/ 1622009 w 1624012"/>
              <a:gd name="connsiteY5" fmla="*/ 1080000 h 1080000"/>
              <a:gd name="connsiteX6" fmla="*/ 2009 w 1624012"/>
              <a:gd name="connsiteY6" fmla="*/ 1080000 h 1080000"/>
              <a:gd name="connsiteX7" fmla="*/ 0 w 1624012"/>
              <a:gd name="connsiteY7" fmla="*/ 687638 h 1080000"/>
              <a:gd name="connsiteX8" fmla="*/ 2381 w 1624012"/>
              <a:gd name="connsiteY8" fmla="*/ 542381 h 1080000"/>
              <a:gd name="connsiteX9" fmla="*/ 2009 w 1624012"/>
              <a:gd name="connsiteY9" fmla="*/ 0 h 1080000"/>
              <a:gd name="connsiteX0" fmla="*/ 3406 w 1625409"/>
              <a:gd name="connsiteY0" fmla="*/ 0 h 1080000"/>
              <a:gd name="connsiteX1" fmla="*/ 1623406 w 1625409"/>
              <a:gd name="connsiteY1" fmla="*/ 0 h 1080000"/>
              <a:gd name="connsiteX2" fmla="*/ 1623030 w 1625409"/>
              <a:gd name="connsiteY2" fmla="*/ 399506 h 1080000"/>
              <a:gd name="connsiteX3" fmla="*/ 1482535 w 1625409"/>
              <a:gd name="connsiteY3" fmla="*/ 540000 h 1080000"/>
              <a:gd name="connsiteX4" fmla="*/ 1625409 w 1625409"/>
              <a:gd name="connsiteY4" fmla="*/ 687638 h 1080000"/>
              <a:gd name="connsiteX5" fmla="*/ 1623406 w 1625409"/>
              <a:gd name="connsiteY5" fmla="*/ 1080000 h 1080000"/>
              <a:gd name="connsiteX6" fmla="*/ 3406 w 1625409"/>
              <a:gd name="connsiteY6" fmla="*/ 1080000 h 1080000"/>
              <a:gd name="connsiteX7" fmla="*/ 1397 w 1625409"/>
              <a:gd name="connsiteY7" fmla="*/ 687638 h 1080000"/>
              <a:gd name="connsiteX8" fmla="*/ 3778 w 1625409"/>
              <a:gd name="connsiteY8" fmla="*/ 542381 h 1080000"/>
              <a:gd name="connsiteX9" fmla="*/ 3406 w 1625409"/>
              <a:gd name="connsiteY9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2905 w 1624908"/>
              <a:gd name="connsiteY9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18676 w 1742688"/>
              <a:gd name="connsiteY9" fmla="*/ 394744 h 1080000"/>
              <a:gd name="connsiteX10" fmla="*/ 120685 w 174268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5256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896 w 1624908"/>
              <a:gd name="connsiteY8" fmla="*/ 394744 h 1080000"/>
              <a:gd name="connsiteX9" fmla="*/ 2905 w 1624908"/>
              <a:gd name="connsiteY9" fmla="*/ 0 h 1080000"/>
              <a:gd name="connsiteX0" fmla="*/ 120671 w 1742674"/>
              <a:gd name="connsiteY0" fmla="*/ 0 h 1080000"/>
              <a:gd name="connsiteX1" fmla="*/ 1740671 w 1742674"/>
              <a:gd name="connsiteY1" fmla="*/ 0 h 1080000"/>
              <a:gd name="connsiteX2" fmla="*/ 1740295 w 1742674"/>
              <a:gd name="connsiteY2" fmla="*/ 399506 h 1080000"/>
              <a:gd name="connsiteX3" fmla="*/ 1534715 w 1742674"/>
              <a:gd name="connsiteY3" fmla="*/ 540000 h 1080000"/>
              <a:gd name="connsiteX4" fmla="*/ 1742674 w 1742674"/>
              <a:gd name="connsiteY4" fmla="*/ 687638 h 1080000"/>
              <a:gd name="connsiteX5" fmla="*/ 1740671 w 1742674"/>
              <a:gd name="connsiteY5" fmla="*/ 1080000 h 1080000"/>
              <a:gd name="connsiteX6" fmla="*/ 120671 w 1742674"/>
              <a:gd name="connsiteY6" fmla="*/ 1080000 h 1080000"/>
              <a:gd name="connsiteX7" fmla="*/ 118662 w 1742674"/>
              <a:gd name="connsiteY7" fmla="*/ 687638 h 1080000"/>
              <a:gd name="connsiteX8" fmla="*/ 120671 w 1742674"/>
              <a:gd name="connsiteY8" fmla="*/ 0 h 1080000"/>
              <a:gd name="connsiteX0" fmla="*/ 202500 w 1824503"/>
              <a:gd name="connsiteY0" fmla="*/ 0 h 1080000"/>
              <a:gd name="connsiteX1" fmla="*/ 1822500 w 1824503"/>
              <a:gd name="connsiteY1" fmla="*/ 0 h 1080000"/>
              <a:gd name="connsiteX2" fmla="*/ 1822124 w 1824503"/>
              <a:gd name="connsiteY2" fmla="*/ 399506 h 1080000"/>
              <a:gd name="connsiteX3" fmla="*/ 1616544 w 1824503"/>
              <a:gd name="connsiteY3" fmla="*/ 540000 h 1080000"/>
              <a:gd name="connsiteX4" fmla="*/ 1824503 w 1824503"/>
              <a:gd name="connsiteY4" fmla="*/ 687638 h 1080000"/>
              <a:gd name="connsiteX5" fmla="*/ 1822500 w 1824503"/>
              <a:gd name="connsiteY5" fmla="*/ 1080000 h 1080000"/>
              <a:gd name="connsiteX6" fmla="*/ 202500 w 1824503"/>
              <a:gd name="connsiteY6" fmla="*/ 1080000 h 1080000"/>
              <a:gd name="connsiteX7" fmla="*/ 202500 w 1824503"/>
              <a:gd name="connsiteY7" fmla="*/ 0 h 1080000"/>
              <a:gd name="connsiteX0" fmla="*/ 121122 w 1743125"/>
              <a:gd name="connsiteY0" fmla="*/ 0 h 1080000"/>
              <a:gd name="connsiteX1" fmla="*/ 1741122 w 1743125"/>
              <a:gd name="connsiteY1" fmla="*/ 0 h 1080000"/>
              <a:gd name="connsiteX2" fmla="*/ 1740746 w 1743125"/>
              <a:gd name="connsiteY2" fmla="*/ 399506 h 1080000"/>
              <a:gd name="connsiteX3" fmla="*/ 1535166 w 1743125"/>
              <a:gd name="connsiteY3" fmla="*/ 540000 h 1080000"/>
              <a:gd name="connsiteX4" fmla="*/ 1743125 w 1743125"/>
              <a:gd name="connsiteY4" fmla="*/ 687638 h 1080000"/>
              <a:gd name="connsiteX5" fmla="*/ 1741122 w 1743125"/>
              <a:gd name="connsiteY5" fmla="*/ 1080000 h 1080000"/>
              <a:gd name="connsiteX6" fmla="*/ 121122 w 1743125"/>
              <a:gd name="connsiteY6" fmla="*/ 1080000 h 1080000"/>
              <a:gd name="connsiteX7" fmla="*/ 121122 w 1743125"/>
              <a:gd name="connsiteY7" fmla="*/ 0 h 1080000"/>
              <a:gd name="connsiteX0" fmla="*/ 2950 w 1624953"/>
              <a:gd name="connsiteY0" fmla="*/ 0 h 1080000"/>
              <a:gd name="connsiteX1" fmla="*/ 1622950 w 1624953"/>
              <a:gd name="connsiteY1" fmla="*/ 0 h 1080000"/>
              <a:gd name="connsiteX2" fmla="*/ 1622574 w 1624953"/>
              <a:gd name="connsiteY2" fmla="*/ 399506 h 1080000"/>
              <a:gd name="connsiteX3" fmla="*/ 1416994 w 1624953"/>
              <a:gd name="connsiteY3" fmla="*/ 540000 h 1080000"/>
              <a:gd name="connsiteX4" fmla="*/ 1624953 w 1624953"/>
              <a:gd name="connsiteY4" fmla="*/ 687638 h 1080000"/>
              <a:gd name="connsiteX5" fmla="*/ 1622950 w 1624953"/>
              <a:gd name="connsiteY5" fmla="*/ 1080000 h 1080000"/>
              <a:gd name="connsiteX6" fmla="*/ 2950 w 1624953"/>
              <a:gd name="connsiteY6" fmla="*/ 1080000 h 1080000"/>
              <a:gd name="connsiteX7" fmla="*/ 2950 w 1624953"/>
              <a:gd name="connsiteY7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24953" h="1080000">
                <a:moveTo>
                  <a:pt x="2950" y="0"/>
                </a:moveTo>
                <a:lnTo>
                  <a:pt x="1622950" y="0"/>
                </a:lnTo>
                <a:cubicBezTo>
                  <a:pt x="1624203" y="189616"/>
                  <a:pt x="1623952" y="194990"/>
                  <a:pt x="1622574" y="399506"/>
                </a:cubicBezTo>
                <a:cubicBezTo>
                  <a:pt x="1425910" y="533163"/>
                  <a:pt x="1619808" y="399597"/>
                  <a:pt x="1416994" y="540000"/>
                </a:cubicBezTo>
                <a:cubicBezTo>
                  <a:pt x="1624954" y="689622"/>
                  <a:pt x="1426625" y="546044"/>
                  <a:pt x="1624953" y="687638"/>
                </a:cubicBezTo>
                <a:cubicBezTo>
                  <a:pt x="1622238" y="787163"/>
                  <a:pt x="1621425" y="928881"/>
                  <a:pt x="1622950" y="1080000"/>
                </a:cubicBezTo>
                <a:lnTo>
                  <a:pt x="2950" y="1080000"/>
                </a:lnTo>
                <a:cubicBezTo>
                  <a:pt x="-2060" y="754743"/>
                  <a:pt x="263" y="275250"/>
                  <a:pt x="2950" y="0"/>
                </a:cubicBezTo>
                <a:close/>
              </a:path>
            </a:pathLst>
          </a:custGeom>
          <a:ln w="222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600" dirty="0" smtClean="0"/>
              <a:t>Reduktion</a:t>
            </a:r>
          </a:p>
          <a:p>
            <a:pPr algn="ctr"/>
            <a:r>
              <a:rPr lang="de-DE" sz="1600" dirty="0" smtClean="0"/>
              <a:t>(+I → 0)</a:t>
            </a:r>
            <a:endParaRPr lang="de-DE" sz="1600" dirty="0"/>
          </a:p>
        </p:txBody>
      </p:sp>
      <p:sp>
        <p:nvSpPr>
          <p:cNvPr id="62" name="Rechteck 1"/>
          <p:cNvSpPr/>
          <p:nvPr/>
        </p:nvSpPr>
        <p:spPr>
          <a:xfrm>
            <a:off x="5093549" y="7643169"/>
            <a:ext cx="1664645" cy="1080000"/>
          </a:xfrm>
          <a:custGeom>
            <a:avLst/>
            <a:gdLst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20000 w 1620000"/>
              <a:gd name="connsiteY2" fmla="*/ 1080000 h 1080000"/>
              <a:gd name="connsiteX3" fmla="*/ 0 w 1620000"/>
              <a:gd name="connsiteY3" fmla="*/ 1080000 h 1080000"/>
              <a:gd name="connsiteX4" fmla="*/ 0 w 1620000"/>
              <a:gd name="connsiteY4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19623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479129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712084"/>
              <a:gd name="connsiteY0" fmla="*/ 0 h 1080000"/>
              <a:gd name="connsiteX1" fmla="*/ 1620000 w 1712084"/>
              <a:gd name="connsiteY1" fmla="*/ 0 h 1080000"/>
              <a:gd name="connsiteX2" fmla="*/ 1507705 w 1712084"/>
              <a:gd name="connsiteY2" fmla="*/ 394744 h 1080000"/>
              <a:gd name="connsiteX3" fmla="*/ 1479129 w 1712084"/>
              <a:gd name="connsiteY3" fmla="*/ 540000 h 1080000"/>
              <a:gd name="connsiteX4" fmla="*/ 1620000 w 1712084"/>
              <a:gd name="connsiteY4" fmla="*/ 1080000 h 1080000"/>
              <a:gd name="connsiteX5" fmla="*/ 0 w 1712084"/>
              <a:gd name="connsiteY5" fmla="*/ 1080000 h 1080000"/>
              <a:gd name="connsiteX6" fmla="*/ 0 w 1712084"/>
              <a:gd name="connsiteY6" fmla="*/ 0 h 1080000"/>
              <a:gd name="connsiteX0" fmla="*/ 0 w 1717457"/>
              <a:gd name="connsiteY0" fmla="*/ 0 h 1080000"/>
              <a:gd name="connsiteX1" fmla="*/ 1620000 w 1717457"/>
              <a:gd name="connsiteY1" fmla="*/ 0 h 1080000"/>
              <a:gd name="connsiteX2" fmla="*/ 1507705 w 1717457"/>
              <a:gd name="connsiteY2" fmla="*/ 394744 h 1080000"/>
              <a:gd name="connsiteX3" fmla="*/ 1479129 w 1717457"/>
              <a:gd name="connsiteY3" fmla="*/ 540000 h 1080000"/>
              <a:gd name="connsiteX4" fmla="*/ 1620000 w 1717457"/>
              <a:gd name="connsiteY4" fmla="*/ 1080000 h 1080000"/>
              <a:gd name="connsiteX5" fmla="*/ 0 w 1717457"/>
              <a:gd name="connsiteY5" fmla="*/ 1080000 h 1080000"/>
              <a:gd name="connsiteX6" fmla="*/ 0 w 1717457"/>
              <a:gd name="connsiteY6" fmla="*/ 0 h 1080000"/>
              <a:gd name="connsiteX0" fmla="*/ 0 w 1743648"/>
              <a:gd name="connsiteY0" fmla="*/ 0 h 1080000"/>
              <a:gd name="connsiteX1" fmla="*/ 1620000 w 1743648"/>
              <a:gd name="connsiteY1" fmla="*/ 0 h 1080000"/>
              <a:gd name="connsiteX2" fmla="*/ 1614861 w 1743648"/>
              <a:gd name="connsiteY2" fmla="*/ 399506 h 1080000"/>
              <a:gd name="connsiteX3" fmla="*/ 1479129 w 1743648"/>
              <a:gd name="connsiteY3" fmla="*/ 540000 h 1080000"/>
              <a:gd name="connsiteX4" fmla="*/ 1620000 w 1743648"/>
              <a:gd name="connsiteY4" fmla="*/ 1080000 h 1080000"/>
              <a:gd name="connsiteX5" fmla="*/ 0 w 1743648"/>
              <a:gd name="connsiteY5" fmla="*/ 1080000 h 1080000"/>
              <a:gd name="connsiteX6" fmla="*/ 0 w 1743648"/>
              <a:gd name="connsiteY6" fmla="*/ 0 h 1080000"/>
              <a:gd name="connsiteX0" fmla="*/ 0 w 1732244"/>
              <a:gd name="connsiteY0" fmla="*/ 0 h 1080000"/>
              <a:gd name="connsiteX1" fmla="*/ 1620000 w 1732244"/>
              <a:gd name="connsiteY1" fmla="*/ 0 h 1080000"/>
              <a:gd name="connsiteX2" fmla="*/ 1614861 w 1732244"/>
              <a:gd name="connsiteY2" fmla="*/ 399506 h 1080000"/>
              <a:gd name="connsiteX3" fmla="*/ 1479129 w 1732244"/>
              <a:gd name="connsiteY3" fmla="*/ 540000 h 1080000"/>
              <a:gd name="connsiteX4" fmla="*/ 1620000 w 1732244"/>
              <a:gd name="connsiteY4" fmla="*/ 1080000 h 1080000"/>
              <a:gd name="connsiteX5" fmla="*/ 0 w 1732244"/>
              <a:gd name="connsiteY5" fmla="*/ 1080000 h 1080000"/>
              <a:gd name="connsiteX6" fmla="*/ 0 w 1732244"/>
              <a:gd name="connsiteY6" fmla="*/ 0 h 1080000"/>
              <a:gd name="connsiteX0" fmla="*/ 0 w 1621189"/>
              <a:gd name="connsiteY0" fmla="*/ 0 h 1080000"/>
              <a:gd name="connsiteX1" fmla="*/ 1620000 w 1621189"/>
              <a:gd name="connsiteY1" fmla="*/ 0 h 1080000"/>
              <a:gd name="connsiteX2" fmla="*/ 1614861 w 1621189"/>
              <a:gd name="connsiteY2" fmla="*/ 399506 h 1080000"/>
              <a:gd name="connsiteX3" fmla="*/ 1479129 w 1621189"/>
              <a:gd name="connsiteY3" fmla="*/ 540000 h 1080000"/>
              <a:gd name="connsiteX4" fmla="*/ 1620000 w 1621189"/>
              <a:gd name="connsiteY4" fmla="*/ 1080000 h 1080000"/>
              <a:gd name="connsiteX5" fmla="*/ 0 w 1621189"/>
              <a:gd name="connsiteY5" fmla="*/ 1080000 h 1080000"/>
              <a:gd name="connsiteX6" fmla="*/ 0 w 1621189"/>
              <a:gd name="connsiteY6" fmla="*/ 0 h 1080000"/>
              <a:gd name="connsiteX0" fmla="*/ 0 w 1623818"/>
              <a:gd name="connsiteY0" fmla="*/ 0 h 1080000"/>
              <a:gd name="connsiteX1" fmla="*/ 1620000 w 1623818"/>
              <a:gd name="connsiteY1" fmla="*/ 0 h 1080000"/>
              <a:gd name="connsiteX2" fmla="*/ 1619624 w 1623818"/>
              <a:gd name="connsiteY2" fmla="*/ 399506 h 1080000"/>
              <a:gd name="connsiteX3" fmla="*/ 1479129 w 1623818"/>
              <a:gd name="connsiteY3" fmla="*/ 540000 h 1080000"/>
              <a:gd name="connsiteX4" fmla="*/ 1620000 w 1623818"/>
              <a:gd name="connsiteY4" fmla="*/ 1080000 h 1080000"/>
              <a:gd name="connsiteX5" fmla="*/ 0 w 1623818"/>
              <a:gd name="connsiteY5" fmla="*/ 1080000 h 1080000"/>
              <a:gd name="connsiteX6" fmla="*/ 0 w 1623818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711495"/>
              <a:gd name="connsiteY0" fmla="*/ 0 h 1080000"/>
              <a:gd name="connsiteX1" fmla="*/ 1620000 w 1711495"/>
              <a:gd name="connsiteY1" fmla="*/ 0 h 1080000"/>
              <a:gd name="connsiteX2" fmla="*/ 1619624 w 1711495"/>
              <a:gd name="connsiteY2" fmla="*/ 399506 h 1080000"/>
              <a:gd name="connsiteX3" fmla="*/ 1479129 w 1711495"/>
              <a:gd name="connsiteY3" fmla="*/ 540000 h 1080000"/>
              <a:gd name="connsiteX4" fmla="*/ 1505322 w 1711495"/>
              <a:gd name="connsiteY4" fmla="*/ 687638 h 1080000"/>
              <a:gd name="connsiteX5" fmla="*/ 1620000 w 1711495"/>
              <a:gd name="connsiteY5" fmla="*/ 1080000 h 1080000"/>
              <a:gd name="connsiteX6" fmla="*/ 0 w 1711495"/>
              <a:gd name="connsiteY6" fmla="*/ 1080000 h 1080000"/>
              <a:gd name="connsiteX7" fmla="*/ 0 w 1711495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1421"/>
              <a:gd name="connsiteY0" fmla="*/ 0 h 1080000"/>
              <a:gd name="connsiteX1" fmla="*/ 1620000 w 1731421"/>
              <a:gd name="connsiteY1" fmla="*/ 0 h 1080000"/>
              <a:gd name="connsiteX2" fmla="*/ 1619624 w 1731421"/>
              <a:gd name="connsiteY2" fmla="*/ 399506 h 1080000"/>
              <a:gd name="connsiteX3" fmla="*/ 1479129 w 1731421"/>
              <a:gd name="connsiteY3" fmla="*/ 540000 h 1080000"/>
              <a:gd name="connsiteX4" fmla="*/ 1622003 w 1731421"/>
              <a:gd name="connsiteY4" fmla="*/ 687638 h 1080000"/>
              <a:gd name="connsiteX5" fmla="*/ 1620000 w 1731421"/>
              <a:gd name="connsiteY5" fmla="*/ 1080000 h 1080000"/>
              <a:gd name="connsiteX6" fmla="*/ 0 w 1731421"/>
              <a:gd name="connsiteY6" fmla="*/ 1080000 h 1080000"/>
              <a:gd name="connsiteX7" fmla="*/ 0 w 1731421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372 w 1622003"/>
              <a:gd name="connsiteY7" fmla="*/ 542381 h 1080000"/>
              <a:gd name="connsiteX8" fmla="*/ 0 w 1622003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20685 w 1742688"/>
              <a:gd name="connsiteY9" fmla="*/ 0 h 1080000"/>
              <a:gd name="connsiteX0" fmla="*/ 2397 w 1624400"/>
              <a:gd name="connsiteY0" fmla="*/ 0 h 1080000"/>
              <a:gd name="connsiteX1" fmla="*/ 1622397 w 1624400"/>
              <a:gd name="connsiteY1" fmla="*/ 0 h 1080000"/>
              <a:gd name="connsiteX2" fmla="*/ 1622021 w 1624400"/>
              <a:gd name="connsiteY2" fmla="*/ 399506 h 1080000"/>
              <a:gd name="connsiteX3" fmla="*/ 1481526 w 1624400"/>
              <a:gd name="connsiteY3" fmla="*/ 540000 h 1080000"/>
              <a:gd name="connsiteX4" fmla="*/ 1624400 w 1624400"/>
              <a:gd name="connsiteY4" fmla="*/ 687638 h 1080000"/>
              <a:gd name="connsiteX5" fmla="*/ 1622397 w 1624400"/>
              <a:gd name="connsiteY5" fmla="*/ 1080000 h 1080000"/>
              <a:gd name="connsiteX6" fmla="*/ 2397 w 1624400"/>
              <a:gd name="connsiteY6" fmla="*/ 1080000 h 1080000"/>
              <a:gd name="connsiteX7" fmla="*/ 388 w 1624400"/>
              <a:gd name="connsiteY7" fmla="*/ 687638 h 1080000"/>
              <a:gd name="connsiteX8" fmla="*/ 2769 w 1624400"/>
              <a:gd name="connsiteY8" fmla="*/ 542381 h 1080000"/>
              <a:gd name="connsiteX9" fmla="*/ 2397 w 1624400"/>
              <a:gd name="connsiteY9" fmla="*/ 0 h 1080000"/>
              <a:gd name="connsiteX0" fmla="*/ 2009 w 1624012"/>
              <a:gd name="connsiteY0" fmla="*/ 0 h 1080000"/>
              <a:gd name="connsiteX1" fmla="*/ 1622009 w 1624012"/>
              <a:gd name="connsiteY1" fmla="*/ 0 h 1080000"/>
              <a:gd name="connsiteX2" fmla="*/ 1621633 w 1624012"/>
              <a:gd name="connsiteY2" fmla="*/ 399506 h 1080000"/>
              <a:gd name="connsiteX3" fmla="*/ 1481138 w 1624012"/>
              <a:gd name="connsiteY3" fmla="*/ 540000 h 1080000"/>
              <a:gd name="connsiteX4" fmla="*/ 1624012 w 1624012"/>
              <a:gd name="connsiteY4" fmla="*/ 687638 h 1080000"/>
              <a:gd name="connsiteX5" fmla="*/ 1622009 w 1624012"/>
              <a:gd name="connsiteY5" fmla="*/ 1080000 h 1080000"/>
              <a:gd name="connsiteX6" fmla="*/ 2009 w 1624012"/>
              <a:gd name="connsiteY6" fmla="*/ 1080000 h 1080000"/>
              <a:gd name="connsiteX7" fmla="*/ 0 w 1624012"/>
              <a:gd name="connsiteY7" fmla="*/ 687638 h 1080000"/>
              <a:gd name="connsiteX8" fmla="*/ 2381 w 1624012"/>
              <a:gd name="connsiteY8" fmla="*/ 542381 h 1080000"/>
              <a:gd name="connsiteX9" fmla="*/ 2009 w 1624012"/>
              <a:gd name="connsiteY9" fmla="*/ 0 h 1080000"/>
              <a:gd name="connsiteX0" fmla="*/ 3406 w 1625409"/>
              <a:gd name="connsiteY0" fmla="*/ 0 h 1080000"/>
              <a:gd name="connsiteX1" fmla="*/ 1623406 w 1625409"/>
              <a:gd name="connsiteY1" fmla="*/ 0 h 1080000"/>
              <a:gd name="connsiteX2" fmla="*/ 1623030 w 1625409"/>
              <a:gd name="connsiteY2" fmla="*/ 399506 h 1080000"/>
              <a:gd name="connsiteX3" fmla="*/ 1482535 w 1625409"/>
              <a:gd name="connsiteY3" fmla="*/ 540000 h 1080000"/>
              <a:gd name="connsiteX4" fmla="*/ 1625409 w 1625409"/>
              <a:gd name="connsiteY4" fmla="*/ 687638 h 1080000"/>
              <a:gd name="connsiteX5" fmla="*/ 1623406 w 1625409"/>
              <a:gd name="connsiteY5" fmla="*/ 1080000 h 1080000"/>
              <a:gd name="connsiteX6" fmla="*/ 3406 w 1625409"/>
              <a:gd name="connsiteY6" fmla="*/ 1080000 h 1080000"/>
              <a:gd name="connsiteX7" fmla="*/ 1397 w 1625409"/>
              <a:gd name="connsiteY7" fmla="*/ 687638 h 1080000"/>
              <a:gd name="connsiteX8" fmla="*/ 3778 w 1625409"/>
              <a:gd name="connsiteY8" fmla="*/ 542381 h 1080000"/>
              <a:gd name="connsiteX9" fmla="*/ 3406 w 1625409"/>
              <a:gd name="connsiteY9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2905 w 1624908"/>
              <a:gd name="connsiteY9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18676 w 1742688"/>
              <a:gd name="connsiteY9" fmla="*/ 394744 h 1080000"/>
              <a:gd name="connsiteX10" fmla="*/ 120685 w 174268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5256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896 w 1624908"/>
              <a:gd name="connsiteY8" fmla="*/ 394744 h 1080000"/>
              <a:gd name="connsiteX9" fmla="*/ 2905 w 1624908"/>
              <a:gd name="connsiteY9" fmla="*/ 0 h 1080000"/>
              <a:gd name="connsiteX0" fmla="*/ 120671 w 1742674"/>
              <a:gd name="connsiteY0" fmla="*/ 0 h 1080000"/>
              <a:gd name="connsiteX1" fmla="*/ 1740671 w 1742674"/>
              <a:gd name="connsiteY1" fmla="*/ 0 h 1080000"/>
              <a:gd name="connsiteX2" fmla="*/ 1740295 w 1742674"/>
              <a:gd name="connsiteY2" fmla="*/ 399506 h 1080000"/>
              <a:gd name="connsiteX3" fmla="*/ 1534715 w 1742674"/>
              <a:gd name="connsiteY3" fmla="*/ 540000 h 1080000"/>
              <a:gd name="connsiteX4" fmla="*/ 1742674 w 1742674"/>
              <a:gd name="connsiteY4" fmla="*/ 687638 h 1080000"/>
              <a:gd name="connsiteX5" fmla="*/ 1740671 w 1742674"/>
              <a:gd name="connsiteY5" fmla="*/ 1080000 h 1080000"/>
              <a:gd name="connsiteX6" fmla="*/ 120671 w 1742674"/>
              <a:gd name="connsiteY6" fmla="*/ 1080000 h 1080000"/>
              <a:gd name="connsiteX7" fmla="*/ 118662 w 1742674"/>
              <a:gd name="connsiteY7" fmla="*/ 687638 h 1080000"/>
              <a:gd name="connsiteX8" fmla="*/ 120671 w 1742674"/>
              <a:gd name="connsiteY8" fmla="*/ 0 h 1080000"/>
              <a:gd name="connsiteX0" fmla="*/ 202500 w 1824503"/>
              <a:gd name="connsiteY0" fmla="*/ 0 h 1080000"/>
              <a:gd name="connsiteX1" fmla="*/ 1822500 w 1824503"/>
              <a:gd name="connsiteY1" fmla="*/ 0 h 1080000"/>
              <a:gd name="connsiteX2" fmla="*/ 1822124 w 1824503"/>
              <a:gd name="connsiteY2" fmla="*/ 399506 h 1080000"/>
              <a:gd name="connsiteX3" fmla="*/ 1616544 w 1824503"/>
              <a:gd name="connsiteY3" fmla="*/ 540000 h 1080000"/>
              <a:gd name="connsiteX4" fmla="*/ 1824503 w 1824503"/>
              <a:gd name="connsiteY4" fmla="*/ 687638 h 1080000"/>
              <a:gd name="connsiteX5" fmla="*/ 1822500 w 1824503"/>
              <a:gd name="connsiteY5" fmla="*/ 1080000 h 1080000"/>
              <a:gd name="connsiteX6" fmla="*/ 202500 w 1824503"/>
              <a:gd name="connsiteY6" fmla="*/ 1080000 h 1080000"/>
              <a:gd name="connsiteX7" fmla="*/ 202500 w 1824503"/>
              <a:gd name="connsiteY7" fmla="*/ 0 h 1080000"/>
              <a:gd name="connsiteX0" fmla="*/ 121122 w 1743125"/>
              <a:gd name="connsiteY0" fmla="*/ 0 h 1080000"/>
              <a:gd name="connsiteX1" fmla="*/ 1741122 w 1743125"/>
              <a:gd name="connsiteY1" fmla="*/ 0 h 1080000"/>
              <a:gd name="connsiteX2" fmla="*/ 1740746 w 1743125"/>
              <a:gd name="connsiteY2" fmla="*/ 399506 h 1080000"/>
              <a:gd name="connsiteX3" fmla="*/ 1535166 w 1743125"/>
              <a:gd name="connsiteY3" fmla="*/ 540000 h 1080000"/>
              <a:gd name="connsiteX4" fmla="*/ 1743125 w 1743125"/>
              <a:gd name="connsiteY4" fmla="*/ 687638 h 1080000"/>
              <a:gd name="connsiteX5" fmla="*/ 1741122 w 1743125"/>
              <a:gd name="connsiteY5" fmla="*/ 1080000 h 1080000"/>
              <a:gd name="connsiteX6" fmla="*/ 121122 w 1743125"/>
              <a:gd name="connsiteY6" fmla="*/ 1080000 h 1080000"/>
              <a:gd name="connsiteX7" fmla="*/ 121122 w 1743125"/>
              <a:gd name="connsiteY7" fmla="*/ 0 h 1080000"/>
              <a:gd name="connsiteX0" fmla="*/ 2950 w 1624953"/>
              <a:gd name="connsiteY0" fmla="*/ 0 h 1080000"/>
              <a:gd name="connsiteX1" fmla="*/ 1622950 w 1624953"/>
              <a:gd name="connsiteY1" fmla="*/ 0 h 1080000"/>
              <a:gd name="connsiteX2" fmla="*/ 1622574 w 1624953"/>
              <a:gd name="connsiteY2" fmla="*/ 399506 h 1080000"/>
              <a:gd name="connsiteX3" fmla="*/ 1416994 w 1624953"/>
              <a:gd name="connsiteY3" fmla="*/ 540000 h 1080000"/>
              <a:gd name="connsiteX4" fmla="*/ 1624953 w 1624953"/>
              <a:gd name="connsiteY4" fmla="*/ 687638 h 1080000"/>
              <a:gd name="connsiteX5" fmla="*/ 1622950 w 1624953"/>
              <a:gd name="connsiteY5" fmla="*/ 1080000 h 1080000"/>
              <a:gd name="connsiteX6" fmla="*/ 2950 w 1624953"/>
              <a:gd name="connsiteY6" fmla="*/ 1080000 h 1080000"/>
              <a:gd name="connsiteX7" fmla="*/ 2950 w 1624953"/>
              <a:gd name="connsiteY7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24953" h="1080000">
                <a:moveTo>
                  <a:pt x="2950" y="0"/>
                </a:moveTo>
                <a:lnTo>
                  <a:pt x="1622950" y="0"/>
                </a:lnTo>
                <a:cubicBezTo>
                  <a:pt x="1624203" y="189616"/>
                  <a:pt x="1623952" y="194990"/>
                  <a:pt x="1622574" y="399506"/>
                </a:cubicBezTo>
                <a:cubicBezTo>
                  <a:pt x="1425910" y="533163"/>
                  <a:pt x="1619808" y="399597"/>
                  <a:pt x="1416994" y="540000"/>
                </a:cubicBezTo>
                <a:cubicBezTo>
                  <a:pt x="1624954" y="689622"/>
                  <a:pt x="1426625" y="546044"/>
                  <a:pt x="1624953" y="687638"/>
                </a:cubicBezTo>
                <a:cubicBezTo>
                  <a:pt x="1622238" y="787163"/>
                  <a:pt x="1621425" y="928881"/>
                  <a:pt x="1622950" y="1080000"/>
                </a:cubicBezTo>
                <a:lnTo>
                  <a:pt x="2950" y="1080000"/>
                </a:lnTo>
                <a:cubicBezTo>
                  <a:pt x="-2060" y="754743"/>
                  <a:pt x="263" y="275250"/>
                  <a:pt x="2950" y="0"/>
                </a:cubicBezTo>
                <a:close/>
              </a:path>
            </a:pathLst>
          </a:custGeom>
          <a:ln w="222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600" dirty="0" smtClean="0"/>
              <a:t>Oxidation</a:t>
            </a:r>
          </a:p>
          <a:p>
            <a:pPr algn="ctr"/>
            <a:r>
              <a:rPr lang="de-DE" sz="1600" dirty="0" smtClean="0"/>
              <a:t>(0 → +II)</a:t>
            </a:r>
            <a:endParaRPr lang="de-DE" sz="1600" dirty="0"/>
          </a:p>
        </p:txBody>
      </p:sp>
      <p:sp>
        <p:nvSpPr>
          <p:cNvPr id="63" name="Rechteck 1"/>
          <p:cNvSpPr/>
          <p:nvPr/>
        </p:nvSpPr>
        <p:spPr>
          <a:xfrm>
            <a:off x="5093548" y="8721438"/>
            <a:ext cx="1664645" cy="1080000"/>
          </a:xfrm>
          <a:custGeom>
            <a:avLst/>
            <a:gdLst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20000 w 1620000"/>
              <a:gd name="connsiteY2" fmla="*/ 1080000 h 1080000"/>
              <a:gd name="connsiteX3" fmla="*/ 0 w 1620000"/>
              <a:gd name="connsiteY3" fmla="*/ 1080000 h 1080000"/>
              <a:gd name="connsiteX4" fmla="*/ 0 w 1620000"/>
              <a:gd name="connsiteY4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19623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479129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712084"/>
              <a:gd name="connsiteY0" fmla="*/ 0 h 1080000"/>
              <a:gd name="connsiteX1" fmla="*/ 1620000 w 1712084"/>
              <a:gd name="connsiteY1" fmla="*/ 0 h 1080000"/>
              <a:gd name="connsiteX2" fmla="*/ 1507705 w 1712084"/>
              <a:gd name="connsiteY2" fmla="*/ 394744 h 1080000"/>
              <a:gd name="connsiteX3" fmla="*/ 1479129 w 1712084"/>
              <a:gd name="connsiteY3" fmla="*/ 540000 h 1080000"/>
              <a:gd name="connsiteX4" fmla="*/ 1620000 w 1712084"/>
              <a:gd name="connsiteY4" fmla="*/ 1080000 h 1080000"/>
              <a:gd name="connsiteX5" fmla="*/ 0 w 1712084"/>
              <a:gd name="connsiteY5" fmla="*/ 1080000 h 1080000"/>
              <a:gd name="connsiteX6" fmla="*/ 0 w 1712084"/>
              <a:gd name="connsiteY6" fmla="*/ 0 h 1080000"/>
              <a:gd name="connsiteX0" fmla="*/ 0 w 1717457"/>
              <a:gd name="connsiteY0" fmla="*/ 0 h 1080000"/>
              <a:gd name="connsiteX1" fmla="*/ 1620000 w 1717457"/>
              <a:gd name="connsiteY1" fmla="*/ 0 h 1080000"/>
              <a:gd name="connsiteX2" fmla="*/ 1507705 w 1717457"/>
              <a:gd name="connsiteY2" fmla="*/ 394744 h 1080000"/>
              <a:gd name="connsiteX3" fmla="*/ 1479129 w 1717457"/>
              <a:gd name="connsiteY3" fmla="*/ 540000 h 1080000"/>
              <a:gd name="connsiteX4" fmla="*/ 1620000 w 1717457"/>
              <a:gd name="connsiteY4" fmla="*/ 1080000 h 1080000"/>
              <a:gd name="connsiteX5" fmla="*/ 0 w 1717457"/>
              <a:gd name="connsiteY5" fmla="*/ 1080000 h 1080000"/>
              <a:gd name="connsiteX6" fmla="*/ 0 w 1717457"/>
              <a:gd name="connsiteY6" fmla="*/ 0 h 1080000"/>
              <a:gd name="connsiteX0" fmla="*/ 0 w 1743648"/>
              <a:gd name="connsiteY0" fmla="*/ 0 h 1080000"/>
              <a:gd name="connsiteX1" fmla="*/ 1620000 w 1743648"/>
              <a:gd name="connsiteY1" fmla="*/ 0 h 1080000"/>
              <a:gd name="connsiteX2" fmla="*/ 1614861 w 1743648"/>
              <a:gd name="connsiteY2" fmla="*/ 399506 h 1080000"/>
              <a:gd name="connsiteX3" fmla="*/ 1479129 w 1743648"/>
              <a:gd name="connsiteY3" fmla="*/ 540000 h 1080000"/>
              <a:gd name="connsiteX4" fmla="*/ 1620000 w 1743648"/>
              <a:gd name="connsiteY4" fmla="*/ 1080000 h 1080000"/>
              <a:gd name="connsiteX5" fmla="*/ 0 w 1743648"/>
              <a:gd name="connsiteY5" fmla="*/ 1080000 h 1080000"/>
              <a:gd name="connsiteX6" fmla="*/ 0 w 1743648"/>
              <a:gd name="connsiteY6" fmla="*/ 0 h 1080000"/>
              <a:gd name="connsiteX0" fmla="*/ 0 w 1732244"/>
              <a:gd name="connsiteY0" fmla="*/ 0 h 1080000"/>
              <a:gd name="connsiteX1" fmla="*/ 1620000 w 1732244"/>
              <a:gd name="connsiteY1" fmla="*/ 0 h 1080000"/>
              <a:gd name="connsiteX2" fmla="*/ 1614861 w 1732244"/>
              <a:gd name="connsiteY2" fmla="*/ 399506 h 1080000"/>
              <a:gd name="connsiteX3" fmla="*/ 1479129 w 1732244"/>
              <a:gd name="connsiteY3" fmla="*/ 540000 h 1080000"/>
              <a:gd name="connsiteX4" fmla="*/ 1620000 w 1732244"/>
              <a:gd name="connsiteY4" fmla="*/ 1080000 h 1080000"/>
              <a:gd name="connsiteX5" fmla="*/ 0 w 1732244"/>
              <a:gd name="connsiteY5" fmla="*/ 1080000 h 1080000"/>
              <a:gd name="connsiteX6" fmla="*/ 0 w 1732244"/>
              <a:gd name="connsiteY6" fmla="*/ 0 h 1080000"/>
              <a:gd name="connsiteX0" fmla="*/ 0 w 1621189"/>
              <a:gd name="connsiteY0" fmla="*/ 0 h 1080000"/>
              <a:gd name="connsiteX1" fmla="*/ 1620000 w 1621189"/>
              <a:gd name="connsiteY1" fmla="*/ 0 h 1080000"/>
              <a:gd name="connsiteX2" fmla="*/ 1614861 w 1621189"/>
              <a:gd name="connsiteY2" fmla="*/ 399506 h 1080000"/>
              <a:gd name="connsiteX3" fmla="*/ 1479129 w 1621189"/>
              <a:gd name="connsiteY3" fmla="*/ 540000 h 1080000"/>
              <a:gd name="connsiteX4" fmla="*/ 1620000 w 1621189"/>
              <a:gd name="connsiteY4" fmla="*/ 1080000 h 1080000"/>
              <a:gd name="connsiteX5" fmla="*/ 0 w 1621189"/>
              <a:gd name="connsiteY5" fmla="*/ 1080000 h 1080000"/>
              <a:gd name="connsiteX6" fmla="*/ 0 w 1621189"/>
              <a:gd name="connsiteY6" fmla="*/ 0 h 1080000"/>
              <a:gd name="connsiteX0" fmla="*/ 0 w 1623818"/>
              <a:gd name="connsiteY0" fmla="*/ 0 h 1080000"/>
              <a:gd name="connsiteX1" fmla="*/ 1620000 w 1623818"/>
              <a:gd name="connsiteY1" fmla="*/ 0 h 1080000"/>
              <a:gd name="connsiteX2" fmla="*/ 1619624 w 1623818"/>
              <a:gd name="connsiteY2" fmla="*/ 399506 h 1080000"/>
              <a:gd name="connsiteX3" fmla="*/ 1479129 w 1623818"/>
              <a:gd name="connsiteY3" fmla="*/ 540000 h 1080000"/>
              <a:gd name="connsiteX4" fmla="*/ 1620000 w 1623818"/>
              <a:gd name="connsiteY4" fmla="*/ 1080000 h 1080000"/>
              <a:gd name="connsiteX5" fmla="*/ 0 w 1623818"/>
              <a:gd name="connsiteY5" fmla="*/ 1080000 h 1080000"/>
              <a:gd name="connsiteX6" fmla="*/ 0 w 1623818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711495"/>
              <a:gd name="connsiteY0" fmla="*/ 0 h 1080000"/>
              <a:gd name="connsiteX1" fmla="*/ 1620000 w 1711495"/>
              <a:gd name="connsiteY1" fmla="*/ 0 h 1080000"/>
              <a:gd name="connsiteX2" fmla="*/ 1619624 w 1711495"/>
              <a:gd name="connsiteY2" fmla="*/ 399506 h 1080000"/>
              <a:gd name="connsiteX3" fmla="*/ 1479129 w 1711495"/>
              <a:gd name="connsiteY3" fmla="*/ 540000 h 1080000"/>
              <a:gd name="connsiteX4" fmla="*/ 1505322 w 1711495"/>
              <a:gd name="connsiteY4" fmla="*/ 687638 h 1080000"/>
              <a:gd name="connsiteX5" fmla="*/ 1620000 w 1711495"/>
              <a:gd name="connsiteY5" fmla="*/ 1080000 h 1080000"/>
              <a:gd name="connsiteX6" fmla="*/ 0 w 1711495"/>
              <a:gd name="connsiteY6" fmla="*/ 1080000 h 1080000"/>
              <a:gd name="connsiteX7" fmla="*/ 0 w 1711495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1421"/>
              <a:gd name="connsiteY0" fmla="*/ 0 h 1080000"/>
              <a:gd name="connsiteX1" fmla="*/ 1620000 w 1731421"/>
              <a:gd name="connsiteY1" fmla="*/ 0 h 1080000"/>
              <a:gd name="connsiteX2" fmla="*/ 1619624 w 1731421"/>
              <a:gd name="connsiteY2" fmla="*/ 399506 h 1080000"/>
              <a:gd name="connsiteX3" fmla="*/ 1479129 w 1731421"/>
              <a:gd name="connsiteY3" fmla="*/ 540000 h 1080000"/>
              <a:gd name="connsiteX4" fmla="*/ 1622003 w 1731421"/>
              <a:gd name="connsiteY4" fmla="*/ 687638 h 1080000"/>
              <a:gd name="connsiteX5" fmla="*/ 1620000 w 1731421"/>
              <a:gd name="connsiteY5" fmla="*/ 1080000 h 1080000"/>
              <a:gd name="connsiteX6" fmla="*/ 0 w 1731421"/>
              <a:gd name="connsiteY6" fmla="*/ 1080000 h 1080000"/>
              <a:gd name="connsiteX7" fmla="*/ 0 w 1731421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372 w 1622003"/>
              <a:gd name="connsiteY7" fmla="*/ 542381 h 1080000"/>
              <a:gd name="connsiteX8" fmla="*/ 0 w 1622003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20685 w 1742688"/>
              <a:gd name="connsiteY9" fmla="*/ 0 h 1080000"/>
              <a:gd name="connsiteX0" fmla="*/ 2397 w 1624400"/>
              <a:gd name="connsiteY0" fmla="*/ 0 h 1080000"/>
              <a:gd name="connsiteX1" fmla="*/ 1622397 w 1624400"/>
              <a:gd name="connsiteY1" fmla="*/ 0 h 1080000"/>
              <a:gd name="connsiteX2" fmla="*/ 1622021 w 1624400"/>
              <a:gd name="connsiteY2" fmla="*/ 399506 h 1080000"/>
              <a:gd name="connsiteX3" fmla="*/ 1481526 w 1624400"/>
              <a:gd name="connsiteY3" fmla="*/ 540000 h 1080000"/>
              <a:gd name="connsiteX4" fmla="*/ 1624400 w 1624400"/>
              <a:gd name="connsiteY4" fmla="*/ 687638 h 1080000"/>
              <a:gd name="connsiteX5" fmla="*/ 1622397 w 1624400"/>
              <a:gd name="connsiteY5" fmla="*/ 1080000 h 1080000"/>
              <a:gd name="connsiteX6" fmla="*/ 2397 w 1624400"/>
              <a:gd name="connsiteY6" fmla="*/ 1080000 h 1080000"/>
              <a:gd name="connsiteX7" fmla="*/ 388 w 1624400"/>
              <a:gd name="connsiteY7" fmla="*/ 687638 h 1080000"/>
              <a:gd name="connsiteX8" fmla="*/ 2769 w 1624400"/>
              <a:gd name="connsiteY8" fmla="*/ 542381 h 1080000"/>
              <a:gd name="connsiteX9" fmla="*/ 2397 w 1624400"/>
              <a:gd name="connsiteY9" fmla="*/ 0 h 1080000"/>
              <a:gd name="connsiteX0" fmla="*/ 2009 w 1624012"/>
              <a:gd name="connsiteY0" fmla="*/ 0 h 1080000"/>
              <a:gd name="connsiteX1" fmla="*/ 1622009 w 1624012"/>
              <a:gd name="connsiteY1" fmla="*/ 0 h 1080000"/>
              <a:gd name="connsiteX2" fmla="*/ 1621633 w 1624012"/>
              <a:gd name="connsiteY2" fmla="*/ 399506 h 1080000"/>
              <a:gd name="connsiteX3" fmla="*/ 1481138 w 1624012"/>
              <a:gd name="connsiteY3" fmla="*/ 540000 h 1080000"/>
              <a:gd name="connsiteX4" fmla="*/ 1624012 w 1624012"/>
              <a:gd name="connsiteY4" fmla="*/ 687638 h 1080000"/>
              <a:gd name="connsiteX5" fmla="*/ 1622009 w 1624012"/>
              <a:gd name="connsiteY5" fmla="*/ 1080000 h 1080000"/>
              <a:gd name="connsiteX6" fmla="*/ 2009 w 1624012"/>
              <a:gd name="connsiteY6" fmla="*/ 1080000 h 1080000"/>
              <a:gd name="connsiteX7" fmla="*/ 0 w 1624012"/>
              <a:gd name="connsiteY7" fmla="*/ 687638 h 1080000"/>
              <a:gd name="connsiteX8" fmla="*/ 2381 w 1624012"/>
              <a:gd name="connsiteY8" fmla="*/ 542381 h 1080000"/>
              <a:gd name="connsiteX9" fmla="*/ 2009 w 1624012"/>
              <a:gd name="connsiteY9" fmla="*/ 0 h 1080000"/>
              <a:gd name="connsiteX0" fmla="*/ 3406 w 1625409"/>
              <a:gd name="connsiteY0" fmla="*/ 0 h 1080000"/>
              <a:gd name="connsiteX1" fmla="*/ 1623406 w 1625409"/>
              <a:gd name="connsiteY1" fmla="*/ 0 h 1080000"/>
              <a:gd name="connsiteX2" fmla="*/ 1623030 w 1625409"/>
              <a:gd name="connsiteY2" fmla="*/ 399506 h 1080000"/>
              <a:gd name="connsiteX3" fmla="*/ 1482535 w 1625409"/>
              <a:gd name="connsiteY3" fmla="*/ 540000 h 1080000"/>
              <a:gd name="connsiteX4" fmla="*/ 1625409 w 1625409"/>
              <a:gd name="connsiteY4" fmla="*/ 687638 h 1080000"/>
              <a:gd name="connsiteX5" fmla="*/ 1623406 w 1625409"/>
              <a:gd name="connsiteY5" fmla="*/ 1080000 h 1080000"/>
              <a:gd name="connsiteX6" fmla="*/ 3406 w 1625409"/>
              <a:gd name="connsiteY6" fmla="*/ 1080000 h 1080000"/>
              <a:gd name="connsiteX7" fmla="*/ 1397 w 1625409"/>
              <a:gd name="connsiteY7" fmla="*/ 687638 h 1080000"/>
              <a:gd name="connsiteX8" fmla="*/ 3778 w 1625409"/>
              <a:gd name="connsiteY8" fmla="*/ 542381 h 1080000"/>
              <a:gd name="connsiteX9" fmla="*/ 3406 w 1625409"/>
              <a:gd name="connsiteY9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2905 w 1624908"/>
              <a:gd name="connsiteY9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18676 w 1742688"/>
              <a:gd name="connsiteY9" fmla="*/ 394744 h 1080000"/>
              <a:gd name="connsiteX10" fmla="*/ 120685 w 174268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5256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896 w 1624908"/>
              <a:gd name="connsiteY8" fmla="*/ 394744 h 1080000"/>
              <a:gd name="connsiteX9" fmla="*/ 2905 w 1624908"/>
              <a:gd name="connsiteY9" fmla="*/ 0 h 1080000"/>
              <a:gd name="connsiteX0" fmla="*/ 120671 w 1742674"/>
              <a:gd name="connsiteY0" fmla="*/ 0 h 1080000"/>
              <a:gd name="connsiteX1" fmla="*/ 1740671 w 1742674"/>
              <a:gd name="connsiteY1" fmla="*/ 0 h 1080000"/>
              <a:gd name="connsiteX2" fmla="*/ 1740295 w 1742674"/>
              <a:gd name="connsiteY2" fmla="*/ 399506 h 1080000"/>
              <a:gd name="connsiteX3" fmla="*/ 1534715 w 1742674"/>
              <a:gd name="connsiteY3" fmla="*/ 540000 h 1080000"/>
              <a:gd name="connsiteX4" fmla="*/ 1742674 w 1742674"/>
              <a:gd name="connsiteY4" fmla="*/ 687638 h 1080000"/>
              <a:gd name="connsiteX5" fmla="*/ 1740671 w 1742674"/>
              <a:gd name="connsiteY5" fmla="*/ 1080000 h 1080000"/>
              <a:gd name="connsiteX6" fmla="*/ 120671 w 1742674"/>
              <a:gd name="connsiteY6" fmla="*/ 1080000 h 1080000"/>
              <a:gd name="connsiteX7" fmla="*/ 118662 w 1742674"/>
              <a:gd name="connsiteY7" fmla="*/ 687638 h 1080000"/>
              <a:gd name="connsiteX8" fmla="*/ 120671 w 1742674"/>
              <a:gd name="connsiteY8" fmla="*/ 0 h 1080000"/>
              <a:gd name="connsiteX0" fmla="*/ 202500 w 1824503"/>
              <a:gd name="connsiteY0" fmla="*/ 0 h 1080000"/>
              <a:gd name="connsiteX1" fmla="*/ 1822500 w 1824503"/>
              <a:gd name="connsiteY1" fmla="*/ 0 h 1080000"/>
              <a:gd name="connsiteX2" fmla="*/ 1822124 w 1824503"/>
              <a:gd name="connsiteY2" fmla="*/ 399506 h 1080000"/>
              <a:gd name="connsiteX3" fmla="*/ 1616544 w 1824503"/>
              <a:gd name="connsiteY3" fmla="*/ 540000 h 1080000"/>
              <a:gd name="connsiteX4" fmla="*/ 1824503 w 1824503"/>
              <a:gd name="connsiteY4" fmla="*/ 687638 h 1080000"/>
              <a:gd name="connsiteX5" fmla="*/ 1822500 w 1824503"/>
              <a:gd name="connsiteY5" fmla="*/ 1080000 h 1080000"/>
              <a:gd name="connsiteX6" fmla="*/ 202500 w 1824503"/>
              <a:gd name="connsiteY6" fmla="*/ 1080000 h 1080000"/>
              <a:gd name="connsiteX7" fmla="*/ 202500 w 1824503"/>
              <a:gd name="connsiteY7" fmla="*/ 0 h 1080000"/>
              <a:gd name="connsiteX0" fmla="*/ 121122 w 1743125"/>
              <a:gd name="connsiteY0" fmla="*/ 0 h 1080000"/>
              <a:gd name="connsiteX1" fmla="*/ 1741122 w 1743125"/>
              <a:gd name="connsiteY1" fmla="*/ 0 h 1080000"/>
              <a:gd name="connsiteX2" fmla="*/ 1740746 w 1743125"/>
              <a:gd name="connsiteY2" fmla="*/ 399506 h 1080000"/>
              <a:gd name="connsiteX3" fmla="*/ 1535166 w 1743125"/>
              <a:gd name="connsiteY3" fmla="*/ 540000 h 1080000"/>
              <a:gd name="connsiteX4" fmla="*/ 1743125 w 1743125"/>
              <a:gd name="connsiteY4" fmla="*/ 687638 h 1080000"/>
              <a:gd name="connsiteX5" fmla="*/ 1741122 w 1743125"/>
              <a:gd name="connsiteY5" fmla="*/ 1080000 h 1080000"/>
              <a:gd name="connsiteX6" fmla="*/ 121122 w 1743125"/>
              <a:gd name="connsiteY6" fmla="*/ 1080000 h 1080000"/>
              <a:gd name="connsiteX7" fmla="*/ 121122 w 1743125"/>
              <a:gd name="connsiteY7" fmla="*/ 0 h 1080000"/>
              <a:gd name="connsiteX0" fmla="*/ 2950 w 1624953"/>
              <a:gd name="connsiteY0" fmla="*/ 0 h 1080000"/>
              <a:gd name="connsiteX1" fmla="*/ 1622950 w 1624953"/>
              <a:gd name="connsiteY1" fmla="*/ 0 h 1080000"/>
              <a:gd name="connsiteX2" fmla="*/ 1622574 w 1624953"/>
              <a:gd name="connsiteY2" fmla="*/ 399506 h 1080000"/>
              <a:gd name="connsiteX3" fmla="*/ 1416994 w 1624953"/>
              <a:gd name="connsiteY3" fmla="*/ 540000 h 1080000"/>
              <a:gd name="connsiteX4" fmla="*/ 1624953 w 1624953"/>
              <a:gd name="connsiteY4" fmla="*/ 687638 h 1080000"/>
              <a:gd name="connsiteX5" fmla="*/ 1622950 w 1624953"/>
              <a:gd name="connsiteY5" fmla="*/ 1080000 h 1080000"/>
              <a:gd name="connsiteX6" fmla="*/ 2950 w 1624953"/>
              <a:gd name="connsiteY6" fmla="*/ 1080000 h 1080000"/>
              <a:gd name="connsiteX7" fmla="*/ 2950 w 1624953"/>
              <a:gd name="connsiteY7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24953" h="1080000">
                <a:moveTo>
                  <a:pt x="2950" y="0"/>
                </a:moveTo>
                <a:lnTo>
                  <a:pt x="1622950" y="0"/>
                </a:lnTo>
                <a:cubicBezTo>
                  <a:pt x="1624203" y="189616"/>
                  <a:pt x="1623952" y="194990"/>
                  <a:pt x="1622574" y="399506"/>
                </a:cubicBezTo>
                <a:cubicBezTo>
                  <a:pt x="1425910" y="533163"/>
                  <a:pt x="1619808" y="399597"/>
                  <a:pt x="1416994" y="540000"/>
                </a:cubicBezTo>
                <a:cubicBezTo>
                  <a:pt x="1624954" y="689622"/>
                  <a:pt x="1426625" y="546044"/>
                  <a:pt x="1624953" y="687638"/>
                </a:cubicBezTo>
                <a:cubicBezTo>
                  <a:pt x="1622238" y="787163"/>
                  <a:pt x="1621425" y="928881"/>
                  <a:pt x="1622950" y="1080000"/>
                </a:cubicBezTo>
                <a:lnTo>
                  <a:pt x="2950" y="1080000"/>
                </a:lnTo>
                <a:cubicBezTo>
                  <a:pt x="-2060" y="754743"/>
                  <a:pt x="263" y="275250"/>
                  <a:pt x="2950" y="0"/>
                </a:cubicBezTo>
                <a:close/>
              </a:path>
            </a:pathLst>
          </a:custGeom>
          <a:ln w="222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600" dirty="0" smtClean="0"/>
              <a:t>Oxidation</a:t>
            </a:r>
          </a:p>
          <a:p>
            <a:pPr algn="ctr"/>
            <a:r>
              <a:rPr lang="de-DE" sz="1600" dirty="0" smtClean="0"/>
              <a:t>(-III → 0)</a:t>
            </a:r>
            <a:endParaRPr lang="de-DE" sz="1600" dirty="0"/>
          </a:p>
        </p:txBody>
      </p:sp>
      <p:sp>
        <p:nvSpPr>
          <p:cNvPr id="64" name="Rechteck 1"/>
          <p:cNvSpPr/>
          <p:nvPr/>
        </p:nvSpPr>
        <p:spPr>
          <a:xfrm flipH="1">
            <a:off x="3428953" y="1159624"/>
            <a:ext cx="1664645" cy="1080000"/>
          </a:xfrm>
          <a:custGeom>
            <a:avLst/>
            <a:gdLst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20000 w 1620000"/>
              <a:gd name="connsiteY2" fmla="*/ 1080000 h 1080000"/>
              <a:gd name="connsiteX3" fmla="*/ 0 w 1620000"/>
              <a:gd name="connsiteY3" fmla="*/ 1080000 h 1080000"/>
              <a:gd name="connsiteX4" fmla="*/ 0 w 1620000"/>
              <a:gd name="connsiteY4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19623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479129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712084"/>
              <a:gd name="connsiteY0" fmla="*/ 0 h 1080000"/>
              <a:gd name="connsiteX1" fmla="*/ 1620000 w 1712084"/>
              <a:gd name="connsiteY1" fmla="*/ 0 h 1080000"/>
              <a:gd name="connsiteX2" fmla="*/ 1507705 w 1712084"/>
              <a:gd name="connsiteY2" fmla="*/ 394744 h 1080000"/>
              <a:gd name="connsiteX3" fmla="*/ 1479129 w 1712084"/>
              <a:gd name="connsiteY3" fmla="*/ 540000 h 1080000"/>
              <a:gd name="connsiteX4" fmla="*/ 1620000 w 1712084"/>
              <a:gd name="connsiteY4" fmla="*/ 1080000 h 1080000"/>
              <a:gd name="connsiteX5" fmla="*/ 0 w 1712084"/>
              <a:gd name="connsiteY5" fmla="*/ 1080000 h 1080000"/>
              <a:gd name="connsiteX6" fmla="*/ 0 w 1712084"/>
              <a:gd name="connsiteY6" fmla="*/ 0 h 1080000"/>
              <a:gd name="connsiteX0" fmla="*/ 0 w 1717457"/>
              <a:gd name="connsiteY0" fmla="*/ 0 h 1080000"/>
              <a:gd name="connsiteX1" fmla="*/ 1620000 w 1717457"/>
              <a:gd name="connsiteY1" fmla="*/ 0 h 1080000"/>
              <a:gd name="connsiteX2" fmla="*/ 1507705 w 1717457"/>
              <a:gd name="connsiteY2" fmla="*/ 394744 h 1080000"/>
              <a:gd name="connsiteX3" fmla="*/ 1479129 w 1717457"/>
              <a:gd name="connsiteY3" fmla="*/ 540000 h 1080000"/>
              <a:gd name="connsiteX4" fmla="*/ 1620000 w 1717457"/>
              <a:gd name="connsiteY4" fmla="*/ 1080000 h 1080000"/>
              <a:gd name="connsiteX5" fmla="*/ 0 w 1717457"/>
              <a:gd name="connsiteY5" fmla="*/ 1080000 h 1080000"/>
              <a:gd name="connsiteX6" fmla="*/ 0 w 1717457"/>
              <a:gd name="connsiteY6" fmla="*/ 0 h 1080000"/>
              <a:gd name="connsiteX0" fmla="*/ 0 w 1743648"/>
              <a:gd name="connsiteY0" fmla="*/ 0 h 1080000"/>
              <a:gd name="connsiteX1" fmla="*/ 1620000 w 1743648"/>
              <a:gd name="connsiteY1" fmla="*/ 0 h 1080000"/>
              <a:gd name="connsiteX2" fmla="*/ 1614861 w 1743648"/>
              <a:gd name="connsiteY2" fmla="*/ 399506 h 1080000"/>
              <a:gd name="connsiteX3" fmla="*/ 1479129 w 1743648"/>
              <a:gd name="connsiteY3" fmla="*/ 540000 h 1080000"/>
              <a:gd name="connsiteX4" fmla="*/ 1620000 w 1743648"/>
              <a:gd name="connsiteY4" fmla="*/ 1080000 h 1080000"/>
              <a:gd name="connsiteX5" fmla="*/ 0 w 1743648"/>
              <a:gd name="connsiteY5" fmla="*/ 1080000 h 1080000"/>
              <a:gd name="connsiteX6" fmla="*/ 0 w 1743648"/>
              <a:gd name="connsiteY6" fmla="*/ 0 h 1080000"/>
              <a:gd name="connsiteX0" fmla="*/ 0 w 1732244"/>
              <a:gd name="connsiteY0" fmla="*/ 0 h 1080000"/>
              <a:gd name="connsiteX1" fmla="*/ 1620000 w 1732244"/>
              <a:gd name="connsiteY1" fmla="*/ 0 h 1080000"/>
              <a:gd name="connsiteX2" fmla="*/ 1614861 w 1732244"/>
              <a:gd name="connsiteY2" fmla="*/ 399506 h 1080000"/>
              <a:gd name="connsiteX3" fmla="*/ 1479129 w 1732244"/>
              <a:gd name="connsiteY3" fmla="*/ 540000 h 1080000"/>
              <a:gd name="connsiteX4" fmla="*/ 1620000 w 1732244"/>
              <a:gd name="connsiteY4" fmla="*/ 1080000 h 1080000"/>
              <a:gd name="connsiteX5" fmla="*/ 0 w 1732244"/>
              <a:gd name="connsiteY5" fmla="*/ 1080000 h 1080000"/>
              <a:gd name="connsiteX6" fmla="*/ 0 w 1732244"/>
              <a:gd name="connsiteY6" fmla="*/ 0 h 1080000"/>
              <a:gd name="connsiteX0" fmla="*/ 0 w 1621189"/>
              <a:gd name="connsiteY0" fmla="*/ 0 h 1080000"/>
              <a:gd name="connsiteX1" fmla="*/ 1620000 w 1621189"/>
              <a:gd name="connsiteY1" fmla="*/ 0 h 1080000"/>
              <a:gd name="connsiteX2" fmla="*/ 1614861 w 1621189"/>
              <a:gd name="connsiteY2" fmla="*/ 399506 h 1080000"/>
              <a:gd name="connsiteX3" fmla="*/ 1479129 w 1621189"/>
              <a:gd name="connsiteY3" fmla="*/ 540000 h 1080000"/>
              <a:gd name="connsiteX4" fmla="*/ 1620000 w 1621189"/>
              <a:gd name="connsiteY4" fmla="*/ 1080000 h 1080000"/>
              <a:gd name="connsiteX5" fmla="*/ 0 w 1621189"/>
              <a:gd name="connsiteY5" fmla="*/ 1080000 h 1080000"/>
              <a:gd name="connsiteX6" fmla="*/ 0 w 1621189"/>
              <a:gd name="connsiteY6" fmla="*/ 0 h 1080000"/>
              <a:gd name="connsiteX0" fmla="*/ 0 w 1623818"/>
              <a:gd name="connsiteY0" fmla="*/ 0 h 1080000"/>
              <a:gd name="connsiteX1" fmla="*/ 1620000 w 1623818"/>
              <a:gd name="connsiteY1" fmla="*/ 0 h 1080000"/>
              <a:gd name="connsiteX2" fmla="*/ 1619624 w 1623818"/>
              <a:gd name="connsiteY2" fmla="*/ 399506 h 1080000"/>
              <a:gd name="connsiteX3" fmla="*/ 1479129 w 1623818"/>
              <a:gd name="connsiteY3" fmla="*/ 540000 h 1080000"/>
              <a:gd name="connsiteX4" fmla="*/ 1620000 w 1623818"/>
              <a:gd name="connsiteY4" fmla="*/ 1080000 h 1080000"/>
              <a:gd name="connsiteX5" fmla="*/ 0 w 1623818"/>
              <a:gd name="connsiteY5" fmla="*/ 1080000 h 1080000"/>
              <a:gd name="connsiteX6" fmla="*/ 0 w 1623818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711495"/>
              <a:gd name="connsiteY0" fmla="*/ 0 h 1080000"/>
              <a:gd name="connsiteX1" fmla="*/ 1620000 w 1711495"/>
              <a:gd name="connsiteY1" fmla="*/ 0 h 1080000"/>
              <a:gd name="connsiteX2" fmla="*/ 1619624 w 1711495"/>
              <a:gd name="connsiteY2" fmla="*/ 399506 h 1080000"/>
              <a:gd name="connsiteX3" fmla="*/ 1479129 w 1711495"/>
              <a:gd name="connsiteY3" fmla="*/ 540000 h 1080000"/>
              <a:gd name="connsiteX4" fmla="*/ 1505322 w 1711495"/>
              <a:gd name="connsiteY4" fmla="*/ 687638 h 1080000"/>
              <a:gd name="connsiteX5" fmla="*/ 1620000 w 1711495"/>
              <a:gd name="connsiteY5" fmla="*/ 1080000 h 1080000"/>
              <a:gd name="connsiteX6" fmla="*/ 0 w 1711495"/>
              <a:gd name="connsiteY6" fmla="*/ 1080000 h 1080000"/>
              <a:gd name="connsiteX7" fmla="*/ 0 w 1711495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1421"/>
              <a:gd name="connsiteY0" fmla="*/ 0 h 1080000"/>
              <a:gd name="connsiteX1" fmla="*/ 1620000 w 1731421"/>
              <a:gd name="connsiteY1" fmla="*/ 0 h 1080000"/>
              <a:gd name="connsiteX2" fmla="*/ 1619624 w 1731421"/>
              <a:gd name="connsiteY2" fmla="*/ 399506 h 1080000"/>
              <a:gd name="connsiteX3" fmla="*/ 1479129 w 1731421"/>
              <a:gd name="connsiteY3" fmla="*/ 540000 h 1080000"/>
              <a:gd name="connsiteX4" fmla="*/ 1622003 w 1731421"/>
              <a:gd name="connsiteY4" fmla="*/ 687638 h 1080000"/>
              <a:gd name="connsiteX5" fmla="*/ 1620000 w 1731421"/>
              <a:gd name="connsiteY5" fmla="*/ 1080000 h 1080000"/>
              <a:gd name="connsiteX6" fmla="*/ 0 w 1731421"/>
              <a:gd name="connsiteY6" fmla="*/ 1080000 h 1080000"/>
              <a:gd name="connsiteX7" fmla="*/ 0 w 1731421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372 w 1622003"/>
              <a:gd name="connsiteY7" fmla="*/ 542381 h 1080000"/>
              <a:gd name="connsiteX8" fmla="*/ 0 w 1622003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20685 w 1742688"/>
              <a:gd name="connsiteY9" fmla="*/ 0 h 1080000"/>
              <a:gd name="connsiteX0" fmla="*/ 2397 w 1624400"/>
              <a:gd name="connsiteY0" fmla="*/ 0 h 1080000"/>
              <a:gd name="connsiteX1" fmla="*/ 1622397 w 1624400"/>
              <a:gd name="connsiteY1" fmla="*/ 0 h 1080000"/>
              <a:gd name="connsiteX2" fmla="*/ 1622021 w 1624400"/>
              <a:gd name="connsiteY2" fmla="*/ 399506 h 1080000"/>
              <a:gd name="connsiteX3" fmla="*/ 1481526 w 1624400"/>
              <a:gd name="connsiteY3" fmla="*/ 540000 h 1080000"/>
              <a:gd name="connsiteX4" fmla="*/ 1624400 w 1624400"/>
              <a:gd name="connsiteY4" fmla="*/ 687638 h 1080000"/>
              <a:gd name="connsiteX5" fmla="*/ 1622397 w 1624400"/>
              <a:gd name="connsiteY5" fmla="*/ 1080000 h 1080000"/>
              <a:gd name="connsiteX6" fmla="*/ 2397 w 1624400"/>
              <a:gd name="connsiteY6" fmla="*/ 1080000 h 1080000"/>
              <a:gd name="connsiteX7" fmla="*/ 388 w 1624400"/>
              <a:gd name="connsiteY7" fmla="*/ 687638 h 1080000"/>
              <a:gd name="connsiteX8" fmla="*/ 2769 w 1624400"/>
              <a:gd name="connsiteY8" fmla="*/ 542381 h 1080000"/>
              <a:gd name="connsiteX9" fmla="*/ 2397 w 1624400"/>
              <a:gd name="connsiteY9" fmla="*/ 0 h 1080000"/>
              <a:gd name="connsiteX0" fmla="*/ 2009 w 1624012"/>
              <a:gd name="connsiteY0" fmla="*/ 0 h 1080000"/>
              <a:gd name="connsiteX1" fmla="*/ 1622009 w 1624012"/>
              <a:gd name="connsiteY1" fmla="*/ 0 h 1080000"/>
              <a:gd name="connsiteX2" fmla="*/ 1621633 w 1624012"/>
              <a:gd name="connsiteY2" fmla="*/ 399506 h 1080000"/>
              <a:gd name="connsiteX3" fmla="*/ 1481138 w 1624012"/>
              <a:gd name="connsiteY3" fmla="*/ 540000 h 1080000"/>
              <a:gd name="connsiteX4" fmla="*/ 1624012 w 1624012"/>
              <a:gd name="connsiteY4" fmla="*/ 687638 h 1080000"/>
              <a:gd name="connsiteX5" fmla="*/ 1622009 w 1624012"/>
              <a:gd name="connsiteY5" fmla="*/ 1080000 h 1080000"/>
              <a:gd name="connsiteX6" fmla="*/ 2009 w 1624012"/>
              <a:gd name="connsiteY6" fmla="*/ 1080000 h 1080000"/>
              <a:gd name="connsiteX7" fmla="*/ 0 w 1624012"/>
              <a:gd name="connsiteY7" fmla="*/ 687638 h 1080000"/>
              <a:gd name="connsiteX8" fmla="*/ 2381 w 1624012"/>
              <a:gd name="connsiteY8" fmla="*/ 542381 h 1080000"/>
              <a:gd name="connsiteX9" fmla="*/ 2009 w 1624012"/>
              <a:gd name="connsiteY9" fmla="*/ 0 h 1080000"/>
              <a:gd name="connsiteX0" fmla="*/ 3406 w 1625409"/>
              <a:gd name="connsiteY0" fmla="*/ 0 h 1080000"/>
              <a:gd name="connsiteX1" fmla="*/ 1623406 w 1625409"/>
              <a:gd name="connsiteY1" fmla="*/ 0 h 1080000"/>
              <a:gd name="connsiteX2" fmla="*/ 1623030 w 1625409"/>
              <a:gd name="connsiteY2" fmla="*/ 399506 h 1080000"/>
              <a:gd name="connsiteX3" fmla="*/ 1482535 w 1625409"/>
              <a:gd name="connsiteY3" fmla="*/ 540000 h 1080000"/>
              <a:gd name="connsiteX4" fmla="*/ 1625409 w 1625409"/>
              <a:gd name="connsiteY4" fmla="*/ 687638 h 1080000"/>
              <a:gd name="connsiteX5" fmla="*/ 1623406 w 1625409"/>
              <a:gd name="connsiteY5" fmla="*/ 1080000 h 1080000"/>
              <a:gd name="connsiteX6" fmla="*/ 3406 w 1625409"/>
              <a:gd name="connsiteY6" fmla="*/ 1080000 h 1080000"/>
              <a:gd name="connsiteX7" fmla="*/ 1397 w 1625409"/>
              <a:gd name="connsiteY7" fmla="*/ 687638 h 1080000"/>
              <a:gd name="connsiteX8" fmla="*/ 3778 w 1625409"/>
              <a:gd name="connsiteY8" fmla="*/ 542381 h 1080000"/>
              <a:gd name="connsiteX9" fmla="*/ 3406 w 1625409"/>
              <a:gd name="connsiteY9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2905 w 1624908"/>
              <a:gd name="connsiteY9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18676 w 1742688"/>
              <a:gd name="connsiteY9" fmla="*/ 394744 h 1080000"/>
              <a:gd name="connsiteX10" fmla="*/ 120685 w 174268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5256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896 w 1624908"/>
              <a:gd name="connsiteY8" fmla="*/ 394744 h 1080000"/>
              <a:gd name="connsiteX9" fmla="*/ 2905 w 1624908"/>
              <a:gd name="connsiteY9" fmla="*/ 0 h 1080000"/>
              <a:gd name="connsiteX0" fmla="*/ 120671 w 1742674"/>
              <a:gd name="connsiteY0" fmla="*/ 0 h 1080000"/>
              <a:gd name="connsiteX1" fmla="*/ 1740671 w 1742674"/>
              <a:gd name="connsiteY1" fmla="*/ 0 h 1080000"/>
              <a:gd name="connsiteX2" fmla="*/ 1740295 w 1742674"/>
              <a:gd name="connsiteY2" fmla="*/ 399506 h 1080000"/>
              <a:gd name="connsiteX3" fmla="*/ 1534715 w 1742674"/>
              <a:gd name="connsiteY3" fmla="*/ 540000 h 1080000"/>
              <a:gd name="connsiteX4" fmla="*/ 1742674 w 1742674"/>
              <a:gd name="connsiteY4" fmla="*/ 687638 h 1080000"/>
              <a:gd name="connsiteX5" fmla="*/ 1740671 w 1742674"/>
              <a:gd name="connsiteY5" fmla="*/ 1080000 h 1080000"/>
              <a:gd name="connsiteX6" fmla="*/ 120671 w 1742674"/>
              <a:gd name="connsiteY6" fmla="*/ 1080000 h 1080000"/>
              <a:gd name="connsiteX7" fmla="*/ 118662 w 1742674"/>
              <a:gd name="connsiteY7" fmla="*/ 687638 h 1080000"/>
              <a:gd name="connsiteX8" fmla="*/ 120671 w 1742674"/>
              <a:gd name="connsiteY8" fmla="*/ 0 h 1080000"/>
              <a:gd name="connsiteX0" fmla="*/ 202500 w 1824503"/>
              <a:gd name="connsiteY0" fmla="*/ 0 h 1080000"/>
              <a:gd name="connsiteX1" fmla="*/ 1822500 w 1824503"/>
              <a:gd name="connsiteY1" fmla="*/ 0 h 1080000"/>
              <a:gd name="connsiteX2" fmla="*/ 1822124 w 1824503"/>
              <a:gd name="connsiteY2" fmla="*/ 399506 h 1080000"/>
              <a:gd name="connsiteX3" fmla="*/ 1616544 w 1824503"/>
              <a:gd name="connsiteY3" fmla="*/ 540000 h 1080000"/>
              <a:gd name="connsiteX4" fmla="*/ 1824503 w 1824503"/>
              <a:gd name="connsiteY4" fmla="*/ 687638 h 1080000"/>
              <a:gd name="connsiteX5" fmla="*/ 1822500 w 1824503"/>
              <a:gd name="connsiteY5" fmla="*/ 1080000 h 1080000"/>
              <a:gd name="connsiteX6" fmla="*/ 202500 w 1824503"/>
              <a:gd name="connsiteY6" fmla="*/ 1080000 h 1080000"/>
              <a:gd name="connsiteX7" fmla="*/ 202500 w 1824503"/>
              <a:gd name="connsiteY7" fmla="*/ 0 h 1080000"/>
              <a:gd name="connsiteX0" fmla="*/ 121122 w 1743125"/>
              <a:gd name="connsiteY0" fmla="*/ 0 h 1080000"/>
              <a:gd name="connsiteX1" fmla="*/ 1741122 w 1743125"/>
              <a:gd name="connsiteY1" fmla="*/ 0 h 1080000"/>
              <a:gd name="connsiteX2" fmla="*/ 1740746 w 1743125"/>
              <a:gd name="connsiteY2" fmla="*/ 399506 h 1080000"/>
              <a:gd name="connsiteX3" fmla="*/ 1535166 w 1743125"/>
              <a:gd name="connsiteY3" fmla="*/ 540000 h 1080000"/>
              <a:gd name="connsiteX4" fmla="*/ 1743125 w 1743125"/>
              <a:gd name="connsiteY4" fmla="*/ 687638 h 1080000"/>
              <a:gd name="connsiteX5" fmla="*/ 1741122 w 1743125"/>
              <a:gd name="connsiteY5" fmla="*/ 1080000 h 1080000"/>
              <a:gd name="connsiteX6" fmla="*/ 121122 w 1743125"/>
              <a:gd name="connsiteY6" fmla="*/ 1080000 h 1080000"/>
              <a:gd name="connsiteX7" fmla="*/ 121122 w 1743125"/>
              <a:gd name="connsiteY7" fmla="*/ 0 h 1080000"/>
              <a:gd name="connsiteX0" fmla="*/ 2950 w 1624953"/>
              <a:gd name="connsiteY0" fmla="*/ 0 h 1080000"/>
              <a:gd name="connsiteX1" fmla="*/ 1622950 w 1624953"/>
              <a:gd name="connsiteY1" fmla="*/ 0 h 1080000"/>
              <a:gd name="connsiteX2" fmla="*/ 1622574 w 1624953"/>
              <a:gd name="connsiteY2" fmla="*/ 399506 h 1080000"/>
              <a:gd name="connsiteX3" fmla="*/ 1416994 w 1624953"/>
              <a:gd name="connsiteY3" fmla="*/ 540000 h 1080000"/>
              <a:gd name="connsiteX4" fmla="*/ 1624953 w 1624953"/>
              <a:gd name="connsiteY4" fmla="*/ 687638 h 1080000"/>
              <a:gd name="connsiteX5" fmla="*/ 1622950 w 1624953"/>
              <a:gd name="connsiteY5" fmla="*/ 1080000 h 1080000"/>
              <a:gd name="connsiteX6" fmla="*/ 2950 w 1624953"/>
              <a:gd name="connsiteY6" fmla="*/ 1080000 h 1080000"/>
              <a:gd name="connsiteX7" fmla="*/ 2950 w 1624953"/>
              <a:gd name="connsiteY7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24953" h="1080000">
                <a:moveTo>
                  <a:pt x="2950" y="0"/>
                </a:moveTo>
                <a:lnTo>
                  <a:pt x="1622950" y="0"/>
                </a:lnTo>
                <a:cubicBezTo>
                  <a:pt x="1624203" y="189616"/>
                  <a:pt x="1623952" y="194990"/>
                  <a:pt x="1622574" y="399506"/>
                </a:cubicBezTo>
                <a:cubicBezTo>
                  <a:pt x="1425910" y="533163"/>
                  <a:pt x="1619808" y="399597"/>
                  <a:pt x="1416994" y="540000"/>
                </a:cubicBezTo>
                <a:cubicBezTo>
                  <a:pt x="1624954" y="689622"/>
                  <a:pt x="1426625" y="546044"/>
                  <a:pt x="1624953" y="687638"/>
                </a:cubicBezTo>
                <a:cubicBezTo>
                  <a:pt x="1622238" y="787163"/>
                  <a:pt x="1621425" y="928881"/>
                  <a:pt x="1622950" y="1080000"/>
                </a:cubicBezTo>
                <a:lnTo>
                  <a:pt x="2950" y="1080000"/>
                </a:lnTo>
                <a:cubicBezTo>
                  <a:pt x="-2060" y="754743"/>
                  <a:pt x="263" y="275250"/>
                  <a:pt x="2950" y="0"/>
                </a:cubicBezTo>
                <a:close/>
              </a:path>
            </a:pathLst>
          </a:custGeom>
          <a:ln w="222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dirty="0" smtClean="0"/>
              <a:t>H</a:t>
            </a:r>
            <a:r>
              <a:rPr lang="de-DE" baseline="-25000" dirty="0" smtClean="0"/>
              <a:t>2</a:t>
            </a:r>
            <a:r>
              <a:rPr lang="de-DE" b="1" dirty="0" smtClean="0"/>
              <a:t>S</a:t>
            </a:r>
            <a:endParaRPr lang="de-DE" dirty="0"/>
          </a:p>
          <a:p>
            <a:pPr algn="ctr"/>
            <a:r>
              <a:rPr lang="de-DE" dirty="0" smtClean="0"/>
              <a:t>zu</a:t>
            </a:r>
          </a:p>
          <a:p>
            <a:pPr algn="ctr"/>
            <a:r>
              <a:rPr lang="de-DE" b="1" dirty="0" smtClean="0"/>
              <a:t>S</a:t>
            </a:r>
            <a:endParaRPr lang="de-DE" b="1" dirty="0"/>
          </a:p>
        </p:txBody>
      </p:sp>
      <p:sp>
        <p:nvSpPr>
          <p:cNvPr id="65" name="Rechteck 1"/>
          <p:cNvSpPr/>
          <p:nvPr/>
        </p:nvSpPr>
        <p:spPr>
          <a:xfrm flipH="1">
            <a:off x="3428953" y="2243169"/>
            <a:ext cx="1664645" cy="1080000"/>
          </a:xfrm>
          <a:custGeom>
            <a:avLst/>
            <a:gdLst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20000 w 1620000"/>
              <a:gd name="connsiteY2" fmla="*/ 1080000 h 1080000"/>
              <a:gd name="connsiteX3" fmla="*/ 0 w 1620000"/>
              <a:gd name="connsiteY3" fmla="*/ 1080000 h 1080000"/>
              <a:gd name="connsiteX4" fmla="*/ 0 w 1620000"/>
              <a:gd name="connsiteY4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19623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479129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712084"/>
              <a:gd name="connsiteY0" fmla="*/ 0 h 1080000"/>
              <a:gd name="connsiteX1" fmla="*/ 1620000 w 1712084"/>
              <a:gd name="connsiteY1" fmla="*/ 0 h 1080000"/>
              <a:gd name="connsiteX2" fmla="*/ 1507705 w 1712084"/>
              <a:gd name="connsiteY2" fmla="*/ 394744 h 1080000"/>
              <a:gd name="connsiteX3" fmla="*/ 1479129 w 1712084"/>
              <a:gd name="connsiteY3" fmla="*/ 540000 h 1080000"/>
              <a:gd name="connsiteX4" fmla="*/ 1620000 w 1712084"/>
              <a:gd name="connsiteY4" fmla="*/ 1080000 h 1080000"/>
              <a:gd name="connsiteX5" fmla="*/ 0 w 1712084"/>
              <a:gd name="connsiteY5" fmla="*/ 1080000 h 1080000"/>
              <a:gd name="connsiteX6" fmla="*/ 0 w 1712084"/>
              <a:gd name="connsiteY6" fmla="*/ 0 h 1080000"/>
              <a:gd name="connsiteX0" fmla="*/ 0 w 1717457"/>
              <a:gd name="connsiteY0" fmla="*/ 0 h 1080000"/>
              <a:gd name="connsiteX1" fmla="*/ 1620000 w 1717457"/>
              <a:gd name="connsiteY1" fmla="*/ 0 h 1080000"/>
              <a:gd name="connsiteX2" fmla="*/ 1507705 w 1717457"/>
              <a:gd name="connsiteY2" fmla="*/ 394744 h 1080000"/>
              <a:gd name="connsiteX3" fmla="*/ 1479129 w 1717457"/>
              <a:gd name="connsiteY3" fmla="*/ 540000 h 1080000"/>
              <a:gd name="connsiteX4" fmla="*/ 1620000 w 1717457"/>
              <a:gd name="connsiteY4" fmla="*/ 1080000 h 1080000"/>
              <a:gd name="connsiteX5" fmla="*/ 0 w 1717457"/>
              <a:gd name="connsiteY5" fmla="*/ 1080000 h 1080000"/>
              <a:gd name="connsiteX6" fmla="*/ 0 w 1717457"/>
              <a:gd name="connsiteY6" fmla="*/ 0 h 1080000"/>
              <a:gd name="connsiteX0" fmla="*/ 0 w 1743648"/>
              <a:gd name="connsiteY0" fmla="*/ 0 h 1080000"/>
              <a:gd name="connsiteX1" fmla="*/ 1620000 w 1743648"/>
              <a:gd name="connsiteY1" fmla="*/ 0 h 1080000"/>
              <a:gd name="connsiteX2" fmla="*/ 1614861 w 1743648"/>
              <a:gd name="connsiteY2" fmla="*/ 399506 h 1080000"/>
              <a:gd name="connsiteX3" fmla="*/ 1479129 w 1743648"/>
              <a:gd name="connsiteY3" fmla="*/ 540000 h 1080000"/>
              <a:gd name="connsiteX4" fmla="*/ 1620000 w 1743648"/>
              <a:gd name="connsiteY4" fmla="*/ 1080000 h 1080000"/>
              <a:gd name="connsiteX5" fmla="*/ 0 w 1743648"/>
              <a:gd name="connsiteY5" fmla="*/ 1080000 h 1080000"/>
              <a:gd name="connsiteX6" fmla="*/ 0 w 1743648"/>
              <a:gd name="connsiteY6" fmla="*/ 0 h 1080000"/>
              <a:gd name="connsiteX0" fmla="*/ 0 w 1732244"/>
              <a:gd name="connsiteY0" fmla="*/ 0 h 1080000"/>
              <a:gd name="connsiteX1" fmla="*/ 1620000 w 1732244"/>
              <a:gd name="connsiteY1" fmla="*/ 0 h 1080000"/>
              <a:gd name="connsiteX2" fmla="*/ 1614861 w 1732244"/>
              <a:gd name="connsiteY2" fmla="*/ 399506 h 1080000"/>
              <a:gd name="connsiteX3" fmla="*/ 1479129 w 1732244"/>
              <a:gd name="connsiteY3" fmla="*/ 540000 h 1080000"/>
              <a:gd name="connsiteX4" fmla="*/ 1620000 w 1732244"/>
              <a:gd name="connsiteY4" fmla="*/ 1080000 h 1080000"/>
              <a:gd name="connsiteX5" fmla="*/ 0 w 1732244"/>
              <a:gd name="connsiteY5" fmla="*/ 1080000 h 1080000"/>
              <a:gd name="connsiteX6" fmla="*/ 0 w 1732244"/>
              <a:gd name="connsiteY6" fmla="*/ 0 h 1080000"/>
              <a:gd name="connsiteX0" fmla="*/ 0 w 1621189"/>
              <a:gd name="connsiteY0" fmla="*/ 0 h 1080000"/>
              <a:gd name="connsiteX1" fmla="*/ 1620000 w 1621189"/>
              <a:gd name="connsiteY1" fmla="*/ 0 h 1080000"/>
              <a:gd name="connsiteX2" fmla="*/ 1614861 w 1621189"/>
              <a:gd name="connsiteY2" fmla="*/ 399506 h 1080000"/>
              <a:gd name="connsiteX3" fmla="*/ 1479129 w 1621189"/>
              <a:gd name="connsiteY3" fmla="*/ 540000 h 1080000"/>
              <a:gd name="connsiteX4" fmla="*/ 1620000 w 1621189"/>
              <a:gd name="connsiteY4" fmla="*/ 1080000 h 1080000"/>
              <a:gd name="connsiteX5" fmla="*/ 0 w 1621189"/>
              <a:gd name="connsiteY5" fmla="*/ 1080000 h 1080000"/>
              <a:gd name="connsiteX6" fmla="*/ 0 w 1621189"/>
              <a:gd name="connsiteY6" fmla="*/ 0 h 1080000"/>
              <a:gd name="connsiteX0" fmla="*/ 0 w 1623818"/>
              <a:gd name="connsiteY0" fmla="*/ 0 h 1080000"/>
              <a:gd name="connsiteX1" fmla="*/ 1620000 w 1623818"/>
              <a:gd name="connsiteY1" fmla="*/ 0 h 1080000"/>
              <a:gd name="connsiteX2" fmla="*/ 1619624 w 1623818"/>
              <a:gd name="connsiteY2" fmla="*/ 399506 h 1080000"/>
              <a:gd name="connsiteX3" fmla="*/ 1479129 w 1623818"/>
              <a:gd name="connsiteY3" fmla="*/ 540000 h 1080000"/>
              <a:gd name="connsiteX4" fmla="*/ 1620000 w 1623818"/>
              <a:gd name="connsiteY4" fmla="*/ 1080000 h 1080000"/>
              <a:gd name="connsiteX5" fmla="*/ 0 w 1623818"/>
              <a:gd name="connsiteY5" fmla="*/ 1080000 h 1080000"/>
              <a:gd name="connsiteX6" fmla="*/ 0 w 1623818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711495"/>
              <a:gd name="connsiteY0" fmla="*/ 0 h 1080000"/>
              <a:gd name="connsiteX1" fmla="*/ 1620000 w 1711495"/>
              <a:gd name="connsiteY1" fmla="*/ 0 h 1080000"/>
              <a:gd name="connsiteX2" fmla="*/ 1619624 w 1711495"/>
              <a:gd name="connsiteY2" fmla="*/ 399506 h 1080000"/>
              <a:gd name="connsiteX3" fmla="*/ 1479129 w 1711495"/>
              <a:gd name="connsiteY3" fmla="*/ 540000 h 1080000"/>
              <a:gd name="connsiteX4" fmla="*/ 1505322 w 1711495"/>
              <a:gd name="connsiteY4" fmla="*/ 687638 h 1080000"/>
              <a:gd name="connsiteX5" fmla="*/ 1620000 w 1711495"/>
              <a:gd name="connsiteY5" fmla="*/ 1080000 h 1080000"/>
              <a:gd name="connsiteX6" fmla="*/ 0 w 1711495"/>
              <a:gd name="connsiteY6" fmla="*/ 1080000 h 1080000"/>
              <a:gd name="connsiteX7" fmla="*/ 0 w 1711495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1421"/>
              <a:gd name="connsiteY0" fmla="*/ 0 h 1080000"/>
              <a:gd name="connsiteX1" fmla="*/ 1620000 w 1731421"/>
              <a:gd name="connsiteY1" fmla="*/ 0 h 1080000"/>
              <a:gd name="connsiteX2" fmla="*/ 1619624 w 1731421"/>
              <a:gd name="connsiteY2" fmla="*/ 399506 h 1080000"/>
              <a:gd name="connsiteX3" fmla="*/ 1479129 w 1731421"/>
              <a:gd name="connsiteY3" fmla="*/ 540000 h 1080000"/>
              <a:gd name="connsiteX4" fmla="*/ 1622003 w 1731421"/>
              <a:gd name="connsiteY4" fmla="*/ 687638 h 1080000"/>
              <a:gd name="connsiteX5" fmla="*/ 1620000 w 1731421"/>
              <a:gd name="connsiteY5" fmla="*/ 1080000 h 1080000"/>
              <a:gd name="connsiteX6" fmla="*/ 0 w 1731421"/>
              <a:gd name="connsiteY6" fmla="*/ 1080000 h 1080000"/>
              <a:gd name="connsiteX7" fmla="*/ 0 w 1731421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372 w 1622003"/>
              <a:gd name="connsiteY7" fmla="*/ 542381 h 1080000"/>
              <a:gd name="connsiteX8" fmla="*/ 0 w 1622003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20685 w 1742688"/>
              <a:gd name="connsiteY9" fmla="*/ 0 h 1080000"/>
              <a:gd name="connsiteX0" fmla="*/ 2397 w 1624400"/>
              <a:gd name="connsiteY0" fmla="*/ 0 h 1080000"/>
              <a:gd name="connsiteX1" fmla="*/ 1622397 w 1624400"/>
              <a:gd name="connsiteY1" fmla="*/ 0 h 1080000"/>
              <a:gd name="connsiteX2" fmla="*/ 1622021 w 1624400"/>
              <a:gd name="connsiteY2" fmla="*/ 399506 h 1080000"/>
              <a:gd name="connsiteX3" fmla="*/ 1481526 w 1624400"/>
              <a:gd name="connsiteY3" fmla="*/ 540000 h 1080000"/>
              <a:gd name="connsiteX4" fmla="*/ 1624400 w 1624400"/>
              <a:gd name="connsiteY4" fmla="*/ 687638 h 1080000"/>
              <a:gd name="connsiteX5" fmla="*/ 1622397 w 1624400"/>
              <a:gd name="connsiteY5" fmla="*/ 1080000 h 1080000"/>
              <a:gd name="connsiteX6" fmla="*/ 2397 w 1624400"/>
              <a:gd name="connsiteY6" fmla="*/ 1080000 h 1080000"/>
              <a:gd name="connsiteX7" fmla="*/ 388 w 1624400"/>
              <a:gd name="connsiteY7" fmla="*/ 687638 h 1080000"/>
              <a:gd name="connsiteX8" fmla="*/ 2769 w 1624400"/>
              <a:gd name="connsiteY8" fmla="*/ 542381 h 1080000"/>
              <a:gd name="connsiteX9" fmla="*/ 2397 w 1624400"/>
              <a:gd name="connsiteY9" fmla="*/ 0 h 1080000"/>
              <a:gd name="connsiteX0" fmla="*/ 2009 w 1624012"/>
              <a:gd name="connsiteY0" fmla="*/ 0 h 1080000"/>
              <a:gd name="connsiteX1" fmla="*/ 1622009 w 1624012"/>
              <a:gd name="connsiteY1" fmla="*/ 0 h 1080000"/>
              <a:gd name="connsiteX2" fmla="*/ 1621633 w 1624012"/>
              <a:gd name="connsiteY2" fmla="*/ 399506 h 1080000"/>
              <a:gd name="connsiteX3" fmla="*/ 1481138 w 1624012"/>
              <a:gd name="connsiteY3" fmla="*/ 540000 h 1080000"/>
              <a:gd name="connsiteX4" fmla="*/ 1624012 w 1624012"/>
              <a:gd name="connsiteY4" fmla="*/ 687638 h 1080000"/>
              <a:gd name="connsiteX5" fmla="*/ 1622009 w 1624012"/>
              <a:gd name="connsiteY5" fmla="*/ 1080000 h 1080000"/>
              <a:gd name="connsiteX6" fmla="*/ 2009 w 1624012"/>
              <a:gd name="connsiteY6" fmla="*/ 1080000 h 1080000"/>
              <a:gd name="connsiteX7" fmla="*/ 0 w 1624012"/>
              <a:gd name="connsiteY7" fmla="*/ 687638 h 1080000"/>
              <a:gd name="connsiteX8" fmla="*/ 2381 w 1624012"/>
              <a:gd name="connsiteY8" fmla="*/ 542381 h 1080000"/>
              <a:gd name="connsiteX9" fmla="*/ 2009 w 1624012"/>
              <a:gd name="connsiteY9" fmla="*/ 0 h 1080000"/>
              <a:gd name="connsiteX0" fmla="*/ 3406 w 1625409"/>
              <a:gd name="connsiteY0" fmla="*/ 0 h 1080000"/>
              <a:gd name="connsiteX1" fmla="*/ 1623406 w 1625409"/>
              <a:gd name="connsiteY1" fmla="*/ 0 h 1080000"/>
              <a:gd name="connsiteX2" fmla="*/ 1623030 w 1625409"/>
              <a:gd name="connsiteY2" fmla="*/ 399506 h 1080000"/>
              <a:gd name="connsiteX3" fmla="*/ 1482535 w 1625409"/>
              <a:gd name="connsiteY3" fmla="*/ 540000 h 1080000"/>
              <a:gd name="connsiteX4" fmla="*/ 1625409 w 1625409"/>
              <a:gd name="connsiteY4" fmla="*/ 687638 h 1080000"/>
              <a:gd name="connsiteX5" fmla="*/ 1623406 w 1625409"/>
              <a:gd name="connsiteY5" fmla="*/ 1080000 h 1080000"/>
              <a:gd name="connsiteX6" fmla="*/ 3406 w 1625409"/>
              <a:gd name="connsiteY6" fmla="*/ 1080000 h 1080000"/>
              <a:gd name="connsiteX7" fmla="*/ 1397 w 1625409"/>
              <a:gd name="connsiteY7" fmla="*/ 687638 h 1080000"/>
              <a:gd name="connsiteX8" fmla="*/ 3778 w 1625409"/>
              <a:gd name="connsiteY8" fmla="*/ 542381 h 1080000"/>
              <a:gd name="connsiteX9" fmla="*/ 3406 w 1625409"/>
              <a:gd name="connsiteY9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2905 w 1624908"/>
              <a:gd name="connsiteY9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18676 w 1742688"/>
              <a:gd name="connsiteY9" fmla="*/ 394744 h 1080000"/>
              <a:gd name="connsiteX10" fmla="*/ 120685 w 174268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5256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896 w 1624908"/>
              <a:gd name="connsiteY8" fmla="*/ 394744 h 1080000"/>
              <a:gd name="connsiteX9" fmla="*/ 2905 w 1624908"/>
              <a:gd name="connsiteY9" fmla="*/ 0 h 1080000"/>
              <a:gd name="connsiteX0" fmla="*/ 120671 w 1742674"/>
              <a:gd name="connsiteY0" fmla="*/ 0 h 1080000"/>
              <a:gd name="connsiteX1" fmla="*/ 1740671 w 1742674"/>
              <a:gd name="connsiteY1" fmla="*/ 0 h 1080000"/>
              <a:gd name="connsiteX2" fmla="*/ 1740295 w 1742674"/>
              <a:gd name="connsiteY2" fmla="*/ 399506 h 1080000"/>
              <a:gd name="connsiteX3" fmla="*/ 1534715 w 1742674"/>
              <a:gd name="connsiteY3" fmla="*/ 540000 h 1080000"/>
              <a:gd name="connsiteX4" fmla="*/ 1742674 w 1742674"/>
              <a:gd name="connsiteY4" fmla="*/ 687638 h 1080000"/>
              <a:gd name="connsiteX5" fmla="*/ 1740671 w 1742674"/>
              <a:gd name="connsiteY5" fmla="*/ 1080000 h 1080000"/>
              <a:gd name="connsiteX6" fmla="*/ 120671 w 1742674"/>
              <a:gd name="connsiteY6" fmla="*/ 1080000 h 1080000"/>
              <a:gd name="connsiteX7" fmla="*/ 118662 w 1742674"/>
              <a:gd name="connsiteY7" fmla="*/ 687638 h 1080000"/>
              <a:gd name="connsiteX8" fmla="*/ 120671 w 1742674"/>
              <a:gd name="connsiteY8" fmla="*/ 0 h 1080000"/>
              <a:gd name="connsiteX0" fmla="*/ 202500 w 1824503"/>
              <a:gd name="connsiteY0" fmla="*/ 0 h 1080000"/>
              <a:gd name="connsiteX1" fmla="*/ 1822500 w 1824503"/>
              <a:gd name="connsiteY1" fmla="*/ 0 h 1080000"/>
              <a:gd name="connsiteX2" fmla="*/ 1822124 w 1824503"/>
              <a:gd name="connsiteY2" fmla="*/ 399506 h 1080000"/>
              <a:gd name="connsiteX3" fmla="*/ 1616544 w 1824503"/>
              <a:gd name="connsiteY3" fmla="*/ 540000 h 1080000"/>
              <a:gd name="connsiteX4" fmla="*/ 1824503 w 1824503"/>
              <a:gd name="connsiteY4" fmla="*/ 687638 h 1080000"/>
              <a:gd name="connsiteX5" fmla="*/ 1822500 w 1824503"/>
              <a:gd name="connsiteY5" fmla="*/ 1080000 h 1080000"/>
              <a:gd name="connsiteX6" fmla="*/ 202500 w 1824503"/>
              <a:gd name="connsiteY6" fmla="*/ 1080000 h 1080000"/>
              <a:gd name="connsiteX7" fmla="*/ 202500 w 1824503"/>
              <a:gd name="connsiteY7" fmla="*/ 0 h 1080000"/>
              <a:gd name="connsiteX0" fmla="*/ 121122 w 1743125"/>
              <a:gd name="connsiteY0" fmla="*/ 0 h 1080000"/>
              <a:gd name="connsiteX1" fmla="*/ 1741122 w 1743125"/>
              <a:gd name="connsiteY1" fmla="*/ 0 h 1080000"/>
              <a:gd name="connsiteX2" fmla="*/ 1740746 w 1743125"/>
              <a:gd name="connsiteY2" fmla="*/ 399506 h 1080000"/>
              <a:gd name="connsiteX3" fmla="*/ 1535166 w 1743125"/>
              <a:gd name="connsiteY3" fmla="*/ 540000 h 1080000"/>
              <a:gd name="connsiteX4" fmla="*/ 1743125 w 1743125"/>
              <a:gd name="connsiteY4" fmla="*/ 687638 h 1080000"/>
              <a:gd name="connsiteX5" fmla="*/ 1741122 w 1743125"/>
              <a:gd name="connsiteY5" fmla="*/ 1080000 h 1080000"/>
              <a:gd name="connsiteX6" fmla="*/ 121122 w 1743125"/>
              <a:gd name="connsiteY6" fmla="*/ 1080000 h 1080000"/>
              <a:gd name="connsiteX7" fmla="*/ 121122 w 1743125"/>
              <a:gd name="connsiteY7" fmla="*/ 0 h 1080000"/>
              <a:gd name="connsiteX0" fmla="*/ 2950 w 1624953"/>
              <a:gd name="connsiteY0" fmla="*/ 0 h 1080000"/>
              <a:gd name="connsiteX1" fmla="*/ 1622950 w 1624953"/>
              <a:gd name="connsiteY1" fmla="*/ 0 h 1080000"/>
              <a:gd name="connsiteX2" fmla="*/ 1622574 w 1624953"/>
              <a:gd name="connsiteY2" fmla="*/ 399506 h 1080000"/>
              <a:gd name="connsiteX3" fmla="*/ 1416994 w 1624953"/>
              <a:gd name="connsiteY3" fmla="*/ 540000 h 1080000"/>
              <a:gd name="connsiteX4" fmla="*/ 1624953 w 1624953"/>
              <a:gd name="connsiteY4" fmla="*/ 687638 h 1080000"/>
              <a:gd name="connsiteX5" fmla="*/ 1622950 w 1624953"/>
              <a:gd name="connsiteY5" fmla="*/ 1080000 h 1080000"/>
              <a:gd name="connsiteX6" fmla="*/ 2950 w 1624953"/>
              <a:gd name="connsiteY6" fmla="*/ 1080000 h 1080000"/>
              <a:gd name="connsiteX7" fmla="*/ 2950 w 1624953"/>
              <a:gd name="connsiteY7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24953" h="1080000">
                <a:moveTo>
                  <a:pt x="2950" y="0"/>
                </a:moveTo>
                <a:lnTo>
                  <a:pt x="1622950" y="0"/>
                </a:lnTo>
                <a:cubicBezTo>
                  <a:pt x="1624203" y="189616"/>
                  <a:pt x="1623952" y="194990"/>
                  <a:pt x="1622574" y="399506"/>
                </a:cubicBezTo>
                <a:cubicBezTo>
                  <a:pt x="1425910" y="533163"/>
                  <a:pt x="1619808" y="399597"/>
                  <a:pt x="1416994" y="540000"/>
                </a:cubicBezTo>
                <a:cubicBezTo>
                  <a:pt x="1624954" y="689622"/>
                  <a:pt x="1426625" y="546044"/>
                  <a:pt x="1624953" y="687638"/>
                </a:cubicBezTo>
                <a:cubicBezTo>
                  <a:pt x="1622238" y="787163"/>
                  <a:pt x="1621425" y="928881"/>
                  <a:pt x="1622950" y="1080000"/>
                </a:cubicBezTo>
                <a:lnTo>
                  <a:pt x="2950" y="1080000"/>
                </a:lnTo>
                <a:cubicBezTo>
                  <a:pt x="-2060" y="754743"/>
                  <a:pt x="263" y="275250"/>
                  <a:pt x="2950" y="0"/>
                </a:cubicBezTo>
                <a:close/>
              </a:path>
            </a:pathLst>
          </a:custGeom>
          <a:ln w="222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b="1" dirty="0" err="1" smtClean="0">
                <a:ea typeface="Times New Roman"/>
                <a:cs typeface="Times New Roman"/>
              </a:rPr>
              <a:t>Cl</a:t>
            </a:r>
            <a:r>
              <a:rPr lang="de-DE" dirty="0" err="1" smtClean="0">
                <a:ea typeface="Times New Roman"/>
                <a:cs typeface="Times New Roman"/>
              </a:rPr>
              <a:t>O</a:t>
            </a:r>
            <a:r>
              <a:rPr lang="de-DE" baseline="50000" dirty="0" smtClean="0">
                <a:ea typeface="Times New Roman"/>
                <a:cs typeface="Times New Roman"/>
              </a:rPr>
              <a:t>-</a:t>
            </a:r>
            <a:endParaRPr lang="de-DE" dirty="0">
              <a:ea typeface="Times New Roman"/>
              <a:cs typeface="Times New Roman"/>
            </a:endParaRPr>
          </a:p>
          <a:p>
            <a:pPr algn="ctr"/>
            <a:r>
              <a:rPr lang="de-DE" dirty="0" smtClean="0">
                <a:ea typeface="Times New Roman"/>
                <a:cs typeface="Times New Roman"/>
              </a:rPr>
              <a:t>zu</a:t>
            </a:r>
          </a:p>
          <a:p>
            <a:pPr algn="ctr"/>
            <a:r>
              <a:rPr lang="de-DE" b="1" dirty="0" err="1" smtClean="0">
                <a:ea typeface="Times New Roman"/>
                <a:cs typeface="Times New Roman"/>
              </a:rPr>
              <a:t>Cl</a:t>
            </a:r>
            <a:r>
              <a:rPr lang="de-DE" dirty="0" err="1" smtClean="0">
                <a:ea typeface="Times New Roman"/>
                <a:cs typeface="Times New Roman"/>
              </a:rPr>
              <a:t>OH</a:t>
            </a:r>
            <a:endParaRPr lang="de-DE" dirty="0"/>
          </a:p>
        </p:txBody>
      </p:sp>
      <p:sp>
        <p:nvSpPr>
          <p:cNvPr id="66" name="Rechteck 1"/>
          <p:cNvSpPr/>
          <p:nvPr/>
        </p:nvSpPr>
        <p:spPr>
          <a:xfrm flipH="1">
            <a:off x="3428953" y="3326769"/>
            <a:ext cx="1664645" cy="1080000"/>
          </a:xfrm>
          <a:custGeom>
            <a:avLst/>
            <a:gdLst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20000 w 1620000"/>
              <a:gd name="connsiteY2" fmla="*/ 1080000 h 1080000"/>
              <a:gd name="connsiteX3" fmla="*/ 0 w 1620000"/>
              <a:gd name="connsiteY3" fmla="*/ 1080000 h 1080000"/>
              <a:gd name="connsiteX4" fmla="*/ 0 w 1620000"/>
              <a:gd name="connsiteY4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19623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479129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712084"/>
              <a:gd name="connsiteY0" fmla="*/ 0 h 1080000"/>
              <a:gd name="connsiteX1" fmla="*/ 1620000 w 1712084"/>
              <a:gd name="connsiteY1" fmla="*/ 0 h 1080000"/>
              <a:gd name="connsiteX2" fmla="*/ 1507705 w 1712084"/>
              <a:gd name="connsiteY2" fmla="*/ 394744 h 1080000"/>
              <a:gd name="connsiteX3" fmla="*/ 1479129 w 1712084"/>
              <a:gd name="connsiteY3" fmla="*/ 540000 h 1080000"/>
              <a:gd name="connsiteX4" fmla="*/ 1620000 w 1712084"/>
              <a:gd name="connsiteY4" fmla="*/ 1080000 h 1080000"/>
              <a:gd name="connsiteX5" fmla="*/ 0 w 1712084"/>
              <a:gd name="connsiteY5" fmla="*/ 1080000 h 1080000"/>
              <a:gd name="connsiteX6" fmla="*/ 0 w 1712084"/>
              <a:gd name="connsiteY6" fmla="*/ 0 h 1080000"/>
              <a:gd name="connsiteX0" fmla="*/ 0 w 1717457"/>
              <a:gd name="connsiteY0" fmla="*/ 0 h 1080000"/>
              <a:gd name="connsiteX1" fmla="*/ 1620000 w 1717457"/>
              <a:gd name="connsiteY1" fmla="*/ 0 h 1080000"/>
              <a:gd name="connsiteX2" fmla="*/ 1507705 w 1717457"/>
              <a:gd name="connsiteY2" fmla="*/ 394744 h 1080000"/>
              <a:gd name="connsiteX3" fmla="*/ 1479129 w 1717457"/>
              <a:gd name="connsiteY3" fmla="*/ 540000 h 1080000"/>
              <a:gd name="connsiteX4" fmla="*/ 1620000 w 1717457"/>
              <a:gd name="connsiteY4" fmla="*/ 1080000 h 1080000"/>
              <a:gd name="connsiteX5" fmla="*/ 0 w 1717457"/>
              <a:gd name="connsiteY5" fmla="*/ 1080000 h 1080000"/>
              <a:gd name="connsiteX6" fmla="*/ 0 w 1717457"/>
              <a:gd name="connsiteY6" fmla="*/ 0 h 1080000"/>
              <a:gd name="connsiteX0" fmla="*/ 0 w 1743648"/>
              <a:gd name="connsiteY0" fmla="*/ 0 h 1080000"/>
              <a:gd name="connsiteX1" fmla="*/ 1620000 w 1743648"/>
              <a:gd name="connsiteY1" fmla="*/ 0 h 1080000"/>
              <a:gd name="connsiteX2" fmla="*/ 1614861 w 1743648"/>
              <a:gd name="connsiteY2" fmla="*/ 399506 h 1080000"/>
              <a:gd name="connsiteX3" fmla="*/ 1479129 w 1743648"/>
              <a:gd name="connsiteY3" fmla="*/ 540000 h 1080000"/>
              <a:gd name="connsiteX4" fmla="*/ 1620000 w 1743648"/>
              <a:gd name="connsiteY4" fmla="*/ 1080000 h 1080000"/>
              <a:gd name="connsiteX5" fmla="*/ 0 w 1743648"/>
              <a:gd name="connsiteY5" fmla="*/ 1080000 h 1080000"/>
              <a:gd name="connsiteX6" fmla="*/ 0 w 1743648"/>
              <a:gd name="connsiteY6" fmla="*/ 0 h 1080000"/>
              <a:gd name="connsiteX0" fmla="*/ 0 w 1732244"/>
              <a:gd name="connsiteY0" fmla="*/ 0 h 1080000"/>
              <a:gd name="connsiteX1" fmla="*/ 1620000 w 1732244"/>
              <a:gd name="connsiteY1" fmla="*/ 0 h 1080000"/>
              <a:gd name="connsiteX2" fmla="*/ 1614861 w 1732244"/>
              <a:gd name="connsiteY2" fmla="*/ 399506 h 1080000"/>
              <a:gd name="connsiteX3" fmla="*/ 1479129 w 1732244"/>
              <a:gd name="connsiteY3" fmla="*/ 540000 h 1080000"/>
              <a:gd name="connsiteX4" fmla="*/ 1620000 w 1732244"/>
              <a:gd name="connsiteY4" fmla="*/ 1080000 h 1080000"/>
              <a:gd name="connsiteX5" fmla="*/ 0 w 1732244"/>
              <a:gd name="connsiteY5" fmla="*/ 1080000 h 1080000"/>
              <a:gd name="connsiteX6" fmla="*/ 0 w 1732244"/>
              <a:gd name="connsiteY6" fmla="*/ 0 h 1080000"/>
              <a:gd name="connsiteX0" fmla="*/ 0 w 1621189"/>
              <a:gd name="connsiteY0" fmla="*/ 0 h 1080000"/>
              <a:gd name="connsiteX1" fmla="*/ 1620000 w 1621189"/>
              <a:gd name="connsiteY1" fmla="*/ 0 h 1080000"/>
              <a:gd name="connsiteX2" fmla="*/ 1614861 w 1621189"/>
              <a:gd name="connsiteY2" fmla="*/ 399506 h 1080000"/>
              <a:gd name="connsiteX3" fmla="*/ 1479129 w 1621189"/>
              <a:gd name="connsiteY3" fmla="*/ 540000 h 1080000"/>
              <a:gd name="connsiteX4" fmla="*/ 1620000 w 1621189"/>
              <a:gd name="connsiteY4" fmla="*/ 1080000 h 1080000"/>
              <a:gd name="connsiteX5" fmla="*/ 0 w 1621189"/>
              <a:gd name="connsiteY5" fmla="*/ 1080000 h 1080000"/>
              <a:gd name="connsiteX6" fmla="*/ 0 w 1621189"/>
              <a:gd name="connsiteY6" fmla="*/ 0 h 1080000"/>
              <a:gd name="connsiteX0" fmla="*/ 0 w 1623818"/>
              <a:gd name="connsiteY0" fmla="*/ 0 h 1080000"/>
              <a:gd name="connsiteX1" fmla="*/ 1620000 w 1623818"/>
              <a:gd name="connsiteY1" fmla="*/ 0 h 1080000"/>
              <a:gd name="connsiteX2" fmla="*/ 1619624 w 1623818"/>
              <a:gd name="connsiteY2" fmla="*/ 399506 h 1080000"/>
              <a:gd name="connsiteX3" fmla="*/ 1479129 w 1623818"/>
              <a:gd name="connsiteY3" fmla="*/ 540000 h 1080000"/>
              <a:gd name="connsiteX4" fmla="*/ 1620000 w 1623818"/>
              <a:gd name="connsiteY4" fmla="*/ 1080000 h 1080000"/>
              <a:gd name="connsiteX5" fmla="*/ 0 w 1623818"/>
              <a:gd name="connsiteY5" fmla="*/ 1080000 h 1080000"/>
              <a:gd name="connsiteX6" fmla="*/ 0 w 1623818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711495"/>
              <a:gd name="connsiteY0" fmla="*/ 0 h 1080000"/>
              <a:gd name="connsiteX1" fmla="*/ 1620000 w 1711495"/>
              <a:gd name="connsiteY1" fmla="*/ 0 h 1080000"/>
              <a:gd name="connsiteX2" fmla="*/ 1619624 w 1711495"/>
              <a:gd name="connsiteY2" fmla="*/ 399506 h 1080000"/>
              <a:gd name="connsiteX3" fmla="*/ 1479129 w 1711495"/>
              <a:gd name="connsiteY3" fmla="*/ 540000 h 1080000"/>
              <a:gd name="connsiteX4" fmla="*/ 1505322 w 1711495"/>
              <a:gd name="connsiteY4" fmla="*/ 687638 h 1080000"/>
              <a:gd name="connsiteX5" fmla="*/ 1620000 w 1711495"/>
              <a:gd name="connsiteY5" fmla="*/ 1080000 h 1080000"/>
              <a:gd name="connsiteX6" fmla="*/ 0 w 1711495"/>
              <a:gd name="connsiteY6" fmla="*/ 1080000 h 1080000"/>
              <a:gd name="connsiteX7" fmla="*/ 0 w 1711495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1421"/>
              <a:gd name="connsiteY0" fmla="*/ 0 h 1080000"/>
              <a:gd name="connsiteX1" fmla="*/ 1620000 w 1731421"/>
              <a:gd name="connsiteY1" fmla="*/ 0 h 1080000"/>
              <a:gd name="connsiteX2" fmla="*/ 1619624 w 1731421"/>
              <a:gd name="connsiteY2" fmla="*/ 399506 h 1080000"/>
              <a:gd name="connsiteX3" fmla="*/ 1479129 w 1731421"/>
              <a:gd name="connsiteY3" fmla="*/ 540000 h 1080000"/>
              <a:gd name="connsiteX4" fmla="*/ 1622003 w 1731421"/>
              <a:gd name="connsiteY4" fmla="*/ 687638 h 1080000"/>
              <a:gd name="connsiteX5" fmla="*/ 1620000 w 1731421"/>
              <a:gd name="connsiteY5" fmla="*/ 1080000 h 1080000"/>
              <a:gd name="connsiteX6" fmla="*/ 0 w 1731421"/>
              <a:gd name="connsiteY6" fmla="*/ 1080000 h 1080000"/>
              <a:gd name="connsiteX7" fmla="*/ 0 w 1731421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372 w 1622003"/>
              <a:gd name="connsiteY7" fmla="*/ 542381 h 1080000"/>
              <a:gd name="connsiteX8" fmla="*/ 0 w 1622003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20685 w 1742688"/>
              <a:gd name="connsiteY9" fmla="*/ 0 h 1080000"/>
              <a:gd name="connsiteX0" fmla="*/ 2397 w 1624400"/>
              <a:gd name="connsiteY0" fmla="*/ 0 h 1080000"/>
              <a:gd name="connsiteX1" fmla="*/ 1622397 w 1624400"/>
              <a:gd name="connsiteY1" fmla="*/ 0 h 1080000"/>
              <a:gd name="connsiteX2" fmla="*/ 1622021 w 1624400"/>
              <a:gd name="connsiteY2" fmla="*/ 399506 h 1080000"/>
              <a:gd name="connsiteX3" fmla="*/ 1481526 w 1624400"/>
              <a:gd name="connsiteY3" fmla="*/ 540000 h 1080000"/>
              <a:gd name="connsiteX4" fmla="*/ 1624400 w 1624400"/>
              <a:gd name="connsiteY4" fmla="*/ 687638 h 1080000"/>
              <a:gd name="connsiteX5" fmla="*/ 1622397 w 1624400"/>
              <a:gd name="connsiteY5" fmla="*/ 1080000 h 1080000"/>
              <a:gd name="connsiteX6" fmla="*/ 2397 w 1624400"/>
              <a:gd name="connsiteY6" fmla="*/ 1080000 h 1080000"/>
              <a:gd name="connsiteX7" fmla="*/ 388 w 1624400"/>
              <a:gd name="connsiteY7" fmla="*/ 687638 h 1080000"/>
              <a:gd name="connsiteX8" fmla="*/ 2769 w 1624400"/>
              <a:gd name="connsiteY8" fmla="*/ 542381 h 1080000"/>
              <a:gd name="connsiteX9" fmla="*/ 2397 w 1624400"/>
              <a:gd name="connsiteY9" fmla="*/ 0 h 1080000"/>
              <a:gd name="connsiteX0" fmla="*/ 2009 w 1624012"/>
              <a:gd name="connsiteY0" fmla="*/ 0 h 1080000"/>
              <a:gd name="connsiteX1" fmla="*/ 1622009 w 1624012"/>
              <a:gd name="connsiteY1" fmla="*/ 0 h 1080000"/>
              <a:gd name="connsiteX2" fmla="*/ 1621633 w 1624012"/>
              <a:gd name="connsiteY2" fmla="*/ 399506 h 1080000"/>
              <a:gd name="connsiteX3" fmla="*/ 1481138 w 1624012"/>
              <a:gd name="connsiteY3" fmla="*/ 540000 h 1080000"/>
              <a:gd name="connsiteX4" fmla="*/ 1624012 w 1624012"/>
              <a:gd name="connsiteY4" fmla="*/ 687638 h 1080000"/>
              <a:gd name="connsiteX5" fmla="*/ 1622009 w 1624012"/>
              <a:gd name="connsiteY5" fmla="*/ 1080000 h 1080000"/>
              <a:gd name="connsiteX6" fmla="*/ 2009 w 1624012"/>
              <a:gd name="connsiteY6" fmla="*/ 1080000 h 1080000"/>
              <a:gd name="connsiteX7" fmla="*/ 0 w 1624012"/>
              <a:gd name="connsiteY7" fmla="*/ 687638 h 1080000"/>
              <a:gd name="connsiteX8" fmla="*/ 2381 w 1624012"/>
              <a:gd name="connsiteY8" fmla="*/ 542381 h 1080000"/>
              <a:gd name="connsiteX9" fmla="*/ 2009 w 1624012"/>
              <a:gd name="connsiteY9" fmla="*/ 0 h 1080000"/>
              <a:gd name="connsiteX0" fmla="*/ 3406 w 1625409"/>
              <a:gd name="connsiteY0" fmla="*/ 0 h 1080000"/>
              <a:gd name="connsiteX1" fmla="*/ 1623406 w 1625409"/>
              <a:gd name="connsiteY1" fmla="*/ 0 h 1080000"/>
              <a:gd name="connsiteX2" fmla="*/ 1623030 w 1625409"/>
              <a:gd name="connsiteY2" fmla="*/ 399506 h 1080000"/>
              <a:gd name="connsiteX3" fmla="*/ 1482535 w 1625409"/>
              <a:gd name="connsiteY3" fmla="*/ 540000 h 1080000"/>
              <a:gd name="connsiteX4" fmla="*/ 1625409 w 1625409"/>
              <a:gd name="connsiteY4" fmla="*/ 687638 h 1080000"/>
              <a:gd name="connsiteX5" fmla="*/ 1623406 w 1625409"/>
              <a:gd name="connsiteY5" fmla="*/ 1080000 h 1080000"/>
              <a:gd name="connsiteX6" fmla="*/ 3406 w 1625409"/>
              <a:gd name="connsiteY6" fmla="*/ 1080000 h 1080000"/>
              <a:gd name="connsiteX7" fmla="*/ 1397 w 1625409"/>
              <a:gd name="connsiteY7" fmla="*/ 687638 h 1080000"/>
              <a:gd name="connsiteX8" fmla="*/ 3778 w 1625409"/>
              <a:gd name="connsiteY8" fmla="*/ 542381 h 1080000"/>
              <a:gd name="connsiteX9" fmla="*/ 3406 w 1625409"/>
              <a:gd name="connsiteY9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2905 w 1624908"/>
              <a:gd name="connsiteY9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18676 w 1742688"/>
              <a:gd name="connsiteY9" fmla="*/ 394744 h 1080000"/>
              <a:gd name="connsiteX10" fmla="*/ 120685 w 174268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5256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896 w 1624908"/>
              <a:gd name="connsiteY8" fmla="*/ 394744 h 1080000"/>
              <a:gd name="connsiteX9" fmla="*/ 2905 w 1624908"/>
              <a:gd name="connsiteY9" fmla="*/ 0 h 1080000"/>
              <a:gd name="connsiteX0" fmla="*/ 120671 w 1742674"/>
              <a:gd name="connsiteY0" fmla="*/ 0 h 1080000"/>
              <a:gd name="connsiteX1" fmla="*/ 1740671 w 1742674"/>
              <a:gd name="connsiteY1" fmla="*/ 0 h 1080000"/>
              <a:gd name="connsiteX2" fmla="*/ 1740295 w 1742674"/>
              <a:gd name="connsiteY2" fmla="*/ 399506 h 1080000"/>
              <a:gd name="connsiteX3" fmla="*/ 1534715 w 1742674"/>
              <a:gd name="connsiteY3" fmla="*/ 540000 h 1080000"/>
              <a:gd name="connsiteX4" fmla="*/ 1742674 w 1742674"/>
              <a:gd name="connsiteY4" fmla="*/ 687638 h 1080000"/>
              <a:gd name="connsiteX5" fmla="*/ 1740671 w 1742674"/>
              <a:gd name="connsiteY5" fmla="*/ 1080000 h 1080000"/>
              <a:gd name="connsiteX6" fmla="*/ 120671 w 1742674"/>
              <a:gd name="connsiteY6" fmla="*/ 1080000 h 1080000"/>
              <a:gd name="connsiteX7" fmla="*/ 118662 w 1742674"/>
              <a:gd name="connsiteY7" fmla="*/ 687638 h 1080000"/>
              <a:gd name="connsiteX8" fmla="*/ 120671 w 1742674"/>
              <a:gd name="connsiteY8" fmla="*/ 0 h 1080000"/>
              <a:gd name="connsiteX0" fmla="*/ 202500 w 1824503"/>
              <a:gd name="connsiteY0" fmla="*/ 0 h 1080000"/>
              <a:gd name="connsiteX1" fmla="*/ 1822500 w 1824503"/>
              <a:gd name="connsiteY1" fmla="*/ 0 h 1080000"/>
              <a:gd name="connsiteX2" fmla="*/ 1822124 w 1824503"/>
              <a:gd name="connsiteY2" fmla="*/ 399506 h 1080000"/>
              <a:gd name="connsiteX3" fmla="*/ 1616544 w 1824503"/>
              <a:gd name="connsiteY3" fmla="*/ 540000 h 1080000"/>
              <a:gd name="connsiteX4" fmla="*/ 1824503 w 1824503"/>
              <a:gd name="connsiteY4" fmla="*/ 687638 h 1080000"/>
              <a:gd name="connsiteX5" fmla="*/ 1822500 w 1824503"/>
              <a:gd name="connsiteY5" fmla="*/ 1080000 h 1080000"/>
              <a:gd name="connsiteX6" fmla="*/ 202500 w 1824503"/>
              <a:gd name="connsiteY6" fmla="*/ 1080000 h 1080000"/>
              <a:gd name="connsiteX7" fmla="*/ 202500 w 1824503"/>
              <a:gd name="connsiteY7" fmla="*/ 0 h 1080000"/>
              <a:gd name="connsiteX0" fmla="*/ 121122 w 1743125"/>
              <a:gd name="connsiteY0" fmla="*/ 0 h 1080000"/>
              <a:gd name="connsiteX1" fmla="*/ 1741122 w 1743125"/>
              <a:gd name="connsiteY1" fmla="*/ 0 h 1080000"/>
              <a:gd name="connsiteX2" fmla="*/ 1740746 w 1743125"/>
              <a:gd name="connsiteY2" fmla="*/ 399506 h 1080000"/>
              <a:gd name="connsiteX3" fmla="*/ 1535166 w 1743125"/>
              <a:gd name="connsiteY3" fmla="*/ 540000 h 1080000"/>
              <a:gd name="connsiteX4" fmla="*/ 1743125 w 1743125"/>
              <a:gd name="connsiteY4" fmla="*/ 687638 h 1080000"/>
              <a:gd name="connsiteX5" fmla="*/ 1741122 w 1743125"/>
              <a:gd name="connsiteY5" fmla="*/ 1080000 h 1080000"/>
              <a:gd name="connsiteX6" fmla="*/ 121122 w 1743125"/>
              <a:gd name="connsiteY6" fmla="*/ 1080000 h 1080000"/>
              <a:gd name="connsiteX7" fmla="*/ 121122 w 1743125"/>
              <a:gd name="connsiteY7" fmla="*/ 0 h 1080000"/>
              <a:gd name="connsiteX0" fmla="*/ 2950 w 1624953"/>
              <a:gd name="connsiteY0" fmla="*/ 0 h 1080000"/>
              <a:gd name="connsiteX1" fmla="*/ 1622950 w 1624953"/>
              <a:gd name="connsiteY1" fmla="*/ 0 h 1080000"/>
              <a:gd name="connsiteX2" fmla="*/ 1622574 w 1624953"/>
              <a:gd name="connsiteY2" fmla="*/ 399506 h 1080000"/>
              <a:gd name="connsiteX3" fmla="*/ 1416994 w 1624953"/>
              <a:gd name="connsiteY3" fmla="*/ 540000 h 1080000"/>
              <a:gd name="connsiteX4" fmla="*/ 1624953 w 1624953"/>
              <a:gd name="connsiteY4" fmla="*/ 687638 h 1080000"/>
              <a:gd name="connsiteX5" fmla="*/ 1622950 w 1624953"/>
              <a:gd name="connsiteY5" fmla="*/ 1080000 h 1080000"/>
              <a:gd name="connsiteX6" fmla="*/ 2950 w 1624953"/>
              <a:gd name="connsiteY6" fmla="*/ 1080000 h 1080000"/>
              <a:gd name="connsiteX7" fmla="*/ 2950 w 1624953"/>
              <a:gd name="connsiteY7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24953" h="1080000">
                <a:moveTo>
                  <a:pt x="2950" y="0"/>
                </a:moveTo>
                <a:lnTo>
                  <a:pt x="1622950" y="0"/>
                </a:lnTo>
                <a:cubicBezTo>
                  <a:pt x="1624203" y="189616"/>
                  <a:pt x="1623952" y="194990"/>
                  <a:pt x="1622574" y="399506"/>
                </a:cubicBezTo>
                <a:cubicBezTo>
                  <a:pt x="1425910" y="533163"/>
                  <a:pt x="1619808" y="399597"/>
                  <a:pt x="1416994" y="540000"/>
                </a:cubicBezTo>
                <a:cubicBezTo>
                  <a:pt x="1624954" y="689622"/>
                  <a:pt x="1426625" y="546044"/>
                  <a:pt x="1624953" y="687638"/>
                </a:cubicBezTo>
                <a:cubicBezTo>
                  <a:pt x="1622238" y="787163"/>
                  <a:pt x="1621425" y="928881"/>
                  <a:pt x="1622950" y="1080000"/>
                </a:cubicBezTo>
                <a:lnTo>
                  <a:pt x="2950" y="1080000"/>
                </a:lnTo>
                <a:cubicBezTo>
                  <a:pt x="-2060" y="754743"/>
                  <a:pt x="263" y="275250"/>
                  <a:pt x="2950" y="0"/>
                </a:cubicBezTo>
                <a:close/>
              </a:path>
            </a:pathLst>
          </a:custGeom>
          <a:ln w="222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800">
              <a:defRPr/>
            </a:pPr>
            <a:r>
              <a:rPr lang="de-DE" b="1" dirty="0" smtClean="0">
                <a:ea typeface="Times New Roman"/>
                <a:cs typeface="Times New Roman"/>
              </a:rPr>
              <a:t>I</a:t>
            </a:r>
            <a:r>
              <a:rPr lang="de-DE" baseline="-25000" dirty="0" smtClean="0">
                <a:ea typeface="Times New Roman"/>
                <a:cs typeface="Times New Roman"/>
              </a:rPr>
              <a:t>2</a:t>
            </a:r>
            <a:endParaRPr lang="de-DE" dirty="0">
              <a:ea typeface="Times New Roman"/>
              <a:cs typeface="Times New Roman"/>
            </a:endParaRPr>
          </a:p>
          <a:p>
            <a:pPr algn="ctr" defTabSz="685800">
              <a:defRPr/>
            </a:pPr>
            <a:r>
              <a:rPr lang="de-DE" dirty="0" smtClean="0">
                <a:ea typeface="Times New Roman"/>
                <a:cs typeface="Times New Roman"/>
              </a:rPr>
              <a:t>zu</a:t>
            </a:r>
          </a:p>
          <a:p>
            <a:pPr algn="ctr" defTabSz="685800">
              <a:defRPr/>
            </a:pPr>
            <a:r>
              <a:rPr lang="de-DE" b="1" dirty="0" smtClean="0">
                <a:ea typeface="Times New Roman"/>
                <a:cs typeface="Times New Roman"/>
              </a:rPr>
              <a:t>I</a:t>
            </a:r>
            <a:r>
              <a:rPr lang="de-DE" baseline="30000" dirty="0" smtClean="0">
                <a:ea typeface="Times New Roman"/>
                <a:cs typeface="Times New Roman"/>
              </a:rPr>
              <a:t>-</a:t>
            </a:r>
            <a:endParaRPr lang="de-DE" dirty="0">
              <a:ea typeface="Times New Roman"/>
              <a:cs typeface="Times New Roman"/>
            </a:endParaRPr>
          </a:p>
        </p:txBody>
      </p:sp>
      <p:sp>
        <p:nvSpPr>
          <p:cNvPr id="67" name="Rechteck 1"/>
          <p:cNvSpPr/>
          <p:nvPr/>
        </p:nvSpPr>
        <p:spPr>
          <a:xfrm flipH="1">
            <a:off x="3428903" y="4399748"/>
            <a:ext cx="1664645" cy="1080000"/>
          </a:xfrm>
          <a:custGeom>
            <a:avLst/>
            <a:gdLst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20000 w 1620000"/>
              <a:gd name="connsiteY2" fmla="*/ 1080000 h 1080000"/>
              <a:gd name="connsiteX3" fmla="*/ 0 w 1620000"/>
              <a:gd name="connsiteY3" fmla="*/ 1080000 h 1080000"/>
              <a:gd name="connsiteX4" fmla="*/ 0 w 1620000"/>
              <a:gd name="connsiteY4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19623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479129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712084"/>
              <a:gd name="connsiteY0" fmla="*/ 0 h 1080000"/>
              <a:gd name="connsiteX1" fmla="*/ 1620000 w 1712084"/>
              <a:gd name="connsiteY1" fmla="*/ 0 h 1080000"/>
              <a:gd name="connsiteX2" fmla="*/ 1507705 w 1712084"/>
              <a:gd name="connsiteY2" fmla="*/ 394744 h 1080000"/>
              <a:gd name="connsiteX3" fmla="*/ 1479129 w 1712084"/>
              <a:gd name="connsiteY3" fmla="*/ 540000 h 1080000"/>
              <a:gd name="connsiteX4" fmla="*/ 1620000 w 1712084"/>
              <a:gd name="connsiteY4" fmla="*/ 1080000 h 1080000"/>
              <a:gd name="connsiteX5" fmla="*/ 0 w 1712084"/>
              <a:gd name="connsiteY5" fmla="*/ 1080000 h 1080000"/>
              <a:gd name="connsiteX6" fmla="*/ 0 w 1712084"/>
              <a:gd name="connsiteY6" fmla="*/ 0 h 1080000"/>
              <a:gd name="connsiteX0" fmla="*/ 0 w 1717457"/>
              <a:gd name="connsiteY0" fmla="*/ 0 h 1080000"/>
              <a:gd name="connsiteX1" fmla="*/ 1620000 w 1717457"/>
              <a:gd name="connsiteY1" fmla="*/ 0 h 1080000"/>
              <a:gd name="connsiteX2" fmla="*/ 1507705 w 1717457"/>
              <a:gd name="connsiteY2" fmla="*/ 394744 h 1080000"/>
              <a:gd name="connsiteX3" fmla="*/ 1479129 w 1717457"/>
              <a:gd name="connsiteY3" fmla="*/ 540000 h 1080000"/>
              <a:gd name="connsiteX4" fmla="*/ 1620000 w 1717457"/>
              <a:gd name="connsiteY4" fmla="*/ 1080000 h 1080000"/>
              <a:gd name="connsiteX5" fmla="*/ 0 w 1717457"/>
              <a:gd name="connsiteY5" fmla="*/ 1080000 h 1080000"/>
              <a:gd name="connsiteX6" fmla="*/ 0 w 1717457"/>
              <a:gd name="connsiteY6" fmla="*/ 0 h 1080000"/>
              <a:gd name="connsiteX0" fmla="*/ 0 w 1743648"/>
              <a:gd name="connsiteY0" fmla="*/ 0 h 1080000"/>
              <a:gd name="connsiteX1" fmla="*/ 1620000 w 1743648"/>
              <a:gd name="connsiteY1" fmla="*/ 0 h 1080000"/>
              <a:gd name="connsiteX2" fmla="*/ 1614861 w 1743648"/>
              <a:gd name="connsiteY2" fmla="*/ 399506 h 1080000"/>
              <a:gd name="connsiteX3" fmla="*/ 1479129 w 1743648"/>
              <a:gd name="connsiteY3" fmla="*/ 540000 h 1080000"/>
              <a:gd name="connsiteX4" fmla="*/ 1620000 w 1743648"/>
              <a:gd name="connsiteY4" fmla="*/ 1080000 h 1080000"/>
              <a:gd name="connsiteX5" fmla="*/ 0 w 1743648"/>
              <a:gd name="connsiteY5" fmla="*/ 1080000 h 1080000"/>
              <a:gd name="connsiteX6" fmla="*/ 0 w 1743648"/>
              <a:gd name="connsiteY6" fmla="*/ 0 h 1080000"/>
              <a:gd name="connsiteX0" fmla="*/ 0 w 1732244"/>
              <a:gd name="connsiteY0" fmla="*/ 0 h 1080000"/>
              <a:gd name="connsiteX1" fmla="*/ 1620000 w 1732244"/>
              <a:gd name="connsiteY1" fmla="*/ 0 h 1080000"/>
              <a:gd name="connsiteX2" fmla="*/ 1614861 w 1732244"/>
              <a:gd name="connsiteY2" fmla="*/ 399506 h 1080000"/>
              <a:gd name="connsiteX3" fmla="*/ 1479129 w 1732244"/>
              <a:gd name="connsiteY3" fmla="*/ 540000 h 1080000"/>
              <a:gd name="connsiteX4" fmla="*/ 1620000 w 1732244"/>
              <a:gd name="connsiteY4" fmla="*/ 1080000 h 1080000"/>
              <a:gd name="connsiteX5" fmla="*/ 0 w 1732244"/>
              <a:gd name="connsiteY5" fmla="*/ 1080000 h 1080000"/>
              <a:gd name="connsiteX6" fmla="*/ 0 w 1732244"/>
              <a:gd name="connsiteY6" fmla="*/ 0 h 1080000"/>
              <a:gd name="connsiteX0" fmla="*/ 0 w 1621189"/>
              <a:gd name="connsiteY0" fmla="*/ 0 h 1080000"/>
              <a:gd name="connsiteX1" fmla="*/ 1620000 w 1621189"/>
              <a:gd name="connsiteY1" fmla="*/ 0 h 1080000"/>
              <a:gd name="connsiteX2" fmla="*/ 1614861 w 1621189"/>
              <a:gd name="connsiteY2" fmla="*/ 399506 h 1080000"/>
              <a:gd name="connsiteX3" fmla="*/ 1479129 w 1621189"/>
              <a:gd name="connsiteY3" fmla="*/ 540000 h 1080000"/>
              <a:gd name="connsiteX4" fmla="*/ 1620000 w 1621189"/>
              <a:gd name="connsiteY4" fmla="*/ 1080000 h 1080000"/>
              <a:gd name="connsiteX5" fmla="*/ 0 w 1621189"/>
              <a:gd name="connsiteY5" fmla="*/ 1080000 h 1080000"/>
              <a:gd name="connsiteX6" fmla="*/ 0 w 1621189"/>
              <a:gd name="connsiteY6" fmla="*/ 0 h 1080000"/>
              <a:gd name="connsiteX0" fmla="*/ 0 w 1623818"/>
              <a:gd name="connsiteY0" fmla="*/ 0 h 1080000"/>
              <a:gd name="connsiteX1" fmla="*/ 1620000 w 1623818"/>
              <a:gd name="connsiteY1" fmla="*/ 0 h 1080000"/>
              <a:gd name="connsiteX2" fmla="*/ 1619624 w 1623818"/>
              <a:gd name="connsiteY2" fmla="*/ 399506 h 1080000"/>
              <a:gd name="connsiteX3" fmla="*/ 1479129 w 1623818"/>
              <a:gd name="connsiteY3" fmla="*/ 540000 h 1080000"/>
              <a:gd name="connsiteX4" fmla="*/ 1620000 w 1623818"/>
              <a:gd name="connsiteY4" fmla="*/ 1080000 h 1080000"/>
              <a:gd name="connsiteX5" fmla="*/ 0 w 1623818"/>
              <a:gd name="connsiteY5" fmla="*/ 1080000 h 1080000"/>
              <a:gd name="connsiteX6" fmla="*/ 0 w 1623818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711495"/>
              <a:gd name="connsiteY0" fmla="*/ 0 h 1080000"/>
              <a:gd name="connsiteX1" fmla="*/ 1620000 w 1711495"/>
              <a:gd name="connsiteY1" fmla="*/ 0 h 1080000"/>
              <a:gd name="connsiteX2" fmla="*/ 1619624 w 1711495"/>
              <a:gd name="connsiteY2" fmla="*/ 399506 h 1080000"/>
              <a:gd name="connsiteX3" fmla="*/ 1479129 w 1711495"/>
              <a:gd name="connsiteY3" fmla="*/ 540000 h 1080000"/>
              <a:gd name="connsiteX4" fmla="*/ 1505322 w 1711495"/>
              <a:gd name="connsiteY4" fmla="*/ 687638 h 1080000"/>
              <a:gd name="connsiteX5" fmla="*/ 1620000 w 1711495"/>
              <a:gd name="connsiteY5" fmla="*/ 1080000 h 1080000"/>
              <a:gd name="connsiteX6" fmla="*/ 0 w 1711495"/>
              <a:gd name="connsiteY6" fmla="*/ 1080000 h 1080000"/>
              <a:gd name="connsiteX7" fmla="*/ 0 w 1711495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1421"/>
              <a:gd name="connsiteY0" fmla="*/ 0 h 1080000"/>
              <a:gd name="connsiteX1" fmla="*/ 1620000 w 1731421"/>
              <a:gd name="connsiteY1" fmla="*/ 0 h 1080000"/>
              <a:gd name="connsiteX2" fmla="*/ 1619624 w 1731421"/>
              <a:gd name="connsiteY2" fmla="*/ 399506 h 1080000"/>
              <a:gd name="connsiteX3" fmla="*/ 1479129 w 1731421"/>
              <a:gd name="connsiteY3" fmla="*/ 540000 h 1080000"/>
              <a:gd name="connsiteX4" fmla="*/ 1622003 w 1731421"/>
              <a:gd name="connsiteY4" fmla="*/ 687638 h 1080000"/>
              <a:gd name="connsiteX5" fmla="*/ 1620000 w 1731421"/>
              <a:gd name="connsiteY5" fmla="*/ 1080000 h 1080000"/>
              <a:gd name="connsiteX6" fmla="*/ 0 w 1731421"/>
              <a:gd name="connsiteY6" fmla="*/ 1080000 h 1080000"/>
              <a:gd name="connsiteX7" fmla="*/ 0 w 1731421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372 w 1622003"/>
              <a:gd name="connsiteY7" fmla="*/ 542381 h 1080000"/>
              <a:gd name="connsiteX8" fmla="*/ 0 w 1622003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20685 w 1742688"/>
              <a:gd name="connsiteY9" fmla="*/ 0 h 1080000"/>
              <a:gd name="connsiteX0" fmla="*/ 2397 w 1624400"/>
              <a:gd name="connsiteY0" fmla="*/ 0 h 1080000"/>
              <a:gd name="connsiteX1" fmla="*/ 1622397 w 1624400"/>
              <a:gd name="connsiteY1" fmla="*/ 0 h 1080000"/>
              <a:gd name="connsiteX2" fmla="*/ 1622021 w 1624400"/>
              <a:gd name="connsiteY2" fmla="*/ 399506 h 1080000"/>
              <a:gd name="connsiteX3" fmla="*/ 1481526 w 1624400"/>
              <a:gd name="connsiteY3" fmla="*/ 540000 h 1080000"/>
              <a:gd name="connsiteX4" fmla="*/ 1624400 w 1624400"/>
              <a:gd name="connsiteY4" fmla="*/ 687638 h 1080000"/>
              <a:gd name="connsiteX5" fmla="*/ 1622397 w 1624400"/>
              <a:gd name="connsiteY5" fmla="*/ 1080000 h 1080000"/>
              <a:gd name="connsiteX6" fmla="*/ 2397 w 1624400"/>
              <a:gd name="connsiteY6" fmla="*/ 1080000 h 1080000"/>
              <a:gd name="connsiteX7" fmla="*/ 388 w 1624400"/>
              <a:gd name="connsiteY7" fmla="*/ 687638 h 1080000"/>
              <a:gd name="connsiteX8" fmla="*/ 2769 w 1624400"/>
              <a:gd name="connsiteY8" fmla="*/ 542381 h 1080000"/>
              <a:gd name="connsiteX9" fmla="*/ 2397 w 1624400"/>
              <a:gd name="connsiteY9" fmla="*/ 0 h 1080000"/>
              <a:gd name="connsiteX0" fmla="*/ 2009 w 1624012"/>
              <a:gd name="connsiteY0" fmla="*/ 0 h 1080000"/>
              <a:gd name="connsiteX1" fmla="*/ 1622009 w 1624012"/>
              <a:gd name="connsiteY1" fmla="*/ 0 h 1080000"/>
              <a:gd name="connsiteX2" fmla="*/ 1621633 w 1624012"/>
              <a:gd name="connsiteY2" fmla="*/ 399506 h 1080000"/>
              <a:gd name="connsiteX3" fmla="*/ 1481138 w 1624012"/>
              <a:gd name="connsiteY3" fmla="*/ 540000 h 1080000"/>
              <a:gd name="connsiteX4" fmla="*/ 1624012 w 1624012"/>
              <a:gd name="connsiteY4" fmla="*/ 687638 h 1080000"/>
              <a:gd name="connsiteX5" fmla="*/ 1622009 w 1624012"/>
              <a:gd name="connsiteY5" fmla="*/ 1080000 h 1080000"/>
              <a:gd name="connsiteX6" fmla="*/ 2009 w 1624012"/>
              <a:gd name="connsiteY6" fmla="*/ 1080000 h 1080000"/>
              <a:gd name="connsiteX7" fmla="*/ 0 w 1624012"/>
              <a:gd name="connsiteY7" fmla="*/ 687638 h 1080000"/>
              <a:gd name="connsiteX8" fmla="*/ 2381 w 1624012"/>
              <a:gd name="connsiteY8" fmla="*/ 542381 h 1080000"/>
              <a:gd name="connsiteX9" fmla="*/ 2009 w 1624012"/>
              <a:gd name="connsiteY9" fmla="*/ 0 h 1080000"/>
              <a:gd name="connsiteX0" fmla="*/ 3406 w 1625409"/>
              <a:gd name="connsiteY0" fmla="*/ 0 h 1080000"/>
              <a:gd name="connsiteX1" fmla="*/ 1623406 w 1625409"/>
              <a:gd name="connsiteY1" fmla="*/ 0 h 1080000"/>
              <a:gd name="connsiteX2" fmla="*/ 1623030 w 1625409"/>
              <a:gd name="connsiteY2" fmla="*/ 399506 h 1080000"/>
              <a:gd name="connsiteX3" fmla="*/ 1482535 w 1625409"/>
              <a:gd name="connsiteY3" fmla="*/ 540000 h 1080000"/>
              <a:gd name="connsiteX4" fmla="*/ 1625409 w 1625409"/>
              <a:gd name="connsiteY4" fmla="*/ 687638 h 1080000"/>
              <a:gd name="connsiteX5" fmla="*/ 1623406 w 1625409"/>
              <a:gd name="connsiteY5" fmla="*/ 1080000 h 1080000"/>
              <a:gd name="connsiteX6" fmla="*/ 3406 w 1625409"/>
              <a:gd name="connsiteY6" fmla="*/ 1080000 h 1080000"/>
              <a:gd name="connsiteX7" fmla="*/ 1397 w 1625409"/>
              <a:gd name="connsiteY7" fmla="*/ 687638 h 1080000"/>
              <a:gd name="connsiteX8" fmla="*/ 3778 w 1625409"/>
              <a:gd name="connsiteY8" fmla="*/ 542381 h 1080000"/>
              <a:gd name="connsiteX9" fmla="*/ 3406 w 1625409"/>
              <a:gd name="connsiteY9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2905 w 1624908"/>
              <a:gd name="connsiteY9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18676 w 1742688"/>
              <a:gd name="connsiteY9" fmla="*/ 394744 h 1080000"/>
              <a:gd name="connsiteX10" fmla="*/ 120685 w 174268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5256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896 w 1624908"/>
              <a:gd name="connsiteY8" fmla="*/ 394744 h 1080000"/>
              <a:gd name="connsiteX9" fmla="*/ 2905 w 1624908"/>
              <a:gd name="connsiteY9" fmla="*/ 0 h 1080000"/>
              <a:gd name="connsiteX0" fmla="*/ 120671 w 1742674"/>
              <a:gd name="connsiteY0" fmla="*/ 0 h 1080000"/>
              <a:gd name="connsiteX1" fmla="*/ 1740671 w 1742674"/>
              <a:gd name="connsiteY1" fmla="*/ 0 h 1080000"/>
              <a:gd name="connsiteX2" fmla="*/ 1740295 w 1742674"/>
              <a:gd name="connsiteY2" fmla="*/ 399506 h 1080000"/>
              <a:gd name="connsiteX3" fmla="*/ 1534715 w 1742674"/>
              <a:gd name="connsiteY3" fmla="*/ 540000 h 1080000"/>
              <a:gd name="connsiteX4" fmla="*/ 1742674 w 1742674"/>
              <a:gd name="connsiteY4" fmla="*/ 687638 h 1080000"/>
              <a:gd name="connsiteX5" fmla="*/ 1740671 w 1742674"/>
              <a:gd name="connsiteY5" fmla="*/ 1080000 h 1080000"/>
              <a:gd name="connsiteX6" fmla="*/ 120671 w 1742674"/>
              <a:gd name="connsiteY6" fmla="*/ 1080000 h 1080000"/>
              <a:gd name="connsiteX7" fmla="*/ 118662 w 1742674"/>
              <a:gd name="connsiteY7" fmla="*/ 687638 h 1080000"/>
              <a:gd name="connsiteX8" fmla="*/ 120671 w 1742674"/>
              <a:gd name="connsiteY8" fmla="*/ 0 h 1080000"/>
              <a:gd name="connsiteX0" fmla="*/ 202500 w 1824503"/>
              <a:gd name="connsiteY0" fmla="*/ 0 h 1080000"/>
              <a:gd name="connsiteX1" fmla="*/ 1822500 w 1824503"/>
              <a:gd name="connsiteY1" fmla="*/ 0 h 1080000"/>
              <a:gd name="connsiteX2" fmla="*/ 1822124 w 1824503"/>
              <a:gd name="connsiteY2" fmla="*/ 399506 h 1080000"/>
              <a:gd name="connsiteX3" fmla="*/ 1616544 w 1824503"/>
              <a:gd name="connsiteY3" fmla="*/ 540000 h 1080000"/>
              <a:gd name="connsiteX4" fmla="*/ 1824503 w 1824503"/>
              <a:gd name="connsiteY4" fmla="*/ 687638 h 1080000"/>
              <a:gd name="connsiteX5" fmla="*/ 1822500 w 1824503"/>
              <a:gd name="connsiteY5" fmla="*/ 1080000 h 1080000"/>
              <a:gd name="connsiteX6" fmla="*/ 202500 w 1824503"/>
              <a:gd name="connsiteY6" fmla="*/ 1080000 h 1080000"/>
              <a:gd name="connsiteX7" fmla="*/ 202500 w 1824503"/>
              <a:gd name="connsiteY7" fmla="*/ 0 h 1080000"/>
              <a:gd name="connsiteX0" fmla="*/ 121122 w 1743125"/>
              <a:gd name="connsiteY0" fmla="*/ 0 h 1080000"/>
              <a:gd name="connsiteX1" fmla="*/ 1741122 w 1743125"/>
              <a:gd name="connsiteY1" fmla="*/ 0 h 1080000"/>
              <a:gd name="connsiteX2" fmla="*/ 1740746 w 1743125"/>
              <a:gd name="connsiteY2" fmla="*/ 399506 h 1080000"/>
              <a:gd name="connsiteX3" fmla="*/ 1535166 w 1743125"/>
              <a:gd name="connsiteY3" fmla="*/ 540000 h 1080000"/>
              <a:gd name="connsiteX4" fmla="*/ 1743125 w 1743125"/>
              <a:gd name="connsiteY4" fmla="*/ 687638 h 1080000"/>
              <a:gd name="connsiteX5" fmla="*/ 1741122 w 1743125"/>
              <a:gd name="connsiteY5" fmla="*/ 1080000 h 1080000"/>
              <a:gd name="connsiteX6" fmla="*/ 121122 w 1743125"/>
              <a:gd name="connsiteY6" fmla="*/ 1080000 h 1080000"/>
              <a:gd name="connsiteX7" fmla="*/ 121122 w 1743125"/>
              <a:gd name="connsiteY7" fmla="*/ 0 h 1080000"/>
              <a:gd name="connsiteX0" fmla="*/ 2950 w 1624953"/>
              <a:gd name="connsiteY0" fmla="*/ 0 h 1080000"/>
              <a:gd name="connsiteX1" fmla="*/ 1622950 w 1624953"/>
              <a:gd name="connsiteY1" fmla="*/ 0 h 1080000"/>
              <a:gd name="connsiteX2" fmla="*/ 1622574 w 1624953"/>
              <a:gd name="connsiteY2" fmla="*/ 399506 h 1080000"/>
              <a:gd name="connsiteX3" fmla="*/ 1416994 w 1624953"/>
              <a:gd name="connsiteY3" fmla="*/ 540000 h 1080000"/>
              <a:gd name="connsiteX4" fmla="*/ 1624953 w 1624953"/>
              <a:gd name="connsiteY4" fmla="*/ 687638 h 1080000"/>
              <a:gd name="connsiteX5" fmla="*/ 1622950 w 1624953"/>
              <a:gd name="connsiteY5" fmla="*/ 1080000 h 1080000"/>
              <a:gd name="connsiteX6" fmla="*/ 2950 w 1624953"/>
              <a:gd name="connsiteY6" fmla="*/ 1080000 h 1080000"/>
              <a:gd name="connsiteX7" fmla="*/ 2950 w 1624953"/>
              <a:gd name="connsiteY7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24953" h="1080000">
                <a:moveTo>
                  <a:pt x="2950" y="0"/>
                </a:moveTo>
                <a:lnTo>
                  <a:pt x="1622950" y="0"/>
                </a:lnTo>
                <a:cubicBezTo>
                  <a:pt x="1624203" y="189616"/>
                  <a:pt x="1623952" y="194990"/>
                  <a:pt x="1622574" y="399506"/>
                </a:cubicBezTo>
                <a:cubicBezTo>
                  <a:pt x="1425910" y="533163"/>
                  <a:pt x="1619808" y="399597"/>
                  <a:pt x="1416994" y="540000"/>
                </a:cubicBezTo>
                <a:cubicBezTo>
                  <a:pt x="1624954" y="689622"/>
                  <a:pt x="1426625" y="546044"/>
                  <a:pt x="1624953" y="687638"/>
                </a:cubicBezTo>
                <a:cubicBezTo>
                  <a:pt x="1622238" y="787163"/>
                  <a:pt x="1621425" y="928881"/>
                  <a:pt x="1622950" y="1080000"/>
                </a:cubicBezTo>
                <a:lnTo>
                  <a:pt x="2950" y="1080000"/>
                </a:lnTo>
                <a:cubicBezTo>
                  <a:pt x="-2060" y="754743"/>
                  <a:pt x="263" y="275250"/>
                  <a:pt x="2950" y="0"/>
                </a:cubicBezTo>
                <a:close/>
              </a:path>
            </a:pathLst>
          </a:custGeom>
          <a:ln w="222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800">
              <a:defRPr/>
            </a:pPr>
            <a:r>
              <a:rPr lang="de-DE" b="1" dirty="0" err="1" smtClean="0">
                <a:ea typeface="Times New Roman"/>
                <a:cs typeface="Times New Roman"/>
              </a:rPr>
              <a:t>Cu</a:t>
            </a:r>
            <a:endParaRPr lang="de-DE" b="1" dirty="0">
              <a:ea typeface="Times New Roman"/>
              <a:cs typeface="Times New Roman"/>
            </a:endParaRPr>
          </a:p>
          <a:p>
            <a:pPr algn="ctr" defTabSz="685800">
              <a:defRPr/>
            </a:pPr>
            <a:r>
              <a:rPr lang="de-DE" dirty="0" smtClean="0">
                <a:ea typeface="Times New Roman"/>
                <a:cs typeface="Times New Roman"/>
              </a:rPr>
              <a:t>zu</a:t>
            </a:r>
          </a:p>
          <a:p>
            <a:pPr algn="ctr" defTabSz="685800">
              <a:defRPr/>
            </a:pPr>
            <a:r>
              <a:rPr lang="de-DE" b="1" dirty="0" err="1" smtClean="0">
                <a:ea typeface="Times New Roman"/>
                <a:cs typeface="Times New Roman"/>
              </a:rPr>
              <a:t>Cu</a:t>
            </a:r>
            <a:r>
              <a:rPr lang="de-DE" dirty="0" err="1" smtClean="0">
                <a:ea typeface="Times New Roman"/>
                <a:cs typeface="Times New Roman"/>
              </a:rPr>
              <a:t>O</a:t>
            </a:r>
            <a:endParaRPr lang="de-DE" dirty="0">
              <a:ea typeface="Times New Roman"/>
              <a:cs typeface="Times New Roman"/>
            </a:endParaRPr>
          </a:p>
        </p:txBody>
      </p:sp>
      <p:sp>
        <p:nvSpPr>
          <p:cNvPr id="68" name="Rechteck 1"/>
          <p:cNvSpPr/>
          <p:nvPr/>
        </p:nvSpPr>
        <p:spPr>
          <a:xfrm flipH="1">
            <a:off x="3428902" y="5492695"/>
            <a:ext cx="1664645" cy="1080000"/>
          </a:xfrm>
          <a:custGeom>
            <a:avLst/>
            <a:gdLst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20000 w 1620000"/>
              <a:gd name="connsiteY2" fmla="*/ 1080000 h 1080000"/>
              <a:gd name="connsiteX3" fmla="*/ 0 w 1620000"/>
              <a:gd name="connsiteY3" fmla="*/ 1080000 h 1080000"/>
              <a:gd name="connsiteX4" fmla="*/ 0 w 1620000"/>
              <a:gd name="connsiteY4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19623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479129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712084"/>
              <a:gd name="connsiteY0" fmla="*/ 0 h 1080000"/>
              <a:gd name="connsiteX1" fmla="*/ 1620000 w 1712084"/>
              <a:gd name="connsiteY1" fmla="*/ 0 h 1080000"/>
              <a:gd name="connsiteX2" fmla="*/ 1507705 w 1712084"/>
              <a:gd name="connsiteY2" fmla="*/ 394744 h 1080000"/>
              <a:gd name="connsiteX3" fmla="*/ 1479129 w 1712084"/>
              <a:gd name="connsiteY3" fmla="*/ 540000 h 1080000"/>
              <a:gd name="connsiteX4" fmla="*/ 1620000 w 1712084"/>
              <a:gd name="connsiteY4" fmla="*/ 1080000 h 1080000"/>
              <a:gd name="connsiteX5" fmla="*/ 0 w 1712084"/>
              <a:gd name="connsiteY5" fmla="*/ 1080000 h 1080000"/>
              <a:gd name="connsiteX6" fmla="*/ 0 w 1712084"/>
              <a:gd name="connsiteY6" fmla="*/ 0 h 1080000"/>
              <a:gd name="connsiteX0" fmla="*/ 0 w 1717457"/>
              <a:gd name="connsiteY0" fmla="*/ 0 h 1080000"/>
              <a:gd name="connsiteX1" fmla="*/ 1620000 w 1717457"/>
              <a:gd name="connsiteY1" fmla="*/ 0 h 1080000"/>
              <a:gd name="connsiteX2" fmla="*/ 1507705 w 1717457"/>
              <a:gd name="connsiteY2" fmla="*/ 394744 h 1080000"/>
              <a:gd name="connsiteX3" fmla="*/ 1479129 w 1717457"/>
              <a:gd name="connsiteY3" fmla="*/ 540000 h 1080000"/>
              <a:gd name="connsiteX4" fmla="*/ 1620000 w 1717457"/>
              <a:gd name="connsiteY4" fmla="*/ 1080000 h 1080000"/>
              <a:gd name="connsiteX5" fmla="*/ 0 w 1717457"/>
              <a:gd name="connsiteY5" fmla="*/ 1080000 h 1080000"/>
              <a:gd name="connsiteX6" fmla="*/ 0 w 1717457"/>
              <a:gd name="connsiteY6" fmla="*/ 0 h 1080000"/>
              <a:gd name="connsiteX0" fmla="*/ 0 w 1743648"/>
              <a:gd name="connsiteY0" fmla="*/ 0 h 1080000"/>
              <a:gd name="connsiteX1" fmla="*/ 1620000 w 1743648"/>
              <a:gd name="connsiteY1" fmla="*/ 0 h 1080000"/>
              <a:gd name="connsiteX2" fmla="*/ 1614861 w 1743648"/>
              <a:gd name="connsiteY2" fmla="*/ 399506 h 1080000"/>
              <a:gd name="connsiteX3" fmla="*/ 1479129 w 1743648"/>
              <a:gd name="connsiteY3" fmla="*/ 540000 h 1080000"/>
              <a:gd name="connsiteX4" fmla="*/ 1620000 w 1743648"/>
              <a:gd name="connsiteY4" fmla="*/ 1080000 h 1080000"/>
              <a:gd name="connsiteX5" fmla="*/ 0 w 1743648"/>
              <a:gd name="connsiteY5" fmla="*/ 1080000 h 1080000"/>
              <a:gd name="connsiteX6" fmla="*/ 0 w 1743648"/>
              <a:gd name="connsiteY6" fmla="*/ 0 h 1080000"/>
              <a:gd name="connsiteX0" fmla="*/ 0 w 1732244"/>
              <a:gd name="connsiteY0" fmla="*/ 0 h 1080000"/>
              <a:gd name="connsiteX1" fmla="*/ 1620000 w 1732244"/>
              <a:gd name="connsiteY1" fmla="*/ 0 h 1080000"/>
              <a:gd name="connsiteX2" fmla="*/ 1614861 w 1732244"/>
              <a:gd name="connsiteY2" fmla="*/ 399506 h 1080000"/>
              <a:gd name="connsiteX3" fmla="*/ 1479129 w 1732244"/>
              <a:gd name="connsiteY3" fmla="*/ 540000 h 1080000"/>
              <a:gd name="connsiteX4" fmla="*/ 1620000 w 1732244"/>
              <a:gd name="connsiteY4" fmla="*/ 1080000 h 1080000"/>
              <a:gd name="connsiteX5" fmla="*/ 0 w 1732244"/>
              <a:gd name="connsiteY5" fmla="*/ 1080000 h 1080000"/>
              <a:gd name="connsiteX6" fmla="*/ 0 w 1732244"/>
              <a:gd name="connsiteY6" fmla="*/ 0 h 1080000"/>
              <a:gd name="connsiteX0" fmla="*/ 0 w 1621189"/>
              <a:gd name="connsiteY0" fmla="*/ 0 h 1080000"/>
              <a:gd name="connsiteX1" fmla="*/ 1620000 w 1621189"/>
              <a:gd name="connsiteY1" fmla="*/ 0 h 1080000"/>
              <a:gd name="connsiteX2" fmla="*/ 1614861 w 1621189"/>
              <a:gd name="connsiteY2" fmla="*/ 399506 h 1080000"/>
              <a:gd name="connsiteX3" fmla="*/ 1479129 w 1621189"/>
              <a:gd name="connsiteY3" fmla="*/ 540000 h 1080000"/>
              <a:gd name="connsiteX4" fmla="*/ 1620000 w 1621189"/>
              <a:gd name="connsiteY4" fmla="*/ 1080000 h 1080000"/>
              <a:gd name="connsiteX5" fmla="*/ 0 w 1621189"/>
              <a:gd name="connsiteY5" fmla="*/ 1080000 h 1080000"/>
              <a:gd name="connsiteX6" fmla="*/ 0 w 1621189"/>
              <a:gd name="connsiteY6" fmla="*/ 0 h 1080000"/>
              <a:gd name="connsiteX0" fmla="*/ 0 w 1623818"/>
              <a:gd name="connsiteY0" fmla="*/ 0 h 1080000"/>
              <a:gd name="connsiteX1" fmla="*/ 1620000 w 1623818"/>
              <a:gd name="connsiteY1" fmla="*/ 0 h 1080000"/>
              <a:gd name="connsiteX2" fmla="*/ 1619624 w 1623818"/>
              <a:gd name="connsiteY2" fmla="*/ 399506 h 1080000"/>
              <a:gd name="connsiteX3" fmla="*/ 1479129 w 1623818"/>
              <a:gd name="connsiteY3" fmla="*/ 540000 h 1080000"/>
              <a:gd name="connsiteX4" fmla="*/ 1620000 w 1623818"/>
              <a:gd name="connsiteY4" fmla="*/ 1080000 h 1080000"/>
              <a:gd name="connsiteX5" fmla="*/ 0 w 1623818"/>
              <a:gd name="connsiteY5" fmla="*/ 1080000 h 1080000"/>
              <a:gd name="connsiteX6" fmla="*/ 0 w 1623818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711495"/>
              <a:gd name="connsiteY0" fmla="*/ 0 h 1080000"/>
              <a:gd name="connsiteX1" fmla="*/ 1620000 w 1711495"/>
              <a:gd name="connsiteY1" fmla="*/ 0 h 1080000"/>
              <a:gd name="connsiteX2" fmla="*/ 1619624 w 1711495"/>
              <a:gd name="connsiteY2" fmla="*/ 399506 h 1080000"/>
              <a:gd name="connsiteX3" fmla="*/ 1479129 w 1711495"/>
              <a:gd name="connsiteY3" fmla="*/ 540000 h 1080000"/>
              <a:gd name="connsiteX4" fmla="*/ 1505322 w 1711495"/>
              <a:gd name="connsiteY4" fmla="*/ 687638 h 1080000"/>
              <a:gd name="connsiteX5" fmla="*/ 1620000 w 1711495"/>
              <a:gd name="connsiteY5" fmla="*/ 1080000 h 1080000"/>
              <a:gd name="connsiteX6" fmla="*/ 0 w 1711495"/>
              <a:gd name="connsiteY6" fmla="*/ 1080000 h 1080000"/>
              <a:gd name="connsiteX7" fmla="*/ 0 w 1711495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1421"/>
              <a:gd name="connsiteY0" fmla="*/ 0 h 1080000"/>
              <a:gd name="connsiteX1" fmla="*/ 1620000 w 1731421"/>
              <a:gd name="connsiteY1" fmla="*/ 0 h 1080000"/>
              <a:gd name="connsiteX2" fmla="*/ 1619624 w 1731421"/>
              <a:gd name="connsiteY2" fmla="*/ 399506 h 1080000"/>
              <a:gd name="connsiteX3" fmla="*/ 1479129 w 1731421"/>
              <a:gd name="connsiteY3" fmla="*/ 540000 h 1080000"/>
              <a:gd name="connsiteX4" fmla="*/ 1622003 w 1731421"/>
              <a:gd name="connsiteY4" fmla="*/ 687638 h 1080000"/>
              <a:gd name="connsiteX5" fmla="*/ 1620000 w 1731421"/>
              <a:gd name="connsiteY5" fmla="*/ 1080000 h 1080000"/>
              <a:gd name="connsiteX6" fmla="*/ 0 w 1731421"/>
              <a:gd name="connsiteY6" fmla="*/ 1080000 h 1080000"/>
              <a:gd name="connsiteX7" fmla="*/ 0 w 1731421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372 w 1622003"/>
              <a:gd name="connsiteY7" fmla="*/ 542381 h 1080000"/>
              <a:gd name="connsiteX8" fmla="*/ 0 w 1622003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20685 w 1742688"/>
              <a:gd name="connsiteY9" fmla="*/ 0 h 1080000"/>
              <a:gd name="connsiteX0" fmla="*/ 2397 w 1624400"/>
              <a:gd name="connsiteY0" fmla="*/ 0 h 1080000"/>
              <a:gd name="connsiteX1" fmla="*/ 1622397 w 1624400"/>
              <a:gd name="connsiteY1" fmla="*/ 0 h 1080000"/>
              <a:gd name="connsiteX2" fmla="*/ 1622021 w 1624400"/>
              <a:gd name="connsiteY2" fmla="*/ 399506 h 1080000"/>
              <a:gd name="connsiteX3" fmla="*/ 1481526 w 1624400"/>
              <a:gd name="connsiteY3" fmla="*/ 540000 h 1080000"/>
              <a:gd name="connsiteX4" fmla="*/ 1624400 w 1624400"/>
              <a:gd name="connsiteY4" fmla="*/ 687638 h 1080000"/>
              <a:gd name="connsiteX5" fmla="*/ 1622397 w 1624400"/>
              <a:gd name="connsiteY5" fmla="*/ 1080000 h 1080000"/>
              <a:gd name="connsiteX6" fmla="*/ 2397 w 1624400"/>
              <a:gd name="connsiteY6" fmla="*/ 1080000 h 1080000"/>
              <a:gd name="connsiteX7" fmla="*/ 388 w 1624400"/>
              <a:gd name="connsiteY7" fmla="*/ 687638 h 1080000"/>
              <a:gd name="connsiteX8" fmla="*/ 2769 w 1624400"/>
              <a:gd name="connsiteY8" fmla="*/ 542381 h 1080000"/>
              <a:gd name="connsiteX9" fmla="*/ 2397 w 1624400"/>
              <a:gd name="connsiteY9" fmla="*/ 0 h 1080000"/>
              <a:gd name="connsiteX0" fmla="*/ 2009 w 1624012"/>
              <a:gd name="connsiteY0" fmla="*/ 0 h 1080000"/>
              <a:gd name="connsiteX1" fmla="*/ 1622009 w 1624012"/>
              <a:gd name="connsiteY1" fmla="*/ 0 h 1080000"/>
              <a:gd name="connsiteX2" fmla="*/ 1621633 w 1624012"/>
              <a:gd name="connsiteY2" fmla="*/ 399506 h 1080000"/>
              <a:gd name="connsiteX3" fmla="*/ 1481138 w 1624012"/>
              <a:gd name="connsiteY3" fmla="*/ 540000 h 1080000"/>
              <a:gd name="connsiteX4" fmla="*/ 1624012 w 1624012"/>
              <a:gd name="connsiteY4" fmla="*/ 687638 h 1080000"/>
              <a:gd name="connsiteX5" fmla="*/ 1622009 w 1624012"/>
              <a:gd name="connsiteY5" fmla="*/ 1080000 h 1080000"/>
              <a:gd name="connsiteX6" fmla="*/ 2009 w 1624012"/>
              <a:gd name="connsiteY6" fmla="*/ 1080000 h 1080000"/>
              <a:gd name="connsiteX7" fmla="*/ 0 w 1624012"/>
              <a:gd name="connsiteY7" fmla="*/ 687638 h 1080000"/>
              <a:gd name="connsiteX8" fmla="*/ 2381 w 1624012"/>
              <a:gd name="connsiteY8" fmla="*/ 542381 h 1080000"/>
              <a:gd name="connsiteX9" fmla="*/ 2009 w 1624012"/>
              <a:gd name="connsiteY9" fmla="*/ 0 h 1080000"/>
              <a:gd name="connsiteX0" fmla="*/ 3406 w 1625409"/>
              <a:gd name="connsiteY0" fmla="*/ 0 h 1080000"/>
              <a:gd name="connsiteX1" fmla="*/ 1623406 w 1625409"/>
              <a:gd name="connsiteY1" fmla="*/ 0 h 1080000"/>
              <a:gd name="connsiteX2" fmla="*/ 1623030 w 1625409"/>
              <a:gd name="connsiteY2" fmla="*/ 399506 h 1080000"/>
              <a:gd name="connsiteX3" fmla="*/ 1482535 w 1625409"/>
              <a:gd name="connsiteY3" fmla="*/ 540000 h 1080000"/>
              <a:gd name="connsiteX4" fmla="*/ 1625409 w 1625409"/>
              <a:gd name="connsiteY4" fmla="*/ 687638 h 1080000"/>
              <a:gd name="connsiteX5" fmla="*/ 1623406 w 1625409"/>
              <a:gd name="connsiteY5" fmla="*/ 1080000 h 1080000"/>
              <a:gd name="connsiteX6" fmla="*/ 3406 w 1625409"/>
              <a:gd name="connsiteY6" fmla="*/ 1080000 h 1080000"/>
              <a:gd name="connsiteX7" fmla="*/ 1397 w 1625409"/>
              <a:gd name="connsiteY7" fmla="*/ 687638 h 1080000"/>
              <a:gd name="connsiteX8" fmla="*/ 3778 w 1625409"/>
              <a:gd name="connsiteY8" fmla="*/ 542381 h 1080000"/>
              <a:gd name="connsiteX9" fmla="*/ 3406 w 1625409"/>
              <a:gd name="connsiteY9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2905 w 1624908"/>
              <a:gd name="connsiteY9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18676 w 1742688"/>
              <a:gd name="connsiteY9" fmla="*/ 394744 h 1080000"/>
              <a:gd name="connsiteX10" fmla="*/ 120685 w 174268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5256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896 w 1624908"/>
              <a:gd name="connsiteY8" fmla="*/ 394744 h 1080000"/>
              <a:gd name="connsiteX9" fmla="*/ 2905 w 1624908"/>
              <a:gd name="connsiteY9" fmla="*/ 0 h 1080000"/>
              <a:gd name="connsiteX0" fmla="*/ 120671 w 1742674"/>
              <a:gd name="connsiteY0" fmla="*/ 0 h 1080000"/>
              <a:gd name="connsiteX1" fmla="*/ 1740671 w 1742674"/>
              <a:gd name="connsiteY1" fmla="*/ 0 h 1080000"/>
              <a:gd name="connsiteX2" fmla="*/ 1740295 w 1742674"/>
              <a:gd name="connsiteY2" fmla="*/ 399506 h 1080000"/>
              <a:gd name="connsiteX3" fmla="*/ 1534715 w 1742674"/>
              <a:gd name="connsiteY3" fmla="*/ 540000 h 1080000"/>
              <a:gd name="connsiteX4" fmla="*/ 1742674 w 1742674"/>
              <a:gd name="connsiteY4" fmla="*/ 687638 h 1080000"/>
              <a:gd name="connsiteX5" fmla="*/ 1740671 w 1742674"/>
              <a:gd name="connsiteY5" fmla="*/ 1080000 h 1080000"/>
              <a:gd name="connsiteX6" fmla="*/ 120671 w 1742674"/>
              <a:gd name="connsiteY6" fmla="*/ 1080000 h 1080000"/>
              <a:gd name="connsiteX7" fmla="*/ 118662 w 1742674"/>
              <a:gd name="connsiteY7" fmla="*/ 687638 h 1080000"/>
              <a:gd name="connsiteX8" fmla="*/ 120671 w 1742674"/>
              <a:gd name="connsiteY8" fmla="*/ 0 h 1080000"/>
              <a:gd name="connsiteX0" fmla="*/ 202500 w 1824503"/>
              <a:gd name="connsiteY0" fmla="*/ 0 h 1080000"/>
              <a:gd name="connsiteX1" fmla="*/ 1822500 w 1824503"/>
              <a:gd name="connsiteY1" fmla="*/ 0 h 1080000"/>
              <a:gd name="connsiteX2" fmla="*/ 1822124 w 1824503"/>
              <a:gd name="connsiteY2" fmla="*/ 399506 h 1080000"/>
              <a:gd name="connsiteX3" fmla="*/ 1616544 w 1824503"/>
              <a:gd name="connsiteY3" fmla="*/ 540000 h 1080000"/>
              <a:gd name="connsiteX4" fmla="*/ 1824503 w 1824503"/>
              <a:gd name="connsiteY4" fmla="*/ 687638 h 1080000"/>
              <a:gd name="connsiteX5" fmla="*/ 1822500 w 1824503"/>
              <a:gd name="connsiteY5" fmla="*/ 1080000 h 1080000"/>
              <a:gd name="connsiteX6" fmla="*/ 202500 w 1824503"/>
              <a:gd name="connsiteY6" fmla="*/ 1080000 h 1080000"/>
              <a:gd name="connsiteX7" fmla="*/ 202500 w 1824503"/>
              <a:gd name="connsiteY7" fmla="*/ 0 h 1080000"/>
              <a:gd name="connsiteX0" fmla="*/ 121122 w 1743125"/>
              <a:gd name="connsiteY0" fmla="*/ 0 h 1080000"/>
              <a:gd name="connsiteX1" fmla="*/ 1741122 w 1743125"/>
              <a:gd name="connsiteY1" fmla="*/ 0 h 1080000"/>
              <a:gd name="connsiteX2" fmla="*/ 1740746 w 1743125"/>
              <a:gd name="connsiteY2" fmla="*/ 399506 h 1080000"/>
              <a:gd name="connsiteX3" fmla="*/ 1535166 w 1743125"/>
              <a:gd name="connsiteY3" fmla="*/ 540000 h 1080000"/>
              <a:gd name="connsiteX4" fmla="*/ 1743125 w 1743125"/>
              <a:gd name="connsiteY4" fmla="*/ 687638 h 1080000"/>
              <a:gd name="connsiteX5" fmla="*/ 1741122 w 1743125"/>
              <a:gd name="connsiteY5" fmla="*/ 1080000 h 1080000"/>
              <a:gd name="connsiteX6" fmla="*/ 121122 w 1743125"/>
              <a:gd name="connsiteY6" fmla="*/ 1080000 h 1080000"/>
              <a:gd name="connsiteX7" fmla="*/ 121122 w 1743125"/>
              <a:gd name="connsiteY7" fmla="*/ 0 h 1080000"/>
              <a:gd name="connsiteX0" fmla="*/ 2950 w 1624953"/>
              <a:gd name="connsiteY0" fmla="*/ 0 h 1080000"/>
              <a:gd name="connsiteX1" fmla="*/ 1622950 w 1624953"/>
              <a:gd name="connsiteY1" fmla="*/ 0 h 1080000"/>
              <a:gd name="connsiteX2" fmla="*/ 1622574 w 1624953"/>
              <a:gd name="connsiteY2" fmla="*/ 399506 h 1080000"/>
              <a:gd name="connsiteX3" fmla="*/ 1416994 w 1624953"/>
              <a:gd name="connsiteY3" fmla="*/ 540000 h 1080000"/>
              <a:gd name="connsiteX4" fmla="*/ 1624953 w 1624953"/>
              <a:gd name="connsiteY4" fmla="*/ 687638 h 1080000"/>
              <a:gd name="connsiteX5" fmla="*/ 1622950 w 1624953"/>
              <a:gd name="connsiteY5" fmla="*/ 1080000 h 1080000"/>
              <a:gd name="connsiteX6" fmla="*/ 2950 w 1624953"/>
              <a:gd name="connsiteY6" fmla="*/ 1080000 h 1080000"/>
              <a:gd name="connsiteX7" fmla="*/ 2950 w 1624953"/>
              <a:gd name="connsiteY7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24953" h="1080000">
                <a:moveTo>
                  <a:pt x="2950" y="0"/>
                </a:moveTo>
                <a:lnTo>
                  <a:pt x="1622950" y="0"/>
                </a:lnTo>
                <a:cubicBezTo>
                  <a:pt x="1624203" y="189616"/>
                  <a:pt x="1623952" y="194990"/>
                  <a:pt x="1622574" y="399506"/>
                </a:cubicBezTo>
                <a:cubicBezTo>
                  <a:pt x="1425910" y="533163"/>
                  <a:pt x="1619808" y="399597"/>
                  <a:pt x="1416994" y="540000"/>
                </a:cubicBezTo>
                <a:cubicBezTo>
                  <a:pt x="1624954" y="689622"/>
                  <a:pt x="1426625" y="546044"/>
                  <a:pt x="1624953" y="687638"/>
                </a:cubicBezTo>
                <a:cubicBezTo>
                  <a:pt x="1622238" y="787163"/>
                  <a:pt x="1621425" y="928881"/>
                  <a:pt x="1622950" y="1080000"/>
                </a:cubicBezTo>
                <a:lnTo>
                  <a:pt x="2950" y="1080000"/>
                </a:lnTo>
                <a:cubicBezTo>
                  <a:pt x="-2060" y="754743"/>
                  <a:pt x="263" y="275250"/>
                  <a:pt x="2950" y="0"/>
                </a:cubicBezTo>
                <a:close/>
              </a:path>
            </a:pathLst>
          </a:custGeom>
          <a:ln w="222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800">
              <a:defRPr/>
            </a:pPr>
            <a:r>
              <a:rPr lang="de-DE" b="1" dirty="0" smtClean="0">
                <a:ea typeface="Times New Roman"/>
                <a:cs typeface="Times New Roman"/>
              </a:rPr>
              <a:t>N</a:t>
            </a:r>
            <a:r>
              <a:rPr lang="de-DE" dirty="0" smtClean="0">
                <a:ea typeface="Times New Roman"/>
                <a:cs typeface="Times New Roman"/>
              </a:rPr>
              <a:t>H</a:t>
            </a:r>
            <a:r>
              <a:rPr lang="de-DE" baseline="-25000" dirty="0" smtClean="0">
                <a:ea typeface="Times New Roman"/>
                <a:cs typeface="Times New Roman"/>
              </a:rPr>
              <a:t>3</a:t>
            </a:r>
            <a:endParaRPr lang="de-DE" dirty="0">
              <a:ea typeface="Times New Roman"/>
              <a:cs typeface="Times New Roman"/>
            </a:endParaRPr>
          </a:p>
          <a:p>
            <a:pPr algn="ctr" defTabSz="685800">
              <a:defRPr/>
            </a:pPr>
            <a:r>
              <a:rPr lang="de-DE" dirty="0" smtClean="0">
                <a:ea typeface="Times New Roman"/>
                <a:cs typeface="Times New Roman"/>
              </a:rPr>
              <a:t>zu</a:t>
            </a:r>
          </a:p>
          <a:p>
            <a:pPr algn="ctr" defTabSz="685800">
              <a:defRPr/>
            </a:pPr>
            <a:r>
              <a:rPr lang="de-DE" b="1" dirty="0" smtClean="0">
                <a:ea typeface="Times New Roman"/>
                <a:cs typeface="Times New Roman"/>
              </a:rPr>
              <a:t>N</a:t>
            </a:r>
            <a:r>
              <a:rPr lang="de-DE" baseline="-25000" dirty="0" smtClean="0">
                <a:ea typeface="Times New Roman"/>
                <a:cs typeface="Times New Roman"/>
              </a:rPr>
              <a:t>2</a:t>
            </a:r>
            <a:endParaRPr lang="de-DE" dirty="0">
              <a:ea typeface="Times New Roman"/>
              <a:cs typeface="Times New Roman"/>
            </a:endParaRPr>
          </a:p>
        </p:txBody>
      </p:sp>
      <p:sp>
        <p:nvSpPr>
          <p:cNvPr id="69" name="Rechteck 1"/>
          <p:cNvSpPr/>
          <p:nvPr/>
        </p:nvSpPr>
        <p:spPr>
          <a:xfrm flipH="1">
            <a:off x="3428901" y="6575952"/>
            <a:ext cx="1664645" cy="1080000"/>
          </a:xfrm>
          <a:custGeom>
            <a:avLst/>
            <a:gdLst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20000 w 1620000"/>
              <a:gd name="connsiteY2" fmla="*/ 1080000 h 1080000"/>
              <a:gd name="connsiteX3" fmla="*/ 0 w 1620000"/>
              <a:gd name="connsiteY3" fmla="*/ 1080000 h 1080000"/>
              <a:gd name="connsiteX4" fmla="*/ 0 w 1620000"/>
              <a:gd name="connsiteY4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19623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479129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712084"/>
              <a:gd name="connsiteY0" fmla="*/ 0 h 1080000"/>
              <a:gd name="connsiteX1" fmla="*/ 1620000 w 1712084"/>
              <a:gd name="connsiteY1" fmla="*/ 0 h 1080000"/>
              <a:gd name="connsiteX2" fmla="*/ 1507705 w 1712084"/>
              <a:gd name="connsiteY2" fmla="*/ 394744 h 1080000"/>
              <a:gd name="connsiteX3" fmla="*/ 1479129 w 1712084"/>
              <a:gd name="connsiteY3" fmla="*/ 540000 h 1080000"/>
              <a:gd name="connsiteX4" fmla="*/ 1620000 w 1712084"/>
              <a:gd name="connsiteY4" fmla="*/ 1080000 h 1080000"/>
              <a:gd name="connsiteX5" fmla="*/ 0 w 1712084"/>
              <a:gd name="connsiteY5" fmla="*/ 1080000 h 1080000"/>
              <a:gd name="connsiteX6" fmla="*/ 0 w 1712084"/>
              <a:gd name="connsiteY6" fmla="*/ 0 h 1080000"/>
              <a:gd name="connsiteX0" fmla="*/ 0 w 1717457"/>
              <a:gd name="connsiteY0" fmla="*/ 0 h 1080000"/>
              <a:gd name="connsiteX1" fmla="*/ 1620000 w 1717457"/>
              <a:gd name="connsiteY1" fmla="*/ 0 h 1080000"/>
              <a:gd name="connsiteX2" fmla="*/ 1507705 w 1717457"/>
              <a:gd name="connsiteY2" fmla="*/ 394744 h 1080000"/>
              <a:gd name="connsiteX3" fmla="*/ 1479129 w 1717457"/>
              <a:gd name="connsiteY3" fmla="*/ 540000 h 1080000"/>
              <a:gd name="connsiteX4" fmla="*/ 1620000 w 1717457"/>
              <a:gd name="connsiteY4" fmla="*/ 1080000 h 1080000"/>
              <a:gd name="connsiteX5" fmla="*/ 0 w 1717457"/>
              <a:gd name="connsiteY5" fmla="*/ 1080000 h 1080000"/>
              <a:gd name="connsiteX6" fmla="*/ 0 w 1717457"/>
              <a:gd name="connsiteY6" fmla="*/ 0 h 1080000"/>
              <a:gd name="connsiteX0" fmla="*/ 0 w 1743648"/>
              <a:gd name="connsiteY0" fmla="*/ 0 h 1080000"/>
              <a:gd name="connsiteX1" fmla="*/ 1620000 w 1743648"/>
              <a:gd name="connsiteY1" fmla="*/ 0 h 1080000"/>
              <a:gd name="connsiteX2" fmla="*/ 1614861 w 1743648"/>
              <a:gd name="connsiteY2" fmla="*/ 399506 h 1080000"/>
              <a:gd name="connsiteX3" fmla="*/ 1479129 w 1743648"/>
              <a:gd name="connsiteY3" fmla="*/ 540000 h 1080000"/>
              <a:gd name="connsiteX4" fmla="*/ 1620000 w 1743648"/>
              <a:gd name="connsiteY4" fmla="*/ 1080000 h 1080000"/>
              <a:gd name="connsiteX5" fmla="*/ 0 w 1743648"/>
              <a:gd name="connsiteY5" fmla="*/ 1080000 h 1080000"/>
              <a:gd name="connsiteX6" fmla="*/ 0 w 1743648"/>
              <a:gd name="connsiteY6" fmla="*/ 0 h 1080000"/>
              <a:gd name="connsiteX0" fmla="*/ 0 w 1732244"/>
              <a:gd name="connsiteY0" fmla="*/ 0 h 1080000"/>
              <a:gd name="connsiteX1" fmla="*/ 1620000 w 1732244"/>
              <a:gd name="connsiteY1" fmla="*/ 0 h 1080000"/>
              <a:gd name="connsiteX2" fmla="*/ 1614861 w 1732244"/>
              <a:gd name="connsiteY2" fmla="*/ 399506 h 1080000"/>
              <a:gd name="connsiteX3" fmla="*/ 1479129 w 1732244"/>
              <a:gd name="connsiteY3" fmla="*/ 540000 h 1080000"/>
              <a:gd name="connsiteX4" fmla="*/ 1620000 w 1732244"/>
              <a:gd name="connsiteY4" fmla="*/ 1080000 h 1080000"/>
              <a:gd name="connsiteX5" fmla="*/ 0 w 1732244"/>
              <a:gd name="connsiteY5" fmla="*/ 1080000 h 1080000"/>
              <a:gd name="connsiteX6" fmla="*/ 0 w 1732244"/>
              <a:gd name="connsiteY6" fmla="*/ 0 h 1080000"/>
              <a:gd name="connsiteX0" fmla="*/ 0 w 1621189"/>
              <a:gd name="connsiteY0" fmla="*/ 0 h 1080000"/>
              <a:gd name="connsiteX1" fmla="*/ 1620000 w 1621189"/>
              <a:gd name="connsiteY1" fmla="*/ 0 h 1080000"/>
              <a:gd name="connsiteX2" fmla="*/ 1614861 w 1621189"/>
              <a:gd name="connsiteY2" fmla="*/ 399506 h 1080000"/>
              <a:gd name="connsiteX3" fmla="*/ 1479129 w 1621189"/>
              <a:gd name="connsiteY3" fmla="*/ 540000 h 1080000"/>
              <a:gd name="connsiteX4" fmla="*/ 1620000 w 1621189"/>
              <a:gd name="connsiteY4" fmla="*/ 1080000 h 1080000"/>
              <a:gd name="connsiteX5" fmla="*/ 0 w 1621189"/>
              <a:gd name="connsiteY5" fmla="*/ 1080000 h 1080000"/>
              <a:gd name="connsiteX6" fmla="*/ 0 w 1621189"/>
              <a:gd name="connsiteY6" fmla="*/ 0 h 1080000"/>
              <a:gd name="connsiteX0" fmla="*/ 0 w 1623818"/>
              <a:gd name="connsiteY0" fmla="*/ 0 h 1080000"/>
              <a:gd name="connsiteX1" fmla="*/ 1620000 w 1623818"/>
              <a:gd name="connsiteY1" fmla="*/ 0 h 1080000"/>
              <a:gd name="connsiteX2" fmla="*/ 1619624 w 1623818"/>
              <a:gd name="connsiteY2" fmla="*/ 399506 h 1080000"/>
              <a:gd name="connsiteX3" fmla="*/ 1479129 w 1623818"/>
              <a:gd name="connsiteY3" fmla="*/ 540000 h 1080000"/>
              <a:gd name="connsiteX4" fmla="*/ 1620000 w 1623818"/>
              <a:gd name="connsiteY4" fmla="*/ 1080000 h 1080000"/>
              <a:gd name="connsiteX5" fmla="*/ 0 w 1623818"/>
              <a:gd name="connsiteY5" fmla="*/ 1080000 h 1080000"/>
              <a:gd name="connsiteX6" fmla="*/ 0 w 1623818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711495"/>
              <a:gd name="connsiteY0" fmla="*/ 0 h 1080000"/>
              <a:gd name="connsiteX1" fmla="*/ 1620000 w 1711495"/>
              <a:gd name="connsiteY1" fmla="*/ 0 h 1080000"/>
              <a:gd name="connsiteX2" fmla="*/ 1619624 w 1711495"/>
              <a:gd name="connsiteY2" fmla="*/ 399506 h 1080000"/>
              <a:gd name="connsiteX3" fmla="*/ 1479129 w 1711495"/>
              <a:gd name="connsiteY3" fmla="*/ 540000 h 1080000"/>
              <a:gd name="connsiteX4" fmla="*/ 1505322 w 1711495"/>
              <a:gd name="connsiteY4" fmla="*/ 687638 h 1080000"/>
              <a:gd name="connsiteX5" fmla="*/ 1620000 w 1711495"/>
              <a:gd name="connsiteY5" fmla="*/ 1080000 h 1080000"/>
              <a:gd name="connsiteX6" fmla="*/ 0 w 1711495"/>
              <a:gd name="connsiteY6" fmla="*/ 1080000 h 1080000"/>
              <a:gd name="connsiteX7" fmla="*/ 0 w 1711495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1421"/>
              <a:gd name="connsiteY0" fmla="*/ 0 h 1080000"/>
              <a:gd name="connsiteX1" fmla="*/ 1620000 w 1731421"/>
              <a:gd name="connsiteY1" fmla="*/ 0 h 1080000"/>
              <a:gd name="connsiteX2" fmla="*/ 1619624 w 1731421"/>
              <a:gd name="connsiteY2" fmla="*/ 399506 h 1080000"/>
              <a:gd name="connsiteX3" fmla="*/ 1479129 w 1731421"/>
              <a:gd name="connsiteY3" fmla="*/ 540000 h 1080000"/>
              <a:gd name="connsiteX4" fmla="*/ 1622003 w 1731421"/>
              <a:gd name="connsiteY4" fmla="*/ 687638 h 1080000"/>
              <a:gd name="connsiteX5" fmla="*/ 1620000 w 1731421"/>
              <a:gd name="connsiteY5" fmla="*/ 1080000 h 1080000"/>
              <a:gd name="connsiteX6" fmla="*/ 0 w 1731421"/>
              <a:gd name="connsiteY6" fmla="*/ 1080000 h 1080000"/>
              <a:gd name="connsiteX7" fmla="*/ 0 w 1731421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372 w 1622003"/>
              <a:gd name="connsiteY7" fmla="*/ 542381 h 1080000"/>
              <a:gd name="connsiteX8" fmla="*/ 0 w 1622003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20685 w 1742688"/>
              <a:gd name="connsiteY9" fmla="*/ 0 h 1080000"/>
              <a:gd name="connsiteX0" fmla="*/ 2397 w 1624400"/>
              <a:gd name="connsiteY0" fmla="*/ 0 h 1080000"/>
              <a:gd name="connsiteX1" fmla="*/ 1622397 w 1624400"/>
              <a:gd name="connsiteY1" fmla="*/ 0 h 1080000"/>
              <a:gd name="connsiteX2" fmla="*/ 1622021 w 1624400"/>
              <a:gd name="connsiteY2" fmla="*/ 399506 h 1080000"/>
              <a:gd name="connsiteX3" fmla="*/ 1481526 w 1624400"/>
              <a:gd name="connsiteY3" fmla="*/ 540000 h 1080000"/>
              <a:gd name="connsiteX4" fmla="*/ 1624400 w 1624400"/>
              <a:gd name="connsiteY4" fmla="*/ 687638 h 1080000"/>
              <a:gd name="connsiteX5" fmla="*/ 1622397 w 1624400"/>
              <a:gd name="connsiteY5" fmla="*/ 1080000 h 1080000"/>
              <a:gd name="connsiteX6" fmla="*/ 2397 w 1624400"/>
              <a:gd name="connsiteY6" fmla="*/ 1080000 h 1080000"/>
              <a:gd name="connsiteX7" fmla="*/ 388 w 1624400"/>
              <a:gd name="connsiteY7" fmla="*/ 687638 h 1080000"/>
              <a:gd name="connsiteX8" fmla="*/ 2769 w 1624400"/>
              <a:gd name="connsiteY8" fmla="*/ 542381 h 1080000"/>
              <a:gd name="connsiteX9" fmla="*/ 2397 w 1624400"/>
              <a:gd name="connsiteY9" fmla="*/ 0 h 1080000"/>
              <a:gd name="connsiteX0" fmla="*/ 2009 w 1624012"/>
              <a:gd name="connsiteY0" fmla="*/ 0 h 1080000"/>
              <a:gd name="connsiteX1" fmla="*/ 1622009 w 1624012"/>
              <a:gd name="connsiteY1" fmla="*/ 0 h 1080000"/>
              <a:gd name="connsiteX2" fmla="*/ 1621633 w 1624012"/>
              <a:gd name="connsiteY2" fmla="*/ 399506 h 1080000"/>
              <a:gd name="connsiteX3" fmla="*/ 1481138 w 1624012"/>
              <a:gd name="connsiteY3" fmla="*/ 540000 h 1080000"/>
              <a:gd name="connsiteX4" fmla="*/ 1624012 w 1624012"/>
              <a:gd name="connsiteY4" fmla="*/ 687638 h 1080000"/>
              <a:gd name="connsiteX5" fmla="*/ 1622009 w 1624012"/>
              <a:gd name="connsiteY5" fmla="*/ 1080000 h 1080000"/>
              <a:gd name="connsiteX6" fmla="*/ 2009 w 1624012"/>
              <a:gd name="connsiteY6" fmla="*/ 1080000 h 1080000"/>
              <a:gd name="connsiteX7" fmla="*/ 0 w 1624012"/>
              <a:gd name="connsiteY7" fmla="*/ 687638 h 1080000"/>
              <a:gd name="connsiteX8" fmla="*/ 2381 w 1624012"/>
              <a:gd name="connsiteY8" fmla="*/ 542381 h 1080000"/>
              <a:gd name="connsiteX9" fmla="*/ 2009 w 1624012"/>
              <a:gd name="connsiteY9" fmla="*/ 0 h 1080000"/>
              <a:gd name="connsiteX0" fmla="*/ 3406 w 1625409"/>
              <a:gd name="connsiteY0" fmla="*/ 0 h 1080000"/>
              <a:gd name="connsiteX1" fmla="*/ 1623406 w 1625409"/>
              <a:gd name="connsiteY1" fmla="*/ 0 h 1080000"/>
              <a:gd name="connsiteX2" fmla="*/ 1623030 w 1625409"/>
              <a:gd name="connsiteY2" fmla="*/ 399506 h 1080000"/>
              <a:gd name="connsiteX3" fmla="*/ 1482535 w 1625409"/>
              <a:gd name="connsiteY3" fmla="*/ 540000 h 1080000"/>
              <a:gd name="connsiteX4" fmla="*/ 1625409 w 1625409"/>
              <a:gd name="connsiteY4" fmla="*/ 687638 h 1080000"/>
              <a:gd name="connsiteX5" fmla="*/ 1623406 w 1625409"/>
              <a:gd name="connsiteY5" fmla="*/ 1080000 h 1080000"/>
              <a:gd name="connsiteX6" fmla="*/ 3406 w 1625409"/>
              <a:gd name="connsiteY6" fmla="*/ 1080000 h 1080000"/>
              <a:gd name="connsiteX7" fmla="*/ 1397 w 1625409"/>
              <a:gd name="connsiteY7" fmla="*/ 687638 h 1080000"/>
              <a:gd name="connsiteX8" fmla="*/ 3778 w 1625409"/>
              <a:gd name="connsiteY8" fmla="*/ 542381 h 1080000"/>
              <a:gd name="connsiteX9" fmla="*/ 3406 w 1625409"/>
              <a:gd name="connsiteY9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2905 w 1624908"/>
              <a:gd name="connsiteY9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18676 w 1742688"/>
              <a:gd name="connsiteY9" fmla="*/ 394744 h 1080000"/>
              <a:gd name="connsiteX10" fmla="*/ 120685 w 174268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5256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896 w 1624908"/>
              <a:gd name="connsiteY8" fmla="*/ 394744 h 1080000"/>
              <a:gd name="connsiteX9" fmla="*/ 2905 w 1624908"/>
              <a:gd name="connsiteY9" fmla="*/ 0 h 1080000"/>
              <a:gd name="connsiteX0" fmla="*/ 120671 w 1742674"/>
              <a:gd name="connsiteY0" fmla="*/ 0 h 1080000"/>
              <a:gd name="connsiteX1" fmla="*/ 1740671 w 1742674"/>
              <a:gd name="connsiteY1" fmla="*/ 0 h 1080000"/>
              <a:gd name="connsiteX2" fmla="*/ 1740295 w 1742674"/>
              <a:gd name="connsiteY2" fmla="*/ 399506 h 1080000"/>
              <a:gd name="connsiteX3" fmla="*/ 1534715 w 1742674"/>
              <a:gd name="connsiteY3" fmla="*/ 540000 h 1080000"/>
              <a:gd name="connsiteX4" fmla="*/ 1742674 w 1742674"/>
              <a:gd name="connsiteY4" fmla="*/ 687638 h 1080000"/>
              <a:gd name="connsiteX5" fmla="*/ 1740671 w 1742674"/>
              <a:gd name="connsiteY5" fmla="*/ 1080000 h 1080000"/>
              <a:gd name="connsiteX6" fmla="*/ 120671 w 1742674"/>
              <a:gd name="connsiteY6" fmla="*/ 1080000 h 1080000"/>
              <a:gd name="connsiteX7" fmla="*/ 118662 w 1742674"/>
              <a:gd name="connsiteY7" fmla="*/ 687638 h 1080000"/>
              <a:gd name="connsiteX8" fmla="*/ 120671 w 1742674"/>
              <a:gd name="connsiteY8" fmla="*/ 0 h 1080000"/>
              <a:gd name="connsiteX0" fmla="*/ 202500 w 1824503"/>
              <a:gd name="connsiteY0" fmla="*/ 0 h 1080000"/>
              <a:gd name="connsiteX1" fmla="*/ 1822500 w 1824503"/>
              <a:gd name="connsiteY1" fmla="*/ 0 h 1080000"/>
              <a:gd name="connsiteX2" fmla="*/ 1822124 w 1824503"/>
              <a:gd name="connsiteY2" fmla="*/ 399506 h 1080000"/>
              <a:gd name="connsiteX3" fmla="*/ 1616544 w 1824503"/>
              <a:gd name="connsiteY3" fmla="*/ 540000 h 1080000"/>
              <a:gd name="connsiteX4" fmla="*/ 1824503 w 1824503"/>
              <a:gd name="connsiteY4" fmla="*/ 687638 h 1080000"/>
              <a:gd name="connsiteX5" fmla="*/ 1822500 w 1824503"/>
              <a:gd name="connsiteY5" fmla="*/ 1080000 h 1080000"/>
              <a:gd name="connsiteX6" fmla="*/ 202500 w 1824503"/>
              <a:gd name="connsiteY6" fmla="*/ 1080000 h 1080000"/>
              <a:gd name="connsiteX7" fmla="*/ 202500 w 1824503"/>
              <a:gd name="connsiteY7" fmla="*/ 0 h 1080000"/>
              <a:gd name="connsiteX0" fmla="*/ 121122 w 1743125"/>
              <a:gd name="connsiteY0" fmla="*/ 0 h 1080000"/>
              <a:gd name="connsiteX1" fmla="*/ 1741122 w 1743125"/>
              <a:gd name="connsiteY1" fmla="*/ 0 h 1080000"/>
              <a:gd name="connsiteX2" fmla="*/ 1740746 w 1743125"/>
              <a:gd name="connsiteY2" fmla="*/ 399506 h 1080000"/>
              <a:gd name="connsiteX3" fmla="*/ 1535166 w 1743125"/>
              <a:gd name="connsiteY3" fmla="*/ 540000 h 1080000"/>
              <a:gd name="connsiteX4" fmla="*/ 1743125 w 1743125"/>
              <a:gd name="connsiteY4" fmla="*/ 687638 h 1080000"/>
              <a:gd name="connsiteX5" fmla="*/ 1741122 w 1743125"/>
              <a:gd name="connsiteY5" fmla="*/ 1080000 h 1080000"/>
              <a:gd name="connsiteX6" fmla="*/ 121122 w 1743125"/>
              <a:gd name="connsiteY6" fmla="*/ 1080000 h 1080000"/>
              <a:gd name="connsiteX7" fmla="*/ 121122 w 1743125"/>
              <a:gd name="connsiteY7" fmla="*/ 0 h 1080000"/>
              <a:gd name="connsiteX0" fmla="*/ 2950 w 1624953"/>
              <a:gd name="connsiteY0" fmla="*/ 0 h 1080000"/>
              <a:gd name="connsiteX1" fmla="*/ 1622950 w 1624953"/>
              <a:gd name="connsiteY1" fmla="*/ 0 h 1080000"/>
              <a:gd name="connsiteX2" fmla="*/ 1622574 w 1624953"/>
              <a:gd name="connsiteY2" fmla="*/ 399506 h 1080000"/>
              <a:gd name="connsiteX3" fmla="*/ 1416994 w 1624953"/>
              <a:gd name="connsiteY3" fmla="*/ 540000 h 1080000"/>
              <a:gd name="connsiteX4" fmla="*/ 1624953 w 1624953"/>
              <a:gd name="connsiteY4" fmla="*/ 687638 h 1080000"/>
              <a:gd name="connsiteX5" fmla="*/ 1622950 w 1624953"/>
              <a:gd name="connsiteY5" fmla="*/ 1080000 h 1080000"/>
              <a:gd name="connsiteX6" fmla="*/ 2950 w 1624953"/>
              <a:gd name="connsiteY6" fmla="*/ 1080000 h 1080000"/>
              <a:gd name="connsiteX7" fmla="*/ 2950 w 1624953"/>
              <a:gd name="connsiteY7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24953" h="1080000">
                <a:moveTo>
                  <a:pt x="2950" y="0"/>
                </a:moveTo>
                <a:lnTo>
                  <a:pt x="1622950" y="0"/>
                </a:lnTo>
                <a:cubicBezTo>
                  <a:pt x="1624203" y="189616"/>
                  <a:pt x="1623952" y="194990"/>
                  <a:pt x="1622574" y="399506"/>
                </a:cubicBezTo>
                <a:cubicBezTo>
                  <a:pt x="1425910" y="533163"/>
                  <a:pt x="1619808" y="399597"/>
                  <a:pt x="1416994" y="540000"/>
                </a:cubicBezTo>
                <a:cubicBezTo>
                  <a:pt x="1624954" y="689622"/>
                  <a:pt x="1426625" y="546044"/>
                  <a:pt x="1624953" y="687638"/>
                </a:cubicBezTo>
                <a:cubicBezTo>
                  <a:pt x="1622238" y="787163"/>
                  <a:pt x="1621425" y="928881"/>
                  <a:pt x="1622950" y="1080000"/>
                </a:cubicBezTo>
                <a:lnTo>
                  <a:pt x="2950" y="1080000"/>
                </a:lnTo>
                <a:cubicBezTo>
                  <a:pt x="-2060" y="754743"/>
                  <a:pt x="263" y="275250"/>
                  <a:pt x="2950" y="0"/>
                </a:cubicBezTo>
                <a:close/>
              </a:path>
            </a:pathLst>
          </a:custGeom>
          <a:ln w="222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800">
              <a:defRPr/>
            </a:pPr>
            <a:r>
              <a:rPr lang="de-DE" dirty="0" smtClean="0">
                <a:ea typeface="Times New Roman"/>
                <a:cs typeface="Times New Roman"/>
              </a:rPr>
              <a:t>H</a:t>
            </a:r>
            <a:r>
              <a:rPr lang="de-DE" baseline="-25000" dirty="0" smtClean="0">
                <a:ea typeface="Times New Roman"/>
                <a:cs typeface="Times New Roman"/>
              </a:rPr>
              <a:t>2</a:t>
            </a:r>
            <a:r>
              <a:rPr lang="de-DE" b="1" dirty="0" smtClean="0">
                <a:ea typeface="Times New Roman"/>
                <a:cs typeface="Times New Roman"/>
              </a:rPr>
              <a:t>S</a:t>
            </a:r>
            <a:r>
              <a:rPr lang="de-DE" dirty="0" smtClean="0">
                <a:ea typeface="Times New Roman"/>
                <a:cs typeface="Times New Roman"/>
              </a:rPr>
              <a:t>O</a:t>
            </a:r>
            <a:r>
              <a:rPr lang="de-DE" baseline="-25000" dirty="0" smtClean="0">
                <a:ea typeface="Times New Roman"/>
                <a:cs typeface="Times New Roman"/>
              </a:rPr>
              <a:t>4</a:t>
            </a:r>
            <a:endParaRPr lang="de-DE" dirty="0">
              <a:ea typeface="Times New Roman"/>
              <a:cs typeface="Times New Roman"/>
            </a:endParaRPr>
          </a:p>
          <a:p>
            <a:pPr algn="ctr" defTabSz="685800">
              <a:defRPr/>
            </a:pPr>
            <a:r>
              <a:rPr lang="de-DE" dirty="0" smtClean="0">
                <a:ea typeface="Times New Roman"/>
                <a:cs typeface="Times New Roman"/>
              </a:rPr>
              <a:t>zu</a:t>
            </a:r>
          </a:p>
          <a:p>
            <a:pPr algn="ctr" defTabSz="685800">
              <a:defRPr/>
            </a:pPr>
            <a:r>
              <a:rPr lang="de-DE" dirty="0" smtClean="0">
                <a:ea typeface="Times New Roman"/>
                <a:cs typeface="Times New Roman"/>
              </a:rPr>
              <a:t>H</a:t>
            </a:r>
            <a:r>
              <a:rPr lang="de-DE" b="1" dirty="0" smtClean="0">
                <a:ea typeface="Times New Roman"/>
                <a:cs typeface="Times New Roman"/>
              </a:rPr>
              <a:t>S</a:t>
            </a:r>
            <a:r>
              <a:rPr lang="de-DE" dirty="0" smtClean="0">
                <a:ea typeface="Times New Roman"/>
                <a:cs typeface="Times New Roman"/>
              </a:rPr>
              <a:t>O</a:t>
            </a:r>
            <a:r>
              <a:rPr lang="de-DE" baseline="-25000" dirty="0" smtClean="0">
                <a:ea typeface="Times New Roman"/>
                <a:cs typeface="Times New Roman"/>
              </a:rPr>
              <a:t>4</a:t>
            </a:r>
            <a:r>
              <a:rPr lang="de-DE" baseline="30000" dirty="0" smtClean="0">
                <a:ea typeface="Times New Roman"/>
                <a:cs typeface="Times New Roman"/>
              </a:rPr>
              <a:t>-</a:t>
            </a:r>
            <a:endParaRPr lang="de-DE" dirty="0">
              <a:ea typeface="Times New Roman"/>
              <a:cs typeface="Times New Roman"/>
            </a:endParaRPr>
          </a:p>
        </p:txBody>
      </p:sp>
      <p:sp>
        <p:nvSpPr>
          <p:cNvPr id="70" name="Rechteck 1"/>
          <p:cNvSpPr/>
          <p:nvPr/>
        </p:nvSpPr>
        <p:spPr>
          <a:xfrm flipH="1">
            <a:off x="3428901" y="7644756"/>
            <a:ext cx="1664645" cy="1080000"/>
          </a:xfrm>
          <a:custGeom>
            <a:avLst/>
            <a:gdLst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20000 w 1620000"/>
              <a:gd name="connsiteY2" fmla="*/ 1080000 h 1080000"/>
              <a:gd name="connsiteX3" fmla="*/ 0 w 1620000"/>
              <a:gd name="connsiteY3" fmla="*/ 1080000 h 1080000"/>
              <a:gd name="connsiteX4" fmla="*/ 0 w 1620000"/>
              <a:gd name="connsiteY4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19623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479129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712084"/>
              <a:gd name="connsiteY0" fmla="*/ 0 h 1080000"/>
              <a:gd name="connsiteX1" fmla="*/ 1620000 w 1712084"/>
              <a:gd name="connsiteY1" fmla="*/ 0 h 1080000"/>
              <a:gd name="connsiteX2" fmla="*/ 1507705 w 1712084"/>
              <a:gd name="connsiteY2" fmla="*/ 394744 h 1080000"/>
              <a:gd name="connsiteX3" fmla="*/ 1479129 w 1712084"/>
              <a:gd name="connsiteY3" fmla="*/ 540000 h 1080000"/>
              <a:gd name="connsiteX4" fmla="*/ 1620000 w 1712084"/>
              <a:gd name="connsiteY4" fmla="*/ 1080000 h 1080000"/>
              <a:gd name="connsiteX5" fmla="*/ 0 w 1712084"/>
              <a:gd name="connsiteY5" fmla="*/ 1080000 h 1080000"/>
              <a:gd name="connsiteX6" fmla="*/ 0 w 1712084"/>
              <a:gd name="connsiteY6" fmla="*/ 0 h 1080000"/>
              <a:gd name="connsiteX0" fmla="*/ 0 w 1717457"/>
              <a:gd name="connsiteY0" fmla="*/ 0 h 1080000"/>
              <a:gd name="connsiteX1" fmla="*/ 1620000 w 1717457"/>
              <a:gd name="connsiteY1" fmla="*/ 0 h 1080000"/>
              <a:gd name="connsiteX2" fmla="*/ 1507705 w 1717457"/>
              <a:gd name="connsiteY2" fmla="*/ 394744 h 1080000"/>
              <a:gd name="connsiteX3" fmla="*/ 1479129 w 1717457"/>
              <a:gd name="connsiteY3" fmla="*/ 540000 h 1080000"/>
              <a:gd name="connsiteX4" fmla="*/ 1620000 w 1717457"/>
              <a:gd name="connsiteY4" fmla="*/ 1080000 h 1080000"/>
              <a:gd name="connsiteX5" fmla="*/ 0 w 1717457"/>
              <a:gd name="connsiteY5" fmla="*/ 1080000 h 1080000"/>
              <a:gd name="connsiteX6" fmla="*/ 0 w 1717457"/>
              <a:gd name="connsiteY6" fmla="*/ 0 h 1080000"/>
              <a:gd name="connsiteX0" fmla="*/ 0 w 1743648"/>
              <a:gd name="connsiteY0" fmla="*/ 0 h 1080000"/>
              <a:gd name="connsiteX1" fmla="*/ 1620000 w 1743648"/>
              <a:gd name="connsiteY1" fmla="*/ 0 h 1080000"/>
              <a:gd name="connsiteX2" fmla="*/ 1614861 w 1743648"/>
              <a:gd name="connsiteY2" fmla="*/ 399506 h 1080000"/>
              <a:gd name="connsiteX3" fmla="*/ 1479129 w 1743648"/>
              <a:gd name="connsiteY3" fmla="*/ 540000 h 1080000"/>
              <a:gd name="connsiteX4" fmla="*/ 1620000 w 1743648"/>
              <a:gd name="connsiteY4" fmla="*/ 1080000 h 1080000"/>
              <a:gd name="connsiteX5" fmla="*/ 0 w 1743648"/>
              <a:gd name="connsiteY5" fmla="*/ 1080000 h 1080000"/>
              <a:gd name="connsiteX6" fmla="*/ 0 w 1743648"/>
              <a:gd name="connsiteY6" fmla="*/ 0 h 1080000"/>
              <a:gd name="connsiteX0" fmla="*/ 0 w 1732244"/>
              <a:gd name="connsiteY0" fmla="*/ 0 h 1080000"/>
              <a:gd name="connsiteX1" fmla="*/ 1620000 w 1732244"/>
              <a:gd name="connsiteY1" fmla="*/ 0 h 1080000"/>
              <a:gd name="connsiteX2" fmla="*/ 1614861 w 1732244"/>
              <a:gd name="connsiteY2" fmla="*/ 399506 h 1080000"/>
              <a:gd name="connsiteX3" fmla="*/ 1479129 w 1732244"/>
              <a:gd name="connsiteY3" fmla="*/ 540000 h 1080000"/>
              <a:gd name="connsiteX4" fmla="*/ 1620000 w 1732244"/>
              <a:gd name="connsiteY4" fmla="*/ 1080000 h 1080000"/>
              <a:gd name="connsiteX5" fmla="*/ 0 w 1732244"/>
              <a:gd name="connsiteY5" fmla="*/ 1080000 h 1080000"/>
              <a:gd name="connsiteX6" fmla="*/ 0 w 1732244"/>
              <a:gd name="connsiteY6" fmla="*/ 0 h 1080000"/>
              <a:gd name="connsiteX0" fmla="*/ 0 w 1621189"/>
              <a:gd name="connsiteY0" fmla="*/ 0 h 1080000"/>
              <a:gd name="connsiteX1" fmla="*/ 1620000 w 1621189"/>
              <a:gd name="connsiteY1" fmla="*/ 0 h 1080000"/>
              <a:gd name="connsiteX2" fmla="*/ 1614861 w 1621189"/>
              <a:gd name="connsiteY2" fmla="*/ 399506 h 1080000"/>
              <a:gd name="connsiteX3" fmla="*/ 1479129 w 1621189"/>
              <a:gd name="connsiteY3" fmla="*/ 540000 h 1080000"/>
              <a:gd name="connsiteX4" fmla="*/ 1620000 w 1621189"/>
              <a:gd name="connsiteY4" fmla="*/ 1080000 h 1080000"/>
              <a:gd name="connsiteX5" fmla="*/ 0 w 1621189"/>
              <a:gd name="connsiteY5" fmla="*/ 1080000 h 1080000"/>
              <a:gd name="connsiteX6" fmla="*/ 0 w 1621189"/>
              <a:gd name="connsiteY6" fmla="*/ 0 h 1080000"/>
              <a:gd name="connsiteX0" fmla="*/ 0 w 1623818"/>
              <a:gd name="connsiteY0" fmla="*/ 0 h 1080000"/>
              <a:gd name="connsiteX1" fmla="*/ 1620000 w 1623818"/>
              <a:gd name="connsiteY1" fmla="*/ 0 h 1080000"/>
              <a:gd name="connsiteX2" fmla="*/ 1619624 w 1623818"/>
              <a:gd name="connsiteY2" fmla="*/ 399506 h 1080000"/>
              <a:gd name="connsiteX3" fmla="*/ 1479129 w 1623818"/>
              <a:gd name="connsiteY3" fmla="*/ 540000 h 1080000"/>
              <a:gd name="connsiteX4" fmla="*/ 1620000 w 1623818"/>
              <a:gd name="connsiteY4" fmla="*/ 1080000 h 1080000"/>
              <a:gd name="connsiteX5" fmla="*/ 0 w 1623818"/>
              <a:gd name="connsiteY5" fmla="*/ 1080000 h 1080000"/>
              <a:gd name="connsiteX6" fmla="*/ 0 w 1623818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711495"/>
              <a:gd name="connsiteY0" fmla="*/ 0 h 1080000"/>
              <a:gd name="connsiteX1" fmla="*/ 1620000 w 1711495"/>
              <a:gd name="connsiteY1" fmla="*/ 0 h 1080000"/>
              <a:gd name="connsiteX2" fmla="*/ 1619624 w 1711495"/>
              <a:gd name="connsiteY2" fmla="*/ 399506 h 1080000"/>
              <a:gd name="connsiteX3" fmla="*/ 1479129 w 1711495"/>
              <a:gd name="connsiteY3" fmla="*/ 540000 h 1080000"/>
              <a:gd name="connsiteX4" fmla="*/ 1505322 w 1711495"/>
              <a:gd name="connsiteY4" fmla="*/ 687638 h 1080000"/>
              <a:gd name="connsiteX5" fmla="*/ 1620000 w 1711495"/>
              <a:gd name="connsiteY5" fmla="*/ 1080000 h 1080000"/>
              <a:gd name="connsiteX6" fmla="*/ 0 w 1711495"/>
              <a:gd name="connsiteY6" fmla="*/ 1080000 h 1080000"/>
              <a:gd name="connsiteX7" fmla="*/ 0 w 1711495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1421"/>
              <a:gd name="connsiteY0" fmla="*/ 0 h 1080000"/>
              <a:gd name="connsiteX1" fmla="*/ 1620000 w 1731421"/>
              <a:gd name="connsiteY1" fmla="*/ 0 h 1080000"/>
              <a:gd name="connsiteX2" fmla="*/ 1619624 w 1731421"/>
              <a:gd name="connsiteY2" fmla="*/ 399506 h 1080000"/>
              <a:gd name="connsiteX3" fmla="*/ 1479129 w 1731421"/>
              <a:gd name="connsiteY3" fmla="*/ 540000 h 1080000"/>
              <a:gd name="connsiteX4" fmla="*/ 1622003 w 1731421"/>
              <a:gd name="connsiteY4" fmla="*/ 687638 h 1080000"/>
              <a:gd name="connsiteX5" fmla="*/ 1620000 w 1731421"/>
              <a:gd name="connsiteY5" fmla="*/ 1080000 h 1080000"/>
              <a:gd name="connsiteX6" fmla="*/ 0 w 1731421"/>
              <a:gd name="connsiteY6" fmla="*/ 1080000 h 1080000"/>
              <a:gd name="connsiteX7" fmla="*/ 0 w 1731421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372 w 1622003"/>
              <a:gd name="connsiteY7" fmla="*/ 542381 h 1080000"/>
              <a:gd name="connsiteX8" fmla="*/ 0 w 1622003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20685 w 1742688"/>
              <a:gd name="connsiteY9" fmla="*/ 0 h 1080000"/>
              <a:gd name="connsiteX0" fmla="*/ 2397 w 1624400"/>
              <a:gd name="connsiteY0" fmla="*/ 0 h 1080000"/>
              <a:gd name="connsiteX1" fmla="*/ 1622397 w 1624400"/>
              <a:gd name="connsiteY1" fmla="*/ 0 h 1080000"/>
              <a:gd name="connsiteX2" fmla="*/ 1622021 w 1624400"/>
              <a:gd name="connsiteY2" fmla="*/ 399506 h 1080000"/>
              <a:gd name="connsiteX3" fmla="*/ 1481526 w 1624400"/>
              <a:gd name="connsiteY3" fmla="*/ 540000 h 1080000"/>
              <a:gd name="connsiteX4" fmla="*/ 1624400 w 1624400"/>
              <a:gd name="connsiteY4" fmla="*/ 687638 h 1080000"/>
              <a:gd name="connsiteX5" fmla="*/ 1622397 w 1624400"/>
              <a:gd name="connsiteY5" fmla="*/ 1080000 h 1080000"/>
              <a:gd name="connsiteX6" fmla="*/ 2397 w 1624400"/>
              <a:gd name="connsiteY6" fmla="*/ 1080000 h 1080000"/>
              <a:gd name="connsiteX7" fmla="*/ 388 w 1624400"/>
              <a:gd name="connsiteY7" fmla="*/ 687638 h 1080000"/>
              <a:gd name="connsiteX8" fmla="*/ 2769 w 1624400"/>
              <a:gd name="connsiteY8" fmla="*/ 542381 h 1080000"/>
              <a:gd name="connsiteX9" fmla="*/ 2397 w 1624400"/>
              <a:gd name="connsiteY9" fmla="*/ 0 h 1080000"/>
              <a:gd name="connsiteX0" fmla="*/ 2009 w 1624012"/>
              <a:gd name="connsiteY0" fmla="*/ 0 h 1080000"/>
              <a:gd name="connsiteX1" fmla="*/ 1622009 w 1624012"/>
              <a:gd name="connsiteY1" fmla="*/ 0 h 1080000"/>
              <a:gd name="connsiteX2" fmla="*/ 1621633 w 1624012"/>
              <a:gd name="connsiteY2" fmla="*/ 399506 h 1080000"/>
              <a:gd name="connsiteX3" fmla="*/ 1481138 w 1624012"/>
              <a:gd name="connsiteY3" fmla="*/ 540000 h 1080000"/>
              <a:gd name="connsiteX4" fmla="*/ 1624012 w 1624012"/>
              <a:gd name="connsiteY4" fmla="*/ 687638 h 1080000"/>
              <a:gd name="connsiteX5" fmla="*/ 1622009 w 1624012"/>
              <a:gd name="connsiteY5" fmla="*/ 1080000 h 1080000"/>
              <a:gd name="connsiteX6" fmla="*/ 2009 w 1624012"/>
              <a:gd name="connsiteY6" fmla="*/ 1080000 h 1080000"/>
              <a:gd name="connsiteX7" fmla="*/ 0 w 1624012"/>
              <a:gd name="connsiteY7" fmla="*/ 687638 h 1080000"/>
              <a:gd name="connsiteX8" fmla="*/ 2381 w 1624012"/>
              <a:gd name="connsiteY8" fmla="*/ 542381 h 1080000"/>
              <a:gd name="connsiteX9" fmla="*/ 2009 w 1624012"/>
              <a:gd name="connsiteY9" fmla="*/ 0 h 1080000"/>
              <a:gd name="connsiteX0" fmla="*/ 3406 w 1625409"/>
              <a:gd name="connsiteY0" fmla="*/ 0 h 1080000"/>
              <a:gd name="connsiteX1" fmla="*/ 1623406 w 1625409"/>
              <a:gd name="connsiteY1" fmla="*/ 0 h 1080000"/>
              <a:gd name="connsiteX2" fmla="*/ 1623030 w 1625409"/>
              <a:gd name="connsiteY2" fmla="*/ 399506 h 1080000"/>
              <a:gd name="connsiteX3" fmla="*/ 1482535 w 1625409"/>
              <a:gd name="connsiteY3" fmla="*/ 540000 h 1080000"/>
              <a:gd name="connsiteX4" fmla="*/ 1625409 w 1625409"/>
              <a:gd name="connsiteY4" fmla="*/ 687638 h 1080000"/>
              <a:gd name="connsiteX5" fmla="*/ 1623406 w 1625409"/>
              <a:gd name="connsiteY5" fmla="*/ 1080000 h 1080000"/>
              <a:gd name="connsiteX6" fmla="*/ 3406 w 1625409"/>
              <a:gd name="connsiteY6" fmla="*/ 1080000 h 1080000"/>
              <a:gd name="connsiteX7" fmla="*/ 1397 w 1625409"/>
              <a:gd name="connsiteY7" fmla="*/ 687638 h 1080000"/>
              <a:gd name="connsiteX8" fmla="*/ 3778 w 1625409"/>
              <a:gd name="connsiteY8" fmla="*/ 542381 h 1080000"/>
              <a:gd name="connsiteX9" fmla="*/ 3406 w 1625409"/>
              <a:gd name="connsiteY9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2905 w 1624908"/>
              <a:gd name="connsiteY9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18676 w 1742688"/>
              <a:gd name="connsiteY9" fmla="*/ 394744 h 1080000"/>
              <a:gd name="connsiteX10" fmla="*/ 120685 w 174268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5256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896 w 1624908"/>
              <a:gd name="connsiteY8" fmla="*/ 394744 h 1080000"/>
              <a:gd name="connsiteX9" fmla="*/ 2905 w 1624908"/>
              <a:gd name="connsiteY9" fmla="*/ 0 h 1080000"/>
              <a:gd name="connsiteX0" fmla="*/ 120671 w 1742674"/>
              <a:gd name="connsiteY0" fmla="*/ 0 h 1080000"/>
              <a:gd name="connsiteX1" fmla="*/ 1740671 w 1742674"/>
              <a:gd name="connsiteY1" fmla="*/ 0 h 1080000"/>
              <a:gd name="connsiteX2" fmla="*/ 1740295 w 1742674"/>
              <a:gd name="connsiteY2" fmla="*/ 399506 h 1080000"/>
              <a:gd name="connsiteX3" fmla="*/ 1534715 w 1742674"/>
              <a:gd name="connsiteY3" fmla="*/ 540000 h 1080000"/>
              <a:gd name="connsiteX4" fmla="*/ 1742674 w 1742674"/>
              <a:gd name="connsiteY4" fmla="*/ 687638 h 1080000"/>
              <a:gd name="connsiteX5" fmla="*/ 1740671 w 1742674"/>
              <a:gd name="connsiteY5" fmla="*/ 1080000 h 1080000"/>
              <a:gd name="connsiteX6" fmla="*/ 120671 w 1742674"/>
              <a:gd name="connsiteY6" fmla="*/ 1080000 h 1080000"/>
              <a:gd name="connsiteX7" fmla="*/ 118662 w 1742674"/>
              <a:gd name="connsiteY7" fmla="*/ 687638 h 1080000"/>
              <a:gd name="connsiteX8" fmla="*/ 120671 w 1742674"/>
              <a:gd name="connsiteY8" fmla="*/ 0 h 1080000"/>
              <a:gd name="connsiteX0" fmla="*/ 202500 w 1824503"/>
              <a:gd name="connsiteY0" fmla="*/ 0 h 1080000"/>
              <a:gd name="connsiteX1" fmla="*/ 1822500 w 1824503"/>
              <a:gd name="connsiteY1" fmla="*/ 0 h 1080000"/>
              <a:gd name="connsiteX2" fmla="*/ 1822124 w 1824503"/>
              <a:gd name="connsiteY2" fmla="*/ 399506 h 1080000"/>
              <a:gd name="connsiteX3" fmla="*/ 1616544 w 1824503"/>
              <a:gd name="connsiteY3" fmla="*/ 540000 h 1080000"/>
              <a:gd name="connsiteX4" fmla="*/ 1824503 w 1824503"/>
              <a:gd name="connsiteY4" fmla="*/ 687638 h 1080000"/>
              <a:gd name="connsiteX5" fmla="*/ 1822500 w 1824503"/>
              <a:gd name="connsiteY5" fmla="*/ 1080000 h 1080000"/>
              <a:gd name="connsiteX6" fmla="*/ 202500 w 1824503"/>
              <a:gd name="connsiteY6" fmla="*/ 1080000 h 1080000"/>
              <a:gd name="connsiteX7" fmla="*/ 202500 w 1824503"/>
              <a:gd name="connsiteY7" fmla="*/ 0 h 1080000"/>
              <a:gd name="connsiteX0" fmla="*/ 121122 w 1743125"/>
              <a:gd name="connsiteY0" fmla="*/ 0 h 1080000"/>
              <a:gd name="connsiteX1" fmla="*/ 1741122 w 1743125"/>
              <a:gd name="connsiteY1" fmla="*/ 0 h 1080000"/>
              <a:gd name="connsiteX2" fmla="*/ 1740746 w 1743125"/>
              <a:gd name="connsiteY2" fmla="*/ 399506 h 1080000"/>
              <a:gd name="connsiteX3" fmla="*/ 1535166 w 1743125"/>
              <a:gd name="connsiteY3" fmla="*/ 540000 h 1080000"/>
              <a:gd name="connsiteX4" fmla="*/ 1743125 w 1743125"/>
              <a:gd name="connsiteY4" fmla="*/ 687638 h 1080000"/>
              <a:gd name="connsiteX5" fmla="*/ 1741122 w 1743125"/>
              <a:gd name="connsiteY5" fmla="*/ 1080000 h 1080000"/>
              <a:gd name="connsiteX6" fmla="*/ 121122 w 1743125"/>
              <a:gd name="connsiteY6" fmla="*/ 1080000 h 1080000"/>
              <a:gd name="connsiteX7" fmla="*/ 121122 w 1743125"/>
              <a:gd name="connsiteY7" fmla="*/ 0 h 1080000"/>
              <a:gd name="connsiteX0" fmla="*/ 2950 w 1624953"/>
              <a:gd name="connsiteY0" fmla="*/ 0 h 1080000"/>
              <a:gd name="connsiteX1" fmla="*/ 1622950 w 1624953"/>
              <a:gd name="connsiteY1" fmla="*/ 0 h 1080000"/>
              <a:gd name="connsiteX2" fmla="*/ 1622574 w 1624953"/>
              <a:gd name="connsiteY2" fmla="*/ 399506 h 1080000"/>
              <a:gd name="connsiteX3" fmla="*/ 1416994 w 1624953"/>
              <a:gd name="connsiteY3" fmla="*/ 540000 h 1080000"/>
              <a:gd name="connsiteX4" fmla="*/ 1624953 w 1624953"/>
              <a:gd name="connsiteY4" fmla="*/ 687638 h 1080000"/>
              <a:gd name="connsiteX5" fmla="*/ 1622950 w 1624953"/>
              <a:gd name="connsiteY5" fmla="*/ 1080000 h 1080000"/>
              <a:gd name="connsiteX6" fmla="*/ 2950 w 1624953"/>
              <a:gd name="connsiteY6" fmla="*/ 1080000 h 1080000"/>
              <a:gd name="connsiteX7" fmla="*/ 2950 w 1624953"/>
              <a:gd name="connsiteY7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24953" h="1080000">
                <a:moveTo>
                  <a:pt x="2950" y="0"/>
                </a:moveTo>
                <a:lnTo>
                  <a:pt x="1622950" y="0"/>
                </a:lnTo>
                <a:cubicBezTo>
                  <a:pt x="1624203" y="189616"/>
                  <a:pt x="1623952" y="194990"/>
                  <a:pt x="1622574" y="399506"/>
                </a:cubicBezTo>
                <a:cubicBezTo>
                  <a:pt x="1425910" y="533163"/>
                  <a:pt x="1619808" y="399597"/>
                  <a:pt x="1416994" y="540000"/>
                </a:cubicBezTo>
                <a:cubicBezTo>
                  <a:pt x="1624954" y="689622"/>
                  <a:pt x="1426625" y="546044"/>
                  <a:pt x="1624953" y="687638"/>
                </a:cubicBezTo>
                <a:cubicBezTo>
                  <a:pt x="1622238" y="787163"/>
                  <a:pt x="1621425" y="928881"/>
                  <a:pt x="1622950" y="1080000"/>
                </a:cubicBezTo>
                <a:lnTo>
                  <a:pt x="2950" y="1080000"/>
                </a:lnTo>
                <a:cubicBezTo>
                  <a:pt x="-2060" y="754743"/>
                  <a:pt x="263" y="275250"/>
                  <a:pt x="2950" y="0"/>
                </a:cubicBezTo>
                <a:close/>
              </a:path>
            </a:pathLst>
          </a:custGeom>
          <a:ln w="222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800">
              <a:defRPr/>
            </a:pPr>
            <a:r>
              <a:rPr lang="de-DE" b="1" dirty="0" smtClean="0">
                <a:ea typeface="Times New Roman"/>
                <a:cs typeface="Times New Roman"/>
              </a:rPr>
              <a:t>Ag</a:t>
            </a:r>
            <a:r>
              <a:rPr lang="de-DE" baseline="-25000" dirty="0" smtClean="0">
                <a:ea typeface="Times New Roman"/>
                <a:cs typeface="Times New Roman"/>
              </a:rPr>
              <a:t>2</a:t>
            </a:r>
            <a:r>
              <a:rPr lang="de-DE" dirty="0" smtClean="0">
                <a:ea typeface="Times New Roman"/>
                <a:cs typeface="Times New Roman"/>
              </a:rPr>
              <a:t>O</a:t>
            </a:r>
          </a:p>
          <a:p>
            <a:pPr algn="ctr" defTabSz="685800">
              <a:defRPr/>
            </a:pPr>
            <a:r>
              <a:rPr lang="de-DE" dirty="0" smtClean="0">
                <a:ea typeface="Times New Roman"/>
                <a:cs typeface="Times New Roman"/>
              </a:rPr>
              <a:t>zu</a:t>
            </a:r>
          </a:p>
          <a:p>
            <a:pPr algn="ctr" defTabSz="685800">
              <a:defRPr/>
            </a:pPr>
            <a:r>
              <a:rPr lang="de-DE" b="1" dirty="0" err="1" smtClean="0">
                <a:ea typeface="Times New Roman"/>
                <a:cs typeface="Times New Roman"/>
              </a:rPr>
              <a:t>Ag</a:t>
            </a:r>
            <a:endParaRPr lang="de-DE" dirty="0">
              <a:ea typeface="Times New Roman"/>
              <a:cs typeface="Times New Roman"/>
            </a:endParaRPr>
          </a:p>
        </p:txBody>
      </p:sp>
      <p:sp>
        <p:nvSpPr>
          <p:cNvPr id="71" name="Rechteck 1"/>
          <p:cNvSpPr/>
          <p:nvPr/>
        </p:nvSpPr>
        <p:spPr>
          <a:xfrm flipH="1">
            <a:off x="3428901" y="8723189"/>
            <a:ext cx="1664645" cy="1080000"/>
          </a:xfrm>
          <a:custGeom>
            <a:avLst/>
            <a:gdLst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20000 w 1620000"/>
              <a:gd name="connsiteY2" fmla="*/ 1080000 h 1080000"/>
              <a:gd name="connsiteX3" fmla="*/ 0 w 1620000"/>
              <a:gd name="connsiteY3" fmla="*/ 1080000 h 1080000"/>
              <a:gd name="connsiteX4" fmla="*/ 0 w 1620000"/>
              <a:gd name="connsiteY4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19623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479129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712084"/>
              <a:gd name="connsiteY0" fmla="*/ 0 h 1080000"/>
              <a:gd name="connsiteX1" fmla="*/ 1620000 w 1712084"/>
              <a:gd name="connsiteY1" fmla="*/ 0 h 1080000"/>
              <a:gd name="connsiteX2" fmla="*/ 1507705 w 1712084"/>
              <a:gd name="connsiteY2" fmla="*/ 394744 h 1080000"/>
              <a:gd name="connsiteX3" fmla="*/ 1479129 w 1712084"/>
              <a:gd name="connsiteY3" fmla="*/ 540000 h 1080000"/>
              <a:gd name="connsiteX4" fmla="*/ 1620000 w 1712084"/>
              <a:gd name="connsiteY4" fmla="*/ 1080000 h 1080000"/>
              <a:gd name="connsiteX5" fmla="*/ 0 w 1712084"/>
              <a:gd name="connsiteY5" fmla="*/ 1080000 h 1080000"/>
              <a:gd name="connsiteX6" fmla="*/ 0 w 1712084"/>
              <a:gd name="connsiteY6" fmla="*/ 0 h 1080000"/>
              <a:gd name="connsiteX0" fmla="*/ 0 w 1717457"/>
              <a:gd name="connsiteY0" fmla="*/ 0 h 1080000"/>
              <a:gd name="connsiteX1" fmla="*/ 1620000 w 1717457"/>
              <a:gd name="connsiteY1" fmla="*/ 0 h 1080000"/>
              <a:gd name="connsiteX2" fmla="*/ 1507705 w 1717457"/>
              <a:gd name="connsiteY2" fmla="*/ 394744 h 1080000"/>
              <a:gd name="connsiteX3" fmla="*/ 1479129 w 1717457"/>
              <a:gd name="connsiteY3" fmla="*/ 540000 h 1080000"/>
              <a:gd name="connsiteX4" fmla="*/ 1620000 w 1717457"/>
              <a:gd name="connsiteY4" fmla="*/ 1080000 h 1080000"/>
              <a:gd name="connsiteX5" fmla="*/ 0 w 1717457"/>
              <a:gd name="connsiteY5" fmla="*/ 1080000 h 1080000"/>
              <a:gd name="connsiteX6" fmla="*/ 0 w 1717457"/>
              <a:gd name="connsiteY6" fmla="*/ 0 h 1080000"/>
              <a:gd name="connsiteX0" fmla="*/ 0 w 1743648"/>
              <a:gd name="connsiteY0" fmla="*/ 0 h 1080000"/>
              <a:gd name="connsiteX1" fmla="*/ 1620000 w 1743648"/>
              <a:gd name="connsiteY1" fmla="*/ 0 h 1080000"/>
              <a:gd name="connsiteX2" fmla="*/ 1614861 w 1743648"/>
              <a:gd name="connsiteY2" fmla="*/ 399506 h 1080000"/>
              <a:gd name="connsiteX3" fmla="*/ 1479129 w 1743648"/>
              <a:gd name="connsiteY3" fmla="*/ 540000 h 1080000"/>
              <a:gd name="connsiteX4" fmla="*/ 1620000 w 1743648"/>
              <a:gd name="connsiteY4" fmla="*/ 1080000 h 1080000"/>
              <a:gd name="connsiteX5" fmla="*/ 0 w 1743648"/>
              <a:gd name="connsiteY5" fmla="*/ 1080000 h 1080000"/>
              <a:gd name="connsiteX6" fmla="*/ 0 w 1743648"/>
              <a:gd name="connsiteY6" fmla="*/ 0 h 1080000"/>
              <a:gd name="connsiteX0" fmla="*/ 0 w 1732244"/>
              <a:gd name="connsiteY0" fmla="*/ 0 h 1080000"/>
              <a:gd name="connsiteX1" fmla="*/ 1620000 w 1732244"/>
              <a:gd name="connsiteY1" fmla="*/ 0 h 1080000"/>
              <a:gd name="connsiteX2" fmla="*/ 1614861 w 1732244"/>
              <a:gd name="connsiteY2" fmla="*/ 399506 h 1080000"/>
              <a:gd name="connsiteX3" fmla="*/ 1479129 w 1732244"/>
              <a:gd name="connsiteY3" fmla="*/ 540000 h 1080000"/>
              <a:gd name="connsiteX4" fmla="*/ 1620000 w 1732244"/>
              <a:gd name="connsiteY4" fmla="*/ 1080000 h 1080000"/>
              <a:gd name="connsiteX5" fmla="*/ 0 w 1732244"/>
              <a:gd name="connsiteY5" fmla="*/ 1080000 h 1080000"/>
              <a:gd name="connsiteX6" fmla="*/ 0 w 1732244"/>
              <a:gd name="connsiteY6" fmla="*/ 0 h 1080000"/>
              <a:gd name="connsiteX0" fmla="*/ 0 w 1621189"/>
              <a:gd name="connsiteY0" fmla="*/ 0 h 1080000"/>
              <a:gd name="connsiteX1" fmla="*/ 1620000 w 1621189"/>
              <a:gd name="connsiteY1" fmla="*/ 0 h 1080000"/>
              <a:gd name="connsiteX2" fmla="*/ 1614861 w 1621189"/>
              <a:gd name="connsiteY2" fmla="*/ 399506 h 1080000"/>
              <a:gd name="connsiteX3" fmla="*/ 1479129 w 1621189"/>
              <a:gd name="connsiteY3" fmla="*/ 540000 h 1080000"/>
              <a:gd name="connsiteX4" fmla="*/ 1620000 w 1621189"/>
              <a:gd name="connsiteY4" fmla="*/ 1080000 h 1080000"/>
              <a:gd name="connsiteX5" fmla="*/ 0 w 1621189"/>
              <a:gd name="connsiteY5" fmla="*/ 1080000 h 1080000"/>
              <a:gd name="connsiteX6" fmla="*/ 0 w 1621189"/>
              <a:gd name="connsiteY6" fmla="*/ 0 h 1080000"/>
              <a:gd name="connsiteX0" fmla="*/ 0 w 1623818"/>
              <a:gd name="connsiteY0" fmla="*/ 0 h 1080000"/>
              <a:gd name="connsiteX1" fmla="*/ 1620000 w 1623818"/>
              <a:gd name="connsiteY1" fmla="*/ 0 h 1080000"/>
              <a:gd name="connsiteX2" fmla="*/ 1619624 w 1623818"/>
              <a:gd name="connsiteY2" fmla="*/ 399506 h 1080000"/>
              <a:gd name="connsiteX3" fmla="*/ 1479129 w 1623818"/>
              <a:gd name="connsiteY3" fmla="*/ 540000 h 1080000"/>
              <a:gd name="connsiteX4" fmla="*/ 1620000 w 1623818"/>
              <a:gd name="connsiteY4" fmla="*/ 1080000 h 1080000"/>
              <a:gd name="connsiteX5" fmla="*/ 0 w 1623818"/>
              <a:gd name="connsiteY5" fmla="*/ 1080000 h 1080000"/>
              <a:gd name="connsiteX6" fmla="*/ 0 w 1623818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711495"/>
              <a:gd name="connsiteY0" fmla="*/ 0 h 1080000"/>
              <a:gd name="connsiteX1" fmla="*/ 1620000 w 1711495"/>
              <a:gd name="connsiteY1" fmla="*/ 0 h 1080000"/>
              <a:gd name="connsiteX2" fmla="*/ 1619624 w 1711495"/>
              <a:gd name="connsiteY2" fmla="*/ 399506 h 1080000"/>
              <a:gd name="connsiteX3" fmla="*/ 1479129 w 1711495"/>
              <a:gd name="connsiteY3" fmla="*/ 540000 h 1080000"/>
              <a:gd name="connsiteX4" fmla="*/ 1505322 w 1711495"/>
              <a:gd name="connsiteY4" fmla="*/ 687638 h 1080000"/>
              <a:gd name="connsiteX5" fmla="*/ 1620000 w 1711495"/>
              <a:gd name="connsiteY5" fmla="*/ 1080000 h 1080000"/>
              <a:gd name="connsiteX6" fmla="*/ 0 w 1711495"/>
              <a:gd name="connsiteY6" fmla="*/ 1080000 h 1080000"/>
              <a:gd name="connsiteX7" fmla="*/ 0 w 1711495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1421"/>
              <a:gd name="connsiteY0" fmla="*/ 0 h 1080000"/>
              <a:gd name="connsiteX1" fmla="*/ 1620000 w 1731421"/>
              <a:gd name="connsiteY1" fmla="*/ 0 h 1080000"/>
              <a:gd name="connsiteX2" fmla="*/ 1619624 w 1731421"/>
              <a:gd name="connsiteY2" fmla="*/ 399506 h 1080000"/>
              <a:gd name="connsiteX3" fmla="*/ 1479129 w 1731421"/>
              <a:gd name="connsiteY3" fmla="*/ 540000 h 1080000"/>
              <a:gd name="connsiteX4" fmla="*/ 1622003 w 1731421"/>
              <a:gd name="connsiteY4" fmla="*/ 687638 h 1080000"/>
              <a:gd name="connsiteX5" fmla="*/ 1620000 w 1731421"/>
              <a:gd name="connsiteY5" fmla="*/ 1080000 h 1080000"/>
              <a:gd name="connsiteX6" fmla="*/ 0 w 1731421"/>
              <a:gd name="connsiteY6" fmla="*/ 1080000 h 1080000"/>
              <a:gd name="connsiteX7" fmla="*/ 0 w 1731421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372 w 1622003"/>
              <a:gd name="connsiteY7" fmla="*/ 542381 h 1080000"/>
              <a:gd name="connsiteX8" fmla="*/ 0 w 1622003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20685 w 1742688"/>
              <a:gd name="connsiteY9" fmla="*/ 0 h 1080000"/>
              <a:gd name="connsiteX0" fmla="*/ 2397 w 1624400"/>
              <a:gd name="connsiteY0" fmla="*/ 0 h 1080000"/>
              <a:gd name="connsiteX1" fmla="*/ 1622397 w 1624400"/>
              <a:gd name="connsiteY1" fmla="*/ 0 h 1080000"/>
              <a:gd name="connsiteX2" fmla="*/ 1622021 w 1624400"/>
              <a:gd name="connsiteY2" fmla="*/ 399506 h 1080000"/>
              <a:gd name="connsiteX3" fmla="*/ 1481526 w 1624400"/>
              <a:gd name="connsiteY3" fmla="*/ 540000 h 1080000"/>
              <a:gd name="connsiteX4" fmla="*/ 1624400 w 1624400"/>
              <a:gd name="connsiteY4" fmla="*/ 687638 h 1080000"/>
              <a:gd name="connsiteX5" fmla="*/ 1622397 w 1624400"/>
              <a:gd name="connsiteY5" fmla="*/ 1080000 h 1080000"/>
              <a:gd name="connsiteX6" fmla="*/ 2397 w 1624400"/>
              <a:gd name="connsiteY6" fmla="*/ 1080000 h 1080000"/>
              <a:gd name="connsiteX7" fmla="*/ 388 w 1624400"/>
              <a:gd name="connsiteY7" fmla="*/ 687638 h 1080000"/>
              <a:gd name="connsiteX8" fmla="*/ 2769 w 1624400"/>
              <a:gd name="connsiteY8" fmla="*/ 542381 h 1080000"/>
              <a:gd name="connsiteX9" fmla="*/ 2397 w 1624400"/>
              <a:gd name="connsiteY9" fmla="*/ 0 h 1080000"/>
              <a:gd name="connsiteX0" fmla="*/ 2009 w 1624012"/>
              <a:gd name="connsiteY0" fmla="*/ 0 h 1080000"/>
              <a:gd name="connsiteX1" fmla="*/ 1622009 w 1624012"/>
              <a:gd name="connsiteY1" fmla="*/ 0 h 1080000"/>
              <a:gd name="connsiteX2" fmla="*/ 1621633 w 1624012"/>
              <a:gd name="connsiteY2" fmla="*/ 399506 h 1080000"/>
              <a:gd name="connsiteX3" fmla="*/ 1481138 w 1624012"/>
              <a:gd name="connsiteY3" fmla="*/ 540000 h 1080000"/>
              <a:gd name="connsiteX4" fmla="*/ 1624012 w 1624012"/>
              <a:gd name="connsiteY4" fmla="*/ 687638 h 1080000"/>
              <a:gd name="connsiteX5" fmla="*/ 1622009 w 1624012"/>
              <a:gd name="connsiteY5" fmla="*/ 1080000 h 1080000"/>
              <a:gd name="connsiteX6" fmla="*/ 2009 w 1624012"/>
              <a:gd name="connsiteY6" fmla="*/ 1080000 h 1080000"/>
              <a:gd name="connsiteX7" fmla="*/ 0 w 1624012"/>
              <a:gd name="connsiteY7" fmla="*/ 687638 h 1080000"/>
              <a:gd name="connsiteX8" fmla="*/ 2381 w 1624012"/>
              <a:gd name="connsiteY8" fmla="*/ 542381 h 1080000"/>
              <a:gd name="connsiteX9" fmla="*/ 2009 w 1624012"/>
              <a:gd name="connsiteY9" fmla="*/ 0 h 1080000"/>
              <a:gd name="connsiteX0" fmla="*/ 3406 w 1625409"/>
              <a:gd name="connsiteY0" fmla="*/ 0 h 1080000"/>
              <a:gd name="connsiteX1" fmla="*/ 1623406 w 1625409"/>
              <a:gd name="connsiteY1" fmla="*/ 0 h 1080000"/>
              <a:gd name="connsiteX2" fmla="*/ 1623030 w 1625409"/>
              <a:gd name="connsiteY2" fmla="*/ 399506 h 1080000"/>
              <a:gd name="connsiteX3" fmla="*/ 1482535 w 1625409"/>
              <a:gd name="connsiteY3" fmla="*/ 540000 h 1080000"/>
              <a:gd name="connsiteX4" fmla="*/ 1625409 w 1625409"/>
              <a:gd name="connsiteY4" fmla="*/ 687638 h 1080000"/>
              <a:gd name="connsiteX5" fmla="*/ 1623406 w 1625409"/>
              <a:gd name="connsiteY5" fmla="*/ 1080000 h 1080000"/>
              <a:gd name="connsiteX6" fmla="*/ 3406 w 1625409"/>
              <a:gd name="connsiteY6" fmla="*/ 1080000 h 1080000"/>
              <a:gd name="connsiteX7" fmla="*/ 1397 w 1625409"/>
              <a:gd name="connsiteY7" fmla="*/ 687638 h 1080000"/>
              <a:gd name="connsiteX8" fmla="*/ 3778 w 1625409"/>
              <a:gd name="connsiteY8" fmla="*/ 542381 h 1080000"/>
              <a:gd name="connsiteX9" fmla="*/ 3406 w 1625409"/>
              <a:gd name="connsiteY9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2905 w 1624908"/>
              <a:gd name="connsiteY9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18676 w 1742688"/>
              <a:gd name="connsiteY9" fmla="*/ 394744 h 1080000"/>
              <a:gd name="connsiteX10" fmla="*/ 120685 w 174268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5256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896 w 1624908"/>
              <a:gd name="connsiteY8" fmla="*/ 394744 h 1080000"/>
              <a:gd name="connsiteX9" fmla="*/ 2905 w 1624908"/>
              <a:gd name="connsiteY9" fmla="*/ 0 h 1080000"/>
              <a:gd name="connsiteX0" fmla="*/ 120671 w 1742674"/>
              <a:gd name="connsiteY0" fmla="*/ 0 h 1080000"/>
              <a:gd name="connsiteX1" fmla="*/ 1740671 w 1742674"/>
              <a:gd name="connsiteY1" fmla="*/ 0 h 1080000"/>
              <a:gd name="connsiteX2" fmla="*/ 1740295 w 1742674"/>
              <a:gd name="connsiteY2" fmla="*/ 399506 h 1080000"/>
              <a:gd name="connsiteX3" fmla="*/ 1534715 w 1742674"/>
              <a:gd name="connsiteY3" fmla="*/ 540000 h 1080000"/>
              <a:gd name="connsiteX4" fmla="*/ 1742674 w 1742674"/>
              <a:gd name="connsiteY4" fmla="*/ 687638 h 1080000"/>
              <a:gd name="connsiteX5" fmla="*/ 1740671 w 1742674"/>
              <a:gd name="connsiteY5" fmla="*/ 1080000 h 1080000"/>
              <a:gd name="connsiteX6" fmla="*/ 120671 w 1742674"/>
              <a:gd name="connsiteY6" fmla="*/ 1080000 h 1080000"/>
              <a:gd name="connsiteX7" fmla="*/ 118662 w 1742674"/>
              <a:gd name="connsiteY7" fmla="*/ 687638 h 1080000"/>
              <a:gd name="connsiteX8" fmla="*/ 120671 w 1742674"/>
              <a:gd name="connsiteY8" fmla="*/ 0 h 1080000"/>
              <a:gd name="connsiteX0" fmla="*/ 202500 w 1824503"/>
              <a:gd name="connsiteY0" fmla="*/ 0 h 1080000"/>
              <a:gd name="connsiteX1" fmla="*/ 1822500 w 1824503"/>
              <a:gd name="connsiteY1" fmla="*/ 0 h 1080000"/>
              <a:gd name="connsiteX2" fmla="*/ 1822124 w 1824503"/>
              <a:gd name="connsiteY2" fmla="*/ 399506 h 1080000"/>
              <a:gd name="connsiteX3" fmla="*/ 1616544 w 1824503"/>
              <a:gd name="connsiteY3" fmla="*/ 540000 h 1080000"/>
              <a:gd name="connsiteX4" fmla="*/ 1824503 w 1824503"/>
              <a:gd name="connsiteY4" fmla="*/ 687638 h 1080000"/>
              <a:gd name="connsiteX5" fmla="*/ 1822500 w 1824503"/>
              <a:gd name="connsiteY5" fmla="*/ 1080000 h 1080000"/>
              <a:gd name="connsiteX6" fmla="*/ 202500 w 1824503"/>
              <a:gd name="connsiteY6" fmla="*/ 1080000 h 1080000"/>
              <a:gd name="connsiteX7" fmla="*/ 202500 w 1824503"/>
              <a:gd name="connsiteY7" fmla="*/ 0 h 1080000"/>
              <a:gd name="connsiteX0" fmla="*/ 121122 w 1743125"/>
              <a:gd name="connsiteY0" fmla="*/ 0 h 1080000"/>
              <a:gd name="connsiteX1" fmla="*/ 1741122 w 1743125"/>
              <a:gd name="connsiteY1" fmla="*/ 0 h 1080000"/>
              <a:gd name="connsiteX2" fmla="*/ 1740746 w 1743125"/>
              <a:gd name="connsiteY2" fmla="*/ 399506 h 1080000"/>
              <a:gd name="connsiteX3" fmla="*/ 1535166 w 1743125"/>
              <a:gd name="connsiteY3" fmla="*/ 540000 h 1080000"/>
              <a:gd name="connsiteX4" fmla="*/ 1743125 w 1743125"/>
              <a:gd name="connsiteY4" fmla="*/ 687638 h 1080000"/>
              <a:gd name="connsiteX5" fmla="*/ 1741122 w 1743125"/>
              <a:gd name="connsiteY5" fmla="*/ 1080000 h 1080000"/>
              <a:gd name="connsiteX6" fmla="*/ 121122 w 1743125"/>
              <a:gd name="connsiteY6" fmla="*/ 1080000 h 1080000"/>
              <a:gd name="connsiteX7" fmla="*/ 121122 w 1743125"/>
              <a:gd name="connsiteY7" fmla="*/ 0 h 1080000"/>
              <a:gd name="connsiteX0" fmla="*/ 2950 w 1624953"/>
              <a:gd name="connsiteY0" fmla="*/ 0 h 1080000"/>
              <a:gd name="connsiteX1" fmla="*/ 1622950 w 1624953"/>
              <a:gd name="connsiteY1" fmla="*/ 0 h 1080000"/>
              <a:gd name="connsiteX2" fmla="*/ 1622574 w 1624953"/>
              <a:gd name="connsiteY2" fmla="*/ 399506 h 1080000"/>
              <a:gd name="connsiteX3" fmla="*/ 1416994 w 1624953"/>
              <a:gd name="connsiteY3" fmla="*/ 540000 h 1080000"/>
              <a:gd name="connsiteX4" fmla="*/ 1624953 w 1624953"/>
              <a:gd name="connsiteY4" fmla="*/ 687638 h 1080000"/>
              <a:gd name="connsiteX5" fmla="*/ 1622950 w 1624953"/>
              <a:gd name="connsiteY5" fmla="*/ 1080000 h 1080000"/>
              <a:gd name="connsiteX6" fmla="*/ 2950 w 1624953"/>
              <a:gd name="connsiteY6" fmla="*/ 1080000 h 1080000"/>
              <a:gd name="connsiteX7" fmla="*/ 2950 w 1624953"/>
              <a:gd name="connsiteY7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24953" h="1080000">
                <a:moveTo>
                  <a:pt x="2950" y="0"/>
                </a:moveTo>
                <a:lnTo>
                  <a:pt x="1622950" y="0"/>
                </a:lnTo>
                <a:cubicBezTo>
                  <a:pt x="1624203" y="189616"/>
                  <a:pt x="1623952" y="194990"/>
                  <a:pt x="1622574" y="399506"/>
                </a:cubicBezTo>
                <a:cubicBezTo>
                  <a:pt x="1425910" y="533163"/>
                  <a:pt x="1619808" y="399597"/>
                  <a:pt x="1416994" y="540000"/>
                </a:cubicBezTo>
                <a:cubicBezTo>
                  <a:pt x="1624954" y="689622"/>
                  <a:pt x="1426625" y="546044"/>
                  <a:pt x="1624953" y="687638"/>
                </a:cubicBezTo>
                <a:cubicBezTo>
                  <a:pt x="1622238" y="787163"/>
                  <a:pt x="1621425" y="928881"/>
                  <a:pt x="1622950" y="1080000"/>
                </a:cubicBezTo>
                <a:lnTo>
                  <a:pt x="2950" y="1080000"/>
                </a:lnTo>
                <a:cubicBezTo>
                  <a:pt x="-2060" y="754743"/>
                  <a:pt x="263" y="275250"/>
                  <a:pt x="2950" y="0"/>
                </a:cubicBezTo>
                <a:close/>
              </a:path>
            </a:pathLst>
          </a:custGeom>
          <a:ln w="222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800">
              <a:defRPr/>
            </a:pPr>
            <a:r>
              <a:rPr lang="de-DE" b="1" dirty="0" smtClean="0">
                <a:ea typeface="Times New Roman"/>
                <a:cs typeface="Times New Roman"/>
              </a:rPr>
              <a:t>Mn</a:t>
            </a:r>
            <a:r>
              <a:rPr lang="de-DE" dirty="0" smtClean="0">
                <a:ea typeface="Times New Roman"/>
                <a:cs typeface="Times New Roman"/>
              </a:rPr>
              <a:t>O</a:t>
            </a:r>
            <a:r>
              <a:rPr lang="de-DE" baseline="-25000" dirty="0" smtClean="0">
                <a:ea typeface="Times New Roman"/>
                <a:cs typeface="Times New Roman"/>
              </a:rPr>
              <a:t>4</a:t>
            </a:r>
            <a:r>
              <a:rPr lang="de-DE" baseline="30000" dirty="0" smtClean="0">
                <a:ea typeface="Times New Roman"/>
                <a:cs typeface="Times New Roman"/>
              </a:rPr>
              <a:t>-</a:t>
            </a:r>
            <a:endParaRPr lang="de-DE" dirty="0">
              <a:ea typeface="Times New Roman"/>
              <a:cs typeface="Times New Roman"/>
            </a:endParaRPr>
          </a:p>
          <a:p>
            <a:pPr algn="ctr" defTabSz="685800">
              <a:defRPr/>
            </a:pPr>
            <a:r>
              <a:rPr lang="de-DE" dirty="0" smtClean="0">
                <a:ea typeface="Times New Roman"/>
                <a:cs typeface="Times New Roman"/>
              </a:rPr>
              <a:t>zu</a:t>
            </a:r>
          </a:p>
          <a:p>
            <a:pPr algn="ctr" defTabSz="685800">
              <a:defRPr/>
            </a:pPr>
            <a:r>
              <a:rPr lang="de-DE" b="1" dirty="0" smtClean="0">
                <a:ea typeface="Times New Roman"/>
                <a:cs typeface="Times New Roman"/>
              </a:rPr>
              <a:t>Mn</a:t>
            </a:r>
            <a:r>
              <a:rPr lang="de-DE" dirty="0" smtClean="0">
                <a:ea typeface="Times New Roman"/>
                <a:cs typeface="Times New Roman"/>
              </a:rPr>
              <a:t>O</a:t>
            </a:r>
            <a:r>
              <a:rPr lang="de-DE" baseline="-25000" dirty="0" smtClean="0">
                <a:ea typeface="Times New Roman"/>
                <a:cs typeface="Times New Roman"/>
              </a:rPr>
              <a:t>2</a:t>
            </a:r>
            <a:endParaRPr lang="de-DE" dirty="0">
              <a:ea typeface="Times New Roman"/>
              <a:cs typeface="Times New Roman"/>
            </a:endParaRPr>
          </a:p>
        </p:txBody>
      </p:sp>
      <p:sp>
        <p:nvSpPr>
          <p:cNvPr id="73" name="Rechteck 1"/>
          <p:cNvSpPr/>
          <p:nvPr/>
        </p:nvSpPr>
        <p:spPr>
          <a:xfrm>
            <a:off x="1764253" y="2243169"/>
            <a:ext cx="1664645" cy="1080000"/>
          </a:xfrm>
          <a:custGeom>
            <a:avLst/>
            <a:gdLst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20000 w 1620000"/>
              <a:gd name="connsiteY2" fmla="*/ 1080000 h 1080000"/>
              <a:gd name="connsiteX3" fmla="*/ 0 w 1620000"/>
              <a:gd name="connsiteY3" fmla="*/ 1080000 h 1080000"/>
              <a:gd name="connsiteX4" fmla="*/ 0 w 1620000"/>
              <a:gd name="connsiteY4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19623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479129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712084"/>
              <a:gd name="connsiteY0" fmla="*/ 0 h 1080000"/>
              <a:gd name="connsiteX1" fmla="*/ 1620000 w 1712084"/>
              <a:gd name="connsiteY1" fmla="*/ 0 h 1080000"/>
              <a:gd name="connsiteX2" fmla="*/ 1507705 w 1712084"/>
              <a:gd name="connsiteY2" fmla="*/ 394744 h 1080000"/>
              <a:gd name="connsiteX3" fmla="*/ 1479129 w 1712084"/>
              <a:gd name="connsiteY3" fmla="*/ 540000 h 1080000"/>
              <a:gd name="connsiteX4" fmla="*/ 1620000 w 1712084"/>
              <a:gd name="connsiteY4" fmla="*/ 1080000 h 1080000"/>
              <a:gd name="connsiteX5" fmla="*/ 0 w 1712084"/>
              <a:gd name="connsiteY5" fmla="*/ 1080000 h 1080000"/>
              <a:gd name="connsiteX6" fmla="*/ 0 w 1712084"/>
              <a:gd name="connsiteY6" fmla="*/ 0 h 1080000"/>
              <a:gd name="connsiteX0" fmla="*/ 0 w 1717457"/>
              <a:gd name="connsiteY0" fmla="*/ 0 h 1080000"/>
              <a:gd name="connsiteX1" fmla="*/ 1620000 w 1717457"/>
              <a:gd name="connsiteY1" fmla="*/ 0 h 1080000"/>
              <a:gd name="connsiteX2" fmla="*/ 1507705 w 1717457"/>
              <a:gd name="connsiteY2" fmla="*/ 394744 h 1080000"/>
              <a:gd name="connsiteX3" fmla="*/ 1479129 w 1717457"/>
              <a:gd name="connsiteY3" fmla="*/ 540000 h 1080000"/>
              <a:gd name="connsiteX4" fmla="*/ 1620000 w 1717457"/>
              <a:gd name="connsiteY4" fmla="*/ 1080000 h 1080000"/>
              <a:gd name="connsiteX5" fmla="*/ 0 w 1717457"/>
              <a:gd name="connsiteY5" fmla="*/ 1080000 h 1080000"/>
              <a:gd name="connsiteX6" fmla="*/ 0 w 1717457"/>
              <a:gd name="connsiteY6" fmla="*/ 0 h 1080000"/>
              <a:gd name="connsiteX0" fmla="*/ 0 w 1743648"/>
              <a:gd name="connsiteY0" fmla="*/ 0 h 1080000"/>
              <a:gd name="connsiteX1" fmla="*/ 1620000 w 1743648"/>
              <a:gd name="connsiteY1" fmla="*/ 0 h 1080000"/>
              <a:gd name="connsiteX2" fmla="*/ 1614861 w 1743648"/>
              <a:gd name="connsiteY2" fmla="*/ 399506 h 1080000"/>
              <a:gd name="connsiteX3" fmla="*/ 1479129 w 1743648"/>
              <a:gd name="connsiteY3" fmla="*/ 540000 h 1080000"/>
              <a:gd name="connsiteX4" fmla="*/ 1620000 w 1743648"/>
              <a:gd name="connsiteY4" fmla="*/ 1080000 h 1080000"/>
              <a:gd name="connsiteX5" fmla="*/ 0 w 1743648"/>
              <a:gd name="connsiteY5" fmla="*/ 1080000 h 1080000"/>
              <a:gd name="connsiteX6" fmla="*/ 0 w 1743648"/>
              <a:gd name="connsiteY6" fmla="*/ 0 h 1080000"/>
              <a:gd name="connsiteX0" fmla="*/ 0 w 1732244"/>
              <a:gd name="connsiteY0" fmla="*/ 0 h 1080000"/>
              <a:gd name="connsiteX1" fmla="*/ 1620000 w 1732244"/>
              <a:gd name="connsiteY1" fmla="*/ 0 h 1080000"/>
              <a:gd name="connsiteX2" fmla="*/ 1614861 w 1732244"/>
              <a:gd name="connsiteY2" fmla="*/ 399506 h 1080000"/>
              <a:gd name="connsiteX3" fmla="*/ 1479129 w 1732244"/>
              <a:gd name="connsiteY3" fmla="*/ 540000 h 1080000"/>
              <a:gd name="connsiteX4" fmla="*/ 1620000 w 1732244"/>
              <a:gd name="connsiteY4" fmla="*/ 1080000 h 1080000"/>
              <a:gd name="connsiteX5" fmla="*/ 0 w 1732244"/>
              <a:gd name="connsiteY5" fmla="*/ 1080000 h 1080000"/>
              <a:gd name="connsiteX6" fmla="*/ 0 w 1732244"/>
              <a:gd name="connsiteY6" fmla="*/ 0 h 1080000"/>
              <a:gd name="connsiteX0" fmla="*/ 0 w 1621189"/>
              <a:gd name="connsiteY0" fmla="*/ 0 h 1080000"/>
              <a:gd name="connsiteX1" fmla="*/ 1620000 w 1621189"/>
              <a:gd name="connsiteY1" fmla="*/ 0 h 1080000"/>
              <a:gd name="connsiteX2" fmla="*/ 1614861 w 1621189"/>
              <a:gd name="connsiteY2" fmla="*/ 399506 h 1080000"/>
              <a:gd name="connsiteX3" fmla="*/ 1479129 w 1621189"/>
              <a:gd name="connsiteY3" fmla="*/ 540000 h 1080000"/>
              <a:gd name="connsiteX4" fmla="*/ 1620000 w 1621189"/>
              <a:gd name="connsiteY4" fmla="*/ 1080000 h 1080000"/>
              <a:gd name="connsiteX5" fmla="*/ 0 w 1621189"/>
              <a:gd name="connsiteY5" fmla="*/ 1080000 h 1080000"/>
              <a:gd name="connsiteX6" fmla="*/ 0 w 1621189"/>
              <a:gd name="connsiteY6" fmla="*/ 0 h 1080000"/>
              <a:gd name="connsiteX0" fmla="*/ 0 w 1623818"/>
              <a:gd name="connsiteY0" fmla="*/ 0 h 1080000"/>
              <a:gd name="connsiteX1" fmla="*/ 1620000 w 1623818"/>
              <a:gd name="connsiteY1" fmla="*/ 0 h 1080000"/>
              <a:gd name="connsiteX2" fmla="*/ 1619624 w 1623818"/>
              <a:gd name="connsiteY2" fmla="*/ 399506 h 1080000"/>
              <a:gd name="connsiteX3" fmla="*/ 1479129 w 1623818"/>
              <a:gd name="connsiteY3" fmla="*/ 540000 h 1080000"/>
              <a:gd name="connsiteX4" fmla="*/ 1620000 w 1623818"/>
              <a:gd name="connsiteY4" fmla="*/ 1080000 h 1080000"/>
              <a:gd name="connsiteX5" fmla="*/ 0 w 1623818"/>
              <a:gd name="connsiteY5" fmla="*/ 1080000 h 1080000"/>
              <a:gd name="connsiteX6" fmla="*/ 0 w 1623818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711495"/>
              <a:gd name="connsiteY0" fmla="*/ 0 h 1080000"/>
              <a:gd name="connsiteX1" fmla="*/ 1620000 w 1711495"/>
              <a:gd name="connsiteY1" fmla="*/ 0 h 1080000"/>
              <a:gd name="connsiteX2" fmla="*/ 1619624 w 1711495"/>
              <a:gd name="connsiteY2" fmla="*/ 399506 h 1080000"/>
              <a:gd name="connsiteX3" fmla="*/ 1479129 w 1711495"/>
              <a:gd name="connsiteY3" fmla="*/ 540000 h 1080000"/>
              <a:gd name="connsiteX4" fmla="*/ 1505322 w 1711495"/>
              <a:gd name="connsiteY4" fmla="*/ 687638 h 1080000"/>
              <a:gd name="connsiteX5" fmla="*/ 1620000 w 1711495"/>
              <a:gd name="connsiteY5" fmla="*/ 1080000 h 1080000"/>
              <a:gd name="connsiteX6" fmla="*/ 0 w 1711495"/>
              <a:gd name="connsiteY6" fmla="*/ 1080000 h 1080000"/>
              <a:gd name="connsiteX7" fmla="*/ 0 w 1711495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1421"/>
              <a:gd name="connsiteY0" fmla="*/ 0 h 1080000"/>
              <a:gd name="connsiteX1" fmla="*/ 1620000 w 1731421"/>
              <a:gd name="connsiteY1" fmla="*/ 0 h 1080000"/>
              <a:gd name="connsiteX2" fmla="*/ 1619624 w 1731421"/>
              <a:gd name="connsiteY2" fmla="*/ 399506 h 1080000"/>
              <a:gd name="connsiteX3" fmla="*/ 1479129 w 1731421"/>
              <a:gd name="connsiteY3" fmla="*/ 540000 h 1080000"/>
              <a:gd name="connsiteX4" fmla="*/ 1622003 w 1731421"/>
              <a:gd name="connsiteY4" fmla="*/ 687638 h 1080000"/>
              <a:gd name="connsiteX5" fmla="*/ 1620000 w 1731421"/>
              <a:gd name="connsiteY5" fmla="*/ 1080000 h 1080000"/>
              <a:gd name="connsiteX6" fmla="*/ 0 w 1731421"/>
              <a:gd name="connsiteY6" fmla="*/ 1080000 h 1080000"/>
              <a:gd name="connsiteX7" fmla="*/ 0 w 1731421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372 w 1622003"/>
              <a:gd name="connsiteY7" fmla="*/ 542381 h 1080000"/>
              <a:gd name="connsiteX8" fmla="*/ 0 w 1622003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20685 w 1742688"/>
              <a:gd name="connsiteY9" fmla="*/ 0 h 1080000"/>
              <a:gd name="connsiteX0" fmla="*/ 2397 w 1624400"/>
              <a:gd name="connsiteY0" fmla="*/ 0 h 1080000"/>
              <a:gd name="connsiteX1" fmla="*/ 1622397 w 1624400"/>
              <a:gd name="connsiteY1" fmla="*/ 0 h 1080000"/>
              <a:gd name="connsiteX2" fmla="*/ 1622021 w 1624400"/>
              <a:gd name="connsiteY2" fmla="*/ 399506 h 1080000"/>
              <a:gd name="connsiteX3" fmla="*/ 1481526 w 1624400"/>
              <a:gd name="connsiteY3" fmla="*/ 540000 h 1080000"/>
              <a:gd name="connsiteX4" fmla="*/ 1624400 w 1624400"/>
              <a:gd name="connsiteY4" fmla="*/ 687638 h 1080000"/>
              <a:gd name="connsiteX5" fmla="*/ 1622397 w 1624400"/>
              <a:gd name="connsiteY5" fmla="*/ 1080000 h 1080000"/>
              <a:gd name="connsiteX6" fmla="*/ 2397 w 1624400"/>
              <a:gd name="connsiteY6" fmla="*/ 1080000 h 1080000"/>
              <a:gd name="connsiteX7" fmla="*/ 388 w 1624400"/>
              <a:gd name="connsiteY7" fmla="*/ 687638 h 1080000"/>
              <a:gd name="connsiteX8" fmla="*/ 2769 w 1624400"/>
              <a:gd name="connsiteY8" fmla="*/ 542381 h 1080000"/>
              <a:gd name="connsiteX9" fmla="*/ 2397 w 1624400"/>
              <a:gd name="connsiteY9" fmla="*/ 0 h 1080000"/>
              <a:gd name="connsiteX0" fmla="*/ 2009 w 1624012"/>
              <a:gd name="connsiteY0" fmla="*/ 0 h 1080000"/>
              <a:gd name="connsiteX1" fmla="*/ 1622009 w 1624012"/>
              <a:gd name="connsiteY1" fmla="*/ 0 h 1080000"/>
              <a:gd name="connsiteX2" fmla="*/ 1621633 w 1624012"/>
              <a:gd name="connsiteY2" fmla="*/ 399506 h 1080000"/>
              <a:gd name="connsiteX3" fmla="*/ 1481138 w 1624012"/>
              <a:gd name="connsiteY3" fmla="*/ 540000 h 1080000"/>
              <a:gd name="connsiteX4" fmla="*/ 1624012 w 1624012"/>
              <a:gd name="connsiteY4" fmla="*/ 687638 h 1080000"/>
              <a:gd name="connsiteX5" fmla="*/ 1622009 w 1624012"/>
              <a:gd name="connsiteY5" fmla="*/ 1080000 h 1080000"/>
              <a:gd name="connsiteX6" fmla="*/ 2009 w 1624012"/>
              <a:gd name="connsiteY6" fmla="*/ 1080000 h 1080000"/>
              <a:gd name="connsiteX7" fmla="*/ 0 w 1624012"/>
              <a:gd name="connsiteY7" fmla="*/ 687638 h 1080000"/>
              <a:gd name="connsiteX8" fmla="*/ 2381 w 1624012"/>
              <a:gd name="connsiteY8" fmla="*/ 542381 h 1080000"/>
              <a:gd name="connsiteX9" fmla="*/ 2009 w 1624012"/>
              <a:gd name="connsiteY9" fmla="*/ 0 h 1080000"/>
              <a:gd name="connsiteX0" fmla="*/ 3406 w 1625409"/>
              <a:gd name="connsiteY0" fmla="*/ 0 h 1080000"/>
              <a:gd name="connsiteX1" fmla="*/ 1623406 w 1625409"/>
              <a:gd name="connsiteY1" fmla="*/ 0 h 1080000"/>
              <a:gd name="connsiteX2" fmla="*/ 1623030 w 1625409"/>
              <a:gd name="connsiteY2" fmla="*/ 399506 h 1080000"/>
              <a:gd name="connsiteX3" fmla="*/ 1482535 w 1625409"/>
              <a:gd name="connsiteY3" fmla="*/ 540000 h 1080000"/>
              <a:gd name="connsiteX4" fmla="*/ 1625409 w 1625409"/>
              <a:gd name="connsiteY4" fmla="*/ 687638 h 1080000"/>
              <a:gd name="connsiteX5" fmla="*/ 1623406 w 1625409"/>
              <a:gd name="connsiteY5" fmla="*/ 1080000 h 1080000"/>
              <a:gd name="connsiteX6" fmla="*/ 3406 w 1625409"/>
              <a:gd name="connsiteY6" fmla="*/ 1080000 h 1080000"/>
              <a:gd name="connsiteX7" fmla="*/ 1397 w 1625409"/>
              <a:gd name="connsiteY7" fmla="*/ 687638 h 1080000"/>
              <a:gd name="connsiteX8" fmla="*/ 3778 w 1625409"/>
              <a:gd name="connsiteY8" fmla="*/ 542381 h 1080000"/>
              <a:gd name="connsiteX9" fmla="*/ 3406 w 1625409"/>
              <a:gd name="connsiteY9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2905 w 1624908"/>
              <a:gd name="connsiteY9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18676 w 1742688"/>
              <a:gd name="connsiteY9" fmla="*/ 394744 h 1080000"/>
              <a:gd name="connsiteX10" fmla="*/ 120685 w 174268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5256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896 w 1624908"/>
              <a:gd name="connsiteY8" fmla="*/ 394744 h 1080000"/>
              <a:gd name="connsiteX9" fmla="*/ 2905 w 1624908"/>
              <a:gd name="connsiteY9" fmla="*/ 0 h 1080000"/>
              <a:gd name="connsiteX0" fmla="*/ 120671 w 1742674"/>
              <a:gd name="connsiteY0" fmla="*/ 0 h 1080000"/>
              <a:gd name="connsiteX1" fmla="*/ 1740671 w 1742674"/>
              <a:gd name="connsiteY1" fmla="*/ 0 h 1080000"/>
              <a:gd name="connsiteX2" fmla="*/ 1740295 w 1742674"/>
              <a:gd name="connsiteY2" fmla="*/ 399506 h 1080000"/>
              <a:gd name="connsiteX3" fmla="*/ 1534715 w 1742674"/>
              <a:gd name="connsiteY3" fmla="*/ 540000 h 1080000"/>
              <a:gd name="connsiteX4" fmla="*/ 1742674 w 1742674"/>
              <a:gd name="connsiteY4" fmla="*/ 687638 h 1080000"/>
              <a:gd name="connsiteX5" fmla="*/ 1740671 w 1742674"/>
              <a:gd name="connsiteY5" fmla="*/ 1080000 h 1080000"/>
              <a:gd name="connsiteX6" fmla="*/ 120671 w 1742674"/>
              <a:gd name="connsiteY6" fmla="*/ 1080000 h 1080000"/>
              <a:gd name="connsiteX7" fmla="*/ 118662 w 1742674"/>
              <a:gd name="connsiteY7" fmla="*/ 687638 h 1080000"/>
              <a:gd name="connsiteX8" fmla="*/ 120671 w 1742674"/>
              <a:gd name="connsiteY8" fmla="*/ 0 h 1080000"/>
              <a:gd name="connsiteX0" fmla="*/ 202500 w 1824503"/>
              <a:gd name="connsiteY0" fmla="*/ 0 h 1080000"/>
              <a:gd name="connsiteX1" fmla="*/ 1822500 w 1824503"/>
              <a:gd name="connsiteY1" fmla="*/ 0 h 1080000"/>
              <a:gd name="connsiteX2" fmla="*/ 1822124 w 1824503"/>
              <a:gd name="connsiteY2" fmla="*/ 399506 h 1080000"/>
              <a:gd name="connsiteX3" fmla="*/ 1616544 w 1824503"/>
              <a:gd name="connsiteY3" fmla="*/ 540000 h 1080000"/>
              <a:gd name="connsiteX4" fmla="*/ 1824503 w 1824503"/>
              <a:gd name="connsiteY4" fmla="*/ 687638 h 1080000"/>
              <a:gd name="connsiteX5" fmla="*/ 1822500 w 1824503"/>
              <a:gd name="connsiteY5" fmla="*/ 1080000 h 1080000"/>
              <a:gd name="connsiteX6" fmla="*/ 202500 w 1824503"/>
              <a:gd name="connsiteY6" fmla="*/ 1080000 h 1080000"/>
              <a:gd name="connsiteX7" fmla="*/ 202500 w 1824503"/>
              <a:gd name="connsiteY7" fmla="*/ 0 h 1080000"/>
              <a:gd name="connsiteX0" fmla="*/ 121122 w 1743125"/>
              <a:gd name="connsiteY0" fmla="*/ 0 h 1080000"/>
              <a:gd name="connsiteX1" fmla="*/ 1741122 w 1743125"/>
              <a:gd name="connsiteY1" fmla="*/ 0 h 1080000"/>
              <a:gd name="connsiteX2" fmla="*/ 1740746 w 1743125"/>
              <a:gd name="connsiteY2" fmla="*/ 399506 h 1080000"/>
              <a:gd name="connsiteX3" fmla="*/ 1535166 w 1743125"/>
              <a:gd name="connsiteY3" fmla="*/ 540000 h 1080000"/>
              <a:gd name="connsiteX4" fmla="*/ 1743125 w 1743125"/>
              <a:gd name="connsiteY4" fmla="*/ 687638 h 1080000"/>
              <a:gd name="connsiteX5" fmla="*/ 1741122 w 1743125"/>
              <a:gd name="connsiteY5" fmla="*/ 1080000 h 1080000"/>
              <a:gd name="connsiteX6" fmla="*/ 121122 w 1743125"/>
              <a:gd name="connsiteY6" fmla="*/ 1080000 h 1080000"/>
              <a:gd name="connsiteX7" fmla="*/ 121122 w 1743125"/>
              <a:gd name="connsiteY7" fmla="*/ 0 h 1080000"/>
              <a:gd name="connsiteX0" fmla="*/ 2950 w 1624953"/>
              <a:gd name="connsiteY0" fmla="*/ 0 h 1080000"/>
              <a:gd name="connsiteX1" fmla="*/ 1622950 w 1624953"/>
              <a:gd name="connsiteY1" fmla="*/ 0 h 1080000"/>
              <a:gd name="connsiteX2" fmla="*/ 1622574 w 1624953"/>
              <a:gd name="connsiteY2" fmla="*/ 399506 h 1080000"/>
              <a:gd name="connsiteX3" fmla="*/ 1416994 w 1624953"/>
              <a:gd name="connsiteY3" fmla="*/ 540000 h 1080000"/>
              <a:gd name="connsiteX4" fmla="*/ 1624953 w 1624953"/>
              <a:gd name="connsiteY4" fmla="*/ 687638 h 1080000"/>
              <a:gd name="connsiteX5" fmla="*/ 1622950 w 1624953"/>
              <a:gd name="connsiteY5" fmla="*/ 1080000 h 1080000"/>
              <a:gd name="connsiteX6" fmla="*/ 2950 w 1624953"/>
              <a:gd name="connsiteY6" fmla="*/ 1080000 h 1080000"/>
              <a:gd name="connsiteX7" fmla="*/ 2950 w 1624953"/>
              <a:gd name="connsiteY7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24953" h="1080000">
                <a:moveTo>
                  <a:pt x="2950" y="0"/>
                </a:moveTo>
                <a:lnTo>
                  <a:pt x="1622950" y="0"/>
                </a:lnTo>
                <a:cubicBezTo>
                  <a:pt x="1624203" y="189616"/>
                  <a:pt x="1623952" y="194990"/>
                  <a:pt x="1622574" y="399506"/>
                </a:cubicBezTo>
                <a:cubicBezTo>
                  <a:pt x="1425910" y="533163"/>
                  <a:pt x="1619808" y="399597"/>
                  <a:pt x="1416994" y="540000"/>
                </a:cubicBezTo>
                <a:cubicBezTo>
                  <a:pt x="1624954" y="689622"/>
                  <a:pt x="1426625" y="546044"/>
                  <a:pt x="1624953" y="687638"/>
                </a:cubicBezTo>
                <a:cubicBezTo>
                  <a:pt x="1622238" y="787163"/>
                  <a:pt x="1621425" y="928881"/>
                  <a:pt x="1622950" y="1080000"/>
                </a:cubicBezTo>
                <a:lnTo>
                  <a:pt x="2950" y="1080000"/>
                </a:lnTo>
                <a:cubicBezTo>
                  <a:pt x="-2060" y="754743"/>
                  <a:pt x="263" y="275250"/>
                  <a:pt x="2950" y="0"/>
                </a:cubicBezTo>
                <a:close/>
              </a:path>
            </a:pathLst>
          </a:custGeom>
          <a:ln w="222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600" dirty="0"/>
          </a:p>
        </p:txBody>
      </p:sp>
      <p:sp>
        <p:nvSpPr>
          <p:cNvPr id="74" name="Rechteck 1"/>
          <p:cNvSpPr/>
          <p:nvPr/>
        </p:nvSpPr>
        <p:spPr>
          <a:xfrm>
            <a:off x="1764253" y="3323169"/>
            <a:ext cx="1664645" cy="1080000"/>
          </a:xfrm>
          <a:custGeom>
            <a:avLst/>
            <a:gdLst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20000 w 1620000"/>
              <a:gd name="connsiteY2" fmla="*/ 1080000 h 1080000"/>
              <a:gd name="connsiteX3" fmla="*/ 0 w 1620000"/>
              <a:gd name="connsiteY3" fmla="*/ 1080000 h 1080000"/>
              <a:gd name="connsiteX4" fmla="*/ 0 w 1620000"/>
              <a:gd name="connsiteY4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19623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479129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712084"/>
              <a:gd name="connsiteY0" fmla="*/ 0 h 1080000"/>
              <a:gd name="connsiteX1" fmla="*/ 1620000 w 1712084"/>
              <a:gd name="connsiteY1" fmla="*/ 0 h 1080000"/>
              <a:gd name="connsiteX2" fmla="*/ 1507705 w 1712084"/>
              <a:gd name="connsiteY2" fmla="*/ 394744 h 1080000"/>
              <a:gd name="connsiteX3" fmla="*/ 1479129 w 1712084"/>
              <a:gd name="connsiteY3" fmla="*/ 540000 h 1080000"/>
              <a:gd name="connsiteX4" fmla="*/ 1620000 w 1712084"/>
              <a:gd name="connsiteY4" fmla="*/ 1080000 h 1080000"/>
              <a:gd name="connsiteX5" fmla="*/ 0 w 1712084"/>
              <a:gd name="connsiteY5" fmla="*/ 1080000 h 1080000"/>
              <a:gd name="connsiteX6" fmla="*/ 0 w 1712084"/>
              <a:gd name="connsiteY6" fmla="*/ 0 h 1080000"/>
              <a:gd name="connsiteX0" fmla="*/ 0 w 1717457"/>
              <a:gd name="connsiteY0" fmla="*/ 0 h 1080000"/>
              <a:gd name="connsiteX1" fmla="*/ 1620000 w 1717457"/>
              <a:gd name="connsiteY1" fmla="*/ 0 h 1080000"/>
              <a:gd name="connsiteX2" fmla="*/ 1507705 w 1717457"/>
              <a:gd name="connsiteY2" fmla="*/ 394744 h 1080000"/>
              <a:gd name="connsiteX3" fmla="*/ 1479129 w 1717457"/>
              <a:gd name="connsiteY3" fmla="*/ 540000 h 1080000"/>
              <a:gd name="connsiteX4" fmla="*/ 1620000 w 1717457"/>
              <a:gd name="connsiteY4" fmla="*/ 1080000 h 1080000"/>
              <a:gd name="connsiteX5" fmla="*/ 0 w 1717457"/>
              <a:gd name="connsiteY5" fmla="*/ 1080000 h 1080000"/>
              <a:gd name="connsiteX6" fmla="*/ 0 w 1717457"/>
              <a:gd name="connsiteY6" fmla="*/ 0 h 1080000"/>
              <a:gd name="connsiteX0" fmla="*/ 0 w 1743648"/>
              <a:gd name="connsiteY0" fmla="*/ 0 h 1080000"/>
              <a:gd name="connsiteX1" fmla="*/ 1620000 w 1743648"/>
              <a:gd name="connsiteY1" fmla="*/ 0 h 1080000"/>
              <a:gd name="connsiteX2" fmla="*/ 1614861 w 1743648"/>
              <a:gd name="connsiteY2" fmla="*/ 399506 h 1080000"/>
              <a:gd name="connsiteX3" fmla="*/ 1479129 w 1743648"/>
              <a:gd name="connsiteY3" fmla="*/ 540000 h 1080000"/>
              <a:gd name="connsiteX4" fmla="*/ 1620000 w 1743648"/>
              <a:gd name="connsiteY4" fmla="*/ 1080000 h 1080000"/>
              <a:gd name="connsiteX5" fmla="*/ 0 w 1743648"/>
              <a:gd name="connsiteY5" fmla="*/ 1080000 h 1080000"/>
              <a:gd name="connsiteX6" fmla="*/ 0 w 1743648"/>
              <a:gd name="connsiteY6" fmla="*/ 0 h 1080000"/>
              <a:gd name="connsiteX0" fmla="*/ 0 w 1732244"/>
              <a:gd name="connsiteY0" fmla="*/ 0 h 1080000"/>
              <a:gd name="connsiteX1" fmla="*/ 1620000 w 1732244"/>
              <a:gd name="connsiteY1" fmla="*/ 0 h 1080000"/>
              <a:gd name="connsiteX2" fmla="*/ 1614861 w 1732244"/>
              <a:gd name="connsiteY2" fmla="*/ 399506 h 1080000"/>
              <a:gd name="connsiteX3" fmla="*/ 1479129 w 1732244"/>
              <a:gd name="connsiteY3" fmla="*/ 540000 h 1080000"/>
              <a:gd name="connsiteX4" fmla="*/ 1620000 w 1732244"/>
              <a:gd name="connsiteY4" fmla="*/ 1080000 h 1080000"/>
              <a:gd name="connsiteX5" fmla="*/ 0 w 1732244"/>
              <a:gd name="connsiteY5" fmla="*/ 1080000 h 1080000"/>
              <a:gd name="connsiteX6" fmla="*/ 0 w 1732244"/>
              <a:gd name="connsiteY6" fmla="*/ 0 h 1080000"/>
              <a:gd name="connsiteX0" fmla="*/ 0 w 1621189"/>
              <a:gd name="connsiteY0" fmla="*/ 0 h 1080000"/>
              <a:gd name="connsiteX1" fmla="*/ 1620000 w 1621189"/>
              <a:gd name="connsiteY1" fmla="*/ 0 h 1080000"/>
              <a:gd name="connsiteX2" fmla="*/ 1614861 w 1621189"/>
              <a:gd name="connsiteY2" fmla="*/ 399506 h 1080000"/>
              <a:gd name="connsiteX3" fmla="*/ 1479129 w 1621189"/>
              <a:gd name="connsiteY3" fmla="*/ 540000 h 1080000"/>
              <a:gd name="connsiteX4" fmla="*/ 1620000 w 1621189"/>
              <a:gd name="connsiteY4" fmla="*/ 1080000 h 1080000"/>
              <a:gd name="connsiteX5" fmla="*/ 0 w 1621189"/>
              <a:gd name="connsiteY5" fmla="*/ 1080000 h 1080000"/>
              <a:gd name="connsiteX6" fmla="*/ 0 w 1621189"/>
              <a:gd name="connsiteY6" fmla="*/ 0 h 1080000"/>
              <a:gd name="connsiteX0" fmla="*/ 0 w 1623818"/>
              <a:gd name="connsiteY0" fmla="*/ 0 h 1080000"/>
              <a:gd name="connsiteX1" fmla="*/ 1620000 w 1623818"/>
              <a:gd name="connsiteY1" fmla="*/ 0 h 1080000"/>
              <a:gd name="connsiteX2" fmla="*/ 1619624 w 1623818"/>
              <a:gd name="connsiteY2" fmla="*/ 399506 h 1080000"/>
              <a:gd name="connsiteX3" fmla="*/ 1479129 w 1623818"/>
              <a:gd name="connsiteY3" fmla="*/ 540000 h 1080000"/>
              <a:gd name="connsiteX4" fmla="*/ 1620000 w 1623818"/>
              <a:gd name="connsiteY4" fmla="*/ 1080000 h 1080000"/>
              <a:gd name="connsiteX5" fmla="*/ 0 w 1623818"/>
              <a:gd name="connsiteY5" fmla="*/ 1080000 h 1080000"/>
              <a:gd name="connsiteX6" fmla="*/ 0 w 1623818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711495"/>
              <a:gd name="connsiteY0" fmla="*/ 0 h 1080000"/>
              <a:gd name="connsiteX1" fmla="*/ 1620000 w 1711495"/>
              <a:gd name="connsiteY1" fmla="*/ 0 h 1080000"/>
              <a:gd name="connsiteX2" fmla="*/ 1619624 w 1711495"/>
              <a:gd name="connsiteY2" fmla="*/ 399506 h 1080000"/>
              <a:gd name="connsiteX3" fmla="*/ 1479129 w 1711495"/>
              <a:gd name="connsiteY3" fmla="*/ 540000 h 1080000"/>
              <a:gd name="connsiteX4" fmla="*/ 1505322 w 1711495"/>
              <a:gd name="connsiteY4" fmla="*/ 687638 h 1080000"/>
              <a:gd name="connsiteX5" fmla="*/ 1620000 w 1711495"/>
              <a:gd name="connsiteY5" fmla="*/ 1080000 h 1080000"/>
              <a:gd name="connsiteX6" fmla="*/ 0 w 1711495"/>
              <a:gd name="connsiteY6" fmla="*/ 1080000 h 1080000"/>
              <a:gd name="connsiteX7" fmla="*/ 0 w 1711495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1421"/>
              <a:gd name="connsiteY0" fmla="*/ 0 h 1080000"/>
              <a:gd name="connsiteX1" fmla="*/ 1620000 w 1731421"/>
              <a:gd name="connsiteY1" fmla="*/ 0 h 1080000"/>
              <a:gd name="connsiteX2" fmla="*/ 1619624 w 1731421"/>
              <a:gd name="connsiteY2" fmla="*/ 399506 h 1080000"/>
              <a:gd name="connsiteX3" fmla="*/ 1479129 w 1731421"/>
              <a:gd name="connsiteY3" fmla="*/ 540000 h 1080000"/>
              <a:gd name="connsiteX4" fmla="*/ 1622003 w 1731421"/>
              <a:gd name="connsiteY4" fmla="*/ 687638 h 1080000"/>
              <a:gd name="connsiteX5" fmla="*/ 1620000 w 1731421"/>
              <a:gd name="connsiteY5" fmla="*/ 1080000 h 1080000"/>
              <a:gd name="connsiteX6" fmla="*/ 0 w 1731421"/>
              <a:gd name="connsiteY6" fmla="*/ 1080000 h 1080000"/>
              <a:gd name="connsiteX7" fmla="*/ 0 w 1731421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372 w 1622003"/>
              <a:gd name="connsiteY7" fmla="*/ 542381 h 1080000"/>
              <a:gd name="connsiteX8" fmla="*/ 0 w 1622003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20685 w 1742688"/>
              <a:gd name="connsiteY9" fmla="*/ 0 h 1080000"/>
              <a:gd name="connsiteX0" fmla="*/ 2397 w 1624400"/>
              <a:gd name="connsiteY0" fmla="*/ 0 h 1080000"/>
              <a:gd name="connsiteX1" fmla="*/ 1622397 w 1624400"/>
              <a:gd name="connsiteY1" fmla="*/ 0 h 1080000"/>
              <a:gd name="connsiteX2" fmla="*/ 1622021 w 1624400"/>
              <a:gd name="connsiteY2" fmla="*/ 399506 h 1080000"/>
              <a:gd name="connsiteX3" fmla="*/ 1481526 w 1624400"/>
              <a:gd name="connsiteY3" fmla="*/ 540000 h 1080000"/>
              <a:gd name="connsiteX4" fmla="*/ 1624400 w 1624400"/>
              <a:gd name="connsiteY4" fmla="*/ 687638 h 1080000"/>
              <a:gd name="connsiteX5" fmla="*/ 1622397 w 1624400"/>
              <a:gd name="connsiteY5" fmla="*/ 1080000 h 1080000"/>
              <a:gd name="connsiteX6" fmla="*/ 2397 w 1624400"/>
              <a:gd name="connsiteY6" fmla="*/ 1080000 h 1080000"/>
              <a:gd name="connsiteX7" fmla="*/ 388 w 1624400"/>
              <a:gd name="connsiteY7" fmla="*/ 687638 h 1080000"/>
              <a:gd name="connsiteX8" fmla="*/ 2769 w 1624400"/>
              <a:gd name="connsiteY8" fmla="*/ 542381 h 1080000"/>
              <a:gd name="connsiteX9" fmla="*/ 2397 w 1624400"/>
              <a:gd name="connsiteY9" fmla="*/ 0 h 1080000"/>
              <a:gd name="connsiteX0" fmla="*/ 2009 w 1624012"/>
              <a:gd name="connsiteY0" fmla="*/ 0 h 1080000"/>
              <a:gd name="connsiteX1" fmla="*/ 1622009 w 1624012"/>
              <a:gd name="connsiteY1" fmla="*/ 0 h 1080000"/>
              <a:gd name="connsiteX2" fmla="*/ 1621633 w 1624012"/>
              <a:gd name="connsiteY2" fmla="*/ 399506 h 1080000"/>
              <a:gd name="connsiteX3" fmla="*/ 1481138 w 1624012"/>
              <a:gd name="connsiteY3" fmla="*/ 540000 h 1080000"/>
              <a:gd name="connsiteX4" fmla="*/ 1624012 w 1624012"/>
              <a:gd name="connsiteY4" fmla="*/ 687638 h 1080000"/>
              <a:gd name="connsiteX5" fmla="*/ 1622009 w 1624012"/>
              <a:gd name="connsiteY5" fmla="*/ 1080000 h 1080000"/>
              <a:gd name="connsiteX6" fmla="*/ 2009 w 1624012"/>
              <a:gd name="connsiteY6" fmla="*/ 1080000 h 1080000"/>
              <a:gd name="connsiteX7" fmla="*/ 0 w 1624012"/>
              <a:gd name="connsiteY7" fmla="*/ 687638 h 1080000"/>
              <a:gd name="connsiteX8" fmla="*/ 2381 w 1624012"/>
              <a:gd name="connsiteY8" fmla="*/ 542381 h 1080000"/>
              <a:gd name="connsiteX9" fmla="*/ 2009 w 1624012"/>
              <a:gd name="connsiteY9" fmla="*/ 0 h 1080000"/>
              <a:gd name="connsiteX0" fmla="*/ 3406 w 1625409"/>
              <a:gd name="connsiteY0" fmla="*/ 0 h 1080000"/>
              <a:gd name="connsiteX1" fmla="*/ 1623406 w 1625409"/>
              <a:gd name="connsiteY1" fmla="*/ 0 h 1080000"/>
              <a:gd name="connsiteX2" fmla="*/ 1623030 w 1625409"/>
              <a:gd name="connsiteY2" fmla="*/ 399506 h 1080000"/>
              <a:gd name="connsiteX3" fmla="*/ 1482535 w 1625409"/>
              <a:gd name="connsiteY3" fmla="*/ 540000 h 1080000"/>
              <a:gd name="connsiteX4" fmla="*/ 1625409 w 1625409"/>
              <a:gd name="connsiteY4" fmla="*/ 687638 h 1080000"/>
              <a:gd name="connsiteX5" fmla="*/ 1623406 w 1625409"/>
              <a:gd name="connsiteY5" fmla="*/ 1080000 h 1080000"/>
              <a:gd name="connsiteX6" fmla="*/ 3406 w 1625409"/>
              <a:gd name="connsiteY6" fmla="*/ 1080000 h 1080000"/>
              <a:gd name="connsiteX7" fmla="*/ 1397 w 1625409"/>
              <a:gd name="connsiteY7" fmla="*/ 687638 h 1080000"/>
              <a:gd name="connsiteX8" fmla="*/ 3778 w 1625409"/>
              <a:gd name="connsiteY8" fmla="*/ 542381 h 1080000"/>
              <a:gd name="connsiteX9" fmla="*/ 3406 w 1625409"/>
              <a:gd name="connsiteY9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2905 w 1624908"/>
              <a:gd name="connsiteY9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18676 w 1742688"/>
              <a:gd name="connsiteY9" fmla="*/ 394744 h 1080000"/>
              <a:gd name="connsiteX10" fmla="*/ 120685 w 174268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5256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896 w 1624908"/>
              <a:gd name="connsiteY8" fmla="*/ 394744 h 1080000"/>
              <a:gd name="connsiteX9" fmla="*/ 2905 w 1624908"/>
              <a:gd name="connsiteY9" fmla="*/ 0 h 1080000"/>
              <a:gd name="connsiteX0" fmla="*/ 120671 w 1742674"/>
              <a:gd name="connsiteY0" fmla="*/ 0 h 1080000"/>
              <a:gd name="connsiteX1" fmla="*/ 1740671 w 1742674"/>
              <a:gd name="connsiteY1" fmla="*/ 0 h 1080000"/>
              <a:gd name="connsiteX2" fmla="*/ 1740295 w 1742674"/>
              <a:gd name="connsiteY2" fmla="*/ 399506 h 1080000"/>
              <a:gd name="connsiteX3" fmla="*/ 1534715 w 1742674"/>
              <a:gd name="connsiteY3" fmla="*/ 540000 h 1080000"/>
              <a:gd name="connsiteX4" fmla="*/ 1742674 w 1742674"/>
              <a:gd name="connsiteY4" fmla="*/ 687638 h 1080000"/>
              <a:gd name="connsiteX5" fmla="*/ 1740671 w 1742674"/>
              <a:gd name="connsiteY5" fmla="*/ 1080000 h 1080000"/>
              <a:gd name="connsiteX6" fmla="*/ 120671 w 1742674"/>
              <a:gd name="connsiteY6" fmla="*/ 1080000 h 1080000"/>
              <a:gd name="connsiteX7" fmla="*/ 118662 w 1742674"/>
              <a:gd name="connsiteY7" fmla="*/ 687638 h 1080000"/>
              <a:gd name="connsiteX8" fmla="*/ 120671 w 1742674"/>
              <a:gd name="connsiteY8" fmla="*/ 0 h 1080000"/>
              <a:gd name="connsiteX0" fmla="*/ 202500 w 1824503"/>
              <a:gd name="connsiteY0" fmla="*/ 0 h 1080000"/>
              <a:gd name="connsiteX1" fmla="*/ 1822500 w 1824503"/>
              <a:gd name="connsiteY1" fmla="*/ 0 h 1080000"/>
              <a:gd name="connsiteX2" fmla="*/ 1822124 w 1824503"/>
              <a:gd name="connsiteY2" fmla="*/ 399506 h 1080000"/>
              <a:gd name="connsiteX3" fmla="*/ 1616544 w 1824503"/>
              <a:gd name="connsiteY3" fmla="*/ 540000 h 1080000"/>
              <a:gd name="connsiteX4" fmla="*/ 1824503 w 1824503"/>
              <a:gd name="connsiteY4" fmla="*/ 687638 h 1080000"/>
              <a:gd name="connsiteX5" fmla="*/ 1822500 w 1824503"/>
              <a:gd name="connsiteY5" fmla="*/ 1080000 h 1080000"/>
              <a:gd name="connsiteX6" fmla="*/ 202500 w 1824503"/>
              <a:gd name="connsiteY6" fmla="*/ 1080000 h 1080000"/>
              <a:gd name="connsiteX7" fmla="*/ 202500 w 1824503"/>
              <a:gd name="connsiteY7" fmla="*/ 0 h 1080000"/>
              <a:gd name="connsiteX0" fmla="*/ 121122 w 1743125"/>
              <a:gd name="connsiteY0" fmla="*/ 0 h 1080000"/>
              <a:gd name="connsiteX1" fmla="*/ 1741122 w 1743125"/>
              <a:gd name="connsiteY1" fmla="*/ 0 h 1080000"/>
              <a:gd name="connsiteX2" fmla="*/ 1740746 w 1743125"/>
              <a:gd name="connsiteY2" fmla="*/ 399506 h 1080000"/>
              <a:gd name="connsiteX3" fmla="*/ 1535166 w 1743125"/>
              <a:gd name="connsiteY3" fmla="*/ 540000 h 1080000"/>
              <a:gd name="connsiteX4" fmla="*/ 1743125 w 1743125"/>
              <a:gd name="connsiteY4" fmla="*/ 687638 h 1080000"/>
              <a:gd name="connsiteX5" fmla="*/ 1741122 w 1743125"/>
              <a:gd name="connsiteY5" fmla="*/ 1080000 h 1080000"/>
              <a:gd name="connsiteX6" fmla="*/ 121122 w 1743125"/>
              <a:gd name="connsiteY6" fmla="*/ 1080000 h 1080000"/>
              <a:gd name="connsiteX7" fmla="*/ 121122 w 1743125"/>
              <a:gd name="connsiteY7" fmla="*/ 0 h 1080000"/>
              <a:gd name="connsiteX0" fmla="*/ 2950 w 1624953"/>
              <a:gd name="connsiteY0" fmla="*/ 0 h 1080000"/>
              <a:gd name="connsiteX1" fmla="*/ 1622950 w 1624953"/>
              <a:gd name="connsiteY1" fmla="*/ 0 h 1080000"/>
              <a:gd name="connsiteX2" fmla="*/ 1622574 w 1624953"/>
              <a:gd name="connsiteY2" fmla="*/ 399506 h 1080000"/>
              <a:gd name="connsiteX3" fmla="*/ 1416994 w 1624953"/>
              <a:gd name="connsiteY3" fmla="*/ 540000 h 1080000"/>
              <a:gd name="connsiteX4" fmla="*/ 1624953 w 1624953"/>
              <a:gd name="connsiteY4" fmla="*/ 687638 h 1080000"/>
              <a:gd name="connsiteX5" fmla="*/ 1622950 w 1624953"/>
              <a:gd name="connsiteY5" fmla="*/ 1080000 h 1080000"/>
              <a:gd name="connsiteX6" fmla="*/ 2950 w 1624953"/>
              <a:gd name="connsiteY6" fmla="*/ 1080000 h 1080000"/>
              <a:gd name="connsiteX7" fmla="*/ 2950 w 1624953"/>
              <a:gd name="connsiteY7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24953" h="1080000">
                <a:moveTo>
                  <a:pt x="2950" y="0"/>
                </a:moveTo>
                <a:lnTo>
                  <a:pt x="1622950" y="0"/>
                </a:lnTo>
                <a:cubicBezTo>
                  <a:pt x="1624203" y="189616"/>
                  <a:pt x="1623952" y="194990"/>
                  <a:pt x="1622574" y="399506"/>
                </a:cubicBezTo>
                <a:cubicBezTo>
                  <a:pt x="1425910" y="533163"/>
                  <a:pt x="1619808" y="399597"/>
                  <a:pt x="1416994" y="540000"/>
                </a:cubicBezTo>
                <a:cubicBezTo>
                  <a:pt x="1624954" y="689622"/>
                  <a:pt x="1426625" y="546044"/>
                  <a:pt x="1624953" y="687638"/>
                </a:cubicBezTo>
                <a:cubicBezTo>
                  <a:pt x="1622238" y="787163"/>
                  <a:pt x="1621425" y="928881"/>
                  <a:pt x="1622950" y="1080000"/>
                </a:cubicBezTo>
                <a:lnTo>
                  <a:pt x="2950" y="1080000"/>
                </a:lnTo>
                <a:cubicBezTo>
                  <a:pt x="-2060" y="754743"/>
                  <a:pt x="263" y="275250"/>
                  <a:pt x="2950" y="0"/>
                </a:cubicBezTo>
                <a:close/>
              </a:path>
            </a:pathLst>
          </a:custGeom>
          <a:ln w="222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600" dirty="0"/>
          </a:p>
        </p:txBody>
      </p:sp>
      <p:sp>
        <p:nvSpPr>
          <p:cNvPr id="75" name="Rechteck 1"/>
          <p:cNvSpPr/>
          <p:nvPr/>
        </p:nvSpPr>
        <p:spPr>
          <a:xfrm>
            <a:off x="1764253" y="4403169"/>
            <a:ext cx="1664645" cy="1080000"/>
          </a:xfrm>
          <a:custGeom>
            <a:avLst/>
            <a:gdLst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20000 w 1620000"/>
              <a:gd name="connsiteY2" fmla="*/ 1080000 h 1080000"/>
              <a:gd name="connsiteX3" fmla="*/ 0 w 1620000"/>
              <a:gd name="connsiteY3" fmla="*/ 1080000 h 1080000"/>
              <a:gd name="connsiteX4" fmla="*/ 0 w 1620000"/>
              <a:gd name="connsiteY4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19623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479129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712084"/>
              <a:gd name="connsiteY0" fmla="*/ 0 h 1080000"/>
              <a:gd name="connsiteX1" fmla="*/ 1620000 w 1712084"/>
              <a:gd name="connsiteY1" fmla="*/ 0 h 1080000"/>
              <a:gd name="connsiteX2" fmla="*/ 1507705 w 1712084"/>
              <a:gd name="connsiteY2" fmla="*/ 394744 h 1080000"/>
              <a:gd name="connsiteX3" fmla="*/ 1479129 w 1712084"/>
              <a:gd name="connsiteY3" fmla="*/ 540000 h 1080000"/>
              <a:gd name="connsiteX4" fmla="*/ 1620000 w 1712084"/>
              <a:gd name="connsiteY4" fmla="*/ 1080000 h 1080000"/>
              <a:gd name="connsiteX5" fmla="*/ 0 w 1712084"/>
              <a:gd name="connsiteY5" fmla="*/ 1080000 h 1080000"/>
              <a:gd name="connsiteX6" fmla="*/ 0 w 1712084"/>
              <a:gd name="connsiteY6" fmla="*/ 0 h 1080000"/>
              <a:gd name="connsiteX0" fmla="*/ 0 w 1717457"/>
              <a:gd name="connsiteY0" fmla="*/ 0 h 1080000"/>
              <a:gd name="connsiteX1" fmla="*/ 1620000 w 1717457"/>
              <a:gd name="connsiteY1" fmla="*/ 0 h 1080000"/>
              <a:gd name="connsiteX2" fmla="*/ 1507705 w 1717457"/>
              <a:gd name="connsiteY2" fmla="*/ 394744 h 1080000"/>
              <a:gd name="connsiteX3" fmla="*/ 1479129 w 1717457"/>
              <a:gd name="connsiteY3" fmla="*/ 540000 h 1080000"/>
              <a:gd name="connsiteX4" fmla="*/ 1620000 w 1717457"/>
              <a:gd name="connsiteY4" fmla="*/ 1080000 h 1080000"/>
              <a:gd name="connsiteX5" fmla="*/ 0 w 1717457"/>
              <a:gd name="connsiteY5" fmla="*/ 1080000 h 1080000"/>
              <a:gd name="connsiteX6" fmla="*/ 0 w 1717457"/>
              <a:gd name="connsiteY6" fmla="*/ 0 h 1080000"/>
              <a:gd name="connsiteX0" fmla="*/ 0 w 1743648"/>
              <a:gd name="connsiteY0" fmla="*/ 0 h 1080000"/>
              <a:gd name="connsiteX1" fmla="*/ 1620000 w 1743648"/>
              <a:gd name="connsiteY1" fmla="*/ 0 h 1080000"/>
              <a:gd name="connsiteX2" fmla="*/ 1614861 w 1743648"/>
              <a:gd name="connsiteY2" fmla="*/ 399506 h 1080000"/>
              <a:gd name="connsiteX3" fmla="*/ 1479129 w 1743648"/>
              <a:gd name="connsiteY3" fmla="*/ 540000 h 1080000"/>
              <a:gd name="connsiteX4" fmla="*/ 1620000 w 1743648"/>
              <a:gd name="connsiteY4" fmla="*/ 1080000 h 1080000"/>
              <a:gd name="connsiteX5" fmla="*/ 0 w 1743648"/>
              <a:gd name="connsiteY5" fmla="*/ 1080000 h 1080000"/>
              <a:gd name="connsiteX6" fmla="*/ 0 w 1743648"/>
              <a:gd name="connsiteY6" fmla="*/ 0 h 1080000"/>
              <a:gd name="connsiteX0" fmla="*/ 0 w 1732244"/>
              <a:gd name="connsiteY0" fmla="*/ 0 h 1080000"/>
              <a:gd name="connsiteX1" fmla="*/ 1620000 w 1732244"/>
              <a:gd name="connsiteY1" fmla="*/ 0 h 1080000"/>
              <a:gd name="connsiteX2" fmla="*/ 1614861 w 1732244"/>
              <a:gd name="connsiteY2" fmla="*/ 399506 h 1080000"/>
              <a:gd name="connsiteX3" fmla="*/ 1479129 w 1732244"/>
              <a:gd name="connsiteY3" fmla="*/ 540000 h 1080000"/>
              <a:gd name="connsiteX4" fmla="*/ 1620000 w 1732244"/>
              <a:gd name="connsiteY4" fmla="*/ 1080000 h 1080000"/>
              <a:gd name="connsiteX5" fmla="*/ 0 w 1732244"/>
              <a:gd name="connsiteY5" fmla="*/ 1080000 h 1080000"/>
              <a:gd name="connsiteX6" fmla="*/ 0 w 1732244"/>
              <a:gd name="connsiteY6" fmla="*/ 0 h 1080000"/>
              <a:gd name="connsiteX0" fmla="*/ 0 w 1621189"/>
              <a:gd name="connsiteY0" fmla="*/ 0 h 1080000"/>
              <a:gd name="connsiteX1" fmla="*/ 1620000 w 1621189"/>
              <a:gd name="connsiteY1" fmla="*/ 0 h 1080000"/>
              <a:gd name="connsiteX2" fmla="*/ 1614861 w 1621189"/>
              <a:gd name="connsiteY2" fmla="*/ 399506 h 1080000"/>
              <a:gd name="connsiteX3" fmla="*/ 1479129 w 1621189"/>
              <a:gd name="connsiteY3" fmla="*/ 540000 h 1080000"/>
              <a:gd name="connsiteX4" fmla="*/ 1620000 w 1621189"/>
              <a:gd name="connsiteY4" fmla="*/ 1080000 h 1080000"/>
              <a:gd name="connsiteX5" fmla="*/ 0 w 1621189"/>
              <a:gd name="connsiteY5" fmla="*/ 1080000 h 1080000"/>
              <a:gd name="connsiteX6" fmla="*/ 0 w 1621189"/>
              <a:gd name="connsiteY6" fmla="*/ 0 h 1080000"/>
              <a:gd name="connsiteX0" fmla="*/ 0 w 1623818"/>
              <a:gd name="connsiteY0" fmla="*/ 0 h 1080000"/>
              <a:gd name="connsiteX1" fmla="*/ 1620000 w 1623818"/>
              <a:gd name="connsiteY1" fmla="*/ 0 h 1080000"/>
              <a:gd name="connsiteX2" fmla="*/ 1619624 w 1623818"/>
              <a:gd name="connsiteY2" fmla="*/ 399506 h 1080000"/>
              <a:gd name="connsiteX3" fmla="*/ 1479129 w 1623818"/>
              <a:gd name="connsiteY3" fmla="*/ 540000 h 1080000"/>
              <a:gd name="connsiteX4" fmla="*/ 1620000 w 1623818"/>
              <a:gd name="connsiteY4" fmla="*/ 1080000 h 1080000"/>
              <a:gd name="connsiteX5" fmla="*/ 0 w 1623818"/>
              <a:gd name="connsiteY5" fmla="*/ 1080000 h 1080000"/>
              <a:gd name="connsiteX6" fmla="*/ 0 w 1623818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711495"/>
              <a:gd name="connsiteY0" fmla="*/ 0 h 1080000"/>
              <a:gd name="connsiteX1" fmla="*/ 1620000 w 1711495"/>
              <a:gd name="connsiteY1" fmla="*/ 0 h 1080000"/>
              <a:gd name="connsiteX2" fmla="*/ 1619624 w 1711495"/>
              <a:gd name="connsiteY2" fmla="*/ 399506 h 1080000"/>
              <a:gd name="connsiteX3" fmla="*/ 1479129 w 1711495"/>
              <a:gd name="connsiteY3" fmla="*/ 540000 h 1080000"/>
              <a:gd name="connsiteX4" fmla="*/ 1505322 w 1711495"/>
              <a:gd name="connsiteY4" fmla="*/ 687638 h 1080000"/>
              <a:gd name="connsiteX5" fmla="*/ 1620000 w 1711495"/>
              <a:gd name="connsiteY5" fmla="*/ 1080000 h 1080000"/>
              <a:gd name="connsiteX6" fmla="*/ 0 w 1711495"/>
              <a:gd name="connsiteY6" fmla="*/ 1080000 h 1080000"/>
              <a:gd name="connsiteX7" fmla="*/ 0 w 1711495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1421"/>
              <a:gd name="connsiteY0" fmla="*/ 0 h 1080000"/>
              <a:gd name="connsiteX1" fmla="*/ 1620000 w 1731421"/>
              <a:gd name="connsiteY1" fmla="*/ 0 h 1080000"/>
              <a:gd name="connsiteX2" fmla="*/ 1619624 w 1731421"/>
              <a:gd name="connsiteY2" fmla="*/ 399506 h 1080000"/>
              <a:gd name="connsiteX3" fmla="*/ 1479129 w 1731421"/>
              <a:gd name="connsiteY3" fmla="*/ 540000 h 1080000"/>
              <a:gd name="connsiteX4" fmla="*/ 1622003 w 1731421"/>
              <a:gd name="connsiteY4" fmla="*/ 687638 h 1080000"/>
              <a:gd name="connsiteX5" fmla="*/ 1620000 w 1731421"/>
              <a:gd name="connsiteY5" fmla="*/ 1080000 h 1080000"/>
              <a:gd name="connsiteX6" fmla="*/ 0 w 1731421"/>
              <a:gd name="connsiteY6" fmla="*/ 1080000 h 1080000"/>
              <a:gd name="connsiteX7" fmla="*/ 0 w 1731421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372 w 1622003"/>
              <a:gd name="connsiteY7" fmla="*/ 542381 h 1080000"/>
              <a:gd name="connsiteX8" fmla="*/ 0 w 1622003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20685 w 1742688"/>
              <a:gd name="connsiteY9" fmla="*/ 0 h 1080000"/>
              <a:gd name="connsiteX0" fmla="*/ 2397 w 1624400"/>
              <a:gd name="connsiteY0" fmla="*/ 0 h 1080000"/>
              <a:gd name="connsiteX1" fmla="*/ 1622397 w 1624400"/>
              <a:gd name="connsiteY1" fmla="*/ 0 h 1080000"/>
              <a:gd name="connsiteX2" fmla="*/ 1622021 w 1624400"/>
              <a:gd name="connsiteY2" fmla="*/ 399506 h 1080000"/>
              <a:gd name="connsiteX3" fmla="*/ 1481526 w 1624400"/>
              <a:gd name="connsiteY3" fmla="*/ 540000 h 1080000"/>
              <a:gd name="connsiteX4" fmla="*/ 1624400 w 1624400"/>
              <a:gd name="connsiteY4" fmla="*/ 687638 h 1080000"/>
              <a:gd name="connsiteX5" fmla="*/ 1622397 w 1624400"/>
              <a:gd name="connsiteY5" fmla="*/ 1080000 h 1080000"/>
              <a:gd name="connsiteX6" fmla="*/ 2397 w 1624400"/>
              <a:gd name="connsiteY6" fmla="*/ 1080000 h 1080000"/>
              <a:gd name="connsiteX7" fmla="*/ 388 w 1624400"/>
              <a:gd name="connsiteY7" fmla="*/ 687638 h 1080000"/>
              <a:gd name="connsiteX8" fmla="*/ 2769 w 1624400"/>
              <a:gd name="connsiteY8" fmla="*/ 542381 h 1080000"/>
              <a:gd name="connsiteX9" fmla="*/ 2397 w 1624400"/>
              <a:gd name="connsiteY9" fmla="*/ 0 h 1080000"/>
              <a:gd name="connsiteX0" fmla="*/ 2009 w 1624012"/>
              <a:gd name="connsiteY0" fmla="*/ 0 h 1080000"/>
              <a:gd name="connsiteX1" fmla="*/ 1622009 w 1624012"/>
              <a:gd name="connsiteY1" fmla="*/ 0 h 1080000"/>
              <a:gd name="connsiteX2" fmla="*/ 1621633 w 1624012"/>
              <a:gd name="connsiteY2" fmla="*/ 399506 h 1080000"/>
              <a:gd name="connsiteX3" fmla="*/ 1481138 w 1624012"/>
              <a:gd name="connsiteY3" fmla="*/ 540000 h 1080000"/>
              <a:gd name="connsiteX4" fmla="*/ 1624012 w 1624012"/>
              <a:gd name="connsiteY4" fmla="*/ 687638 h 1080000"/>
              <a:gd name="connsiteX5" fmla="*/ 1622009 w 1624012"/>
              <a:gd name="connsiteY5" fmla="*/ 1080000 h 1080000"/>
              <a:gd name="connsiteX6" fmla="*/ 2009 w 1624012"/>
              <a:gd name="connsiteY6" fmla="*/ 1080000 h 1080000"/>
              <a:gd name="connsiteX7" fmla="*/ 0 w 1624012"/>
              <a:gd name="connsiteY7" fmla="*/ 687638 h 1080000"/>
              <a:gd name="connsiteX8" fmla="*/ 2381 w 1624012"/>
              <a:gd name="connsiteY8" fmla="*/ 542381 h 1080000"/>
              <a:gd name="connsiteX9" fmla="*/ 2009 w 1624012"/>
              <a:gd name="connsiteY9" fmla="*/ 0 h 1080000"/>
              <a:gd name="connsiteX0" fmla="*/ 3406 w 1625409"/>
              <a:gd name="connsiteY0" fmla="*/ 0 h 1080000"/>
              <a:gd name="connsiteX1" fmla="*/ 1623406 w 1625409"/>
              <a:gd name="connsiteY1" fmla="*/ 0 h 1080000"/>
              <a:gd name="connsiteX2" fmla="*/ 1623030 w 1625409"/>
              <a:gd name="connsiteY2" fmla="*/ 399506 h 1080000"/>
              <a:gd name="connsiteX3" fmla="*/ 1482535 w 1625409"/>
              <a:gd name="connsiteY3" fmla="*/ 540000 h 1080000"/>
              <a:gd name="connsiteX4" fmla="*/ 1625409 w 1625409"/>
              <a:gd name="connsiteY4" fmla="*/ 687638 h 1080000"/>
              <a:gd name="connsiteX5" fmla="*/ 1623406 w 1625409"/>
              <a:gd name="connsiteY5" fmla="*/ 1080000 h 1080000"/>
              <a:gd name="connsiteX6" fmla="*/ 3406 w 1625409"/>
              <a:gd name="connsiteY6" fmla="*/ 1080000 h 1080000"/>
              <a:gd name="connsiteX7" fmla="*/ 1397 w 1625409"/>
              <a:gd name="connsiteY7" fmla="*/ 687638 h 1080000"/>
              <a:gd name="connsiteX8" fmla="*/ 3778 w 1625409"/>
              <a:gd name="connsiteY8" fmla="*/ 542381 h 1080000"/>
              <a:gd name="connsiteX9" fmla="*/ 3406 w 1625409"/>
              <a:gd name="connsiteY9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2905 w 1624908"/>
              <a:gd name="connsiteY9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18676 w 1742688"/>
              <a:gd name="connsiteY9" fmla="*/ 394744 h 1080000"/>
              <a:gd name="connsiteX10" fmla="*/ 120685 w 174268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5256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896 w 1624908"/>
              <a:gd name="connsiteY8" fmla="*/ 394744 h 1080000"/>
              <a:gd name="connsiteX9" fmla="*/ 2905 w 1624908"/>
              <a:gd name="connsiteY9" fmla="*/ 0 h 1080000"/>
              <a:gd name="connsiteX0" fmla="*/ 120671 w 1742674"/>
              <a:gd name="connsiteY0" fmla="*/ 0 h 1080000"/>
              <a:gd name="connsiteX1" fmla="*/ 1740671 w 1742674"/>
              <a:gd name="connsiteY1" fmla="*/ 0 h 1080000"/>
              <a:gd name="connsiteX2" fmla="*/ 1740295 w 1742674"/>
              <a:gd name="connsiteY2" fmla="*/ 399506 h 1080000"/>
              <a:gd name="connsiteX3" fmla="*/ 1534715 w 1742674"/>
              <a:gd name="connsiteY3" fmla="*/ 540000 h 1080000"/>
              <a:gd name="connsiteX4" fmla="*/ 1742674 w 1742674"/>
              <a:gd name="connsiteY4" fmla="*/ 687638 h 1080000"/>
              <a:gd name="connsiteX5" fmla="*/ 1740671 w 1742674"/>
              <a:gd name="connsiteY5" fmla="*/ 1080000 h 1080000"/>
              <a:gd name="connsiteX6" fmla="*/ 120671 w 1742674"/>
              <a:gd name="connsiteY6" fmla="*/ 1080000 h 1080000"/>
              <a:gd name="connsiteX7" fmla="*/ 118662 w 1742674"/>
              <a:gd name="connsiteY7" fmla="*/ 687638 h 1080000"/>
              <a:gd name="connsiteX8" fmla="*/ 120671 w 1742674"/>
              <a:gd name="connsiteY8" fmla="*/ 0 h 1080000"/>
              <a:gd name="connsiteX0" fmla="*/ 202500 w 1824503"/>
              <a:gd name="connsiteY0" fmla="*/ 0 h 1080000"/>
              <a:gd name="connsiteX1" fmla="*/ 1822500 w 1824503"/>
              <a:gd name="connsiteY1" fmla="*/ 0 h 1080000"/>
              <a:gd name="connsiteX2" fmla="*/ 1822124 w 1824503"/>
              <a:gd name="connsiteY2" fmla="*/ 399506 h 1080000"/>
              <a:gd name="connsiteX3" fmla="*/ 1616544 w 1824503"/>
              <a:gd name="connsiteY3" fmla="*/ 540000 h 1080000"/>
              <a:gd name="connsiteX4" fmla="*/ 1824503 w 1824503"/>
              <a:gd name="connsiteY4" fmla="*/ 687638 h 1080000"/>
              <a:gd name="connsiteX5" fmla="*/ 1822500 w 1824503"/>
              <a:gd name="connsiteY5" fmla="*/ 1080000 h 1080000"/>
              <a:gd name="connsiteX6" fmla="*/ 202500 w 1824503"/>
              <a:gd name="connsiteY6" fmla="*/ 1080000 h 1080000"/>
              <a:gd name="connsiteX7" fmla="*/ 202500 w 1824503"/>
              <a:gd name="connsiteY7" fmla="*/ 0 h 1080000"/>
              <a:gd name="connsiteX0" fmla="*/ 121122 w 1743125"/>
              <a:gd name="connsiteY0" fmla="*/ 0 h 1080000"/>
              <a:gd name="connsiteX1" fmla="*/ 1741122 w 1743125"/>
              <a:gd name="connsiteY1" fmla="*/ 0 h 1080000"/>
              <a:gd name="connsiteX2" fmla="*/ 1740746 w 1743125"/>
              <a:gd name="connsiteY2" fmla="*/ 399506 h 1080000"/>
              <a:gd name="connsiteX3" fmla="*/ 1535166 w 1743125"/>
              <a:gd name="connsiteY3" fmla="*/ 540000 h 1080000"/>
              <a:gd name="connsiteX4" fmla="*/ 1743125 w 1743125"/>
              <a:gd name="connsiteY4" fmla="*/ 687638 h 1080000"/>
              <a:gd name="connsiteX5" fmla="*/ 1741122 w 1743125"/>
              <a:gd name="connsiteY5" fmla="*/ 1080000 h 1080000"/>
              <a:gd name="connsiteX6" fmla="*/ 121122 w 1743125"/>
              <a:gd name="connsiteY6" fmla="*/ 1080000 h 1080000"/>
              <a:gd name="connsiteX7" fmla="*/ 121122 w 1743125"/>
              <a:gd name="connsiteY7" fmla="*/ 0 h 1080000"/>
              <a:gd name="connsiteX0" fmla="*/ 2950 w 1624953"/>
              <a:gd name="connsiteY0" fmla="*/ 0 h 1080000"/>
              <a:gd name="connsiteX1" fmla="*/ 1622950 w 1624953"/>
              <a:gd name="connsiteY1" fmla="*/ 0 h 1080000"/>
              <a:gd name="connsiteX2" fmla="*/ 1622574 w 1624953"/>
              <a:gd name="connsiteY2" fmla="*/ 399506 h 1080000"/>
              <a:gd name="connsiteX3" fmla="*/ 1416994 w 1624953"/>
              <a:gd name="connsiteY3" fmla="*/ 540000 h 1080000"/>
              <a:gd name="connsiteX4" fmla="*/ 1624953 w 1624953"/>
              <a:gd name="connsiteY4" fmla="*/ 687638 h 1080000"/>
              <a:gd name="connsiteX5" fmla="*/ 1622950 w 1624953"/>
              <a:gd name="connsiteY5" fmla="*/ 1080000 h 1080000"/>
              <a:gd name="connsiteX6" fmla="*/ 2950 w 1624953"/>
              <a:gd name="connsiteY6" fmla="*/ 1080000 h 1080000"/>
              <a:gd name="connsiteX7" fmla="*/ 2950 w 1624953"/>
              <a:gd name="connsiteY7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24953" h="1080000">
                <a:moveTo>
                  <a:pt x="2950" y="0"/>
                </a:moveTo>
                <a:lnTo>
                  <a:pt x="1622950" y="0"/>
                </a:lnTo>
                <a:cubicBezTo>
                  <a:pt x="1624203" y="189616"/>
                  <a:pt x="1623952" y="194990"/>
                  <a:pt x="1622574" y="399506"/>
                </a:cubicBezTo>
                <a:cubicBezTo>
                  <a:pt x="1425910" y="533163"/>
                  <a:pt x="1619808" y="399597"/>
                  <a:pt x="1416994" y="540000"/>
                </a:cubicBezTo>
                <a:cubicBezTo>
                  <a:pt x="1624954" y="689622"/>
                  <a:pt x="1426625" y="546044"/>
                  <a:pt x="1624953" y="687638"/>
                </a:cubicBezTo>
                <a:cubicBezTo>
                  <a:pt x="1622238" y="787163"/>
                  <a:pt x="1621425" y="928881"/>
                  <a:pt x="1622950" y="1080000"/>
                </a:cubicBezTo>
                <a:lnTo>
                  <a:pt x="2950" y="1080000"/>
                </a:lnTo>
                <a:cubicBezTo>
                  <a:pt x="-2060" y="754743"/>
                  <a:pt x="263" y="275250"/>
                  <a:pt x="2950" y="0"/>
                </a:cubicBezTo>
                <a:close/>
              </a:path>
            </a:pathLst>
          </a:custGeom>
          <a:ln w="222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600" dirty="0" smtClean="0"/>
          </a:p>
        </p:txBody>
      </p:sp>
      <p:sp>
        <p:nvSpPr>
          <p:cNvPr id="76" name="Rechteck 1"/>
          <p:cNvSpPr/>
          <p:nvPr/>
        </p:nvSpPr>
        <p:spPr>
          <a:xfrm>
            <a:off x="1764253" y="5483169"/>
            <a:ext cx="1664645" cy="1080000"/>
          </a:xfrm>
          <a:custGeom>
            <a:avLst/>
            <a:gdLst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20000 w 1620000"/>
              <a:gd name="connsiteY2" fmla="*/ 1080000 h 1080000"/>
              <a:gd name="connsiteX3" fmla="*/ 0 w 1620000"/>
              <a:gd name="connsiteY3" fmla="*/ 1080000 h 1080000"/>
              <a:gd name="connsiteX4" fmla="*/ 0 w 1620000"/>
              <a:gd name="connsiteY4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19623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479129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712084"/>
              <a:gd name="connsiteY0" fmla="*/ 0 h 1080000"/>
              <a:gd name="connsiteX1" fmla="*/ 1620000 w 1712084"/>
              <a:gd name="connsiteY1" fmla="*/ 0 h 1080000"/>
              <a:gd name="connsiteX2" fmla="*/ 1507705 w 1712084"/>
              <a:gd name="connsiteY2" fmla="*/ 394744 h 1080000"/>
              <a:gd name="connsiteX3" fmla="*/ 1479129 w 1712084"/>
              <a:gd name="connsiteY3" fmla="*/ 540000 h 1080000"/>
              <a:gd name="connsiteX4" fmla="*/ 1620000 w 1712084"/>
              <a:gd name="connsiteY4" fmla="*/ 1080000 h 1080000"/>
              <a:gd name="connsiteX5" fmla="*/ 0 w 1712084"/>
              <a:gd name="connsiteY5" fmla="*/ 1080000 h 1080000"/>
              <a:gd name="connsiteX6" fmla="*/ 0 w 1712084"/>
              <a:gd name="connsiteY6" fmla="*/ 0 h 1080000"/>
              <a:gd name="connsiteX0" fmla="*/ 0 w 1717457"/>
              <a:gd name="connsiteY0" fmla="*/ 0 h 1080000"/>
              <a:gd name="connsiteX1" fmla="*/ 1620000 w 1717457"/>
              <a:gd name="connsiteY1" fmla="*/ 0 h 1080000"/>
              <a:gd name="connsiteX2" fmla="*/ 1507705 w 1717457"/>
              <a:gd name="connsiteY2" fmla="*/ 394744 h 1080000"/>
              <a:gd name="connsiteX3" fmla="*/ 1479129 w 1717457"/>
              <a:gd name="connsiteY3" fmla="*/ 540000 h 1080000"/>
              <a:gd name="connsiteX4" fmla="*/ 1620000 w 1717457"/>
              <a:gd name="connsiteY4" fmla="*/ 1080000 h 1080000"/>
              <a:gd name="connsiteX5" fmla="*/ 0 w 1717457"/>
              <a:gd name="connsiteY5" fmla="*/ 1080000 h 1080000"/>
              <a:gd name="connsiteX6" fmla="*/ 0 w 1717457"/>
              <a:gd name="connsiteY6" fmla="*/ 0 h 1080000"/>
              <a:gd name="connsiteX0" fmla="*/ 0 w 1743648"/>
              <a:gd name="connsiteY0" fmla="*/ 0 h 1080000"/>
              <a:gd name="connsiteX1" fmla="*/ 1620000 w 1743648"/>
              <a:gd name="connsiteY1" fmla="*/ 0 h 1080000"/>
              <a:gd name="connsiteX2" fmla="*/ 1614861 w 1743648"/>
              <a:gd name="connsiteY2" fmla="*/ 399506 h 1080000"/>
              <a:gd name="connsiteX3" fmla="*/ 1479129 w 1743648"/>
              <a:gd name="connsiteY3" fmla="*/ 540000 h 1080000"/>
              <a:gd name="connsiteX4" fmla="*/ 1620000 w 1743648"/>
              <a:gd name="connsiteY4" fmla="*/ 1080000 h 1080000"/>
              <a:gd name="connsiteX5" fmla="*/ 0 w 1743648"/>
              <a:gd name="connsiteY5" fmla="*/ 1080000 h 1080000"/>
              <a:gd name="connsiteX6" fmla="*/ 0 w 1743648"/>
              <a:gd name="connsiteY6" fmla="*/ 0 h 1080000"/>
              <a:gd name="connsiteX0" fmla="*/ 0 w 1732244"/>
              <a:gd name="connsiteY0" fmla="*/ 0 h 1080000"/>
              <a:gd name="connsiteX1" fmla="*/ 1620000 w 1732244"/>
              <a:gd name="connsiteY1" fmla="*/ 0 h 1080000"/>
              <a:gd name="connsiteX2" fmla="*/ 1614861 w 1732244"/>
              <a:gd name="connsiteY2" fmla="*/ 399506 h 1080000"/>
              <a:gd name="connsiteX3" fmla="*/ 1479129 w 1732244"/>
              <a:gd name="connsiteY3" fmla="*/ 540000 h 1080000"/>
              <a:gd name="connsiteX4" fmla="*/ 1620000 w 1732244"/>
              <a:gd name="connsiteY4" fmla="*/ 1080000 h 1080000"/>
              <a:gd name="connsiteX5" fmla="*/ 0 w 1732244"/>
              <a:gd name="connsiteY5" fmla="*/ 1080000 h 1080000"/>
              <a:gd name="connsiteX6" fmla="*/ 0 w 1732244"/>
              <a:gd name="connsiteY6" fmla="*/ 0 h 1080000"/>
              <a:gd name="connsiteX0" fmla="*/ 0 w 1621189"/>
              <a:gd name="connsiteY0" fmla="*/ 0 h 1080000"/>
              <a:gd name="connsiteX1" fmla="*/ 1620000 w 1621189"/>
              <a:gd name="connsiteY1" fmla="*/ 0 h 1080000"/>
              <a:gd name="connsiteX2" fmla="*/ 1614861 w 1621189"/>
              <a:gd name="connsiteY2" fmla="*/ 399506 h 1080000"/>
              <a:gd name="connsiteX3" fmla="*/ 1479129 w 1621189"/>
              <a:gd name="connsiteY3" fmla="*/ 540000 h 1080000"/>
              <a:gd name="connsiteX4" fmla="*/ 1620000 w 1621189"/>
              <a:gd name="connsiteY4" fmla="*/ 1080000 h 1080000"/>
              <a:gd name="connsiteX5" fmla="*/ 0 w 1621189"/>
              <a:gd name="connsiteY5" fmla="*/ 1080000 h 1080000"/>
              <a:gd name="connsiteX6" fmla="*/ 0 w 1621189"/>
              <a:gd name="connsiteY6" fmla="*/ 0 h 1080000"/>
              <a:gd name="connsiteX0" fmla="*/ 0 w 1623818"/>
              <a:gd name="connsiteY0" fmla="*/ 0 h 1080000"/>
              <a:gd name="connsiteX1" fmla="*/ 1620000 w 1623818"/>
              <a:gd name="connsiteY1" fmla="*/ 0 h 1080000"/>
              <a:gd name="connsiteX2" fmla="*/ 1619624 w 1623818"/>
              <a:gd name="connsiteY2" fmla="*/ 399506 h 1080000"/>
              <a:gd name="connsiteX3" fmla="*/ 1479129 w 1623818"/>
              <a:gd name="connsiteY3" fmla="*/ 540000 h 1080000"/>
              <a:gd name="connsiteX4" fmla="*/ 1620000 w 1623818"/>
              <a:gd name="connsiteY4" fmla="*/ 1080000 h 1080000"/>
              <a:gd name="connsiteX5" fmla="*/ 0 w 1623818"/>
              <a:gd name="connsiteY5" fmla="*/ 1080000 h 1080000"/>
              <a:gd name="connsiteX6" fmla="*/ 0 w 1623818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711495"/>
              <a:gd name="connsiteY0" fmla="*/ 0 h 1080000"/>
              <a:gd name="connsiteX1" fmla="*/ 1620000 w 1711495"/>
              <a:gd name="connsiteY1" fmla="*/ 0 h 1080000"/>
              <a:gd name="connsiteX2" fmla="*/ 1619624 w 1711495"/>
              <a:gd name="connsiteY2" fmla="*/ 399506 h 1080000"/>
              <a:gd name="connsiteX3" fmla="*/ 1479129 w 1711495"/>
              <a:gd name="connsiteY3" fmla="*/ 540000 h 1080000"/>
              <a:gd name="connsiteX4" fmla="*/ 1505322 w 1711495"/>
              <a:gd name="connsiteY4" fmla="*/ 687638 h 1080000"/>
              <a:gd name="connsiteX5" fmla="*/ 1620000 w 1711495"/>
              <a:gd name="connsiteY5" fmla="*/ 1080000 h 1080000"/>
              <a:gd name="connsiteX6" fmla="*/ 0 w 1711495"/>
              <a:gd name="connsiteY6" fmla="*/ 1080000 h 1080000"/>
              <a:gd name="connsiteX7" fmla="*/ 0 w 1711495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1421"/>
              <a:gd name="connsiteY0" fmla="*/ 0 h 1080000"/>
              <a:gd name="connsiteX1" fmla="*/ 1620000 w 1731421"/>
              <a:gd name="connsiteY1" fmla="*/ 0 h 1080000"/>
              <a:gd name="connsiteX2" fmla="*/ 1619624 w 1731421"/>
              <a:gd name="connsiteY2" fmla="*/ 399506 h 1080000"/>
              <a:gd name="connsiteX3" fmla="*/ 1479129 w 1731421"/>
              <a:gd name="connsiteY3" fmla="*/ 540000 h 1080000"/>
              <a:gd name="connsiteX4" fmla="*/ 1622003 w 1731421"/>
              <a:gd name="connsiteY4" fmla="*/ 687638 h 1080000"/>
              <a:gd name="connsiteX5" fmla="*/ 1620000 w 1731421"/>
              <a:gd name="connsiteY5" fmla="*/ 1080000 h 1080000"/>
              <a:gd name="connsiteX6" fmla="*/ 0 w 1731421"/>
              <a:gd name="connsiteY6" fmla="*/ 1080000 h 1080000"/>
              <a:gd name="connsiteX7" fmla="*/ 0 w 1731421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372 w 1622003"/>
              <a:gd name="connsiteY7" fmla="*/ 542381 h 1080000"/>
              <a:gd name="connsiteX8" fmla="*/ 0 w 1622003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20685 w 1742688"/>
              <a:gd name="connsiteY9" fmla="*/ 0 h 1080000"/>
              <a:gd name="connsiteX0" fmla="*/ 2397 w 1624400"/>
              <a:gd name="connsiteY0" fmla="*/ 0 h 1080000"/>
              <a:gd name="connsiteX1" fmla="*/ 1622397 w 1624400"/>
              <a:gd name="connsiteY1" fmla="*/ 0 h 1080000"/>
              <a:gd name="connsiteX2" fmla="*/ 1622021 w 1624400"/>
              <a:gd name="connsiteY2" fmla="*/ 399506 h 1080000"/>
              <a:gd name="connsiteX3" fmla="*/ 1481526 w 1624400"/>
              <a:gd name="connsiteY3" fmla="*/ 540000 h 1080000"/>
              <a:gd name="connsiteX4" fmla="*/ 1624400 w 1624400"/>
              <a:gd name="connsiteY4" fmla="*/ 687638 h 1080000"/>
              <a:gd name="connsiteX5" fmla="*/ 1622397 w 1624400"/>
              <a:gd name="connsiteY5" fmla="*/ 1080000 h 1080000"/>
              <a:gd name="connsiteX6" fmla="*/ 2397 w 1624400"/>
              <a:gd name="connsiteY6" fmla="*/ 1080000 h 1080000"/>
              <a:gd name="connsiteX7" fmla="*/ 388 w 1624400"/>
              <a:gd name="connsiteY7" fmla="*/ 687638 h 1080000"/>
              <a:gd name="connsiteX8" fmla="*/ 2769 w 1624400"/>
              <a:gd name="connsiteY8" fmla="*/ 542381 h 1080000"/>
              <a:gd name="connsiteX9" fmla="*/ 2397 w 1624400"/>
              <a:gd name="connsiteY9" fmla="*/ 0 h 1080000"/>
              <a:gd name="connsiteX0" fmla="*/ 2009 w 1624012"/>
              <a:gd name="connsiteY0" fmla="*/ 0 h 1080000"/>
              <a:gd name="connsiteX1" fmla="*/ 1622009 w 1624012"/>
              <a:gd name="connsiteY1" fmla="*/ 0 h 1080000"/>
              <a:gd name="connsiteX2" fmla="*/ 1621633 w 1624012"/>
              <a:gd name="connsiteY2" fmla="*/ 399506 h 1080000"/>
              <a:gd name="connsiteX3" fmla="*/ 1481138 w 1624012"/>
              <a:gd name="connsiteY3" fmla="*/ 540000 h 1080000"/>
              <a:gd name="connsiteX4" fmla="*/ 1624012 w 1624012"/>
              <a:gd name="connsiteY4" fmla="*/ 687638 h 1080000"/>
              <a:gd name="connsiteX5" fmla="*/ 1622009 w 1624012"/>
              <a:gd name="connsiteY5" fmla="*/ 1080000 h 1080000"/>
              <a:gd name="connsiteX6" fmla="*/ 2009 w 1624012"/>
              <a:gd name="connsiteY6" fmla="*/ 1080000 h 1080000"/>
              <a:gd name="connsiteX7" fmla="*/ 0 w 1624012"/>
              <a:gd name="connsiteY7" fmla="*/ 687638 h 1080000"/>
              <a:gd name="connsiteX8" fmla="*/ 2381 w 1624012"/>
              <a:gd name="connsiteY8" fmla="*/ 542381 h 1080000"/>
              <a:gd name="connsiteX9" fmla="*/ 2009 w 1624012"/>
              <a:gd name="connsiteY9" fmla="*/ 0 h 1080000"/>
              <a:gd name="connsiteX0" fmla="*/ 3406 w 1625409"/>
              <a:gd name="connsiteY0" fmla="*/ 0 h 1080000"/>
              <a:gd name="connsiteX1" fmla="*/ 1623406 w 1625409"/>
              <a:gd name="connsiteY1" fmla="*/ 0 h 1080000"/>
              <a:gd name="connsiteX2" fmla="*/ 1623030 w 1625409"/>
              <a:gd name="connsiteY2" fmla="*/ 399506 h 1080000"/>
              <a:gd name="connsiteX3" fmla="*/ 1482535 w 1625409"/>
              <a:gd name="connsiteY3" fmla="*/ 540000 h 1080000"/>
              <a:gd name="connsiteX4" fmla="*/ 1625409 w 1625409"/>
              <a:gd name="connsiteY4" fmla="*/ 687638 h 1080000"/>
              <a:gd name="connsiteX5" fmla="*/ 1623406 w 1625409"/>
              <a:gd name="connsiteY5" fmla="*/ 1080000 h 1080000"/>
              <a:gd name="connsiteX6" fmla="*/ 3406 w 1625409"/>
              <a:gd name="connsiteY6" fmla="*/ 1080000 h 1080000"/>
              <a:gd name="connsiteX7" fmla="*/ 1397 w 1625409"/>
              <a:gd name="connsiteY7" fmla="*/ 687638 h 1080000"/>
              <a:gd name="connsiteX8" fmla="*/ 3778 w 1625409"/>
              <a:gd name="connsiteY8" fmla="*/ 542381 h 1080000"/>
              <a:gd name="connsiteX9" fmla="*/ 3406 w 1625409"/>
              <a:gd name="connsiteY9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2905 w 1624908"/>
              <a:gd name="connsiteY9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18676 w 1742688"/>
              <a:gd name="connsiteY9" fmla="*/ 394744 h 1080000"/>
              <a:gd name="connsiteX10" fmla="*/ 120685 w 174268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5256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896 w 1624908"/>
              <a:gd name="connsiteY8" fmla="*/ 394744 h 1080000"/>
              <a:gd name="connsiteX9" fmla="*/ 2905 w 1624908"/>
              <a:gd name="connsiteY9" fmla="*/ 0 h 1080000"/>
              <a:gd name="connsiteX0" fmla="*/ 120671 w 1742674"/>
              <a:gd name="connsiteY0" fmla="*/ 0 h 1080000"/>
              <a:gd name="connsiteX1" fmla="*/ 1740671 w 1742674"/>
              <a:gd name="connsiteY1" fmla="*/ 0 h 1080000"/>
              <a:gd name="connsiteX2" fmla="*/ 1740295 w 1742674"/>
              <a:gd name="connsiteY2" fmla="*/ 399506 h 1080000"/>
              <a:gd name="connsiteX3" fmla="*/ 1534715 w 1742674"/>
              <a:gd name="connsiteY3" fmla="*/ 540000 h 1080000"/>
              <a:gd name="connsiteX4" fmla="*/ 1742674 w 1742674"/>
              <a:gd name="connsiteY4" fmla="*/ 687638 h 1080000"/>
              <a:gd name="connsiteX5" fmla="*/ 1740671 w 1742674"/>
              <a:gd name="connsiteY5" fmla="*/ 1080000 h 1080000"/>
              <a:gd name="connsiteX6" fmla="*/ 120671 w 1742674"/>
              <a:gd name="connsiteY6" fmla="*/ 1080000 h 1080000"/>
              <a:gd name="connsiteX7" fmla="*/ 118662 w 1742674"/>
              <a:gd name="connsiteY7" fmla="*/ 687638 h 1080000"/>
              <a:gd name="connsiteX8" fmla="*/ 120671 w 1742674"/>
              <a:gd name="connsiteY8" fmla="*/ 0 h 1080000"/>
              <a:gd name="connsiteX0" fmla="*/ 202500 w 1824503"/>
              <a:gd name="connsiteY0" fmla="*/ 0 h 1080000"/>
              <a:gd name="connsiteX1" fmla="*/ 1822500 w 1824503"/>
              <a:gd name="connsiteY1" fmla="*/ 0 h 1080000"/>
              <a:gd name="connsiteX2" fmla="*/ 1822124 w 1824503"/>
              <a:gd name="connsiteY2" fmla="*/ 399506 h 1080000"/>
              <a:gd name="connsiteX3" fmla="*/ 1616544 w 1824503"/>
              <a:gd name="connsiteY3" fmla="*/ 540000 h 1080000"/>
              <a:gd name="connsiteX4" fmla="*/ 1824503 w 1824503"/>
              <a:gd name="connsiteY4" fmla="*/ 687638 h 1080000"/>
              <a:gd name="connsiteX5" fmla="*/ 1822500 w 1824503"/>
              <a:gd name="connsiteY5" fmla="*/ 1080000 h 1080000"/>
              <a:gd name="connsiteX6" fmla="*/ 202500 w 1824503"/>
              <a:gd name="connsiteY6" fmla="*/ 1080000 h 1080000"/>
              <a:gd name="connsiteX7" fmla="*/ 202500 w 1824503"/>
              <a:gd name="connsiteY7" fmla="*/ 0 h 1080000"/>
              <a:gd name="connsiteX0" fmla="*/ 121122 w 1743125"/>
              <a:gd name="connsiteY0" fmla="*/ 0 h 1080000"/>
              <a:gd name="connsiteX1" fmla="*/ 1741122 w 1743125"/>
              <a:gd name="connsiteY1" fmla="*/ 0 h 1080000"/>
              <a:gd name="connsiteX2" fmla="*/ 1740746 w 1743125"/>
              <a:gd name="connsiteY2" fmla="*/ 399506 h 1080000"/>
              <a:gd name="connsiteX3" fmla="*/ 1535166 w 1743125"/>
              <a:gd name="connsiteY3" fmla="*/ 540000 h 1080000"/>
              <a:gd name="connsiteX4" fmla="*/ 1743125 w 1743125"/>
              <a:gd name="connsiteY4" fmla="*/ 687638 h 1080000"/>
              <a:gd name="connsiteX5" fmla="*/ 1741122 w 1743125"/>
              <a:gd name="connsiteY5" fmla="*/ 1080000 h 1080000"/>
              <a:gd name="connsiteX6" fmla="*/ 121122 w 1743125"/>
              <a:gd name="connsiteY6" fmla="*/ 1080000 h 1080000"/>
              <a:gd name="connsiteX7" fmla="*/ 121122 w 1743125"/>
              <a:gd name="connsiteY7" fmla="*/ 0 h 1080000"/>
              <a:gd name="connsiteX0" fmla="*/ 2950 w 1624953"/>
              <a:gd name="connsiteY0" fmla="*/ 0 h 1080000"/>
              <a:gd name="connsiteX1" fmla="*/ 1622950 w 1624953"/>
              <a:gd name="connsiteY1" fmla="*/ 0 h 1080000"/>
              <a:gd name="connsiteX2" fmla="*/ 1622574 w 1624953"/>
              <a:gd name="connsiteY2" fmla="*/ 399506 h 1080000"/>
              <a:gd name="connsiteX3" fmla="*/ 1416994 w 1624953"/>
              <a:gd name="connsiteY3" fmla="*/ 540000 h 1080000"/>
              <a:gd name="connsiteX4" fmla="*/ 1624953 w 1624953"/>
              <a:gd name="connsiteY4" fmla="*/ 687638 h 1080000"/>
              <a:gd name="connsiteX5" fmla="*/ 1622950 w 1624953"/>
              <a:gd name="connsiteY5" fmla="*/ 1080000 h 1080000"/>
              <a:gd name="connsiteX6" fmla="*/ 2950 w 1624953"/>
              <a:gd name="connsiteY6" fmla="*/ 1080000 h 1080000"/>
              <a:gd name="connsiteX7" fmla="*/ 2950 w 1624953"/>
              <a:gd name="connsiteY7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24953" h="1080000">
                <a:moveTo>
                  <a:pt x="2950" y="0"/>
                </a:moveTo>
                <a:lnTo>
                  <a:pt x="1622950" y="0"/>
                </a:lnTo>
                <a:cubicBezTo>
                  <a:pt x="1624203" y="189616"/>
                  <a:pt x="1623952" y="194990"/>
                  <a:pt x="1622574" y="399506"/>
                </a:cubicBezTo>
                <a:cubicBezTo>
                  <a:pt x="1425910" y="533163"/>
                  <a:pt x="1619808" y="399597"/>
                  <a:pt x="1416994" y="540000"/>
                </a:cubicBezTo>
                <a:cubicBezTo>
                  <a:pt x="1624954" y="689622"/>
                  <a:pt x="1426625" y="546044"/>
                  <a:pt x="1624953" y="687638"/>
                </a:cubicBezTo>
                <a:cubicBezTo>
                  <a:pt x="1622238" y="787163"/>
                  <a:pt x="1621425" y="928881"/>
                  <a:pt x="1622950" y="1080000"/>
                </a:cubicBezTo>
                <a:lnTo>
                  <a:pt x="2950" y="1080000"/>
                </a:lnTo>
                <a:cubicBezTo>
                  <a:pt x="-2060" y="754743"/>
                  <a:pt x="263" y="275250"/>
                  <a:pt x="2950" y="0"/>
                </a:cubicBezTo>
                <a:close/>
              </a:path>
            </a:pathLst>
          </a:custGeom>
          <a:ln w="222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600" dirty="0" smtClean="0"/>
          </a:p>
        </p:txBody>
      </p:sp>
      <p:sp>
        <p:nvSpPr>
          <p:cNvPr id="77" name="Rechteck 1"/>
          <p:cNvSpPr/>
          <p:nvPr/>
        </p:nvSpPr>
        <p:spPr>
          <a:xfrm>
            <a:off x="1764252" y="6563169"/>
            <a:ext cx="1664645" cy="1080000"/>
          </a:xfrm>
          <a:custGeom>
            <a:avLst/>
            <a:gdLst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20000 w 1620000"/>
              <a:gd name="connsiteY2" fmla="*/ 1080000 h 1080000"/>
              <a:gd name="connsiteX3" fmla="*/ 0 w 1620000"/>
              <a:gd name="connsiteY3" fmla="*/ 1080000 h 1080000"/>
              <a:gd name="connsiteX4" fmla="*/ 0 w 1620000"/>
              <a:gd name="connsiteY4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19623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479129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712084"/>
              <a:gd name="connsiteY0" fmla="*/ 0 h 1080000"/>
              <a:gd name="connsiteX1" fmla="*/ 1620000 w 1712084"/>
              <a:gd name="connsiteY1" fmla="*/ 0 h 1080000"/>
              <a:gd name="connsiteX2" fmla="*/ 1507705 w 1712084"/>
              <a:gd name="connsiteY2" fmla="*/ 394744 h 1080000"/>
              <a:gd name="connsiteX3" fmla="*/ 1479129 w 1712084"/>
              <a:gd name="connsiteY3" fmla="*/ 540000 h 1080000"/>
              <a:gd name="connsiteX4" fmla="*/ 1620000 w 1712084"/>
              <a:gd name="connsiteY4" fmla="*/ 1080000 h 1080000"/>
              <a:gd name="connsiteX5" fmla="*/ 0 w 1712084"/>
              <a:gd name="connsiteY5" fmla="*/ 1080000 h 1080000"/>
              <a:gd name="connsiteX6" fmla="*/ 0 w 1712084"/>
              <a:gd name="connsiteY6" fmla="*/ 0 h 1080000"/>
              <a:gd name="connsiteX0" fmla="*/ 0 w 1717457"/>
              <a:gd name="connsiteY0" fmla="*/ 0 h 1080000"/>
              <a:gd name="connsiteX1" fmla="*/ 1620000 w 1717457"/>
              <a:gd name="connsiteY1" fmla="*/ 0 h 1080000"/>
              <a:gd name="connsiteX2" fmla="*/ 1507705 w 1717457"/>
              <a:gd name="connsiteY2" fmla="*/ 394744 h 1080000"/>
              <a:gd name="connsiteX3" fmla="*/ 1479129 w 1717457"/>
              <a:gd name="connsiteY3" fmla="*/ 540000 h 1080000"/>
              <a:gd name="connsiteX4" fmla="*/ 1620000 w 1717457"/>
              <a:gd name="connsiteY4" fmla="*/ 1080000 h 1080000"/>
              <a:gd name="connsiteX5" fmla="*/ 0 w 1717457"/>
              <a:gd name="connsiteY5" fmla="*/ 1080000 h 1080000"/>
              <a:gd name="connsiteX6" fmla="*/ 0 w 1717457"/>
              <a:gd name="connsiteY6" fmla="*/ 0 h 1080000"/>
              <a:gd name="connsiteX0" fmla="*/ 0 w 1743648"/>
              <a:gd name="connsiteY0" fmla="*/ 0 h 1080000"/>
              <a:gd name="connsiteX1" fmla="*/ 1620000 w 1743648"/>
              <a:gd name="connsiteY1" fmla="*/ 0 h 1080000"/>
              <a:gd name="connsiteX2" fmla="*/ 1614861 w 1743648"/>
              <a:gd name="connsiteY2" fmla="*/ 399506 h 1080000"/>
              <a:gd name="connsiteX3" fmla="*/ 1479129 w 1743648"/>
              <a:gd name="connsiteY3" fmla="*/ 540000 h 1080000"/>
              <a:gd name="connsiteX4" fmla="*/ 1620000 w 1743648"/>
              <a:gd name="connsiteY4" fmla="*/ 1080000 h 1080000"/>
              <a:gd name="connsiteX5" fmla="*/ 0 w 1743648"/>
              <a:gd name="connsiteY5" fmla="*/ 1080000 h 1080000"/>
              <a:gd name="connsiteX6" fmla="*/ 0 w 1743648"/>
              <a:gd name="connsiteY6" fmla="*/ 0 h 1080000"/>
              <a:gd name="connsiteX0" fmla="*/ 0 w 1732244"/>
              <a:gd name="connsiteY0" fmla="*/ 0 h 1080000"/>
              <a:gd name="connsiteX1" fmla="*/ 1620000 w 1732244"/>
              <a:gd name="connsiteY1" fmla="*/ 0 h 1080000"/>
              <a:gd name="connsiteX2" fmla="*/ 1614861 w 1732244"/>
              <a:gd name="connsiteY2" fmla="*/ 399506 h 1080000"/>
              <a:gd name="connsiteX3" fmla="*/ 1479129 w 1732244"/>
              <a:gd name="connsiteY3" fmla="*/ 540000 h 1080000"/>
              <a:gd name="connsiteX4" fmla="*/ 1620000 w 1732244"/>
              <a:gd name="connsiteY4" fmla="*/ 1080000 h 1080000"/>
              <a:gd name="connsiteX5" fmla="*/ 0 w 1732244"/>
              <a:gd name="connsiteY5" fmla="*/ 1080000 h 1080000"/>
              <a:gd name="connsiteX6" fmla="*/ 0 w 1732244"/>
              <a:gd name="connsiteY6" fmla="*/ 0 h 1080000"/>
              <a:gd name="connsiteX0" fmla="*/ 0 w 1621189"/>
              <a:gd name="connsiteY0" fmla="*/ 0 h 1080000"/>
              <a:gd name="connsiteX1" fmla="*/ 1620000 w 1621189"/>
              <a:gd name="connsiteY1" fmla="*/ 0 h 1080000"/>
              <a:gd name="connsiteX2" fmla="*/ 1614861 w 1621189"/>
              <a:gd name="connsiteY2" fmla="*/ 399506 h 1080000"/>
              <a:gd name="connsiteX3" fmla="*/ 1479129 w 1621189"/>
              <a:gd name="connsiteY3" fmla="*/ 540000 h 1080000"/>
              <a:gd name="connsiteX4" fmla="*/ 1620000 w 1621189"/>
              <a:gd name="connsiteY4" fmla="*/ 1080000 h 1080000"/>
              <a:gd name="connsiteX5" fmla="*/ 0 w 1621189"/>
              <a:gd name="connsiteY5" fmla="*/ 1080000 h 1080000"/>
              <a:gd name="connsiteX6" fmla="*/ 0 w 1621189"/>
              <a:gd name="connsiteY6" fmla="*/ 0 h 1080000"/>
              <a:gd name="connsiteX0" fmla="*/ 0 w 1623818"/>
              <a:gd name="connsiteY0" fmla="*/ 0 h 1080000"/>
              <a:gd name="connsiteX1" fmla="*/ 1620000 w 1623818"/>
              <a:gd name="connsiteY1" fmla="*/ 0 h 1080000"/>
              <a:gd name="connsiteX2" fmla="*/ 1619624 w 1623818"/>
              <a:gd name="connsiteY2" fmla="*/ 399506 h 1080000"/>
              <a:gd name="connsiteX3" fmla="*/ 1479129 w 1623818"/>
              <a:gd name="connsiteY3" fmla="*/ 540000 h 1080000"/>
              <a:gd name="connsiteX4" fmla="*/ 1620000 w 1623818"/>
              <a:gd name="connsiteY4" fmla="*/ 1080000 h 1080000"/>
              <a:gd name="connsiteX5" fmla="*/ 0 w 1623818"/>
              <a:gd name="connsiteY5" fmla="*/ 1080000 h 1080000"/>
              <a:gd name="connsiteX6" fmla="*/ 0 w 1623818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711495"/>
              <a:gd name="connsiteY0" fmla="*/ 0 h 1080000"/>
              <a:gd name="connsiteX1" fmla="*/ 1620000 w 1711495"/>
              <a:gd name="connsiteY1" fmla="*/ 0 h 1080000"/>
              <a:gd name="connsiteX2" fmla="*/ 1619624 w 1711495"/>
              <a:gd name="connsiteY2" fmla="*/ 399506 h 1080000"/>
              <a:gd name="connsiteX3" fmla="*/ 1479129 w 1711495"/>
              <a:gd name="connsiteY3" fmla="*/ 540000 h 1080000"/>
              <a:gd name="connsiteX4" fmla="*/ 1505322 w 1711495"/>
              <a:gd name="connsiteY4" fmla="*/ 687638 h 1080000"/>
              <a:gd name="connsiteX5" fmla="*/ 1620000 w 1711495"/>
              <a:gd name="connsiteY5" fmla="*/ 1080000 h 1080000"/>
              <a:gd name="connsiteX6" fmla="*/ 0 w 1711495"/>
              <a:gd name="connsiteY6" fmla="*/ 1080000 h 1080000"/>
              <a:gd name="connsiteX7" fmla="*/ 0 w 1711495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1421"/>
              <a:gd name="connsiteY0" fmla="*/ 0 h 1080000"/>
              <a:gd name="connsiteX1" fmla="*/ 1620000 w 1731421"/>
              <a:gd name="connsiteY1" fmla="*/ 0 h 1080000"/>
              <a:gd name="connsiteX2" fmla="*/ 1619624 w 1731421"/>
              <a:gd name="connsiteY2" fmla="*/ 399506 h 1080000"/>
              <a:gd name="connsiteX3" fmla="*/ 1479129 w 1731421"/>
              <a:gd name="connsiteY3" fmla="*/ 540000 h 1080000"/>
              <a:gd name="connsiteX4" fmla="*/ 1622003 w 1731421"/>
              <a:gd name="connsiteY4" fmla="*/ 687638 h 1080000"/>
              <a:gd name="connsiteX5" fmla="*/ 1620000 w 1731421"/>
              <a:gd name="connsiteY5" fmla="*/ 1080000 h 1080000"/>
              <a:gd name="connsiteX6" fmla="*/ 0 w 1731421"/>
              <a:gd name="connsiteY6" fmla="*/ 1080000 h 1080000"/>
              <a:gd name="connsiteX7" fmla="*/ 0 w 1731421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372 w 1622003"/>
              <a:gd name="connsiteY7" fmla="*/ 542381 h 1080000"/>
              <a:gd name="connsiteX8" fmla="*/ 0 w 1622003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20685 w 1742688"/>
              <a:gd name="connsiteY9" fmla="*/ 0 h 1080000"/>
              <a:gd name="connsiteX0" fmla="*/ 2397 w 1624400"/>
              <a:gd name="connsiteY0" fmla="*/ 0 h 1080000"/>
              <a:gd name="connsiteX1" fmla="*/ 1622397 w 1624400"/>
              <a:gd name="connsiteY1" fmla="*/ 0 h 1080000"/>
              <a:gd name="connsiteX2" fmla="*/ 1622021 w 1624400"/>
              <a:gd name="connsiteY2" fmla="*/ 399506 h 1080000"/>
              <a:gd name="connsiteX3" fmla="*/ 1481526 w 1624400"/>
              <a:gd name="connsiteY3" fmla="*/ 540000 h 1080000"/>
              <a:gd name="connsiteX4" fmla="*/ 1624400 w 1624400"/>
              <a:gd name="connsiteY4" fmla="*/ 687638 h 1080000"/>
              <a:gd name="connsiteX5" fmla="*/ 1622397 w 1624400"/>
              <a:gd name="connsiteY5" fmla="*/ 1080000 h 1080000"/>
              <a:gd name="connsiteX6" fmla="*/ 2397 w 1624400"/>
              <a:gd name="connsiteY6" fmla="*/ 1080000 h 1080000"/>
              <a:gd name="connsiteX7" fmla="*/ 388 w 1624400"/>
              <a:gd name="connsiteY7" fmla="*/ 687638 h 1080000"/>
              <a:gd name="connsiteX8" fmla="*/ 2769 w 1624400"/>
              <a:gd name="connsiteY8" fmla="*/ 542381 h 1080000"/>
              <a:gd name="connsiteX9" fmla="*/ 2397 w 1624400"/>
              <a:gd name="connsiteY9" fmla="*/ 0 h 1080000"/>
              <a:gd name="connsiteX0" fmla="*/ 2009 w 1624012"/>
              <a:gd name="connsiteY0" fmla="*/ 0 h 1080000"/>
              <a:gd name="connsiteX1" fmla="*/ 1622009 w 1624012"/>
              <a:gd name="connsiteY1" fmla="*/ 0 h 1080000"/>
              <a:gd name="connsiteX2" fmla="*/ 1621633 w 1624012"/>
              <a:gd name="connsiteY2" fmla="*/ 399506 h 1080000"/>
              <a:gd name="connsiteX3" fmla="*/ 1481138 w 1624012"/>
              <a:gd name="connsiteY3" fmla="*/ 540000 h 1080000"/>
              <a:gd name="connsiteX4" fmla="*/ 1624012 w 1624012"/>
              <a:gd name="connsiteY4" fmla="*/ 687638 h 1080000"/>
              <a:gd name="connsiteX5" fmla="*/ 1622009 w 1624012"/>
              <a:gd name="connsiteY5" fmla="*/ 1080000 h 1080000"/>
              <a:gd name="connsiteX6" fmla="*/ 2009 w 1624012"/>
              <a:gd name="connsiteY6" fmla="*/ 1080000 h 1080000"/>
              <a:gd name="connsiteX7" fmla="*/ 0 w 1624012"/>
              <a:gd name="connsiteY7" fmla="*/ 687638 h 1080000"/>
              <a:gd name="connsiteX8" fmla="*/ 2381 w 1624012"/>
              <a:gd name="connsiteY8" fmla="*/ 542381 h 1080000"/>
              <a:gd name="connsiteX9" fmla="*/ 2009 w 1624012"/>
              <a:gd name="connsiteY9" fmla="*/ 0 h 1080000"/>
              <a:gd name="connsiteX0" fmla="*/ 3406 w 1625409"/>
              <a:gd name="connsiteY0" fmla="*/ 0 h 1080000"/>
              <a:gd name="connsiteX1" fmla="*/ 1623406 w 1625409"/>
              <a:gd name="connsiteY1" fmla="*/ 0 h 1080000"/>
              <a:gd name="connsiteX2" fmla="*/ 1623030 w 1625409"/>
              <a:gd name="connsiteY2" fmla="*/ 399506 h 1080000"/>
              <a:gd name="connsiteX3" fmla="*/ 1482535 w 1625409"/>
              <a:gd name="connsiteY3" fmla="*/ 540000 h 1080000"/>
              <a:gd name="connsiteX4" fmla="*/ 1625409 w 1625409"/>
              <a:gd name="connsiteY4" fmla="*/ 687638 h 1080000"/>
              <a:gd name="connsiteX5" fmla="*/ 1623406 w 1625409"/>
              <a:gd name="connsiteY5" fmla="*/ 1080000 h 1080000"/>
              <a:gd name="connsiteX6" fmla="*/ 3406 w 1625409"/>
              <a:gd name="connsiteY6" fmla="*/ 1080000 h 1080000"/>
              <a:gd name="connsiteX7" fmla="*/ 1397 w 1625409"/>
              <a:gd name="connsiteY7" fmla="*/ 687638 h 1080000"/>
              <a:gd name="connsiteX8" fmla="*/ 3778 w 1625409"/>
              <a:gd name="connsiteY8" fmla="*/ 542381 h 1080000"/>
              <a:gd name="connsiteX9" fmla="*/ 3406 w 1625409"/>
              <a:gd name="connsiteY9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2905 w 1624908"/>
              <a:gd name="connsiteY9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18676 w 1742688"/>
              <a:gd name="connsiteY9" fmla="*/ 394744 h 1080000"/>
              <a:gd name="connsiteX10" fmla="*/ 120685 w 174268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5256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896 w 1624908"/>
              <a:gd name="connsiteY8" fmla="*/ 394744 h 1080000"/>
              <a:gd name="connsiteX9" fmla="*/ 2905 w 1624908"/>
              <a:gd name="connsiteY9" fmla="*/ 0 h 1080000"/>
              <a:gd name="connsiteX0" fmla="*/ 120671 w 1742674"/>
              <a:gd name="connsiteY0" fmla="*/ 0 h 1080000"/>
              <a:gd name="connsiteX1" fmla="*/ 1740671 w 1742674"/>
              <a:gd name="connsiteY1" fmla="*/ 0 h 1080000"/>
              <a:gd name="connsiteX2" fmla="*/ 1740295 w 1742674"/>
              <a:gd name="connsiteY2" fmla="*/ 399506 h 1080000"/>
              <a:gd name="connsiteX3" fmla="*/ 1534715 w 1742674"/>
              <a:gd name="connsiteY3" fmla="*/ 540000 h 1080000"/>
              <a:gd name="connsiteX4" fmla="*/ 1742674 w 1742674"/>
              <a:gd name="connsiteY4" fmla="*/ 687638 h 1080000"/>
              <a:gd name="connsiteX5" fmla="*/ 1740671 w 1742674"/>
              <a:gd name="connsiteY5" fmla="*/ 1080000 h 1080000"/>
              <a:gd name="connsiteX6" fmla="*/ 120671 w 1742674"/>
              <a:gd name="connsiteY6" fmla="*/ 1080000 h 1080000"/>
              <a:gd name="connsiteX7" fmla="*/ 118662 w 1742674"/>
              <a:gd name="connsiteY7" fmla="*/ 687638 h 1080000"/>
              <a:gd name="connsiteX8" fmla="*/ 120671 w 1742674"/>
              <a:gd name="connsiteY8" fmla="*/ 0 h 1080000"/>
              <a:gd name="connsiteX0" fmla="*/ 202500 w 1824503"/>
              <a:gd name="connsiteY0" fmla="*/ 0 h 1080000"/>
              <a:gd name="connsiteX1" fmla="*/ 1822500 w 1824503"/>
              <a:gd name="connsiteY1" fmla="*/ 0 h 1080000"/>
              <a:gd name="connsiteX2" fmla="*/ 1822124 w 1824503"/>
              <a:gd name="connsiteY2" fmla="*/ 399506 h 1080000"/>
              <a:gd name="connsiteX3" fmla="*/ 1616544 w 1824503"/>
              <a:gd name="connsiteY3" fmla="*/ 540000 h 1080000"/>
              <a:gd name="connsiteX4" fmla="*/ 1824503 w 1824503"/>
              <a:gd name="connsiteY4" fmla="*/ 687638 h 1080000"/>
              <a:gd name="connsiteX5" fmla="*/ 1822500 w 1824503"/>
              <a:gd name="connsiteY5" fmla="*/ 1080000 h 1080000"/>
              <a:gd name="connsiteX6" fmla="*/ 202500 w 1824503"/>
              <a:gd name="connsiteY6" fmla="*/ 1080000 h 1080000"/>
              <a:gd name="connsiteX7" fmla="*/ 202500 w 1824503"/>
              <a:gd name="connsiteY7" fmla="*/ 0 h 1080000"/>
              <a:gd name="connsiteX0" fmla="*/ 121122 w 1743125"/>
              <a:gd name="connsiteY0" fmla="*/ 0 h 1080000"/>
              <a:gd name="connsiteX1" fmla="*/ 1741122 w 1743125"/>
              <a:gd name="connsiteY1" fmla="*/ 0 h 1080000"/>
              <a:gd name="connsiteX2" fmla="*/ 1740746 w 1743125"/>
              <a:gd name="connsiteY2" fmla="*/ 399506 h 1080000"/>
              <a:gd name="connsiteX3" fmla="*/ 1535166 w 1743125"/>
              <a:gd name="connsiteY3" fmla="*/ 540000 h 1080000"/>
              <a:gd name="connsiteX4" fmla="*/ 1743125 w 1743125"/>
              <a:gd name="connsiteY4" fmla="*/ 687638 h 1080000"/>
              <a:gd name="connsiteX5" fmla="*/ 1741122 w 1743125"/>
              <a:gd name="connsiteY5" fmla="*/ 1080000 h 1080000"/>
              <a:gd name="connsiteX6" fmla="*/ 121122 w 1743125"/>
              <a:gd name="connsiteY6" fmla="*/ 1080000 h 1080000"/>
              <a:gd name="connsiteX7" fmla="*/ 121122 w 1743125"/>
              <a:gd name="connsiteY7" fmla="*/ 0 h 1080000"/>
              <a:gd name="connsiteX0" fmla="*/ 2950 w 1624953"/>
              <a:gd name="connsiteY0" fmla="*/ 0 h 1080000"/>
              <a:gd name="connsiteX1" fmla="*/ 1622950 w 1624953"/>
              <a:gd name="connsiteY1" fmla="*/ 0 h 1080000"/>
              <a:gd name="connsiteX2" fmla="*/ 1622574 w 1624953"/>
              <a:gd name="connsiteY2" fmla="*/ 399506 h 1080000"/>
              <a:gd name="connsiteX3" fmla="*/ 1416994 w 1624953"/>
              <a:gd name="connsiteY3" fmla="*/ 540000 h 1080000"/>
              <a:gd name="connsiteX4" fmla="*/ 1624953 w 1624953"/>
              <a:gd name="connsiteY4" fmla="*/ 687638 h 1080000"/>
              <a:gd name="connsiteX5" fmla="*/ 1622950 w 1624953"/>
              <a:gd name="connsiteY5" fmla="*/ 1080000 h 1080000"/>
              <a:gd name="connsiteX6" fmla="*/ 2950 w 1624953"/>
              <a:gd name="connsiteY6" fmla="*/ 1080000 h 1080000"/>
              <a:gd name="connsiteX7" fmla="*/ 2950 w 1624953"/>
              <a:gd name="connsiteY7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24953" h="1080000">
                <a:moveTo>
                  <a:pt x="2950" y="0"/>
                </a:moveTo>
                <a:lnTo>
                  <a:pt x="1622950" y="0"/>
                </a:lnTo>
                <a:cubicBezTo>
                  <a:pt x="1624203" y="189616"/>
                  <a:pt x="1623952" y="194990"/>
                  <a:pt x="1622574" y="399506"/>
                </a:cubicBezTo>
                <a:cubicBezTo>
                  <a:pt x="1425910" y="533163"/>
                  <a:pt x="1619808" y="399597"/>
                  <a:pt x="1416994" y="540000"/>
                </a:cubicBezTo>
                <a:cubicBezTo>
                  <a:pt x="1624954" y="689622"/>
                  <a:pt x="1426625" y="546044"/>
                  <a:pt x="1624953" y="687638"/>
                </a:cubicBezTo>
                <a:cubicBezTo>
                  <a:pt x="1622238" y="787163"/>
                  <a:pt x="1621425" y="928881"/>
                  <a:pt x="1622950" y="1080000"/>
                </a:cubicBezTo>
                <a:lnTo>
                  <a:pt x="2950" y="1080000"/>
                </a:lnTo>
                <a:cubicBezTo>
                  <a:pt x="-2060" y="754743"/>
                  <a:pt x="263" y="275250"/>
                  <a:pt x="2950" y="0"/>
                </a:cubicBezTo>
                <a:close/>
              </a:path>
            </a:pathLst>
          </a:custGeom>
          <a:ln w="222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600" dirty="0"/>
          </a:p>
        </p:txBody>
      </p:sp>
      <p:sp>
        <p:nvSpPr>
          <p:cNvPr id="78" name="Rechteck 1"/>
          <p:cNvSpPr/>
          <p:nvPr/>
        </p:nvSpPr>
        <p:spPr>
          <a:xfrm>
            <a:off x="1764251" y="7643169"/>
            <a:ext cx="1664645" cy="1080000"/>
          </a:xfrm>
          <a:custGeom>
            <a:avLst/>
            <a:gdLst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20000 w 1620000"/>
              <a:gd name="connsiteY2" fmla="*/ 1080000 h 1080000"/>
              <a:gd name="connsiteX3" fmla="*/ 0 w 1620000"/>
              <a:gd name="connsiteY3" fmla="*/ 1080000 h 1080000"/>
              <a:gd name="connsiteX4" fmla="*/ 0 w 1620000"/>
              <a:gd name="connsiteY4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19623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479129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712084"/>
              <a:gd name="connsiteY0" fmla="*/ 0 h 1080000"/>
              <a:gd name="connsiteX1" fmla="*/ 1620000 w 1712084"/>
              <a:gd name="connsiteY1" fmla="*/ 0 h 1080000"/>
              <a:gd name="connsiteX2" fmla="*/ 1507705 w 1712084"/>
              <a:gd name="connsiteY2" fmla="*/ 394744 h 1080000"/>
              <a:gd name="connsiteX3" fmla="*/ 1479129 w 1712084"/>
              <a:gd name="connsiteY3" fmla="*/ 540000 h 1080000"/>
              <a:gd name="connsiteX4" fmla="*/ 1620000 w 1712084"/>
              <a:gd name="connsiteY4" fmla="*/ 1080000 h 1080000"/>
              <a:gd name="connsiteX5" fmla="*/ 0 w 1712084"/>
              <a:gd name="connsiteY5" fmla="*/ 1080000 h 1080000"/>
              <a:gd name="connsiteX6" fmla="*/ 0 w 1712084"/>
              <a:gd name="connsiteY6" fmla="*/ 0 h 1080000"/>
              <a:gd name="connsiteX0" fmla="*/ 0 w 1717457"/>
              <a:gd name="connsiteY0" fmla="*/ 0 h 1080000"/>
              <a:gd name="connsiteX1" fmla="*/ 1620000 w 1717457"/>
              <a:gd name="connsiteY1" fmla="*/ 0 h 1080000"/>
              <a:gd name="connsiteX2" fmla="*/ 1507705 w 1717457"/>
              <a:gd name="connsiteY2" fmla="*/ 394744 h 1080000"/>
              <a:gd name="connsiteX3" fmla="*/ 1479129 w 1717457"/>
              <a:gd name="connsiteY3" fmla="*/ 540000 h 1080000"/>
              <a:gd name="connsiteX4" fmla="*/ 1620000 w 1717457"/>
              <a:gd name="connsiteY4" fmla="*/ 1080000 h 1080000"/>
              <a:gd name="connsiteX5" fmla="*/ 0 w 1717457"/>
              <a:gd name="connsiteY5" fmla="*/ 1080000 h 1080000"/>
              <a:gd name="connsiteX6" fmla="*/ 0 w 1717457"/>
              <a:gd name="connsiteY6" fmla="*/ 0 h 1080000"/>
              <a:gd name="connsiteX0" fmla="*/ 0 w 1743648"/>
              <a:gd name="connsiteY0" fmla="*/ 0 h 1080000"/>
              <a:gd name="connsiteX1" fmla="*/ 1620000 w 1743648"/>
              <a:gd name="connsiteY1" fmla="*/ 0 h 1080000"/>
              <a:gd name="connsiteX2" fmla="*/ 1614861 w 1743648"/>
              <a:gd name="connsiteY2" fmla="*/ 399506 h 1080000"/>
              <a:gd name="connsiteX3" fmla="*/ 1479129 w 1743648"/>
              <a:gd name="connsiteY3" fmla="*/ 540000 h 1080000"/>
              <a:gd name="connsiteX4" fmla="*/ 1620000 w 1743648"/>
              <a:gd name="connsiteY4" fmla="*/ 1080000 h 1080000"/>
              <a:gd name="connsiteX5" fmla="*/ 0 w 1743648"/>
              <a:gd name="connsiteY5" fmla="*/ 1080000 h 1080000"/>
              <a:gd name="connsiteX6" fmla="*/ 0 w 1743648"/>
              <a:gd name="connsiteY6" fmla="*/ 0 h 1080000"/>
              <a:gd name="connsiteX0" fmla="*/ 0 w 1732244"/>
              <a:gd name="connsiteY0" fmla="*/ 0 h 1080000"/>
              <a:gd name="connsiteX1" fmla="*/ 1620000 w 1732244"/>
              <a:gd name="connsiteY1" fmla="*/ 0 h 1080000"/>
              <a:gd name="connsiteX2" fmla="*/ 1614861 w 1732244"/>
              <a:gd name="connsiteY2" fmla="*/ 399506 h 1080000"/>
              <a:gd name="connsiteX3" fmla="*/ 1479129 w 1732244"/>
              <a:gd name="connsiteY3" fmla="*/ 540000 h 1080000"/>
              <a:gd name="connsiteX4" fmla="*/ 1620000 w 1732244"/>
              <a:gd name="connsiteY4" fmla="*/ 1080000 h 1080000"/>
              <a:gd name="connsiteX5" fmla="*/ 0 w 1732244"/>
              <a:gd name="connsiteY5" fmla="*/ 1080000 h 1080000"/>
              <a:gd name="connsiteX6" fmla="*/ 0 w 1732244"/>
              <a:gd name="connsiteY6" fmla="*/ 0 h 1080000"/>
              <a:gd name="connsiteX0" fmla="*/ 0 w 1621189"/>
              <a:gd name="connsiteY0" fmla="*/ 0 h 1080000"/>
              <a:gd name="connsiteX1" fmla="*/ 1620000 w 1621189"/>
              <a:gd name="connsiteY1" fmla="*/ 0 h 1080000"/>
              <a:gd name="connsiteX2" fmla="*/ 1614861 w 1621189"/>
              <a:gd name="connsiteY2" fmla="*/ 399506 h 1080000"/>
              <a:gd name="connsiteX3" fmla="*/ 1479129 w 1621189"/>
              <a:gd name="connsiteY3" fmla="*/ 540000 h 1080000"/>
              <a:gd name="connsiteX4" fmla="*/ 1620000 w 1621189"/>
              <a:gd name="connsiteY4" fmla="*/ 1080000 h 1080000"/>
              <a:gd name="connsiteX5" fmla="*/ 0 w 1621189"/>
              <a:gd name="connsiteY5" fmla="*/ 1080000 h 1080000"/>
              <a:gd name="connsiteX6" fmla="*/ 0 w 1621189"/>
              <a:gd name="connsiteY6" fmla="*/ 0 h 1080000"/>
              <a:gd name="connsiteX0" fmla="*/ 0 w 1623818"/>
              <a:gd name="connsiteY0" fmla="*/ 0 h 1080000"/>
              <a:gd name="connsiteX1" fmla="*/ 1620000 w 1623818"/>
              <a:gd name="connsiteY1" fmla="*/ 0 h 1080000"/>
              <a:gd name="connsiteX2" fmla="*/ 1619624 w 1623818"/>
              <a:gd name="connsiteY2" fmla="*/ 399506 h 1080000"/>
              <a:gd name="connsiteX3" fmla="*/ 1479129 w 1623818"/>
              <a:gd name="connsiteY3" fmla="*/ 540000 h 1080000"/>
              <a:gd name="connsiteX4" fmla="*/ 1620000 w 1623818"/>
              <a:gd name="connsiteY4" fmla="*/ 1080000 h 1080000"/>
              <a:gd name="connsiteX5" fmla="*/ 0 w 1623818"/>
              <a:gd name="connsiteY5" fmla="*/ 1080000 h 1080000"/>
              <a:gd name="connsiteX6" fmla="*/ 0 w 1623818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711495"/>
              <a:gd name="connsiteY0" fmla="*/ 0 h 1080000"/>
              <a:gd name="connsiteX1" fmla="*/ 1620000 w 1711495"/>
              <a:gd name="connsiteY1" fmla="*/ 0 h 1080000"/>
              <a:gd name="connsiteX2" fmla="*/ 1619624 w 1711495"/>
              <a:gd name="connsiteY2" fmla="*/ 399506 h 1080000"/>
              <a:gd name="connsiteX3" fmla="*/ 1479129 w 1711495"/>
              <a:gd name="connsiteY3" fmla="*/ 540000 h 1080000"/>
              <a:gd name="connsiteX4" fmla="*/ 1505322 w 1711495"/>
              <a:gd name="connsiteY4" fmla="*/ 687638 h 1080000"/>
              <a:gd name="connsiteX5" fmla="*/ 1620000 w 1711495"/>
              <a:gd name="connsiteY5" fmla="*/ 1080000 h 1080000"/>
              <a:gd name="connsiteX6" fmla="*/ 0 w 1711495"/>
              <a:gd name="connsiteY6" fmla="*/ 1080000 h 1080000"/>
              <a:gd name="connsiteX7" fmla="*/ 0 w 1711495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1421"/>
              <a:gd name="connsiteY0" fmla="*/ 0 h 1080000"/>
              <a:gd name="connsiteX1" fmla="*/ 1620000 w 1731421"/>
              <a:gd name="connsiteY1" fmla="*/ 0 h 1080000"/>
              <a:gd name="connsiteX2" fmla="*/ 1619624 w 1731421"/>
              <a:gd name="connsiteY2" fmla="*/ 399506 h 1080000"/>
              <a:gd name="connsiteX3" fmla="*/ 1479129 w 1731421"/>
              <a:gd name="connsiteY3" fmla="*/ 540000 h 1080000"/>
              <a:gd name="connsiteX4" fmla="*/ 1622003 w 1731421"/>
              <a:gd name="connsiteY4" fmla="*/ 687638 h 1080000"/>
              <a:gd name="connsiteX5" fmla="*/ 1620000 w 1731421"/>
              <a:gd name="connsiteY5" fmla="*/ 1080000 h 1080000"/>
              <a:gd name="connsiteX6" fmla="*/ 0 w 1731421"/>
              <a:gd name="connsiteY6" fmla="*/ 1080000 h 1080000"/>
              <a:gd name="connsiteX7" fmla="*/ 0 w 1731421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372 w 1622003"/>
              <a:gd name="connsiteY7" fmla="*/ 542381 h 1080000"/>
              <a:gd name="connsiteX8" fmla="*/ 0 w 1622003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20685 w 1742688"/>
              <a:gd name="connsiteY9" fmla="*/ 0 h 1080000"/>
              <a:gd name="connsiteX0" fmla="*/ 2397 w 1624400"/>
              <a:gd name="connsiteY0" fmla="*/ 0 h 1080000"/>
              <a:gd name="connsiteX1" fmla="*/ 1622397 w 1624400"/>
              <a:gd name="connsiteY1" fmla="*/ 0 h 1080000"/>
              <a:gd name="connsiteX2" fmla="*/ 1622021 w 1624400"/>
              <a:gd name="connsiteY2" fmla="*/ 399506 h 1080000"/>
              <a:gd name="connsiteX3" fmla="*/ 1481526 w 1624400"/>
              <a:gd name="connsiteY3" fmla="*/ 540000 h 1080000"/>
              <a:gd name="connsiteX4" fmla="*/ 1624400 w 1624400"/>
              <a:gd name="connsiteY4" fmla="*/ 687638 h 1080000"/>
              <a:gd name="connsiteX5" fmla="*/ 1622397 w 1624400"/>
              <a:gd name="connsiteY5" fmla="*/ 1080000 h 1080000"/>
              <a:gd name="connsiteX6" fmla="*/ 2397 w 1624400"/>
              <a:gd name="connsiteY6" fmla="*/ 1080000 h 1080000"/>
              <a:gd name="connsiteX7" fmla="*/ 388 w 1624400"/>
              <a:gd name="connsiteY7" fmla="*/ 687638 h 1080000"/>
              <a:gd name="connsiteX8" fmla="*/ 2769 w 1624400"/>
              <a:gd name="connsiteY8" fmla="*/ 542381 h 1080000"/>
              <a:gd name="connsiteX9" fmla="*/ 2397 w 1624400"/>
              <a:gd name="connsiteY9" fmla="*/ 0 h 1080000"/>
              <a:gd name="connsiteX0" fmla="*/ 2009 w 1624012"/>
              <a:gd name="connsiteY0" fmla="*/ 0 h 1080000"/>
              <a:gd name="connsiteX1" fmla="*/ 1622009 w 1624012"/>
              <a:gd name="connsiteY1" fmla="*/ 0 h 1080000"/>
              <a:gd name="connsiteX2" fmla="*/ 1621633 w 1624012"/>
              <a:gd name="connsiteY2" fmla="*/ 399506 h 1080000"/>
              <a:gd name="connsiteX3" fmla="*/ 1481138 w 1624012"/>
              <a:gd name="connsiteY3" fmla="*/ 540000 h 1080000"/>
              <a:gd name="connsiteX4" fmla="*/ 1624012 w 1624012"/>
              <a:gd name="connsiteY4" fmla="*/ 687638 h 1080000"/>
              <a:gd name="connsiteX5" fmla="*/ 1622009 w 1624012"/>
              <a:gd name="connsiteY5" fmla="*/ 1080000 h 1080000"/>
              <a:gd name="connsiteX6" fmla="*/ 2009 w 1624012"/>
              <a:gd name="connsiteY6" fmla="*/ 1080000 h 1080000"/>
              <a:gd name="connsiteX7" fmla="*/ 0 w 1624012"/>
              <a:gd name="connsiteY7" fmla="*/ 687638 h 1080000"/>
              <a:gd name="connsiteX8" fmla="*/ 2381 w 1624012"/>
              <a:gd name="connsiteY8" fmla="*/ 542381 h 1080000"/>
              <a:gd name="connsiteX9" fmla="*/ 2009 w 1624012"/>
              <a:gd name="connsiteY9" fmla="*/ 0 h 1080000"/>
              <a:gd name="connsiteX0" fmla="*/ 3406 w 1625409"/>
              <a:gd name="connsiteY0" fmla="*/ 0 h 1080000"/>
              <a:gd name="connsiteX1" fmla="*/ 1623406 w 1625409"/>
              <a:gd name="connsiteY1" fmla="*/ 0 h 1080000"/>
              <a:gd name="connsiteX2" fmla="*/ 1623030 w 1625409"/>
              <a:gd name="connsiteY2" fmla="*/ 399506 h 1080000"/>
              <a:gd name="connsiteX3" fmla="*/ 1482535 w 1625409"/>
              <a:gd name="connsiteY3" fmla="*/ 540000 h 1080000"/>
              <a:gd name="connsiteX4" fmla="*/ 1625409 w 1625409"/>
              <a:gd name="connsiteY4" fmla="*/ 687638 h 1080000"/>
              <a:gd name="connsiteX5" fmla="*/ 1623406 w 1625409"/>
              <a:gd name="connsiteY5" fmla="*/ 1080000 h 1080000"/>
              <a:gd name="connsiteX6" fmla="*/ 3406 w 1625409"/>
              <a:gd name="connsiteY6" fmla="*/ 1080000 h 1080000"/>
              <a:gd name="connsiteX7" fmla="*/ 1397 w 1625409"/>
              <a:gd name="connsiteY7" fmla="*/ 687638 h 1080000"/>
              <a:gd name="connsiteX8" fmla="*/ 3778 w 1625409"/>
              <a:gd name="connsiteY8" fmla="*/ 542381 h 1080000"/>
              <a:gd name="connsiteX9" fmla="*/ 3406 w 1625409"/>
              <a:gd name="connsiteY9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2905 w 1624908"/>
              <a:gd name="connsiteY9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18676 w 1742688"/>
              <a:gd name="connsiteY9" fmla="*/ 394744 h 1080000"/>
              <a:gd name="connsiteX10" fmla="*/ 120685 w 174268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5256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896 w 1624908"/>
              <a:gd name="connsiteY8" fmla="*/ 394744 h 1080000"/>
              <a:gd name="connsiteX9" fmla="*/ 2905 w 1624908"/>
              <a:gd name="connsiteY9" fmla="*/ 0 h 1080000"/>
              <a:gd name="connsiteX0" fmla="*/ 120671 w 1742674"/>
              <a:gd name="connsiteY0" fmla="*/ 0 h 1080000"/>
              <a:gd name="connsiteX1" fmla="*/ 1740671 w 1742674"/>
              <a:gd name="connsiteY1" fmla="*/ 0 h 1080000"/>
              <a:gd name="connsiteX2" fmla="*/ 1740295 w 1742674"/>
              <a:gd name="connsiteY2" fmla="*/ 399506 h 1080000"/>
              <a:gd name="connsiteX3" fmla="*/ 1534715 w 1742674"/>
              <a:gd name="connsiteY3" fmla="*/ 540000 h 1080000"/>
              <a:gd name="connsiteX4" fmla="*/ 1742674 w 1742674"/>
              <a:gd name="connsiteY4" fmla="*/ 687638 h 1080000"/>
              <a:gd name="connsiteX5" fmla="*/ 1740671 w 1742674"/>
              <a:gd name="connsiteY5" fmla="*/ 1080000 h 1080000"/>
              <a:gd name="connsiteX6" fmla="*/ 120671 w 1742674"/>
              <a:gd name="connsiteY6" fmla="*/ 1080000 h 1080000"/>
              <a:gd name="connsiteX7" fmla="*/ 118662 w 1742674"/>
              <a:gd name="connsiteY7" fmla="*/ 687638 h 1080000"/>
              <a:gd name="connsiteX8" fmla="*/ 120671 w 1742674"/>
              <a:gd name="connsiteY8" fmla="*/ 0 h 1080000"/>
              <a:gd name="connsiteX0" fmla="*/ 202500 w 1824503"/>
              <a:gd name="connsiteY0" fmla="*/ 0 h 1080000"/>
              <a:gd name="connsiteX1" fmla="*/ 1822500 w 1824503"/>
              <a:gd name="connsiteY1" fmla="*/ 0 h 1080000"/>
              <a:gd name="connsiteX2" fmla="*/ 1822124 w 1824503"/>
              <a:gd name="connsiteY2" fmla="*/ 399506 h 1080000"/>
              <a:gd name="connsiteX3" fmla="*/ 1616544 w 1824503"/>
              <a:gd name="connsiteY3" fmla="*/ 540000 h 1080000"/>
              <a:gd name="connsiteX4" fmla="*/ 1824503 w 1824503"/>
              <a:gd name="connsiteY4" fmla="*/ 687638 h 1080000"/>
              <a:gd name="connsiteX5" fmla="*/ 1822500 w 1824503"/>
              <a:gd name="connsiteY5" fmla="*/ 1080000 h 1080000"/>
              <a:gd name="connsiteX6" fmla="*/ 202500 w 1824503"/>
              <a:gd name="connsiteY6" fmla="*/ 1080000 h 1080000"/>
              <a:gd name="connsiteX7" fmla="*/ 202500 w 1824503"/>
              <a:gd name="connsiteY7" fmla="*/ 0 h 1080000"/>
              <a:gd name="connsiteX0" fmla="*/ 121122 w 1743125"/>
              <a:gd name="connsiteY0" fmla="*/ 0 h 1080000"/>
              <a:gd name="connsiteX1" fmla="*/ 1741122 w 1743125"/>
              <a:gd name="connsiteY1" fmla="*/ 0 h 1080000"/>
              <a:gd name="connsiteX2" fmla="*/ 1740746 w 1743125"/>
              <a:gd name="connsiteY2" fmla="*/ 399506 h 1080000"/>
              <a:gd name="connsiteX3" fmla="*/ 1535166 w 1743125"/>
              <a:gd name="connsiteY3" fmla="*/ 540000 h 1080000"/>
              <a:gd name="connsiteX4" fmla="*/ 1743125 w 1743125"/>
              <a:gd name="connsiteY4" fmla="*/ 687638 h 1080000"/>
              <a:gd name="connsiteX5" fmla="*/ 1741122 w 1743125"/>
              <a:gd name="connsiteY5" fmla="*/ 1080000 h 1080000"/>
              <a:gd name="connsiteX6" fmla="*/ 121122 w 1743125"/>
              <a:gd name="connsiteY6" fmla="*/ 1080000 h 1080000"/>
              <a:gd name="connsiteX7" fmla="*/ 121122 w 1743125"/>
              <a:gd name="connsiteY7" fmla="*/ 0 h 1080000"/>
              <a:gd name="connsiteX0" fmla="*/ 2950 w 1624953"/>
              <a:gd name="connsiteY0" fmla="*/ 0 h 1080000"/>
              <a:gd name="connsiteX1" fmla="*/ 1622950 w 1624953"/>
              <a:gd name="connsiteY1" fmla="*/ 0 h 1080000"/>
              <a:gd name="connsiteX2" fmla="*/ 1622574 w 1624953"/>
              <a:gd name="connsiteY2" fmla="*/ 399506 h 1080000"/>
              <a:gd name="connsiteX3" fmla="*/ 1416994 w 1624953"/>
              <a:gd name="connsiteY3" fmla="*/ 540000 h 1080000"/>
              <a:gd name="connsiteX4" fmla="*/ 1624953 w 1624953"/>
              <a:gd name="connsiteY4" fmla="*/ 687638 h 1080000"/>
              <a:gd name="connsiteX5" fmla="*/ 1622950 w 1624953"/>
              <a:gd name="connsiteY5" fmla="*/ 1080000 h 1080000"/>
              <a:gd name="connsiteX6" fmla="*/ 2950 w 1624953"/>
              <a:gd name="connsiteY6" fmla="*/ 1080000 h 1080000"/>
              <a:gd name="connsiteX7" fmla="*/ 2950 w 1624953"/>
              <a:gd name="connsiteY7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24953" h="1080000">
                <a:moveTo>
                  <a:pt x="2950" y="0"/>
                </a:moveTo>
                <a:lnTo>
                  <a:pt x="1622950" y="0"/>
                </a:lnTo>
                <a:cubicBezTo>
                  <a:pt x="1624203" y="189616"/>
                  <a:pt x="1623952" y="194990"/>
                  <a:pt x="1622574" y="399506"/>
                </a:cubicBezTo>
                <a:cubicBezTo>
                  <a:pt x="1425910" y="533163"/>
                  <a:pt x="1619808" y="399597"/>
                  <a:pt x="1416994" y="540000"/>
                </a:cubicBezTo>
                <a:cubicBezTo>
                  <a:pt x="1624954" y="689622"/>
                  <a:pt x="1426625" y="546044"/>
                  <a:pt x="1624953" y="687638"/>
                </a:cubicBezTo>
                <a:cubicBezTo>
                  <a:pt x="1622238" y="787163"/>
                  <a:pt x="1621425" y="928881"/>
                  <a:pt x="1622950" y="1080000"/>
                </a:cubicBezTo>
                <a:lnTo>
                  <a:pt x="2950" y="1080000"/>
                </a:lnTo>
                <a:cubicBezTo>
                  <a:pt x="-2060" y="754743"/>
                  <a:pt x="263" y="275250"/>
                  <a:pt x="2950" y="0"/>
                </a:cubicBezTo>
                <a:close/>
              </a:path>
            </a:pathLst>
          </a:custGeom>
          <a:ln w="222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600" dirty="0"/>
          </a:p>
        </p:txBody>
      </p:sp>
      <p:sp>
        <p:nvSpPr>
          <p:cNvPr id="79" name="Rechteck 1"/>
          <p:cNvSpPr/>
          <p:nvPr/>
        </p:nvSpPr>
        <p:spPr>
          <a:xfrm>
            <a:off x="1764250" y="8721438"/>
            <a:ext cx="1664645" cy="1080000"/>
          </a:xfrm>
          <a:custGeom>
            <a:avLst/>
            <a:gdLst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20000 w 1620000"/>
              <a:gd name="connsiteY2" fmla="*/ 1080000 h 1080000"/>
              <a:gd name="connsiteX3" fmla="*/ 0 w 1620000"/>
              <a:gd name="connsiteY3" fmla="*/ 1080000 h 1080000"/>
              <a:gd name="connsiteX4" fmla="*/ 0 w 1620000"/>
              <a:gd name="connsiteY4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19623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479129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712084"/>
              <a:gd name="connsiteY0" fmla="*/ 0 h 1080000"/>
              <a:gd name="connsiteX1" fmla="*/ 1620000 w 1712084"/>
              <a:gd name="connsiteY1" fmla="*/ 0 h 1080000"/>
              <a:gd name="connsiteX2" fmla="*/ 1507705 w 1712084"/>
              <a:gd name="connsiteY2" fmla="*/ 394744 h 1080000"/>
              <a:gd name="connsiteX3" fmla="*/ 1479129 w 1712084"/>
              <a:gd name="connsiteY3" fmla="*/ 540000 h 1080000"/>
              <a:gd name="connsiteX4" fmla="*/ 1620000 w 1712084"/>
              <a:gd name="connsiteY4" fmla="*/ 1080000 h 1080000"/>
              <a:gd name="connsiteX5" fmla="*/ 0 w 1712084"/>
              <a:gd name="connsiteY5" fmla="*/ 1080000 h 1080000"/>
              <a:gd name="connsiteX6" fmla="*/ 0 w 1712084"/>
              <a:gd name="connsiteY6" fmla="*/ 0 h 1080000"/>
              <a:gd name="connsiteX0" fmla="*/ 0 w 1717457"/>
              <a:gd name="connsiteY0" fmla="*/ 0 h 1080000"/>
              <a:gd name="connsiteX1" fmla="*/ 1620000 w 1717457"/>
              <a:gd name="connsiteY1" fmla="*/ 0 h 1080000"/>
              <a:gd name="connsiteX2" fmla="*/ 1507705 w 1717457"/>
              <a:gd name="connsiteY2" fmla="*/ 394744 h 1080000"/>
              <a:gd name="connsiteX3" fmla="*/ 1479129 w 1717457"/>
              <a:gd name="connsiteY3" fmla="*/ 540000 h 1080000"/>
              <a:gd name="connsiteX4" fmla="*/ 1620000 w 1717457"/>
              <a:gd name="connsiteY4" fmla="*/ 1080000 h 1080000"/>
              <a:gd name="connsiteX5" fmla="*/ 0 w 1717457"/>
              <a:gd name="connsiteY5" fmla="*/ 1080000 h 1080000"/>
              <a:gd name="connsiteX6" fmla="*/ 0 w 1717457"/>
              <a:gd name="connsiteY6" fmla="*/ 0 h 1080000"/>
              <a:gd name="connsiteX0" fmla="*/ 0 w 1743648"/>
              <a:gd name="connsiteY0" fmla="*/ 0 h 1080000"/>
              <a:gd name="connsiteX1" fmla="*/ 1620000 w 1743648"/>
              <a:gd name="connsiteY1" fmla="*/ 0 h 1080000"/>
              <a:gd name="connsiteX2" fmla="*/ 1614861 w 1743648"/>
              <a:gd name="connsiteY2" fmla="*/ 399506 h 1080000"/>
              <a:gd name="connsiteX3" fmla="*/ 1479129 w 1743648"/>
              <a:gd name="connsiteY3" fmla="*/ 540000 h 1080000"/>
              <a:gd name="connsiteX4" fmla="*/ 1620000 w 1743648"/>
              <a:gd name="connsiteY4" fmla="*/ 1080000 h 1080000"/>
              <a:gd name="connsiteX5" fmla="*/ 0 w 1743648"/>
              <a:gd name="connsiteY5" fmla="*/ 1080000 h 1080000"/>
              <a:gd name="connsiteX6" fmla="*/ 0 w 1743648"/>
              <a:gd name="connsiteY6" fmla="*/ 0 h 1080000"/>
              <a:gd name="connsiteX0" fmla="*/ 0 w 1732244"/>
              <a:gd name="connsiteY0" fmla="*/ 0 h 1080000"/>
              <a:gd name="connsiteX1" fmla="*/ 1620000 w 1732244"/>
              <a:gd name="connsiteY1" fmla="*/ 0 h 1080000"/>
              <a:gd name="connsiteX2" fmla="*/ 1614861 w 1732244"/>
              <a:gd name="connsiteY2" fmla="*/ 399506 h 1080000"/>
              <a:gd name="connsiteX3" fmla="*/ 1479129 w 1732244"/>
              <a:gd name="connsiteY3" fmla="*/ 540000 h 1080000"/>
              <a:gd name="connsiteX4" fmla="*/ 1620000 w 1732244"/>
              <a:gd name="connsiteY4" fmla="*/ 1080000 h 1080000"/>
              <a:gd name="connsiteX5" fmla="*/ 0 w 1732244"/>
              <a:gd name="connsiteY5" fmla="*/ 1080000 h 1080000"/>
              <a:gd name="connsiteX6" fmla="*/ 0 w 1732244"/>
              <a:gd name="connsiteY6" fmla="*/ 0 h 1080000"/>
              <a:gd name="connsiteX0" fmla="*/ 0 w 1621189"/>
              <a:gd name="connsiteY0" fmla="*/ 0 h 1080000"/>
              <a:gd name="connsiteX1" fmla="*/ 1620000 w 1621189"/>
              <a:gd name="connsiteY1" fmla="*/ 0 h 1080000"/>
              <a:gd name="connsiteX2" fmla="*/ 1614861 w 1621189"/>
              <a:gd name="connsiteY2" fmla="*/ 399506 h 1080000"/>
              <a:gd name="connsiteX3" fmla="*/ 1479129 w 1621189"/>
              <a:gd name="connsiteY3" fmla="*/ 540000 h 1080000"/>
              <a:gd name="connsiteX4" fmla="*/ 1620000 w 1621189"/>
              <a:gd name="connsiteY4" fmla="*/ 1080000 h 1080000"/>
              <a:gd name="connsiteX5" fmla="*/ 0 w 1621189"/>
              <a:gd name="connsiteY5" fmla="*/ 1080000 h 1080000"/>
              <a:gd name="connsiteX6" fmla="*/ 0 w 1621189"/>
              <a:gd name="connsiteY6" fmla="*/ 0 h 1080000"/>
              <a:gd name="connsiteX0" fmla="*/ 0 w 1623818"/>
              <a:gd name="connsiteY0" fmla="*/ 0 h 1080000"/>
              <a:gd name="connsiteX1" fmla="*/ 1620000 w 1623818"/>
              <a:gd name="connsiteY1" fmla="*/ 0 h 1080000"/>
              <a:gd name="connsiteX2" fmla="*/ 1619624 w 1623818"/>
              <a:gd name="connsiteY2" fmla="*/ 399506 h 1080000"/>
              <a:gd name="connsiteX3" fmla="*/ 1479129 w 1623818"/>
              <a:gd name="connsiteY3" fmla="*/ 540000 h 1080000"/>
              <a:gd name="connsiteX4" fmla="*/ 1620000 w 1623818"/>
              <a:gd name="connsiteY4" fmla="*/ 1080000 h 1080000"/>
              <a:gd name="connsiteX5" fmla="*/ 0 w 1623818"/>
              <a:gd name="connsiteY5" fmla="*/ 1080000 h 1080000"/>
              <a:gd name="connsiteX6" fmla="*/ 0 w 1623818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711495"/>
              <a:gd name="connsiteY0" fmla="*/ 0 h 1080000"/>
              <a:gd name="connsiteX1" fmla="*/ 1620000 w 1711495"/>
              <a:gd name="connsiteY1" fmla="*/ 0 h 1080000"/>
              <a:gd name="connsiteX2" fmla="*/ 1619624 w 1711495"/>
              <a:gd name="connsiteY2" fmla="*/ 399506 h 1080000"/>
              <a:gd name="connsiteX3" fmla="*/ 1479129 w 1711495"/>
              <a:gd name="connsiteY3" fmla="*/ 540000 h 1080000"/>
              <a:gd name="connsiteX4" fmla="*/ 1505322 w 1711495"/>
              <a:gd name="connsiteY4" fmla="*/ 687638 h 1080000"/>
              <a:gd name="connsiteX5" fmla="*/ 1620000 w 1711495"/>
              <a:gd name="connsiteY5" fmla="*/ 1080000 h 1080000"/>
              <a:gd name="connsiteX6" fmla="*/ 0 w 1711495"/>
              <a:gd name="connsiteY6" fmla="*/ 1080000 h 1080000"/>
              <a:gd name="connsiteX7" fmla="*/ 0 w 1711495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1421"/>
              <a:gd name="connsiteY0" fmla="*/ 0 h 1080000"/>
              <a:gd name="connsiteX1" fmla="*/ 1620000 w 1731421"/>
              <a:gd name="connsiteY1" fmla="*/ 0 h 1080000"/>
              <a:gd name="connsiteX2" fmla="*/ 1619624 w 1731421"/>
              <a:gd name="connsiteY2" fmla="*/ 399506 h 1080000"/>
              <a:gd name="connsiteX3" fmla="*/ 1479129 w 1731421"/>
              <a:gd name="connsiteY3" fmla="*/ 540000 h 1080000"/>
              <a:gd name="connsiteX4" fmla="*/ 1622003 w 1731421"/>
              <a:gd name="connsiteY4" fmla="*/ 687638 h 1080000"/>
              <a:gd name="connsiteX5" fmla="*/ 1620000 w 1731421"/>
              <a:gd name="connsiteY5" fmla="*/ 1080000 h 1080000"/>
              <a:gd name="connsiteX6" fmla="*/ 0 w 1731421"/>
              <a:gd name="connsiteY6" fmla="*/ 1080000 h 1080000"/>
              <a:gd name="connsiteX7" fmla="*/ 0 w 1731421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372 w 1622003"/>
              <a:gd name="connsiteY7" fmla="*/ 542381 h 1080000"/>
              <a:gd name="connsiteX8" fmla="*/ 0 w 1622003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20685 w 1742688"/>
              <a:gd name="connsiteY9" fmla="*/ 0 h 1080000"/>
              <a:gd name="connsiteX0" fmla="*/ 2397 w 1624400"/>
              <a:gd name="connsiteY0" fmla="*/ 0 h 1080000"/>
              <a:gd name="connsiteX1" fmla="*/ 1622397 w 1624400"/>
              <a:gd name="connsiteY1" fmla="*/ 0 h 1080000"/>
              <a:gd name="connsiteX2" fmla="*/ 1622021 w 1624400"/>
              <a:gd name="connsiteY2" fmla="*/ 399506 h 1080000"/>
              <a:gd name="connsiteX3" fmla="*/ 1481526 w 1624400"/>
              <a:gd name="connsiteY3" fmla="*/ 540000 h 1080000"/>
              <a:gd name="connsiteX4" fmla="*/ 1624400 w 1624400"/>
              <a:gd name="connsiteY4" fmla="*/ 687638 h 1080000"/>
              <a:gd name="connsiteX5" fmla="*/ 1622397 w 1624400"/>
              <a:gd name="connsiteY5" fmla="*/ 1080000 h 1080000"/>
              <a:gd name="connsiteX6" fmla="*/ 2397 w 1624400"/>
              <a:gd name="connsiteY6" fmla="*/ 1080000 h 1080000"/>
              <a:gd name="connsiteX7" fmla="*/ 388 w 1624400"/>
              <a:gd name="connsiteY7" fmla="*/ 687638 h 1080000"/>
              <a:gd name="connsiteX8" fmla="*/ 2769 w 1624400"/>
              <a:gd name="connsiteY8" fmla="*/ 542381 h 1080000"/>
              <a:gd name="connsiteX9" fmla="*/ 2397 w 1624400"/>
              <a:gd name="connsiteY9" fmla="*/ 0 h 1080000"/>
              <a:gd name="connsiteX0" fmla="*/ 2009 w 1624012"/>
              <a:gd name="connsiteY0" fmla="*/ 0 h 1080000"/>
              <a:gd name="connsiteX1" fmla="*/ 1622009 w 1624012"/>
              <a:gd name="connsiteY1" fmla="*/ 0 h 1080000"/>
              <a:gd name="connsiteX2" fmla="*/ 1621633 w 1624012"/>
              <a:gd name="connsiteY2" fmla="*/ 399506 h 1080000"/>
              <a:gd name="connsiteX3" fmla="*/ 1481138 w 1624012"/>
              <a:gd name="connsiteY3" fmla="*/ 540000 h 1080000"/>
              <a:gd name="connsiteX4" fmla="*/ 1624012 w 1624012"/>
              <a:gd name="connsiteY4" fmla="*/ 687638 h 1080000"/>
              <a:gd name="connsiteX5" fmla="*/ 1622009 w 1624012"/>
              <a:gd name="connsiteY5" fmla="*/ 1080000 h 1080000"/>
              <a:gd name="connsiteX6" fmla="*/ 2009 w 1624012"/>
              <a:gd name="connsiteY6" fmla="*/ 1080000 h 1080000"/>
              <a:gd name="connsiteX7" fmla="*/ 0 w 1624012"/>
              <a:gd name="connsiteY7" fmla="*/ 687638 h 1080000"/>
              <a:gd name="connsiteX8" fmla="*/ 2381 w 1624012"/>
              <a:gd name="connsiteY8" fmla="*/ 542381 h 1080000"/>
              <a:gd name="connsiteX9" fmla="*/ 2009 w 1624012"/>
              <a:gd name="connsiteY9" fmla="*/ 0 h 1080000"/>
              <a:gd name="connsiteX0" fmla="*/ 3406 w 1625409"/>
              <a:gd name="connsiteY0" fmla="*/ 0 h 1080000"/>
              <a:gd name="connsiteX1" fmla="*/ 1623406 w 1625409"/>
              <a:gd name="connsiteY1" fmla="*/ 0 h 1080000"/>
              <a:gd name="connsiteX2" fmla="*/ 1623030 w 1625409"/>
              <a:gd name="connsiteY2" fmla="*/ 399506 h 1080000"/>
              <a:gd name="connsiteX3" fmla="*/ 1482535 w 1625409"/>
              <a:gd name="connsiteY3" fmla="*/ 540000 h 1080000"/>
              <a:gd name="connsiteX4" fmla="*/ 1625409 w 1625409"/>
              <a:gd name="connsiteY4" fmla="*/ 687638 h 1080000"/>
              <a:gd name="connsiteX5" fmla="*/ 1623406 w 1625409"/>
              <a:gd name="connsiteY5" fmla="*/ 1080000 h 1080000"/>
              <a:gd name="connsiteX6" fmla="*/ 3406 w 1625409"/>
              <a:gd name="connsiteY6" fmla="*/ 1080000 h 1080000"/>
              <a:gd name="connsiteX7" fmla="*/ 1397 w 1625409"/>
              <a:gd name="connsiteY7" fmla="*/ 687638 h 1080000"/>
              <a:gd name="connsiteX8" fmla="*/ 3778 w 1625409"/>
              <a:gd name="connsiteY8" fmla="*/ 542381 h 1080000"/>
              <a:gd name="connsiteX9" fmla="*/ 3406 w 1625409"/>
              <a:gd name="connsiteY9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2905 w 1624908"/>
              <a:gd name="connsiteY9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18676 w 1742688"/>
              <a:gd name="connsiteY9" fmla="*/ 394744 h 1080000"/>
              <a:gd name="connsiteX10" fmla="*/ 120685 w 174268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5256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896 w 1624908"/>
              <a:gd name="connsiteY8" fmla="*/ 394744 h 1080000"/>
              <a:gd name="connsiteX9" fmla="*/ 2905 w 1624908"/>
              <a:gd name="connsiteY9" fmla="*/ 0 h 1080000"/>
              <a:gd name="connsiteX0" fmla="*/ 120671 w 1742674"/>
              <a:gd name="connsiteY0" fmla="*/ 0 h 1080000"/>
              <a:gd name="connsiteX1" fmla="*/ 1740671 w 1742674"/>
              <a:gd name="connsiteY1" fmla="*/ 0 h 1080000"/>
              <a:gd name="connsiteX2" fmla="*/ 1740295 w 1742674"/>
              <a:gd name="connsiteY2" fmla="*/ 399506 h 1080000"/>
              <a:gd name="connsiteX3" fmla="*/ 1534715 w 1742674"/>
              <a:gd name="connsiteY3" fmla="*/ 540000 h 1080000"/>
              <a:gd name="connsiteX4" fmla="*/ 1742674 w 1742674"/>
              <a:gd name="connsiteY4" fmla="*/ 687638 h 1080000"/>
              <a:gd name="connsiteX5" fmla="*/ 1740671 w 1742674"/>
              <a:gd name="connsiteY5" fmla="*/ 1080000 h 1080000"/>
              <a:gd name="connsiteX6" fmla="*/ 120671 w 1742674"/>
              <a:gd name="connsiteY6" fmla="*/ 1080000 h 1080000"/>
              <a:gd name="connsiteX7" fmla="*/ 118662 w 1742674"/>
              <a:gd name="connsiteY7" fmla="*/ 687638 h 1080000"/>
              <a:gd name="connsiteX8" fmla="*/ 120671 w 1742674"/>
              <a:gd name="connsiteY8" fmla="*/ 0 h 1080000"/>
              <a:gd name="connsiteX0" fmla="*/ 202500 w 1824503"/>
              <a:gd name="connsiteY0" fmla="*/ 0 h 1080000"/>
              <a:gd name="connsiteX1" fmla="*/ 1822500 w 1824503"/>
              <a:gd name="connsiteY1" fmla="*/ 0 h 1080000"/>
              <a:gd name="connsiteX2" fmla="*/ 1822124 w 1824503"/>
              <a:gd name="connsiteY2" fmla="*/ 399506 h 1080000"/>
              <a:gd name="connsiteX3" fmla="*/ 1616544 w 1824503"/>
              <a:gd name="connsiteY3" fmla="*/ 540000 h 1080000"/>
              <a:gd name="connsiteX4" fmla="*/ 1824503 w 1824503"/>
              <a:gd name="connsiteY4" fmla="*/ 687638 h 1080000"/>
              <a:gd name="connsiteX5" fmla="*/ 1822500 w 1824503"/>
              <a:gd name="connsiteY5" fmla="*/ 1080000 h 1080000"/>
              <a:gd name="connsiteX6" fmla="*/ 202500 w 1824503"/>
              <a:gd name="connsiteY6" fmla="*/ 1080000 h 1080000"/>
              <a:gd name="connsiteX7" fmla="*/ 202500 w 1824503"/>
              <a:gd name="connsiteY7" fmla="*/ 0 h 1080000"/>
              <a:gd name="connsiteX0" fmla="*/ 121122 w 1743125"/>
              <a:gd name="connsiteY0" fmla="*/ 0 h 1080000"/>
              <a:gd name="connsiteX1" fmla="*/ 1741122 w 1743125"/>
              <a:gd name="connsiteY1" fmla="*/ 0 h 1080000"/>
              <a:gd name="connsiteX2" fmla="*/ 1740746 w 1743125"/>
              <a:gd name="connsiteY2" fmla="*/ 399506 h 1080000"/>
              <a:gd name="connsiteX3" fmla="*/ 1535166 w 1743125"/>
              <a:gd name="connsiteY3" fmla="*/ 540000 h 1080000"/>
              <a:gd name="connsiteX4" fmla="*/ 1743125 w 1743125"/>
              <a:gd name="connsiteY4" fmla="*/ 687638 h 1080000"/>
              <a:gd name="connsiteX5" fmla="*/ 1741122 w 1743125"/>
              <a:gd name="connsiteY5" fmla="*/ 1080000 h 1080000"/>
              <a:gd name="connsiteX6" fmla="*/ 121122 w 1743125"/>
              <a:gd name="connsiteY6" fmla="*/ 1080000 h 1080000"/>
              <a:gd name="connsiteX7" fmla="*/ 121122 w 1743125"/>
              <a:gd name="connsiteY7" fmla="*/ 0 h 1080000"/>
              <a:gd name="connsiteX0" fmla="*/ 2950 w 1624953"/>
              <a:gd name="connsiteY0" fmla="*/ 0 h 1080000"/>
              <a:gd name="connsiteX1" fmla="*/ 1622950 w 1624953"/>
              <a:gd name="connsiteY1" fmla="*/ 0 h 1080000"/>
              <a:gd name="connsiteX2" fmla="*/ 1622574 w 1624953"/>
              <a:gd name="connsiteY2" fmla="*/ 399506 h 1080000"/>
              <a:gd name="connsiteX3" fmla="*/ 1416994 w 1624953"/>
              <a:gd name="connsiteY3" fmla="*/ 540000 h 1080000"/>
              <a:gd name="connsiteX4" fmla="*/ 1624953 w 1624953"/>
              <a:gd name="connsiteY4" fmla="*/ 687638 h 1080000"/>
              <a:gd name="connsiteX5" fmla="*/ 1622950 w 1624953"/>
              <a:gd name="connsiteY5" fmla="*/ 1080000 h 1080000"/>
              <a:gd name="connsiteX6" fmla="*/ 2950 w 1624953"/>
              <a:gd name="connsiteY6" fmla="*/ 1080000 h 1080000"/>
              <a:gd name="connsiteX7" fmla="*/ 2950 w 1624953"/>
              <a:gd name="connsiteY7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24953" h="1080000">
                <a:moveTo>
                  <a:pt x="2950" y="0"/>
                </a:moveTo>
                <a:lnTo>
                  <a:pt x="1622950" y="0"/>
                </a:lnTo>
                <a:cubicBezTo>
                  <a:pt x="1624203" y="189616"/>
                  <a:pt x="1623952" y="194990"/>
                  <a:pt x="1622574" y="399506"/>
                </a:cubicBezTo>
                <a:cubicBezTo>
                  <a:pt x="1425910" y="533163"/>
                  <a:pt x="1619808" y="399597"/>
                  <a:pt x="1416994" y="540000"/>
                </a:cubicBezTo>
                <a:cubicBezTo>
                  <a:pt x="1624954" y="689622"/>
                  <a:pt x="1426625" y="546044"/>
                  <a:pt x="1624953" y="687638"/>
                </a:cubicBezTo>
                <a:cubicBezTo>
                  <a:pt x="1622238" y="787163"/>
                  <a:pt x="1621425" y="928881"/>
                  <a:pt x="1622950" y="1080000"/>
                </a:cubicBezTo>
                <a:lnTo>
                  <a:pt x="2950" y="1080000"/>
                </a:lnTo>
                <a:cubicBezTo>
                  <a:pt x="-2060" y="754743"/>
                  <a:pt x="263" y="275250"/>
                  <a:pt x="2950" y="0"/>
                </a:cubicBezTo>
                <a:close/>
              </a:path>
            </a:pathLst>
          </a:custGeom>
          <a:ln w="222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600" dirty="0"/>
          </a:p>
        </p:txBody>
      </p:sp>
      <p:sp>
        <p:nvSpPr>
          <p:cNvPr id="81" name="Rechteck 1"/>
          <p:cNvSpPr/>
          <p:nvPr/>
        </p:nvSpPr>
        <p:spPr>
          <a:xfrm flipH="1">
            <a:off x="99655" y="2243169"/>
            <a:ext cx="1664645" cy="1080000"/>
          </a:xfrm>
          <a:custGeom>
            <a:avLst/>
            <a:gdLst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20000 w 1620000"/>
              <a:gd name="connsiteY2" fmla="*/ 1080000 h 1080000"/>
              <a:gd name="connsiteX3" fmla="*/ 0 w 1620000"/>
              <a:gd name="connsiteY3" fmla="*/ 1080000 h 1080000"/>
              <a:gd name="connsiteX4" fmla="*/ 0 w 1620000"/>
              <a:gd name="connsiteY4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19623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479129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712084"/>
              <a:gd name="connsiteY0" fmla="*/ 0 h 1080000"/>
              <a:gd name="connsiteX1" fmla="*/ 1620000 w 1712084"/>
              <a:gd name="connsiteY1" fmla="*/ 0 h 1080000"/>
              <a:gd name="connsiteX2" fmla="*/ 1507705 w 1712084"/>
              <a:gd name="connsiteY2" fmla="*/ 394744 h 1080000"/>
              <a:gd name="connsiteX3" fmla="*/ 1479129 w 1712084"/>
              <a:gd name="connsiteY3" fmla="*/ 540000 h 1080000"/>
              <a:gd name="connsiteX4" fmla="*/ 1620000 w 1712084"/>
              <a:gd name="connsiteY4" fmla="*/ 1080000 h 1080000"/>
              <a:gd name="connsiteX5" fmla="*/ 0 w 1712084"/>
              <a:gd name="connsiteY5" fmla="*/ 1080000 h 1080000"/>
              <a:gd name="connsiteX6" fmla="*/ 0 w 1712084"/>
              <a:gd name="connsiteY6" fmla="*/ 0 h 1080000"/>
              <a:gd name="connsiteX0" fmla="*/ 0 w 1717457"/>
              <a:gd name="connsiteY0" fmla="*/ 0 h 1080000"/>
              <a:gd name="connsiteX1" fmla="*/ 1620000 w 1717457"/>
              <a:gd name="connsiteY1" fmla="*/ 0 h 1080000"/>
              <a:gd name="connsiteX2" fmla="*/ 1507705 w 1717457"/>
              <a:gd name="connsiteY2" fmla="*/ 394744 h 1080000"/>
              <a:gd name="connsiteX3" fmla="*/ 1479129 w 1717457"/>
              <a:gd name="connsiteY3" fmla="*/ 540000 h 1080000"/>
              <a:gd name="connsiteX4" fmla="*/ 1620000 w 1717457"/>
              <a:gd name="connsiteY4" fmla="*/ 1080000 h 1080000"/>
              <a:gd name="connsiteX5" fmla="*/ 0 w 1717457"/>
              <a:gd name="connsiteY5" fmla="*/ 1080000 h 1080000"/>
              <a:gd name="connsiteX6" fmla="*/ 0 w 1717457"/>
              <a:gd name="connsiteY6" fmla="*/ 0 h 1080000"/>
              <a:gd name="connsiteX0" fmla="*/ 0 w 1743648"/>
              <a:gd name="connsiteY0" fmla="*/ 0 h 1080000"/>
              <a:gd name="connsiteX1" fmla="*/ 1620000 w 1743648"/>
              <a:gd name="connsiteY1" fmla="*/ 0 h 1080000"/>
              <a:gd name="connsiteX2" fmla="*/ 1614861 w 1743648"/>
              <a:gd name="connsiteY2" fmla="*/ 399506 h 1080000"/>
              <a:gd name="connsiteX3" fmla="*/ 1479129 w 1743648"/>
              <a:gd name="connsiteY3" fmla="*/ 540000 h 1080000"/>
              <a:gd name="connsiteX4" fmla="*/ 1620000 w 1743648"/>
              <a:gd name="connsiteY4" fmla="*/ 1080000 h 1080000"/>
              <a:gd name="connsiteX5" fmla="*/ 0 w 1743648"/>
              <a:gd name="connsiteY5" fmla="*/ 1080000 h 1080000"/>
              <a:gd name="connsiteX6" fmla="*/ 0 w 1743648"/>
              <a:gd name="connsiteY6" fmla="*/ 0 h 1080000"/>
              <a:gd name="connsiteX0" fmla="*/ 0 w 1732244"/>
              <a:gd name="connsiteY0" fmla="*/ 0 h 1080000"/>
              <a:gd name="connsiteX1" fmla="*/ 1620000 w 1732244"/>
              <a:gd name="connsiteY1" fmla="*/ 0 h 1080000"/>
              <a:gd name="connsiteX2" fmla="*/ 1614861 w 1732244"/>
              <a:gd name="connsiteY2" fmla="*/ 399506 h 1080000"/>
              <a:gd name="connsiteX3" fmla="*/ 1479129 w 1732244"/>
              <a:gd name="connsiteY3" fmla="*/ 540000 h 1080000"/>
              <a:gd name="connsiteX4" fmla="*/ 1620000 w 1732244"/>
              <a:gd name="connsiteY4" fmla="*/ 1080000 h 1080000"/>
              <a:gd name="connsiteX5" fmla="*/ 0 w 1732244"/>
              <a:gd name="connsiteY5" fmla="*/ 1080000 h 1080000"/>
              <a:gd name="connsiteX6" fmla="*/ 0 w 1732244"/>
              <a:gd name="connsiteY6" fmla="*/ 0 h 1080000"/>
              <a:gd name="connsiteX0" fmla="*/ 0 w 1621189"/>
              <a:gd name="connsiteY0" fmla="*/ 0 h 1080000"/>
              <a:gd name="connsiteX1" fmla="*/ 1620000 w 1621189"/>
              <a:gd name="connsiteY1" fmla="*/ 0 h 1080000"/>
              <a:gd name="connsiteX2" fmla="*/ 1614861 w 1621189"/>
              <a:gd name="connsiteY2" fmla="*/ 399506 h 1080000"/>
              <a:gd name="connsiteX3" fmla="*/ 1479129 w 1621189"/>
              <a:gd name="connsiteY3" fmla="*/ 540000 h 1080000"/>
              <a:gd name="connsiteX4" fmla="*/ 1620000 w 1621189"/>
              <a:gd name="connsiteY4" fmla="*/ 1080000 h 1080000"/>
              <a:gd name="connsiteX5" fmla="*/ 0 w 1621189"/>
              <a:gd name="connsiteY5" fmla="*/ 1080000 h 1080000"/>
              <a:gd name="connsiteX6" fmla="*/ 0 w 1621189"/>
              <a:gd name="connsiteY6" fmla="*/ 0 h 1080000"/>
              <a:gd name="connsiteX0" fmla="*/ 0 w 1623818"/>
              <a:gd name="connsiteY0" fmla="*/ 0 h 1080000"/>
              <a:gd name="connsiteX1" fmla="*/ 1620000 w 1623818"/>
              <a:gd name="connsiteY1" fmla="*/ 0 h 1080000"/>
              <a:gd name="connsiteX2" fmla="*/ 1619624 w 1623818"/>
              <a:gd name="connsiteY2" fmla="*/ 399506 h 1080000"/>
              <a:gd name="connsiteX3" fmla="*/ 1479129 w 1623818"/>
              <a:gd name="connsiteY3" fmla="*/ 540000 h 1080000"/>
              <a:gd name="connsiteX4" fmla="*/ 1620000 w 1623818"/>
              <a:gd name="connsiteY4" fmla="*/ 1080000 h 1080000"/>
              <a:gd name="connsiteX5" fmla="*/ 0 w 1623818"/>
              <a:gd name="connsiteY5" fmla="*/ 1080000 h 1080000"/>
              <a:gd name="connsiteX6" fmla="*/ 0 w 1623818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711495"/>
              <a:gd name="connsiteY0" fmla="*/ 0 h 1080000"/>
              <a:gd name="connsiteX1" fmla="*/ 1620000 w 1711495"/>
              <a:gd name="connsiteY1" fmla="*/ 0 h 1080000"/>
              <a:gd name="connsiteX2" fmla="*/ 1619624 w 1711495"/>
              <a:gd name="connsiteY2" fmla="*/ 399506 h 1080000"/>
              <a:gd name="connsiteX3" fmla="*/ 1479129 w 1711495"/>
              <a:gd name="connsiteY3" fmla="*/ 540000 h 1080000"/>
              <a:gd name="connsiteX4" fmla="*/ 1505322 w 1711495"/>
              <a:gd name="connsiteY4" fmla="*/ 687638 h 1080000"/>
              <a:gd name="connsiteX5" fmla="*/ 1620000 w 1711495"/>
              <a:gd name="connsiteY5" fmla="*/ 1080000 h 1080000"/>
              <a:gd name="connsiteX6" fmla="*/ 0 w 1711495"/>
              <a:gd name="connsiteY6" fmla="*/ 1080000 h 1080000"/>
              <a:gd name="connsiteX7" fmla="*/ 0 w 1711495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1421"/>
              <a:gd name="connsiteY0" fmla="*/ 0 h 1080000"/>
              <a:gd name="connsiteX1" fmla="*/ 1620000 w 1731421"/>
              <a:gd name="connsiteY1" fmla="*/ 0 h 1080000"/>
              <a:gd name="connsiteX2" fmla="*/ 1619624 w 1731421"/>
              <a:gd name="connsiteY2" fmla="*/ 399506 h 1080000"/>
              <a:gd name="connsiteX3" fmla="*/ 1479129 w 1731421"/>
              <a:gd name="connsiteY3" fmla="*/ 540000 h 1080000"/>
              <a:gd name="connsiteX4" fmla="*/ 1622003 w 1731421"/>
              <a:gd name="connsiteY4" fmla="*/ 687638 h 1080000"/>
              <a:gd name="connsiteX5" fmla="*/ 1620000 w 1731421"/>
              <a:gd name="connsiteY5" fmla="*/ 1080000 h 1080000"/>
              <a:gd name="connsiteX6" fmla="*/ 0 w 1731421"/>
              <a:gd name="connsiteY6" fmla="*/ 1080000 h 1080000"/>
              <a:gd name="connsiteX7" fmla="*/ 0 w 1731421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372 w 1622003"/>
              <a:gd name="connsiteY7" fmla="*/ 542381 h 1080000"/>
              <a:gd name="connsiteX8" fmla="*/ 0 w 1622003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20685 w 1742688"/>
              <a:gd name="connsiteY9" fmla="*/ 0 h 1080000"/>
              <a:gd name="connsiteX0" fmla="*/ 2397 w 1624400"/>
              <a:gd name="connsiteY0" fmla="*/ 0 h 1080000"/>
              <a:gd name="connsiteX1" fmla="*/ 1622397 w 1624400"/>
              <a:gd name="connsiteY1" fmla="*/ 0 h 1080000"/>
              <a:gd name="connsiteX2" fmla="*/ 1622021 w 1624400"/>
              <a:gd name="connsiteY2" fmla="*/ 399506 h 1080000"/>
              <a:gd name="connsiteX3" fmla="*/ 1481526 w 1624400"/>
              <a:gd name="connsiteY3" fmla="*/ 540000 h 1080000"/>
              <a:gd name="connsiteX4" fmla="*/ 1624400 w 1624400"/>
              <a:gd name="connsiteY4" fmla="*/ 687638 h 1080000"/>
              <a:gd name="connsiteX5" fmla="*/ 1622397 w 1624400"/>
              <a:gd name="connsiteY5" fmla="*/ 1080000 h 1080000"/>
              <a:gd name="connsiteX6" fmla="*/ 2397 w 1624400"/>
              <a:gd name="connsiteY6" fmla="*/ 1080000 h 1080000"/>
              <a:gd name="connsiteX7" fmla="*/ 388 w 1624400"/>
              <a:gd name="connsiteY7" fmla="*/ 687638 h 1080000"/>
              <a:gd name="connsiteX8" fmla="*/ 2769 w 1624400"/>
              <a:gd name="connsiteY8" fmla="*/ 542381 h 1080000"/>
              <a:gd name="connsiteX9" fmla="*/ 2397 w 1624400"/>
              <a:gd name="connsiteY9" fmla="*/ 0 h 1080000"/>
              <a:gd name="connsiteX0" fmla="*/ 2009 w 1624012"/>
              <a:gd name="connsiteY0" fmla="*/ 0 h 1080000"/>
              <a:gd name="connsiteX1" fmla="*/ 1622009 w 1624012"/>
              <a:gd name="connsiteY1" fmla="*/ 0 h 1080000"/>
              <a:gd name="connsiteX2" fmla="*/ 1621633 w 1624012"/>
              <a:gd name="connsiteY2" fmla="*/ 399506 h 1080000"/>
              <a:gd name="connsiteX3" fmla="*/ 1481138 w 1624012"/>
              <a:gd name="connsiteY3" fmla="*/ 540000 h 1080000"/>
              <a:gd name="connsiteX4" fmla="*/ 1624012 w 1624012"/>
              <a:gd name="connsiteY4" fmla="*/ 687638 h 1080000"/>
              <a:gd name="connsiteX5" fmla="*/ 1622009 w 1624012"/>
              <a:gd name="connsiteY5" fmla="*/ 1080000 h 1080000"/>
              <a:gd name="connsiteX6" fmla="*/ 2009 w 1624012"/>
              <a:gd name="connsiteY6" fmla="*/ 1080000 h 1080000"/>
              <a:gd name="connsiteX7" fmla="*/ 0 w 1624012"/>
              <a:gd name="connsiteY7" fmla="*/ 687638 h 1080000"/>
              <a:gd name="connsiteX8" fmla="*/ 2381 w 1624012"/>
              <a:gd name="connsiteY8" fmla="*/ 542381 h 1080000"/>
              <a:gd name="connsiteX9" fmla="*/ 2009 w 1624012"/>
              <a:gd name="connsiteY9" fmla="*/ 0 h 1080000"/>
              <a:gd name="connsiteX0" fmla="*/ 3406 w 1625409"/>
              <a:gd name="connsiteY0" fmla="*/ 0 h 1080000"/>
              <a:gd name="connsiteX1" fmla="*/ 1623406 w 1625409"/>
              <a:gd name="connsiteY1" fmla="*/ 0 h 1080000"/>
              <a:gd name="connsiteX2" fmla="*/ 1623030 w 1625409"/>
              <a:gd name="connsiteY2" fmla="*/ 399506 h 1080000"/>
              <a:gd name="connsiteX3" fmla="*/ 1482535 w 1625409"/>
              <a:gd name="connsiteY3" fmla="*/ 540000 h 1080000"/>
              <a:gd name="connsiteX4" fmla="*/ 1625409 w 1625409"/>
              <a:gd name="connsiteY4" fmla="*/ 687638 h 1080000"/>
              <a:gd name="connsiteX5" fmla="*/ 1623406 w 1625409"/>
              <a:gd name="connsiteY5" fmla="*/ 1080000 h 1080000"/>
              <a:gd name="connsiteX6" fmla="*/ 3406 w 1625409"/>
              <a:gd name="connsiteY6" fmla="*/ 1080000 h 1080000"/>
              <a:gd name="connsiteX7" fmla="*/ 1397 w 1625409"/>
              <a:gd name="connsiteY7" fmla="*/ 687638 h 1080000"/>
              <a:gd name="connsiteX8" fmla="*/ 3778 w 1625409"/>
              <a:gd name="connsiteY8" fmla="*/ 542381 h 1080000"/>
              <a:gd name="connsiteX9" fmla="*/ 3406 w 1625409"/>
              <a:gd name="connsiteY9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2905 w 1624908"/>
              <a:gd name="connsiteY9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18676 w 1742688"/>
              <a:gd name="connsiteY9" fmla="*/ 394744 h 1080000"/>
              <a:gd name="connsiteX10" fmla="*/ 120685 w 174268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5256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896 w 1624908"/>
              <a:gd name="connsiteY8" fmla="*/ 394744 h 1080000"/>
              <a:gd name="connsiteX9" fmla="*/ 2905 w 1624908"/>
              <a:gd name="connsiteY9" fmla="*/ 0 h 1080000"/>
              <a:gd name="connsiteX0" fmla="*/ 120671 w 1742674"/>
              <a:gd name="connsiteY0" fmla="*/ 0 h 1080000"/>
              <a:gd name="connsiteX1" fmla="*/ 1740671 w 1742674"/>
              <a:gd name="connsiteY1" fmla="*/ 0 h 1080000"/>
              <a:gd name="connsiteX2" fmla="*/ 1740295 w 1742674"/>
              <a:gd name="connsiteY2" fmla="*/ 399506 h 1080000"/>
              <a:gd name="connsiteX3" fmla="*/ 1534715 w 1742674"/>
              <a:gd name="connsiteY3" fmla="*/ 540000 h 1080000"/>
              <a:gd name="connsiteX4" fmla="*/ 1742674 w 1742674"/>
              <a:gd name="connsiteY4" fmla="*/ 687638 h 1080000"/>
              <a:gd name="connsiteX5" fmla="*/ 1740671 w 1742674"/>
              <a:gd name="connsiteY5" fmla="*/ 1080000 h 1080000"/>
              <a:gd name="connsiteX6" fmla="*/ 120671 w 1742674"/>
              <a:gd name="connsiteY6" fmla="*/ 1080000 h 1080000"/>
              <a:gd name="connsiteX7" fmla="*/ 118662 w 1742674"/>
              <a:gd name="connsiteY7" fmla="*/ 687638 h 1080000"/>
              <a:gd name="connsiteX8" fmla="*/ 120671 w 1742674"/>
              <a:gd name="connsiteY8" fmla="*/ 0 h 1080000"/>
              <a:gd name="connsiteX0" fmla="*/ 202500 w 1824503"/>
              <a:gd name="connsiteY0" fmla="*/ 0 h 1080000"/>
              <a:gd name="connsiteX1" fmla="*/ 1822500 w 1824503"/>
              <a:gd name="connsiteY1" fmla="*/ 0 h 1080000"/>
              <a:gd name="connsiteX2" fmla="*/ 1822124 w 1824503"/>
              <a:gd name="connsiteY2" fmla="*/ 399506 h 1080000"/>
              <a:gd name="connsiteX3" fmla="*/ 1616544 w 1824503"/>
              <a:gd name="connsiteY3" fmla="*/ 540000 h 1080000"/>
              <a:gd name="connsiteX4" fmla="*/ 1824503 w 1824503"/>
              <a:gd name="connsiteY4" fmla="*/ 687638 h 1080000"/>
              <a:gd name="connsiteX5" fmla="*/ 1822500 w 1824503"/>
              <a:gd name="connsiteY5" fmla="*/ 1080000 h 1080000"/>
              <a:gd name="connsiteX6" fmla="*/ 202500 w 1824503"/>
              <a:gd name="connsiteY6" fmla="*/ 1080000 h 1080000"/>
              <a:gd name="connsiteX7" fmla="*/ 202500 w 1824503"/>
              <a:gd name="connsiteY7" fmla="*/ 0 h 1080000"/>
              <a:gd name="connsiteX0" fmla="*/ 121122 w 1743125"/>
              <a:gd name="connsiteY0" fmla="*/ 0 h 1080000"/>
              <a:gd name="connsiteX1" fmla="*/ 1741122 w 1743125"/>
              <a:gd name="connsiteY1" fmla="*/ 0 h 1080000"/>
              <a:gd name="connsiteX2" fmla="*/ 1740746 w 1743125"/>
              <a:gd name="connsiteY2" fmla="*/ 399506 h 1080000"/>
              <a:gd name="connsiteX3" fmla="*/ 1535166 w 1743125"/>
              <a:gd name="connsiteY3" fmla="*/ 540000 h 1080000"/>
              <a:gd name="connsiteX4" fmla="*/ 1743125 w 1743125"/>
              <a:gd name="connsiteY4" fmla="*/ 687638 h 1080000"/>
              <a:gd name="connsiteX5" fmla="*/ 1741122 w 1743125"/>
              <a:gd name="connsiteY5" fmla="*/ 1080000 h 1080000"/>
              <a:gd name="connsiteX6" fmla="*/ 121122 w 1743125"/>
              <a:gd name="connsiteY6" fmla="*/ 1080000 h 1080000"/>
              <a:gd name="connsiteX7" fmla="*/ 121122 w 1743125"/>
              <a:gd name="connsiteY7" fmla="*/ 0 h 1080000"/>
              <a:gd name="connsiteX0" fmla="*/ 2950 w 1624953"/>
              <a:gd name="connsiteY0" fmla="*/ 0 h 1080000"/>
              <a:gd name="connsiteX1" fmla="*/ 1622950 w 1624953"/>
              <a:gd name="connsiteY1" fmla="*/ 0 h 1080000"/>
              <a:gd name="connsiteX2" fmla="*/ 1622574 w 1624953"/>
              <a:gd name="connsiteY2" fmla="*/ 399506 h 1080000"/>
              <a:gd name="connsiteX3" fmla="*/ 1416994 w 1624953"/>
              <a:gd name="connsiteY3" fmla="*/ 540000 h 1080000"/>
              <a:gd name="connsiteX4" fmla="*/ 1624953 w 1624953"/>
              <a:gd name="connsiteY4" fmla="*/ 687638 h 1080000"/>
              <a:gd name="connsiteX5" fmla="*/ 1622950 w 1624953"/>
              <a:gd name="connsiteY5" fmla="*/ 1080000 h 1080000"/>
              <a:gd name="connsiteX6" fmla="*/ 2950 w 1624953"/>
              <a:gd name="connsiteY6" fmla="*/ 1080000 h 1080000"/>
              <a:gd name="connsiteX7" fmla="*/ 2950 w 1624953"/>
              <a:gd name="connsiteY7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24953" h="1080000">
                <a:moveTo>
                  <a:pt x="2950" y="0"/>
                </a:moveTo>
                <a:lnTo>
                  <a:pt x="1622950" y="0"/>
                </a:lnTo>
                <a:cubicBezTo>
                  <a:pt x="1624203" y="189616"/>
                  <a:pt x="1623952" y="194990"/>
                  <a:pt x="1622574" y="399506"/>
                </a:cubicBezTo>
                <a:cubicBezTo>
                  <a:pt x="1425910" y="533163"/>
                  <a:pt x="1619808" y="399597"/>
                  <a:pt x="1416994" y="540000"/>
                </a:cubicBezTo>
                <a:cubicBezTo>
                  <a:pt x="1624954" y="689622"/>
                  <a:pt x="1426625" y="546044"/>
                  <a:pt x="1624953" y="687638"/>
                </a:cubicBezTo>
                <a:cubicBezTo>
                  <a:pt x="1622238" y="787163"/>
                  <a:pt x="1621425" y="928881"/>
                  <a:pt x="1622950" y="1080000"/>
                </a:cubicBezTo>
                <a:lnTo>
                  <a:pt x="2950" y="1080000"/>
                </a:lnTo>
                <a:cubicBezTo>
                  <a:pt x="-2060" y="754743"/>
                  <a:pt x="263" y="275250"/>
                  <a:pt x="2950" y="0"/>
                </a:cubicBezTo>
                <a:close/>
              </a:path>
            </a:pathLst>
          </a:custGeom>
          <a:ln w="222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600" dirty="0"/>
          </a:p>
        </p:txBody>
      </p:sp>
      <p:sp>
        <p:nvSpPr>
          <p:cNvPr id="82" name="Rechteck 1"/>
          <p:cNvSpPr/>
          <p:nvPr/>
        </p:nvSpPr>
        <p:spPr>
          <a:xfrm flipH="1">
            <a:off x="99655" y="3326769"/>
            <a:ext cx="1664645" cy="1080000"/>
          </a:xfrm>
          <a:custGeom>
            <a:avLst/>
            <a:gdLst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20000 w 1620000"/>
              <a:gd name="connsiteY2" fmla="*/ 1080000 h 1080000"/>
              <a:gd name="connsiteX3" fmla="*/ 0 w 1620000"/>
              <a:gd name="connsiteY3" fmla="*/ 1080000 h 1080000"/>
              <a:gd name="connsiteX4" fmla="*/ 0 w 1620000"/>
              <a:gd name="connsiteY4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19623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479129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712084"/>
              <a:gd name="connsiteY0" fmla="*/ 0 h 1080000"/>
              <a:gd name="connsiteX1" fmla="*/ 1620000 w 1712084"/>
              <a:gd name="connsiteY1" fmla="*/ 0 h 1080000"/>
              <a:gd name="connsiteX2" fmla="*/ 1507705 w 1712084"/>
              <a:gd name="connsiteY2" fmla="*/ 394744 h 1080000"/>
              <a:gd name="connsiteX3" fmla="*/ 1479129 w 1712084"/>
              <a:gd name="connsiteY3" fmla="*/ 540000 h 1080000"/>
              <a:gd name="connsiteX4" fmla="*/ 1620000 w 1712084"/>
              <a:gd name="connsiteY4" fmla="*/ 1080000 h 1080000"/>
              <a:gd name="connsiteX5" fmla="*/ 0 w 1712084"/>
              <a:gd name="connsiteY5" fmla="*/ 1080000 h 1080000"/>
              <a:gd name="connsiteX6" fmla="*/ 0 w 1712084"/>
              <a:gd name="connsiteY6" fmla="*/ 0 h 1080000"/>
              <a:gd name="connsiteX0" fmla="*/ 0 w 1717457"/>
              <a:gd name="connsiteY0" fmla="*/ 0 h 1080000"/>
              <a:gd name="connsiteX1" fmla="*/ 1620000 w 1717457"/>
              <a:gd name="connsiteY1" fmla="*/ 0 h 1080000"/>
              <a:gd name="connsiteX2" fmla="*/ 1507705 w 1717457"/>
              <a:gd name="connsiteY2" fmla="*/ 394744 h 1080000"/>
              <a:gd name="connsiteX3" fmla="*/ 1479129 w 1717457"/>
              <a:gd name="connsiteY3" fmla="*/ 540000 h 1080000"/>
              <a:gd name="connsiteX4" fmla="*/ 1620000 w 1717457"/>
              <a:gd name="connsiteY4" fmla="*/ 1080000 h 1080000"/>
              <a:gd name="connsiteX5" fmla="*/ 0 w 1717457"/>
              <a:gd name="connsiteY5" fmla="*/ 1080000 h 1080000"/>
              <a:gd name="connsiteX6" fmla="*/ 0 w 1717457"/>
              <a:gd name="connsiteY6" fmla="*/ 0 h 1080000"/>
              <a:gd name="connsiteX0" fmla="*/ 0 w 1743648"/>
              <a:gd name="connsiteY0" fmla="*/ 0 h 1080000"/>
              <a:gd name="connsiteX1" fmla="*/ 1620000 w 1743648"/>
              <a:gd name="connsiteY1" fmla="*/ 0 h 1080000"/>
              <a:gd name="connsiteX2" fmla="*/ 1614861 w 1743648"/>
              <a:gd name="connsiteY2" fmla="*/ 399506 h 1080000"/>
              <a:gd name="connsiteX3" fmla="*/ 1479129 w 1743648"/>
              <a:gd name="connsiteY3" fmla="*/ 540000 h 1080000"/>
              <a:gd name="connsiteX4" fmla="*/ 1620000 w 1743648"/>
              <a:gd name="connsiteY4" fmla="*/ 1080000 h 1080000"/>
              <a:gd name="connsiteX5" fmla="*/ 0 w 1743648"/>
              <a:gd name="connsiteY5" fmla="*/ 1080000 h 1080000"/>
              <a:gd name="connsiteX6" fmla="*/ 0 w 1743648"/>
              <a:gd name="connsiteY6" fmla="*/ 0 h 1080000"/>
              <a:gd name="connsiteX0" fmla="*/ 0 w 1732244"/>
              <a:gd name="connsiteY0" fmla="*/ 0 h 1080000"/>
              <a:gd name="connsiteX1" fmla="*/ 1620000 w 1732244"/>
              <a:gd name="connsiteY1" fmla="*/ 0 h 1080000"/>
              <a:gd name="connsiteX2" fmla="*/ 1614861 w 1732244"/>
              <a:gd name="connsiteY2" fmla="*/ 399506 h 1080000"/>
              <a:gd name="connsiteX3" fmla="*/ 1479129 w 1732244"/>
              <a:gd name="connsiteY3" fmla="*/ 540000 h 1080000"/>
              <a:gd name="connsiteX4" fmla="*/ 1620000 w 1732244"/>
              <a:gd name="connsiteY4" fmla="*/ 1080000 h 1080000"/>
              <a:gd name="connsiteX5" fmla="*/ 0 w 1732244"/>
              <a:gd name="connsiteY5" fmla="*/ 1080000 h 1080000"/>
              <a:gd name="connsiteX6" fmla="*/ 0 w 1732244"/>
              <a:gd name="connsiteY6" fmla="*/ 0 h 1080000"/>
              <a:gd name="connsiteX0" fmla="*/ 0 w 1621189"/>
              <a:gd name="connsiteY0" fmla="*/ 0 h 1080000"/>
              <a:gd name="connsiteX1" fmla="*/ 1620000 w 1621189"/>
              <a:gd name="connsiteY1" fmla="*/ 0 h 1080000"/>
              <a:gd name="connsiteX2" fmla="*/ 1614861 w 1621189"/>
              <a:gd name="connsiteY2" fmla="*/ 399506 h 1080000"/>
              <a:gd name="connsiteX3" fmla="*/ 1479129 w 1621189"/>
              <a:gd name="connsiteY3" fmla="*/ 540000 h 1080000"/>
              <a:gd name="connsiteX4" fmla="*/ 1620000 w 1621189"/>
              <a:gd name="connsiteY4" fmla="*/ 1080000 h 1080000"/>
              <a:gd name="connsiteX5" fmla="*/ 0 w 1621189"/>
              <a:gd name="connsiteY5" fmla="*/ 1080000 h 1080000"/>
              <a:gd name="connsiteX6" fmla="*/ 0 w 1621189"/>
              <a:gd name="connsiteY6" fmla="*/ 0 h 1080000"/>
              <a:gd name="connsiteX0" fmla="*/ 0 w 1623818"/>
              <a:gd name="connsiteY0" fmla="*/ 0 h 1080000"/>
              <a:gd name="connsiteX1" fmla="*/ 1620000 w 1623818"/>
              <a:gd name="connsiteY1" fmla="*/ 0 h 1080000"/>
              <a:gd name="connsiteX2" fmla="*/ 1619624 w 1623818"/>
              <a:gd name="connsiteY2" fmla="*/ 399506 h 1080000"/>
              <a:gd name="connsiteX3" fmla="*/ 1479129 w 1623818"/>
              <a:gd name="connsiteY3" fmla="*/ 540000 h 1080000"/>
              <a:gd name="connsiteX4" fmla="*/ 1620000 w 1623818"/>
              <a:gd name="connsiteY4" fmla="*/ 1080000 h 1080000"/>
              <a:gd name="connsiteX5" fmla="*/ 0 w 1623818"/>
              <a:gd name="connsiteY5" fmla="*/ 1080000 h 1080000"/>
              <a:gd name="connsiteX6" fmla="*/ 0 w 1623818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711495"/>
              <a:gd name="connsiteY0" fmla="*/ 0 h 1080000"/>
              <a:gd name="connsiteX1" fmla="*/ 1620000 w 1711495"/>
              <a:gd name="connsiteY1" fmla="*/ 0 h 1080000"/>
              <a:gd name="connsiteX2" fmla="*/ 1619624 w 1711495"/>
              <a:gd name="connsiteY2" fmla="*/ 399506 h 1080000"/>
              <a:gd name="connsiteX3" fmla="*/ 1479129 w 1711495"/>
              <a:gd name="connsiteY3" fmla="*/ 540000 h 1080000"/>
              <a:gd name="connsiteX4" fmla="*/ 1505322 w 1711495"/>
              <a:gd name="connsiteY4" fmla="*/ 687638 h 1080000"/>
              <a:gd name="connsiteX5" fmla="*/ 1620000 w 1711495"/>
              <a:gd name="connsiteY5" fmla="*/ 1080000 h 1080000"/>
              <a:gd name="connsiteX6" fmla="*/ 0 w 1711495"/>
              <a:gd name="connsiteY6" fmla="*/ 1080000 h 1080000"/>
              <a:gd name="connsiteX7" fmla="*/ 0 w 1711495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1421"/>
              <a:gd name="connsiteY0" fmla="*/ 0 h 1080000"/>
              <a:gd name="connsiteX1" fmla="*/ 1620000 w 1731421"/>
              <a:gd name="connsiteY1" fmla="*/ 0 h 1080000"/>
              <a:gd name="connsiteX2" fmla="*/ 1619624 w 1731421"/>
              <a:gd name="connsiteY2" fmla="*/ 399506 h 1080000"/>
              <a:gd name="connsiteX3" fmla="*/ 1479129 w 1731421"/>
              <a:gd name="connsiteY3" fmla="*/ 540000 h 1080000"/>
              <a:gd name="connsiteX4" fmla="*/ 1622003 w 1731421"/>
              <a:gd name="connsiteY4" fmla="*/ 687638 h 1080000"/>
              <a:gd name="connsiteX5" fmla="*/ 1620000 w 1731421"/>
              <a:gd name="connsiteY5" fmla="*/ 1080000 h 1080000"/>
              <a:gd name="connsiteX6" fmla="*/ 0 w 1731421"/>
              <a:gd name="connsiteY6" fmla="*/ 1080000 h 1080000"/>
              <a:gd name="connsiteX7" fmla="*/ 0 w 1731421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372 w 1622003"/>
              <a:gd name="connsiteY7" fmla="*/ 542381 h 1080000"/>
              <a:gd name="connsiteX8" fmla="*/ 0 w 1622003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20685 w 1742688"/>
              <a:gd name="connsiteY9" fmla="*/ 0 h 1080000"/>
              <a:gd name="connsiteX0" fmla="*/ 2397 w 1624400"/>
              <a:gd name="connsiteY0" fmla="*/ 0 h 1080000"/>
              <a:gd name="connsiteX1" fmla="*/ 1622397 w 1624400"/>
              <a:gd name="connsiteY1" fmla="*/ 0 h 1080000"/>
              <a:gd name="connsiteX2" fmla="*/ 1622021 w 1624400"/>
              <a:gd name="connsiteY2" fmla="*/ 399506 h 1080000"/>
              <a:gd name="connsiteX3" fmla="*/ 1481526 w 1624400"/>
              <a:gd name="connsiteY3" fmla="*/ 540000 h 1080000"/>
              <a:gd name="connsiteX4" fmla="*/ 1624400 w 1624400"/>
              <a:gd name="connsiteY4" fmla="*/ 687638 h 1080000"/>
              <a:gd name="connsiteX5" fmla="*/ 1622397 w 1624400"/>
              <a:gd name="connsiteY5" fmla="*/ 1080000 h 1080000"/>
              <a:gd name="connsiteX6" fmla="*/ 2397 w 1624400"/>
              <a:gd name="connsiteY6" fmla="*/ 1080000 h 1080000"/>
              <a:gd name="connsiteX7" fmla="*/ 388 w 1624400"/>
              <a:gd name="connsiteY7" fmla="*/ 687638 h 1080000"/>
              <a:gd name="connsiteX8" fmla="*/ 2769 w 1624400"/>
              <a:gd name="connsiteY8" fmla="*/ 542381 h 1080000"/>
              <a:gd name="connsiteX9" fmla="*/ 2397 w 1624400"/>
              <a:gd name="connsiteY9" fmla="*/ 0 h 1080000"/>
              <a:gd name="connsiteX0" fmla="*/ 2009 w 1624012"/>
              <a:gd name="connsiteY0" fmla="*/ 0 h 1080000"/>
              <a:gd name="connsiteX1" fmla="*/ 1622009 w 1624012"/>
              <a:gd name="connsiteY1" fmla="*/ 0 h 1080000"/>
              <a:gd name="connsiteX2" fmla="*/ 1621633 w 1624012"/>
              <a:gd name="connsiteY2" fmla="*/ 399506 h 1080000"/>
              <a:gd name="connsiteX3" fmla="*/ 1481138 w 1624012"/>
              <a:gd name="connsiteY3" fmla="*/ 540000 h 1080000"/>
              <a:gd name="connsiteX4" fmla="*/ 1624012 w 1624012"/>
              <a:gd name="connsiteY4" fmla="*/ 687638 h 1080000"/>
              <a:gd name="connsiteX5" fmla="*/ 1622009 w 1624012"/>
              <a:gd name="connsiteY5" fmla="*/ 1080000 h 1080000"/>
              <a:gd name="connsiteX6" fmla="*/ 2009 w 1624012"/>
              <a:gd name="connsiteY6" fmla="*/ 1080000 h 1080000"/>
              <a:gd name="connsiteX7" fmla="*/ 0 w 1624012"/>
              <a:gd name="connsiteY7" fmla="*/ 687638 h 1080000"/>
              <a:gd name="connsiteX8" fmla="*/ 2381 w 1624012"/>
              <a:gd name="connsiteY8" fmla="*/ 542381 h 1080000"/>
              <a:gd name="connsiteX9" fmla="*/ 2009 w 1624012"/>
              <a:gd name="connsiteY9" fmla="*/ 0 h 1080000"/>
              <a:gd name="connsiteX0" fmla="*/ 3406 w 1625409"/>
              <a:gd name="connsiteY0" fmla="*/ 0 h 1080000"/>
              <a:gd name="connsiteX1" fmla="*/ 1623406 w 1625409"/>
              <a:gd name="connsiteY1" fmla="*/ 0 h 1080000"/>
              <a:gd name="connsiteX2" fmla="*/ 1623030 w 1625409"/>
              <a:gd name="connsiteY2" fmla="*/ 399506 h 1080000"/>
              <a:gd name="connsiteX3" fmla="*/ 1482535 w 1625409"/>
              <a:gd name="connsiteY3" fmla="*/ 540000 h 1080000"/>
              <a:gd name="connsiteX4" fmla="*/ 1625409 w 1625409"/>
              <a:gd name="connsiteY4" fmla="*/ 687638 h 1080000"/>
              <a:gd name="connsiteX5" fmla="*/ 1623406 w 1625409"/>
              <a:gd name="connsiteY5" fmla="*/ 1080000 h 1080000"/>
              <a:gd name="connsiteX6" fmla="*/ 3406 w 1625409"/>
              <a:gd name="connsiteY6" fmla="*/ 1080000 h 1080000"/>
              <a:gd name="connsiteX7" fmla="*/ 1397 w 1625409"/>
              <a:gd name="connsiteY7" fmla="*/ 687638 h 1080000"/>
              <a:gd name="connsiteX8" fmla="*/ 3778 w 1625409"/>
              <a:gd name="connsiteY8" fmla="*/ 542381 h 1080000"/>
              <a:gd name="connsiteX9" fmla="*/ 3406 w 1625409"/>
              <a:gd name="connsiteY9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2905 w 1624908"/>
              <a:gd name="connsiteY9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18676 w 1742688"/>
              <a:gd name="connsiteY9" fmla="*/ 394744 h 1080000"/>
              <a:gd name="connsiteX10" fmla="*/ 120685 w 174268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5256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896 w 1624908"/>
              <a:gd name="connsiteY8" fmla="*/ 394744 h 1080000"/>
              <a:gd name="connsiteX9" fmla="*/ 2905 w 1624908"/>
              <a:gd name="connsiteY9" fmla="*/ 0 h 1080000"/>
              <a:gd name="connsiteX0" fmla="*/ 120671 w 1742674"/>
              <a:gd name="connsiteY0" fmla="*/ 0 h 1080000"/>
              <a:gd name="connsiteX1" fmla="*/ 1740671 w 1742674"/>
              <a:gd name="connsiteY1" fmla="*/ 0 h 1080000"/>
              <a:gd name="connsiteX2" fmla="*/ 1740295 w 1742674"/>
              <a:gd name="connsiteY2" fmla="*/ 399506 h 1080000"/>
              <a:gd name="connsiteX3" fmla="*/ 1534715 w 1742674"/>
              <a:gd name="connsiteY3" fmla="*/ 540000 h 1080000"/>
              <a:gd name="connsiteX4" fmla="*/ 1742674 w 1742674"/>
              <a:gd name="connsiteY4" fmla="*/ 687638 h 1080000"/>
              <a:gd name="connsiteX5" fmla="*/ 1740671 w 1742674"/>
              <a:gd name="connsiteY5" fmla="*/ 1080000 h 1080000"/>
              <a:gd name="connsiteX6" fmla="*/ 120671 w 1742674"/>
              <a:gd name="connsiteY6" fmla="*/ 1080000 h 1080000"/>
              <a:gd name="connsiteX7" fmla="*/ 118662 w 1742674"/>
              <a:gd name="connsiteY7" fmla="*/ 687638 h 1080000"/>
              <a:gd name="connsiteX8" fmla="*/ 120671 w 1742674"/>
              <a:gd name="connsiteY8" fmla="*/ 0 h 1080000"/>
              <a:gd name="connsiteX0" fmla="*/ 202500 w 1824503"/>
              <a:gd name="connsiteY0" fmla="*/ 0 h 1080000"/>
              <a:gd name="connsiteX1" fmla="*/ 1822500 w 1824503"/>
              <a:gd name="connsiteY1" fmla="*/ 0 h 1080000"/>
              <a:gd name="connsiteX2" fmla="*/ 1822124 w 1824503"/>
              <a:gd name="connsiteY2" fmla="*/ 399506 h 1080000"/>
              <a:gd name="connsiteX3" fmla="*/ 1616544 w 1824503"/>
              <a:gd name="connsiteY3" fmla="*/ 540000 h 1080000"/>
              <a:gd name="connsiteX4" fmla="*/ 1824503 w 1824503"/>
              <a:gd name="connsiteY4" fmla="*/ 687638 h 1080000"/>
              <a:gd name="connsiteX5" fmla="*/ 1822500 w 1824503"/>
              <a:gd name="connsiteY5" fmla="*/ 1080000 h 1080000"/>
              <a:gd name="connsiteX6" fmla="*/ 202500 w 1824503"/>
              <a:gd name="connsiteY6" fmla="*/ 1080000 h 1080000"/>
              <a:gd name="connsiteX7" fmla="*/ 202500 w 1824503"/>
              <a:gd name="connsiteY7" fmla="*/ 0 h 1080000"/>
              <a:gd name="connsiteX0" fmla="*/ 121122 w 1743125"/>
              <a:gd name="connsiteY0" fmla="*/ 0 h 1080000"/>
              <a:gd name="connsiteX1" fmla="*/ 1741122 w 1743125"/>
              <a:gd name="connsiteY1" fmla="*/ 0 h 1080000"/>
              <a:gd name="connsiteX2" fmla="*/ 1740746 w 1743125"/>
              <a:gd name="connsiteY2" fmla="*/ 399506 h 1080000"/>
              <a:gd name="connsiteX3" fmla="*/ 1535166 w 1743125"/>
              <a:gd name="connsiteY3" fmla="*/ 540000 h 1080000"/>
              <a:gd name="connsiteX4" fmla="*/ 1743125 w 1743125"/>
              <a:gd name="connsiteY4" fmla="*/ 687638 h 1080000"/>
              <a:gd name="connsiteX5" fmla="*/ 1741122 w 1743125"/>
              <a:gd name="connsiteY5" fmla="*/ 1080000 h 1080000"/>
              <a:gd name="connsiteX6" fmla="*/ 121122 w 1743125"/>
              <a:gd name="connsiteY6" fmla="*/ 1080000 h 1080000"/>
              <a:gd name="connsiteX7" fmla="*/ 121122 w 1743125"/>
              <a:gd name="connsiteY7" fmla="*/ 0 h 1080000"/>
              <a:gd name="connsiteX0" fmla="*/ 2950 w 1624953"/>
              <a:gd name="connsiteY0" fmla="*/ 0 h 1080000"/>
              <a:gd name="connsiteX1" fmla="*/ 1622950 w 1624953"/>
              <a:gd name="connsiteY1" fmla="*/ 0 h 1080000"/>
              <a:gd name="connsiteX2" fmla="*/ 1622574 w 1624953"/>
              <a:gd name="connsiteY2" fmla="*/ 399506 h 1080000"/>
              <a:gd name="connsiteX3" fmla="*/ 1416994 w 1624953"/>
              <a:gd name="connsiteY3" fmla="*/ 540000 h 1080000"/>
              <a:gd name="connsiteX4" fmla="*/ 1624953 w 1624953"/>
              <a:gd name="connsiteY4" fmla="*/ 687638 h 1080000"/>
              <a:gd name="connsiteX5" fmla="*/ 1622950 w 1624953"/>
              <a:gd name="connsiteY5" fmla="*/ 1080000 h 1080000"/>
              <a:gd name="connsiteX6" fmla="*/ 2950 w 1624953"/>
              <a:gd name="connsiteY6" fmla="*/ 1080000 h 1080000"/>
              <a:gd name="connsiteX7" fmla="*/ 2950 w 1624953"/>
              <a:gd name="connsiteY7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24953" h="1080000">
                <a:moveTo>
                  <a:pt x="2950" y="0"/>
                </a:moveTo>
                <a:lnTo>
                  <a:pt x="1622950" y="0"/>
                </a:lnTo>
                <a:cubicBezTo>
                  <a:pt x="1624203" y="189616"/>
                  <a:pt x="1623952" y="194990"/>
                  <a:pt x="1622574" y="399506"/>
                </a:cubicBezTo>
                <a:cubicBezTo>
                  <a:pt x="1425910" y="533163"/>
                  <a:pt x="1619808" y="399597"/>
                  <a:pt x="1416994" y="540000"/>
                </a:cubicBezTo>
                <a:cubicBezTo>
                  <a:pt x="1624954" y="689622"/>
                  <a:pt x="1426625" y="546044"/>
                  <a:pt x="1624953" y="687638"/>
                </a:cubicBezTo>
                <a:cubicBezTo>
                  <a:pt x="1622238" y="787163"/>
                  <a:pt x="1621425" y="928881"/>
                  <a:pt x="1622950" y="1080000"/>
                </a:cubicBezTo>
                <a:lnTo>
                  <a:pt x="2950" y="1080000"/>
                </a:lnTo>
                <a:cubicBezTo>
                  <a:pt x="-2060" y="754743"/>
                  <a:pt x="263" y="275250"/>
                  <a:pt x="2950" y="0"/>
                </a:cubicBezTo>
                <a:close/>
              </a:path>
            </a:pathLst>
          </a:custGeom>
          <a:ln w="222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800">
              <a:defRPr/>
            </a:pPr>
            <a:endParaRPr lang="de-DE" sz="1600" dirty="0">
              <a:ea typeface="Times New Roman"/>
              <a:cs typeface="Times New Roman"/>
            </a:endParaRPr>
          </a:p>
        </p:txBody>
      </p:sp>
      <p:sp>
        <p:nvSpPr>
          <p:cNvPr id="83" name="Rechteck 1"/>
          <p:cNvSpPr/>
          <p:nvPr/>
        </p:nvSpPr>
        <p:spPr>
          <a:xfrm flipH="1">
            <a:off x="99605" y="4413000"/>
            <a:ext cx="1664645" cy="1080000"/>
          </a:xfrm>
          <a:custGeom>
            <a:avLst/>
            <a:gdLst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20000 w 1620000"/>
              <a:gd name="connsiteY2" fmla="*/ 1080000 h 1080000"/>
              <a:gd name="connsiteX3" fmla="*/ 0 w 1620000"/>
              <a:gd name="connsiteY3" fmla="*/ 1080000 h 1080000"/>
              <a:gd name="connsiteX4" fmla="*/ 0 w 1620000"/>
              <a:gd name="connsiteY4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19623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479129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712084"/>
              <a:gd name="connsiteY0" fmla="*/ 0 h 1080000"/>
              <a:gd name="connsiteX1" fmla="*/ 1620000 w 1712084"/>
              <a:gd name="connsiteY1" fmla="*/ 0 h 1080000"/>
              <a:gd name="connsiteX2" fmla="*/ 1507705 w 1712084"/>
              <a:gd name="connsiteY2" fmla="*/ 394744 h 1080000"/>
              <a:gd name="connsiteX3" fmla="*/ 1479129 w 1712084"/>
              <a:gd name="connsiteY3" fmla="*/ 540000 h 1080000"/>
              <a:gd name="connsiteX4" fmla="*/ 1620000 w 1712084"/>
              <a:gd name="connsiteY4" fmla="*/ 1080000 h 1080000"/>
              <a:gd name="connsiteX5" fmla="*/ 0 w 1712084"/>
              <a:gd name="connsiteY5" fmla="*/ 1080000 h 1080000"/>
              <a:gd name="connsiteX6" fmla="*/ 0 w 1712084"/>
              <a:gd name="connsiteY6" fmla="*/ 0 h 1080000"/>
              <a:gd name="connsiteX0" fmla="*/ 0 w 1717457"/>
              <a:gd name="connsiteY0" fmla="*/ 0 h 1080000"/>
              <a:gd name="connsiteX1" fmla="*/ 1620000 w 1717457"/>
              <a:gd name="connsiteY1" fmla="*/ 0 h 1080000"/>
              <a:gd name="connsiteX2" fmla="*/ 1507705 w 1717457"/>
              <a:gd name="connsiteY2" fmla="*/ 394744 h 1080000"/>
              <a:gd name="connsiteX3" fmla="*/ 1479129 w 1717457"/>
              <a:gd name="connsiteY3" fmla="*/ 540000 h 1080000"/>
              <a:gd name="connsiteX4" fmla="*/ 1620000 w 1717457"/>
              <a:gd name="connsiteY4" fmla="*/ 1080000 h 1080000"/>
              <a:gd name="connsiteX5" fmla="*/ 0 w 1717457"/>
              <a:gd name="connsiteY5" fmla="*/ 1080000 h 1080000"/>
              <a:gd name="connsiteX6" fmla="*/ 0 w 1717457"/>
              <a:gd name="connsiteY6" fmla="*/ 0 h 1080000"/>
              <a:gd name="connsiteX0" fmla="*/ 0 w 1743648"/>
              <a:gd name="connsiteY0" fmla="*/ 0 h 1080000"/>
              <a:gd name="connsiteX1" fmla="*/ 1620000 w 1743648"/>
              <a:gd name="connsiteY1" fmla="*/ 0 h 1080000"/>
              <a:gd name="connsiteX2" fmla="*/ 1614861 w 1743648"/>
              <a:gd name="connsiteY2" fmla="*/ 399506 h 1080000"/>
              <a:gd name="connsiteX3" fmla="*/ 1479129 w 1743648"/>
              <a:gd name="connsiteY3" fmla="*/ 540000 h 1080000"/>
              <a:gd name="connsiteX4" fmla="*/ 1620000 w 1743648"/>
              <a:gd name="connsiteY4" fmla="*/ 1080000 h 1080000"/>
              <a:gd name="connsiteX5" fmla="*/ 0 w 1743648"/>
              <a:gd name="connsiteY5" fmla="*/ 1080000 h 1080000"/>
              <a:gd name="connsiteX6" fmla="*/ 0 w 1743648"/>
              <a:gd name="connsiteY6" fmla="*/ 0 h 1080000"/>
              <a:gd name="connsiteX0" fmla="*/ 0 w 1732244"/>
              <a:gd name="connsiteY0" fmla="*/ 0 h 1080000"/>
              <a:gd name="connsiteX1" fmla="*/ 1620000 w 1732244"/>
              <a:gd name="connsiteY1" fmla="*/ 0 h 1080000"/>
              <a:gd name="connsiteX2" fmla="*/ 1614861 w 1732244"/>
              <a:gd name="connsiteY2" fmla="*/ 399506 h 1080000"/>
              <a:gd name="connsiteX3" fmla="*/ 1479129 w 1732244"/>
              <a:gd name="connsiteY3" fmla="*/ 540000 h 1080000"/>
              <a:gd name="connsiteX4" fmla="*/ 1620000 w 1732244"/>
              <a:gd name="connsiteY4" fmla="*/ 1080000 h 1080000"/>
              <a:gd name="connsiteX5" fmla="*/ 0 w 1732244"/>
              <a:gd name="connsiteY5" fmla="*/ 1080000 h 1080000"/>
              <a:gd name="connsiteX6" fmla="*/ 0 w 1732244"/>
              <a:gd name="connsiteY6" fmla="*/ 0 h 1080000"/>
              <a:gd name="connsiteX0" fmla="*/ 0 w 1621189"/>
              <a:gd name="connsiteY0" fmla="*/ 0 h 1080000"/>
              <a:gd name="connsiteX1" fmla="*/ 1620000 w 1621189"/>
              <a:gd name="connsiteY1" fmla="*/ 0 h 1080000"/>
              <a:gd name="connsiteX2" fmla="*/ 1614861 w 1621189"/>
              <a:gd name="connsiteY2" fmla="*/ 399506 h 1080000"/>
              <a:gd name="connsiteX3" fmla="*/ 1479129 w 1621189"/>
              <a:gd name="connsiteY3" fmla="*/ 540000 h 1080000"/>
              <a:gd name="connsiteX4" fmla="*/ 1620000 w 1621189"/>
              <a:gd name="connsiteY4" fmla="*/ 1080000 h 1080000"/>
              <a:gd name="connsiteX5" fmla="*/ 0 w 1621189"/>
              <a:gd name="connsiteY5" fmla="*/ 1080000 h 1080000"/>
              <a:gd name="connsiteX6" fmla="*/ 0 w 1621189"/>
              <a:gd name="connsiteY6" fmla="*/ 0 h 1080000"/>
              <a:gd name="connsiteX0" fmla="*/ 0 w 1623818"/>
              <a:gd name="connsiteY0" fmla="*/ 0 h 1080000"/>
              <a:gd name="connsiteX1" fmla="*/ 1620000 w 1623818"/>
              <a:gd name="connsiteY1" fmla="*/ 0 h 1080000"/>
              <a:gd name="connsiteX2" fmla="*/ 1619624 w 1623818"/>
              <a:gd name="connsiteY2" fmla="*/ 399506 h 1080000"/>
              <a:gd name="connsiteX3" fmla="*/ 1479129 w 1623818"/>
              <a:gd name="connsiteY3" fmla="*/ 540000 h 1080000"/>
              <a:gd name="connsiteX4" fmla="*/ 1620000 w 1623818"/>
              <a:gd name="connsiteY4" fmla="*/ 1080000 h 1080000"/>
              <a:gd name="connsiteX5" fmla="*/ 0 w 1623818"/>
              <a:gd name="connsiteY5" fmla="*/ 1080000 h 1080000"/>
              <a:gd name="connsiteX6" fmla="*/ 0 w 1623818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711495"/>
              <a:gd name="connsiteY0" fmla="*/ 0 h 1080000"/>
              <a:gd name="connsiteX1" fmla="*/ 1620000 w 1711495"/>
              <a:gd name="connsiteY1" fmla="*/ 0 h 1080000"/>
              <a:gd name="connsiteX2" fmla="*/ 1619624 w 1711495"/>
              <a:gd name="connsiteY2" fmla="*/ 399506 h 1080000"/>
              <a:gd name="connsiteX3" fmla="*/ 1479129 w 1711495"/>
              <a:gd name="connsiteY3" fmla="*/ 540000 h 1080000"/>
              <a:gd name="connsiteX4" fmla="*/ 1505322 w 1711495"/>
              <a:gd name="connsiteY4" fmla="*/ 687638 h 1080000"/>
              <a:gd name="connsiteX5" fmla="*/ 1620000 w 1711495"/>
              <a:gd name="connsiteY5" fmla="*/ 1080000 h 1080000"/>
              <a:gd name="connsiteX6" fmla="*/ 0 w 1711495"/>
              <a:gd name="connsiteY6" fmla="*/ 1080000 h 1080000"/>
              <a:gd name="connsiteX7" fmla="*/ 0 w 1711495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1421"/>
              <a:gd name="connsiteY0" fmla="*/ 0 h 1080000"/>
              <a:gd name="connsiteX1" fmla="*/ 1620000 w 1731421"/>
              <a:gd name="connsiteY1" fmla="*/ 0 h 1080000"/>
              <a:gd name="connsiteX2" fmla="*/ 1619624 w 1731421"/>
              <a:gd name="connsiteY2" fmla="*/ 399506 h 1080000"/>
              <a:gd name="connsiteX3" fmla="*/ 1479129 w 1731421"/>
              <a:gd name="connsiteY3" fmla="*/ 540000 h 1080000"/>
              <a:gd name="connsiteX4" fmla="*/ 1622003 w 1731421"/>
              <a:gd name="connsiteY4" fmla="*/ 687638 h 1080000"/>
              <a:gd name="connsiteX5" fmla="*/ 1620000 w 1731421"/>
              <a:gd name="connsiteY5" fmla="*/ 1080000 h 1080000"/>
              <a:gd name="connsiteX6" fmla="*/ 0 w 1731421"/>
              <a:gd name="connsiteY6" fmla="*/ 1080000 h 1080000"/>
              <a:gd name="connsiteX7" fmla="*/ 0 w 1731421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372 w 1622003"/>
              <a:gd name="connsiteY7" fmla="*/ 542381 h 1080000"/>
              <a:gd name="connsiteX8" fmla="*/ 0 w 1622003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20685 w 1742688"/>
              <a:gd name="connsiteY9" fmla="*/ 0 h 1080000"/>
              <a:gd name="connsiteX0" fmla="*/ 2397 w 1624400"/>
              <a:gd name="connsiteY0" fmla="*/ 0 h 1080000"/>
              <a:gd name="connsiteX1" fmla="*/ 1622397 w 1624400"/>
              <a:gd name="connsiteY1" fmla="*/ 0 h 1080000"/>
              <a:gd name="connsiteX2" fmla="*/ 1622021 w 1624400"/>
              <a:gd name="connsiteY2" fmla="*/ 399506 h 1080000"/>
              <a:gd name="connsiteX3" fmla="*/ 1481526 w 1624400"/>
              <a:gd name="connsiteY3" fmla="*/ 540000 h 1080000"/>
              <a:gd name="connsiteX4" fmla="*/ 1624400 w 1624400"/>
              <a:gd name="connsiteY4" fmla="*/ 687638 h 1080000"/>
              <a:gd name="connsiteX5" fmla="*/ 1622397 w 1624400"/>
              <a:gd name="connsiteY5" fmla="*/ 1080000 h 1080000"/>
              <a:gd name="connsiteX6" fmla="*/ 2397 w 1624400"/>
              <a:gd name="connsiteY6" fmla="*/ 1080000 h 1080000"/>
              <a:gd name="connsiteX7" fmla="*/ 388 w 1624400"/>
              <a:gd name="connsiteY7" fmla="*/ 687638 h 1080000"/>
              <a:gd name="connsiteX8" fmla="*/ 2769 w 1624400"/>
              <a:gd name="connsiteY8" fmla="*/ 542381 h 1080000"/>
              <a:gd name="connsiteX9" fmla="*/ 2397 w 1624400"/>
              <a:gd name="connsiteY9" fmla="*/ 0 h 1080000"/>
              <a:gd name="connsiteX0" fmla="*/ 2009 w 1624012"/>
              <a:gd name="connsiteY0" fmla="*/ 0 h 1080000"/>
              <a:gd name="connsiteX1" fmla="*/ 1622009 w 1624012"/>
              <a:gd name="connsiteY1" fmla="*/ 0 h 1080000"/>
              <a:gd name="connsiteX2" fmla="*/ 1621633 w 1624012"/>
              <a:gd name="connsiteY2" fmla="*/ 399506 h 1080000"/>
              <a:gd name="connsiteX3" fmla="*/ 1481138 w 1624012"/>
              <a:gd name="connsiteY3" fmla="*/ 540000 h 1080000"/>
              <a:gd name="connsiteX4" fmla="*/ 1624012 w 1624012"/>
              <a:gd name="connsiteY4" fmla="*/ 687638 h 1080000"/>
              <a:gd name="connsiteX5" fmla="*/ 1622009 w 1624012"/>
              <a:gd name="connsiteY5" fmla="*/ 1080000 h 1080000"/>
              <a:gd name="connsiteX6" fmla="*/ 2009 w 1624012"/>
              <a:gd name="connsiteY6" fmla="*/ 1080000 h 1080000"/>
              <a:gd name="connsiteX7" fmla="*/ 0 w 1624012"/>
              <a:gd name="connsiteY7" fmla="*/ 687638 h 1080000"/>
              <a:gd name="connsiteX8" fmla="*/ 2381 w 1624012"/>
              <a:gd name="connsiteY8" fmla="*/ 542381 h 1080000"/>
              <a:gd name="connsiteX9" fmla="*/ 2009 w 1624012"/>
              <a:gd name="connsiteY9" fmla="*/ 0 h 1080000"/>
              <a:gd name="connsiteX0" fmla="*/ 3406 w 1625409"/>
              <a:gd name="connsiteY0" fmla="*/ 0 h 1080000"/>
              <a:gd name="connsiteX1" fmla="*/ 1623406 w 1625409"/>
              <a:gd name="connsiteY1" fmla="*/ 0 h 1080000"/>
              <a:gd name="connsiteX2" fmla="*/ 1623030 w 1625409"/>
              <a:gd name="connsiteY2" fmla="*/ 399506 h 1080000"/>
              <a:gd name="connsiteX3" fmla="*/ 1482535 w 1625409"/>
              <a:gd name="connsiteY3" fmla="*/ 540000 h 1080000"/>
              <a:gd name="connsiteX4" fmla="*/ 1625409 w 1625409"/>
              <a:gd name="connsiteY4" fmla="*/ 687638 h 1080000"/>
              <a:gd name="connsiteX5" fmla="*/ 1623406 w 1625409"/>
              <a:gd name="connsiteY5" fmla="*/ 1080000 h 1080000"/>
              <a:gd name="connsiteX6" fmla="*/ 3406 w 1625409"/>
              <a:gd name="connsiteY6" fmla="*/ 1080000 h 1080000"/>
              <a:gd name="connsiteX7" fmla="*/ 1397 w 1625409"/>
              <a:gd name="connsiteY7" fmla="*/ 687638 h 1080000"/>
              <a:gd name="connsiteX8" fmla="*/ 3778 w 1625409"/>
              <a:gd name="connsiteY8" fmla="*/ 542381 h 1080000"/>
              <a:gd name="connsiteX9" fmla="*/ 3406 w 1625409"/>
              <a:gd name="connsiteY9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2905 w 1624908"/>
              <a:gd name="connsiteY9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18676 w 1742688"/>
              <a:gd name="connsiteY9" fmla="*/ 394744 h 1080000"/>
              <a:gd name="connsiteX10" fmla="*/ 120685 w 174268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5256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896 w 1624908"/>
              <a:gd name="connsiteY8" fmla="*/ 394744 h 1080000"/>
              <a:gd name="connsiteX9" fmla="*/ 2905 w 1624908"/>
              <a:gd name="connsiteY9" fmla="*/ 0 h 1080000"/>
              <a:gd name="connsiteX0" fmla="*/ 120671 w 1742674"/>
              <a:gd name="connsiteY0" fmla="*/ 0 h 1080000"/>
              <a:gd name="connsiteX1" fmla="*/ 1740671 w 1742674"/>
              <a:gd name="connsiteY1" fmla="*/ 0 h 1080000"/>
              <a:gd name="connsiteX2" fmla="*/ 1740295 w 1742674"/>
              <a:gd name="connsiteY2" fmla="*/ 399506 h 1080000"/>
              <a:gd name="connsiteX3" fmla="*/ 1534715 w 1742674"/>
              <a:gd name="connsiteY3" fmla="*/ 540000 h 1080000"/>
              <a:gd name="connsiteX4" fmla="*/ 1742674 w 1742674"/>
              <a:gd name="connsiteY4" fmla="*/ 687638 h 1080000"/>
              <a:gd name="connsiteX5" fmla="*/ 1740671 w 1742674"/>
              <a:gd name="connsiteY5" fmla="*/ 1080000 h 1080000"/>
              <a:gd name="connsiteX6" fmla="*/ 120671 w 1742674"/>
              <a:gd name="connsiteY6" fmla="*/ 1080000 h 1080000"/>
              <a:gd name="connsiteX7" fmla="*/ 118662 w 1742674"/>
              <a:gd name="connsiteY7" fmla="*/ 687638 h 1080000"/>
              <a:gd name="connsiteX8" fmla="*/ 120671 w 1742674"/>
              <a:gd name="connsiteY8" fmla="*/ 0 h 1080000"/>
              <a:gd name="connsiteX0" fmla="*/ 202500 w 1824503"/>
              <a:gd name="connsiteY0" fmla="*/ 0 h 1080000"/>
              <a:gd name="connsiteX1" fmla="*/ 1822500 w 1824503"/>
              <a:gd name="connsiteY1" fmla="*/ 0 h 1080000"/>
              <a:gd name="connsiteX2" fmla="*/ 1822124 w 1824503"/>
              <a:gd name="connsiteY2" fmla="*/ 399506 h 1080000"/>
              <a:gd name="connsiteX3" fmla="*/ 1616544 w 1824503"/>
              <a:gd name="connsiteY3" fmla="*/ 540000 h 1080000"/>
              <a:gd name="connsiteX4" fmla="*/ 1824503 w 1824503"/>
              <a:gd name="connsiteY4" fmla="*/ 687638 h 1080000"/>
              <a:gd name="connsiteX5" fmla="*/ 1822500 w 1824503"/>
              <a:gd name="connsiteY5" fmla="*/ 1080000 h 1080000"/>
              <a:gd name="connsiteX6" fmla="*/ 202500 w 1824503"/>
              <a:gd name="connsiteY6" fmla="*/ 1080000 h 1080000"/>
              <a:gd name="connsiteX7" fmla="*/ 202500 w 1824503"/>
              <a:gd name="connsiteY7" fmla="*/ 0 h 1080000"/>
              <a:gd name="connsiteX0" fmla="*/ 121122 w 1743125"/>
              <a:gd name="connsiteY0" fmla="*/ 0 h 1080000"/>
              <a:gd name="connsiteX1" fmla="*/ 1741122 w 1743125"/>
              <a:gd name="connsiteY1" fmla="*/ 0 h 1080000"/>
              <a:gd name="connsiteX2" fmla="*/ 1740746 w 1743125"/>
              <a:gd name="connsiteY2" fmla="*/ 399506 h 1080000"/>
              <a:gd name="connsiteX3" fmla="*/ 1535166 w 1743125"/>
              <a:gd name="connsiteY3" fmla="*/ 540000 h 1080000"/>
              <a:gd name="connsiteX4" fmla="*/ 1743125 w 1743125"/>
              <a:gd name="connsiteY4" fmla="*/ 687638 h 1080000"/>
              <a:gd name="connsiteX5" fmla="*/ 1741122 w 1743125"/>
              <a:gd name="connsiteY5" fmla="*/ 1080000 h 1080000"/>
              <a:gd name="connsiteX6" fmla="*/ 121122 w 1743125"/>
              <a:gd name="connsiteY6" fmla="*/ 1080000 h 1080000"/>
              <a:gd name="connsiteX7" fmla="*/ 121122 w 1743125"/>
              <a:gd name="connsiteY7" fmla="*/ 0 h 1080000"/>
              <a:gd name="connsiteX0" fmla="*/ 2950 w 1624953"/>
              <a:gd name="connsiteY0" fmla="*/ 0 h 1080000"/>
              <a:gd name="connsiteX1" fmla="*/ 1622950 w 1624953"/>
              <a:gd name="connsiteY1" fmla="*/ 0 h 1080000"/>
              <a:gd name="connsiteX2" fmla="*/ 1622574 w 1624953"/>
              <a:gd name="connsiteY2" fmla="*/ 399506 h 1080000"/>
              <a:gd name="connsiteX3" fmla="*/ 1416994 w 1624953"/>
              <a:gd name="connsiteY3" fmla="*/ 540000 h 1080000"/>
              <a:gd name="connsiteX4" fmla="*/ 1624953 w 1624953"/>
              <a:gd name="connsiteY4" fmla="*/ 687638 h 1080000"/>
              <a:gd name="connsiteX5" fmla="*/ 1622950 w 1624953"/>
              <a:gd name="connsiteY5" fmla="*/ 1080000 h 1080000"/>
              <a:gd name="connsiteX6" fmla="*/ 2950 w 1624953"/>
              <a:gd name="connsiteY6" fmla="*/ 1080000 h 1080000"/>
              <a:gd name="connsiteX7" fmla="*/ 2950 w 1624953"/>
              <a:gd name="connsiteY7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24953" h="1080000">
                <a:moveTo>
                  <a:pt x="2950" y="0"/>
                </a:moveTo>
                <a:lnTo>
                  <a:pt x="1622950" y="0"/>
                </a:lnTo>
                <a:cubicBezTo>
                  <a:pt x="1624203" y="189616"/>
                  <a:pt x="1623952" y="194990"/>
                  <a:pt x="1622574" y="399506"/>
                </a:cubicBezTo>
                <a:cubicBezTo>
                  <a:pt x="1425910" y="533163"/>
                  <a:pt x="1619808" y="399597"/>
                  <a:pt x="1416994" y="540000"/>
                </a:cubicBezTo>
                <a:cubicBezTo>
                  <a:pt x="1624954" y="689622"/>
                  <a:pt x="1426625" y="546044"/>
                  <a:pt x="1624953" y="687638"/>
                </a:cubicBezTo>
                <a:cubicBezTo>
                  <a:pt x="1622238" y="787163"/>
                  <a:pt x="1621425" y="928881"/>
                  <a:pt x="1622950" y="1080000"/>
                </a:cubicBezTo>
                <a:lnTo>
                  <a:pt x="2950" y="1080000"/>
                </a:lnTo>
                <a:cubicBezTo>
                  <a:pt x="-2060" y="754743"/>
                  <a:pt x="263" y="275250"/>
                  <a:pt x="2950" y="0"/>
                </a:cubicBezTo>
                <a:close/>
              </a:path>
            </a:pathLst>
          </a:custGeom>
          <a:ln w="222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800">
              <a:defRPr/>
            </a:pPr>
            <a:endParaRPr lang="de-DE" sz="1600" dirty="0">
              <a:ea typeface="Times New Roman"/>
              <a:cs typeface="Times New Roman"/>
            </a:endParaRPr>
          </a:p>
        </p:txBody>
      </p:sp>
      <p:sp>
        <p:nvSpPr>
          <p:cNvPr id="84" name="Rechteck 1"/>
          <p:cNvSpPr/>
          <p:nvPr/>
        </p:nvSpPr>
        <p:spPr>
          <a:xfrm flipH="1">
            <a:off x="99604" y="5492695"/>
            <a:ext cx="1664645" cy="1080000"/>
          </a:xfrm>
          <a:custGeom>
            <a:avLst/>
            <a:gdLst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20000 w 1620000"/>
              <a:gd name="connsiteY2" fmla="*/ 1080000 h 1080000"/>
              <a:gd name="connsiteX3" fmla="*/ 0 w 1620000"/>
              <a:gd name="connsiteY3" fmla="*/ 1080000 h 1080000"/>
              <a:gd name="connsiteX4" fmla="*/ 0 w 1620000"/>
              <a:gd name="connsiteY4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19623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479129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712084"/>
              <a:gd name="connsiteY0" fmla="*/ 0 h 1080000"/>
              <a:gd name="connsiteX1" fmla="*/ 1620000 w 1712084"/>
              <a:gd name="connsiteY1" fmla="*/ 0 h 1080000"/>
              <a:gd name="connsiteX2" fmla="*/ 1507705 w 1712084"/>
              <a:gd name="connsiteY2" fmla="*/ 394744 h 1080000"/>
              <a:gd name="connsiteX3" fmla="*/ 1479129 w 1712084"/>
              <a:gd name="connsiteY3" fmla="*/ 540000 h 1080000"/>
              <a:gd name="connsiteX4" fmla="*/ 1620000 w 1712084"/>
              <a:gd name="connsiteY4" fmla="*/ 1080000 h 1080000"/>
              <a:gd name="connsiteX5" fmla="*/ 0 w 1712084"/>
              <a:gd name="connsiteY5" fmla="*/ 1080000 h 1080000"/>
              <a:gd name="connsiteX6" fmla="*/ 0 w 1712084"/>
              <a:gd name="connsiteY6" fmla="*/ 0 h 1080000"/>
              <a:gd name="connsiteX0" fmla="*/ 0 w 1717457"/>
              <a:gd name="connsiteY0" fmla="*/ 0 h 1080000"/>
              <a:gd name="connsiteX1" fmla="*/ 1620000 w 1717457"/>
              <a:gd name="connsiteY1" fmla="*/ 0 h 1080000"/>
              <a:gd name="connsiteX2" fmla="*/ 1507705 w 1717457"/>
              <a:gd name="connsiteY2" fmla="*/ 394744 h 1080000"/>
              <a:gd name="connsiteX3" fmla="*/ 1479129 w 1717457"/>
              <a:gd name="connsiteY3" fmla="*/ 540000 h 1080000"/>
              <a:gd name="connsiteX4" fmla="*/ 1620000 w 1717457"/>
              <a:gd name="connsiteY4" fmla="*/ 1080000 h 1080000"/>
              <a:gd name="connsiteX5" fmla="*/ 0 w 1717457"/>
              <a:gd name="connsiteY5" fmla="*/ 1080000 h 1080000"/>
              <a:gd name="connsiteX6" fmla="*/ 0 w 1717457"/>
              <a:gd name="connsiteY6" fmla="*/ 0 h 1080000"/>
              <a:gd name="connsiteX0" fmla="*/ 0 w 1743648"/>
              <a:gd name="connsiteY0" fmla="*/ 0 h 1080000"/>
              <a:gd name="connsiteX1" fmla="*/ 1620000 w 1743648"/>
              <a:gd name="connsiteY1" fmla="*/ 0 h 1080000"/>
              <a:gd name="connsiteX2" fmla="*/ 1614861 w 1743648"/>
              <a:gd name="connsiteY2" fmla="*/ 399506 h 1080000"/>
              <a:gd name="connsiteX3" fmla="*/ 1479129 w 1743648"/>
              <a:gd name="connsiteY3" fmla="*/ 540000 h 1080000"/>
              <a:gd name="connsiteX4" fmla="*/ 1620000 w 1743648"/>
              <a:gd name="connsiteY4" fmla="*/ 1080000 h 1080000"/>
              <a:gd name="connsiteX5" fmla="*/ 0 w 1743648"/>
              <a:gd name="connsiteY5" fmla="*/ 1080000 h 1080000"/>
              <a:gd name="connsiteX6" fmla="*/ 0 w 1743648"/>
              <a:gd name="connsiteY6" fmla="*/ 0 h 1080000"/>
              <a:gd name="connsiteX0" fmla="*/ 0 w 1732244"/>
              <a:gd name="connsiteY0" fmla="*/ 0 h 1080000"/>
              <a:gd name="connsiteX1" fmla="*/ 1620000 w 1732244"/>
              <a:gd name="connsiteY1" fmla="*/ 0 h 1080000"/>
              <a:gd name="connsiteX2" fmla="*/ 1614861 w 1732244"/>
              <a:gd name="connsiteY2" fmla="*/ 399506 h 1080000"/>
              <a:gd name="connsiteX3" fmla="*/ 1479129 w 1732244"/>
              <a:gd name="connsiteY3" fmla="*/ 540000 h 1080000"/>
              <a:gd name="connsiteX4" fmla="*/ 1620000 w 1732244"/>
              <a:gd name="connsiteY4" fmla="*/ 1080000 h 1080000"/>
              <a:gd name="connsiteX5" fmla="*/ 0 w 1732244"/>
              <a:gd name="connsiteY5" fmla="*/ 1080000 h 1080000"/>
              <a:gd name="connsiteX6" fmla="*/ 0 w 1732244"/>
              <a:gd name="connsiteY6" fmla="*/ 0 h 1080000"/>
              <a:gd name="connsiteX0" fmla="*/ 0 w 1621189"/>
              <a:gd name="connsiteY0" fmla="*/ 0 h 1080000"/>
              <a:gd name="connsiteX1" fmla="*/ 1620000 w 1621189"/>
              <a:gd name="connsiteY1" fmla="*/ 0 h 1080000"/>
              <a:gd name="connsiteX2" fmla="*/ 1614861 w 1621189"/>
              <a:gd name="connsiteY2" fmla="*/ 399506 h 1080000"/>
              <a:gd name="connsiteX3" fmla="*/ 1479129 w 1621189"/>
              <a:gd name="connsiteY3" fmla="*/ 540000 h 1080000"/>
              <a:gd name="connsiteX4" fmla="*/ 1620000 w 1621189"/>
              <a:gd name="connsiteY4" fmla="*/ 1080000 h 1080000"/>
              <a:gd name="connsiteX5" fmla="*/ 0 w 1621189"/>
              <a:gd name="connsiteY5" fmla="*/ 1080000 h 1080000"/>
              <a:gd name="connsiteX6" fmla="*/ 0 w 1621189"/>
              <a:gd name="connsiteY6" fmla="*/ 0 h 1080000"/>
              <a:gd name="connsiteX0" fmla="*/ 0 w 1623818"/>
              <a:gd name="connsiteY0" fmla="*/ 0 h 1080000"/>
              <a:gd name="connsiteX1" fmla="*/ 1620000 w 1623818"/>
              <a:gd name="connsiteY1" fmla="*/ 0 h 1080000"/>
              <a:gd name="connsiteX2" fmla="*/ 1619624 w 1623818"/>
              <a:gd name="connsiteY2" fmla="*/ 399506 h 1080000"/>
              <a:gd name="connsiteX3" fmla="*/ 1479129 w 1623818"/>
              <a:gd name="connsiteY3" fmla="*/ 540000 h 1080000"/>
              <a:gd name="connsiteX4" fmla="*/ 1620000 w 1623818"/>
              <a:gd name="connsiteY4" fmla="*/ 1080000 h 1080000"/>
              <a:gd name="connsiteX5" fmla="*/ 0 w 1623818"/>
              <a:gd name="connsiteY5" fmla="*/ 1080000 h 1080000"/>
              <a:gd name="connsiteX6" fmla="*/ 0 w 1623818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711495"/>
              <a:gd name="connsiteY0" fmla="*/ 0 h 1080000"/>
              <a:gd name="connsiteX1" fmla="*/ 1620000 w 1711495"/>
              <a:gd name="connsiteY1" fmla="*/ 0 h 1080000"/>
              <a:gd name="connsiteX2" fmla="*/ 1619624 w 1711495"/>
              <a:gd name="connsiteY2" fmla="*/ 399506 h 1080000"/>
              <a:gd name="connsiteX3" fmla="*/ 1479129 w 1711495"/>
              <a:gd name="connsiteY3" fmla="*/ 540000 h 1080000"/>
              <a:gd name="connsiteX4" fmla="*/ 1505322 w 1711495"/>
              <a:gd name="connsiteY4" fmla="*/ 687638 h 1080000"/>
              <a:gd name="connsiteX5" fmla="*/ 1620000 w 1711495"/>
              <a:gd name="connsiteY5" fmla="*/ 1080000 h 1080000"/>
              <a:gd name="connsiteX6" fmla="*/ 0 w 1711495"/>
              <a:gd name="connsiteY6" fmla="*/ 1080000 h 1080000"/>
              <a:gd name="connsiteX7" fmla="*/ 0 w 1711495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1421"/>
              <a:gd name="connsiteY0" fmla="*/ 0 h 1080000"/>
              <a:gd name="connsiteX1" fmla="*/ 1620000 w 1731421"/>
              <a:gd name="connsiteY1" fmla="*/ 0 h 1080000"/>
              <a:gd name="connsiteX2" fmla="*/ 1619624 w 1731421"/>
              <a:gd name="connsiteY2" fmla="*/ 399506 h 1080000"/>
              <a:gd name="connsiteX3" fmla="*/ 1479129 w 1731421"/>
              <a:gd name="connsiteY3" fmla="*/ 540000 h 1080000"/>
              <a:gd name="connsiteX4" fmla="*/ 1622003 w 1731421"/>
              <a:gd name="connsiteY4" fmla="*/ 687638 h 1080000"/>
              <a:gd name="connsiteX5" fmla="*/ 1620000 w 1731421"/>
              <a:gd name="connsiteY5" fmla="*/ 1080000 h 1080000"/>
              <a:gd name="connsiteX6" fmla="*/ 0 w 1731421"/>
              <a:gd name="connsiteY6" fmla="*/ 1080000 h 1080000"/>
              <a:gd name="connsiteX7" fmla="*/ 0 w 1731421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372 w 1622003"/>
              <a:gd name="connsiteY7" fmla="*/ 542381 h 1080000"/>
              <a:gd name="connsiteX8" fmla="*/ 0 w 1622003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20685 w 1742688"/>
              <a:gd name="connsiteY9" fmla="*/ 0 h 1080000"/>
              <a:gd name="connsiteX0" fmla="*/ 2397 w 1624400"/>
              <a:gd name="connsiteY0" fmla="*/ 0 h 1080000"/>
              <a:gd name="connsiteX1" fmla="*/ 1622397 w 1624400"/>
              <a:gd name="connsiteY1" fmla="*/ 0 h 1080000"/>
              <a:gd name="connsiteX2" fmla="*/ 1622021 w 1624400"/>
              <a:gd name="connsiteY2" fmla="*/ 399506 h 1080000"/>
              <a:gd name="connsiteX3" fmla="*/ 1481526 w 1624400"/>
              <a:gd name="connsiteY3" fmla="*/ 540000 h 1080000"/>
              <a:gd name="connsiteX4" fmla="*/ 1624400 w 1624400"/>
              <a:gd name="connsiteY4" fmla="*/ 687638 h 1080000"/>
              <a:gd name="connsiteX5" fmla="*/ 1622397 w 1624400"/>
              <a:gd name="connsiteY5" fmla="*/ 1080000 h 1080000"/>
              <a:gd name="connsiteX6" fmla="*/ 2397 w 1624400"/>
              <a:gd name="connsiteY6" fmla="*/ 1080000 h 1080000"/>
              <a:gd name="connsiteX7" fmla="*/ 388 w 1624400"/>
              <a:gd name="connsiteY7" fmla="*/ 687638 h 1080000"/>
              <a:gd name="connsiteX8" fmla="*/ 2769 w 1624400"/>
              <a:gd name="connsiteY8" fmla="*/ 542381 h 1080000"/>
              <a:gd name="connsiteX9" fmla="*/ 2397 w 1624400"/>
              <a:gd name="connsiteY9" fmla="*/ 0 h 1080000"/>
              <a:gd name="connsiteX0" fmla="*/ 2009 w 1624012"/>
              <a:gd name="connsiteY0" fmla="*/ 0 h 1080000"/>
              <a:gd name="connsiteX1" fmla="*/ 1622009 w 1624012"/>
              <a:gd name="connsiteY1" fmla="*/ 0 h 1080000"/>
              <a:gd name="connsiteX2" fmla="*/ 1621633 w 1624012"/>
              <a:gd name="connsiteY2" fmla="*/ 399506 h 1080000"/>
              <a:gd name="connsiteX3" fmla="*/ 1481138 w 1624012"/>
              <a:gd name="connsiteY3" fmla="*/ 540000 h 1080000"/>
              <a:gd name="connsiteX4" fmla="*/ 1624012 w 1624012"/>
              <a:gd name="connsiteY4" fmla="*/ 687638 h 1080000"/>
              <a:gd name="connsiteX5" fmla="*/ 1622009 w 1624012"/>
              <a:gd name="connsiteY5" fmla="*/ 1080000 h 1080000"/>
              <a:gd name="connsiteX6" fmla="*/ 2009 w 1624012"/>
              <a:gd name="connsiteY6" fmla="*/ 1080000 h 1080000"/>
              <a:gd name="connsiteX7" fmla="*/ 0 w 1624012"/>
              <a:gd name="connsiteY7" fmla="*/ 687638 h 1080000"/>
              <a:gd name="connsiteX8" fmla="*/ 2381 w 1624012"/>
              <a:gd name="connsiteY8" fmla="*/ 542381 h 1080000"/>
              <a:gd name="connsiteX9" fmla="*/ 2009 w 1624012"/>
              <a:gd name="connsiteY9" fmla="*/ 0 h 1080000"/>
              <a:gd name="connsiteX0" fmla="*/ 3406 w 1625409"/>
              <a:gd name="connsiteY0" fmla="*/ 0 h 1080000"/>
              <a:gd name="connsiteX1" fmla="*/ 1623406 w 1625409"/>
              <a:gd name="connsiteY1" fmla="*/ 0 h 1080000"/>
              <a:gd name="connsiteX2" fmla="*/ 1623030 w 1625409"/>
              <a:gd name="connsiteY2" fmla="*/ 399506 h 1080000"/>
              <a:gd name="connsiteX3" fmla="*/ 1482535 w 1625409"/>
              <a:gd name="connsiteY3" fmla="*/ 540000 h 1080000"/>
              <a:gd name="connsiteX4" fmla="*/ 1625409 w 1625409"/>
              <a:gd name="connsiteY4" fmla="*/ 687638 h 1080000"/>
              <a:gd name="connsiteX5" fmla="*/ 1623406 w 1625409"/>
              <a:gd name="connsiteY5" fmla="*/ 1080000 h 1080000"/>
              <a:gd name="connsiteX6" fmla="*/ 3406 w 1625409"/>
              <a:gd name="connsiteY6" fmla="*/ 1080000 h 1080000"/>
              <a:gd name="connsiteX7" fmla="*/ 1397 w 1625409"/>
              <a:gd name="connsiteY7" fmla="*/ 687638 h 1080000"/>
              <a:gd name="connsiteX8" fmla="*/ 3778 w 1625409"/>
              <a:gd name="connsiteY8" fmla="*/ 542381 h 1080000"/>
              <a:gd name="connsiteX9" fmla="*/ 3406 w 1625409"/>
              <a:gd name="connsiteY9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2905 w 1624908"/>
              <a:gd name="connsiteY9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18676 w 1742688"/>
              <a:gd name="connsiteY9" fmla="*/ 394744 h 1080000"/>
              <a:gd name="connsiteX10" fmla="*/ 120685 w 174268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5256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896 w 1624908"/>
              <a:gd name="connsiteY8" fmla="*/ 394744 h 1080000"/>
              <a:gd name="connsiteX9" fmla="*/ 2905 w 1624908"/>
              <a:gd name="connsiteY9" fmla="*/ 0 h 1080000"/>
              <a:gd name="connsiteX0" fmla="*/ 120671 w 1742674"/>
              <a:gd name="connsiteY0" fmla="*/ 0 h 1080000"/>
              <a:gd name="connsiteX1" fmla="*/ 1740671 w 1742674"/>
              <a:gd name="connsiteY1" fmla="*/ 0 h 1080000"/>
              <a:gd name="connsiteX2" fmla="*/ 1740295 w 1742674"/>
              <a:gd name="connsiteY2" fmla="*/ 399506 h 1080000"/>
              <a:gd name="connsiteX3" fmla="*/ 1534715 w 1742674"/>
              <a:gd name="connsiteY3" fmla="*/ 540000 h 1080000"/>
              <a:gd name="connsiteX4" fmla="*/ 1742674 w 1742674"/>
              <a:gd name="connsiteY4" fmla="*/ 687638 h 1080000"/>
              <a:gd name="connsiteX5" fmla="*/ 1740671 w 1742674"/>
              <a:gd name="connsiteY5" fmla="*/ 1080000 h 1080000"/>
              <a:gd name="connsiteX6" fmla="*/ 120671 w 1742674"/>
              <a:gd name="connsiteY6" fmla="*/ 1080000 h 1080000"/>
              <a:gd name="connsiteX7" fmla="*/ 118662 w 1742674"/>
              <a:gd name="connsiteY7" fmla="*/ 687638 h 1080000"/>
              <a:gd name="connsiteX8" fmla="*/ 120671 w 1742674"/>
              <a:gd name="connsiteY8" fmla="*/ 0 h 1080000"/>
              <a:gd name="connsiteX0" fmla="*/ 202500 w 1824503"/>
              <a:gd name="connsiteY0" fmla="*/ 0 h 1080000"/>
              <a:gd name="connsiteX1" fmla="*/ 1822500 w 1824503"/>
              <a:gd name="connsiteY1" fmla="*/ 0 h 1080000"/>
              <a:gd name="connsiteX2" fmla="*/ 1822124 w 1824503"/>
              <a:gd name="connsiteY2" fmla="*/ 399506 h 1080000"/>
              <a:gd name="connsiteX3" fmla="*/ 1616544 w 1824503"/>
              <a:gd name="connsiteY3" fmla="*/ 540000 h 1080000"/>
              <a:gd name="connsiteX4" fmla="*/ 1824503 w 1824503"/>
              <a:gd name="connsiteY4" fmla="*/ 687638 h 1080000"/>
              <a:gd name="connsiteX5" fmla="*/ 1822500 w 1824503"/>
              <a:gd name="connsiteY5" fmla="*/ 1080000 h 1080000"/>
              <a:gd name="connsiteX6" fmla="*/ 202500 w 1824503"/>
              <a:gd name="connsiteY6" fmla="*/ 1080000 h 1080000"/>
              <a:gd name="connsiteX7" fmla="*/ 202500 w 1824503"/>
              <a:gd name="connsiteY7" fmla="*/ 0 h 1080000"/>
              <a:gd name="connsiteX0" fmla="*/ 121122 w 1743125"/>
              <a:gd name="connsiteY0" fmla="*/ 0 h 1080000"/>
              <a:gd name="connsiteX1" fmla="*/ 1741122 w 1743125"/>
              <a:gd name="connsiteY1" fmla="*/ 0 h 1080000"/>
              <a:gd name="connsiteX2" fmla="*/ 1740746 w 1743125"/>
              <a:gd name="connsiteY2" fmla="*/ 399506 h 1080000"/>
              <a:gd name="connsiteX3" fmla="*/ 1535166 w 1743125"/>
              <a:gd name="connsiteY3" fmla="*/ 540000 h 1080000"/>
              <a:gd name="connsiteX4" fmla="*/ 1743125 w 1743125"/>
              <a:gd name="connsiteY4" fmla="*/ 687638 h 1080000"/>
              <a:gd name="connsiteX5" fmla="*/ 1741122 w 1743125"/>
              <a:gd name="connsiteY5" fmla="*/ 1080000 h 1080000"/>
              <a:gd name="connsiteX6" fmla="*/ 121122 w 1743125"/>
              <a:gd name="connsiteY6" fmla="*/ 1080000 h 1080000"/>
              <a:gd name="connsiteX7" fmla="*/ 121122 w 1743125"/>
              <a:gd name="connsiteY7" fmla="*/ 0 h 1080000"/>
              <a:gd name="connsiteX0" fmla="*/ 2950 w 1624953"/>
              <a:gd name="connsiteY0" fmla="*/ 0 h 1080000"/>
              <a:gd name="connsiteX1" fmla="*/ 1622950 w 1624953"/>
              <a:gd name="connsiteY1" fmla="*/ 0 h 1080000"/>
              <a:gd name="connsiteX2" fmla="*/ 1622574 w 1624953"/>
              <a:gd name="connsiteY2" fmla="*/ 399506 h 1080000"/>
              <a:gd name="connsiteX3" fmla="*/ 1416994 w 1624953"/>
              <a:gd name="connsiteY3" fmla="*/ 540000 h 1080000"/>
              <a:gd name="connsiteX4" fmla="*/ 1624953 w 1624953"/>
              <a:gd name="connsiteY4" fmla="*/ 687638 h 1080000"/>
              <a:gd name="connsiteX5" fmla="*/ 1622950 w 1624953"/>
              <a:gd name="connsiteY5" fmla="*/ 1080000 h 1080000"/>
              <a:gd name="connsiteX6" fmla="*/ 2950 w 1624953"/>
              <a:gd name="connsiteY6" fmla="*/ 1080000 h 1080000"/>
              <a:gd name="connsiteX7" fmla="*/ 2950 w 1624953"/>
              <a:gd name="connsiteY7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24953" h="1080000">
                <a:moveTo>
                  <a:pt x="2950" y="0"/>
                </a:moveTo>
                <a:lnTo>
                  <a:pt x="1622950" y="0"/>
                </a:lnTo>
                <a:cubicBezTo>
                  <a:pt x="1624203" y="189616"/>
                  <a:pt x="1623952" y="194990"/>
                  <a:pt x="1622574" y="399506"/>
                </a:cubicBezTo>
                <a:cubicBezTo>
                  <a:pt x="1425910" y="533163"/>
                  <a:pt x="1619808" y="399597"/>
                  <a:pt x="1416994" y="540000"/>
                </a:cubicBezTo>
                <a:cubicBezTo>
                  <a:pt x="1624954" y="689622"/>
                  <a:pt x="1426625" y="546044"/>
                  <a:pt x="1624953" y="687638"/>
                </a:cubicBezTo>
                <a:cubicBezTo>
                  <a:pt x="1622238" y="787163"/>
                  <a:pt x="1621425" y="928881"/>
                  <a:pt x="1622950" y="1080000"/>
                </a:cubicBezTo>
                <a:lnTo>
                  <a:pt x="2950" y="1080000"/>
                </a:lnTo>
                <a:cubicBezTo>
                  <a:pt x="-2060" y="754743"/>
                  <a:pt x="263" y="275250"/>
                  <a:pt x="2950" y="0"/>
                </a:cubicBezTo>
                <a:close/>
              </a:path>
            </a:pathLst>
          </a:custGeom>
          <a:ln w="222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800">
              <a:defRPr/>
            </a:pPr>
            <a:r>
              <a:rPr lang="de-DE" sz="1600" b="1" dirty="0" smtClean="0">
                <a:ea typeface="Times New Roman"/>
                <a:cs typeface="Times New Roman"/>
              </a:rPr>
              <a:t>Ende</a:t>
            </a:r>
            <a:endParaRPr lang="de-DE" sz="1600" b="1" dirty="0">
              <a:ea typeface="Times New Roman"/>
              <a:cs typeface="Times New Roman"/>
            </a:endParaRPr>
          </a:p>
        </p:txBody>
      </p:sp>
      <p:sp>
        <p:nvSpPr>
          <p:cNvPr id="85" name="Rechteck 1"/>
          <p:cNvSpPr/>
          <p:nvPr/>
        </p:nvSpPr>
        <p:spPr>
          <a:xfrm flipH="1">
            <a:off x="99603" y="6561438"/>
            <a:ext cx="1664645" cy="1080000"/>
          </a:xfrm>
          <a:custGeom>
            <a:avLst/>
            <a:gdLst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20000 w 1620000"/>
              <a:gd name="connsiteY2" fmla="*/ 1080000 h 1080000"/>
              <a:gd name="connsiteX3" fmla="*/ 0 w 1620000"/>
              <a:gd name="connsiteY3" fmla="*/ 1080000 h 1080000"/>
              <a:gd name="connsiteX4" fmla="*/ 0 w 1620000"/>
              <a:gd name="connsiteY4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19623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479129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712084"/>
              <a:gd name="connsiteY0" fmla="*/ 0 h 1080000"/>
              <a:gd name="connsiteX1" fmla="*/ 1620000 w 1712084"/>
              <a:gd name="connsiteY1" fmla="*/ 0 h 1080000"/>
              <a:gd name="connsiteX2" fmla="*/ 1507705 w 1712084"/>
              <a:gd name="connsiteY2" fmla="*/ 394744 h 1080000"/>
              <a:gd name="connsiteX3" fmla="*/ 1479129 w 1712084"/>
              <a:gd name="connsiteY3" fmla="*/ 540000 h 1080000"/>
              <a:gd name="connsiteX4" fmla="*/ 1620000 w 1712084"/>
              <a:gd name="connsiteY4" fmla="*/ 1080000 h 1080000"/>
              <a:gd name="connsiteX5" fmla="*/ 0 w 1712084"/>
              <a:gd name="connsiteY5" fmla="*/ 1080000 h 1080000"/>
              <a:gd name="connsiteX6" fmla="*/ 0 w 1712084"/>
              <a:gd name="connsiteY6" fmla="*/ 0 h 1080000"/>
              <a:gd name="connsiteX0" fmla="*/ 0 w 1717457"/>
              <a:gd name="connsiteY0" fmla="*/ 0 h 1080000"/>
              <a:gd name="connsiteX1" fmla="*/ 1620000 w 1717457"/>
              <a:gd name="connsiteY1" fmla="*/ 0 h 1080000"/>
              <a:gd name="connsiteX2" fmla="*/ 1507705 w 1717457"/>
              <a:gd name="connsiteY2" fmla="*/ 394744 h 1080000"/>
              <a:gd name="connsiteX3" fmla="*/ 1479129 w 1717457"/>
              <a:gd name="connsiteY3" fmla="*/ 540000 h 1080000"/>
              <a:gd name="connsiteX4" fmla="*/ 1620000 w 1717457"/>
              <a:gd name="connsiteY4" fmla="*/ 1080000 h 1080000"/>
              <a:gd name="connsiteX5" fmla="*/ 0 w 1717457"/>
              <a:gd name="connsiteY5" fmla="*/ 1080000 h 1080000"/>
              <a:gd name="connsiteX6" fmla="*/ 0 w 1717457"/>
              <a:gd name="connsiteY6" fmla="*/ 0 h 1080000"/>
              <a:gd name="connsiteX0" fmla="*/ 0 w 1743648"/>
              <a:gd name="connsiteY0" fmla="*/ 0 h 1080000"/>
              <a:gd name="connsiteX1" fmla="*/ 1620000 w 1743648"/>
              <a:gd name="connsiteY1" fmla="*/ 0 h 1080000"/>
              <a:gd name="connsiteX2" fmla="*/ 1614861 w 1743648"/>
              <a:gd name="connsiteY2" fmla="*/ 399506 h 1080000"/>
              <a:gd name="connsiteX3" fmla="*/ 1479129 w 1743648"/>
              <a:gd name="connsiteY3" fmla="*/ 540000 h 1080000"/>
              <a:gd name="connsiteX4" fmla="*/ 1620000 w 1743648"/>
              <a:gd name="connsiteY4" fmla="*/ 1080000 h 1080000"/>
              <a:gd name="connsiteX5" fmla="*/ 0 w 1743648"/>
              <a:gd name="connsiteY5" fmla="*/ 1080000 h 1080000"/>
              <a:gd name="connsiteX6" fmla="*/ 0 w 1743648"/>
              <a:gd name="connsiteY6" fmla="*/ 0 h 1080000"/>
              <a:gd name="connsiteX0" fmla="*/ 0 w 1732244"/>
              <a:gd name="connsiteY0" fmla="*/ 0 h 1080000"/>
              <a:gd name="connsiteX1" fmla="*/ 1620000 w 1732244"/>
              <a:gd name="connsiteY1" fmla="*/ 0 h 1080000"/>
              <a:gd name="connsiteX2" fmla="*/ 1614861 w 1732244"/>
              <a:gd name="connsiteY2" fmla="*/ 399506 h 1080000"/>
              <a:gd name="connsiteX3" fmla="*/ 1479129 w 1732244"/>
              <a:gd name="connsiteY3" fmla="*/ 540000 h 1080000"/>
              <a:gd name="connsiteX4" fmla="*/ 1620000 w 1732244"/>
              <a:gd name="connsiteY4" fmla="*/ 1080000 h 1080000"/>
              <a:gd name="connsiteX5" fmla="*/ 0 w 1732244"/>
              <a:gd name="connsiteY5" fmla="*/ 1080000 h 1080000"/>
              <a:gd name="connsiteX6" fmla="*/ 0 w 1732244"/>
              <a:gd name="connsiteY6" fmla="*/ 0 h 1080000"/>
              <a:gd name="connsiteX0" fmla="*/ 0 w 1621189"/>
              <a:gd name="connsiteY0" fmla="*/ 0 h 1080000"/>
              <a:gd name="connsiteX1" fmla="*/ 1620000 w 1621189"/>
              <a:gd name="connsiteY1" fmla="*/ 0 h 1080000"/>
              <a:gd name="connsiteX2" fmla="*/ 1614861 w 1621189"/>
              <a:gd name="connsiteY2" fmla="*/ 399506 h 1080000"/>
              <a:gd name="connsiteX3" fmla="*/ 1479129 w 1621189"/>
              <a:gd name="connsiteY3" fmla="*/ 540000 h 1080000"/>
              <a:gd name="connsiteX4" fmla="*/ 1620000 w 1621189"/>
              <a:gd name="connsiteY4" fmla="*/ 1080000 h 1080000"/>
              <a:gd name="connsiteX5" fmla="*/ 0 w 1621189"/>
              <a:gd name="connsiteY5" fmla="*/ 1080000 h 1080000"/>
              <a:gd name="connsiteX6" fmla="*/ 0 w 1621189"/>
              <a:gd name="connsiteY6" fmla="*/ 0 h 1080000"/>
              <a:gd name="connsiteX0" fmla="*/ 0 w 1623818"/>
              <a:gd name="connsiteY0" fmla="*/ 0 h 1080000"/>
              <a:gd name="connsiteX1" fmla="*/ 1620000 w 1623818"/>
              <a:gd name="connsiteY1" fmla="*/ 0 h 1080000"/>
              <a:gd name="connsiteX2" fmla="*/ 1619624 w 1623818"/>
              <a:gd name="connsiteY2" fmla="*/ 399506 h 1080000"/>
              <a:gd name="connsiteX3" fmla="*/ 1479129 w 1623818"/>
              <a:gd name="connsiteY3" fmla="*/ 540000 h 1080000"/>
              <a:gd name="connsiteX4" fmla="*/ 1620000 w 1623818"/>
              <a:gd name="connsiteY4" fmla="*/ 1080000 h 1080000"/>
              <a:gd name="connsiteX5" fmla="*/ 0 w 1623818"/>
              <a:gd name="connsiteY5" fmla="*/ 1080000 h 1080000"/>
              <a:gd name="connsiteX6" fmla="*/ 0 w 1623818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711495"/>
              <a:gd name="connsiteY0" fmla="*/ 0 h 1080000"/>
              <a:gd name="connsiteX1" fmla="*/ 1620000 w 1711495"/>
              <a:gd name="connsiteY1" fmla="*/ 0 h 1080000"/>
              <a:gd name="connsiteX2" fmla="*/ 1619624 w 1711495"/>
              <a:gd name="connsiteY2" fmla="*/ 399506 h 1080000"/>
              <a:gd name="connsiteX3" fmla="*/ 1479129 w 1711495"/>
              <a:gd name="connsiteY3" fmla="*/ 540000 h 1080000"/>
              <a:gd name="connsiteX4" fmla="*/ 1505322 w 1711495"/>
              <a:gd name="connsiteY4" fmla="*/ 687638 h 1080000"/>
              <a:gd name="connsiteX5" fmla="*/ 1620000 w 1711495"/>
              <a:gd name="connsiteY5" fmla="*/ 1080000 h 1080000"/>
              <a:gd name="connsiteX6" fmla="*/ 0 w 1711495"/>
              <a:gd name="connsiteY6" fmla="*/ 1080000 h 1080000"/>
              <a:gd name="connsiteX7" fmla="*/ 0 w 1711495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1421"/>
              <a:gd name="connsiteY0" fmla="*/ 0 h 1080000"/>
              <a:gd name="connsiteX1" fmla="*/ 1620000 w 1731421"/>
              <a:gd name="connsiteY1" fmla="*/ 0 h 1080000"/>
              <a:gd name="connsiteX2" fmla="*/ 1619624 w 1731421"/>
              <a:gd name="connsiteY2" fmla="*/ 399506 h 1080000"/>
              <a:gd name="connsiteX3" fmla="*/ 1479129 w 1731421"/>
              <a:gd name="connsiteY3" fmla="*/ 540000 h 1080000"/>
              <a:gd name="connsiteX4" fmla="*/ 1622003 w 1731421"/>
              <a:gd name="connsiteY4" fmla="*/ 687638 h 1080000"/>
              <a:gd name="connsiteX5" fmla="*/ 1620000 w 1731421"/>
              <a:gd name="connsiteY5" fmla="*/ 1080000 h 1080000"/>
              <a:gd name="connsiteX6" fmla="*/ 0 w 1731421"/>
              <a:gd name="connsiteY6" fmla="*/ 1080000 h 1080000"/>
              <a:gd name="connsiteX7" fmla="*/ 0 w 1731421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372 w 1622003"/>
              <a:gd name="connsiteY7" fmla="*/ 542381 h 1080000"/>
              <a:gd name="connsiteX8" fmla="*/ 0 w 1622003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20685 w 1742688"/>
              <a:gd name="connsiteY9" fmla="*/ 0 h 1080000"/>
              <a:gd name="connsiteX0" fmla="*/ 2397 w 1624400"/>
              <a:gd name="connsiteY0" fmla="*/ 0 h 1080000"/>
              <a:gd name="connsiteX1" fmla="*/ 1622397 w 1624400"/>
              <a:gd name="connsiteY1" fmla="*/ 0 h 1080000"/>
              <a:gd name="connsiteX2" fmla="*/ 1622021 w 1624400"/>
              <a:gd name="connsiteY2" fmla="*/ 399506 h 1080000"/>
              <a:gd name="connsiteX3" fmla="*/ 1481526 w 1624400"/>
              <a:gd name="connsiteY3" fmla="*/ 540000 h 1080000"/>
              <a:gd name="connsiteX4" fmla="*/ 1624400 w 1624400"/>
              <a:gd name="connsiteY4" fmla="*/ 687638 h 1080000"/>
              <a:gd name="connsiteX5" fmla="*/ 1622397 w 1624400"/>
              <a:gd name="connsiteY5" fmla="*/ 1080000 h 1080000"/>
              <a:gd name="connsiteX6" fmla="*/ 2397 w 1624400"/>
              <a:gd name="connsiteY6" fmla="*/ 1080000 h 1080000"/>
              <a:gd name="connsiteX7" fmla="*/ 388 w 1624400"/>
              <a:gd name="connsiteY7" fmla="*/ 687638 h 1080000"/>
              <a:gd name="connsiteX8" fmla="*/ 2769 w 1624400"/>
              <a:gd name="connsiteY8" fmla="*/ 542381 h 1080000"/>
              <a:gd name="connsiteX9" fmla="*/ 2397 w 1624400"/>
              <a:gd name="connsiteY9" fmla="*/ 0 h 1080000"/>
              <a:gd name="connsiteX0" fmla="*/ 2009 w 1624012"/>
              <a:gd name="connsiteY0" fmla="*/ 0 h 1080000"/>
              <a:gd name="connsiteX1" fmla="*/ 1622009 w 1624012"/>
              <a:gd name="connsiteY1" fmla="*/ 0 h 1080000"/>
              <a:gd name="connsiteX2" fmla="*/ 1621633 w 1624012"/>
              <a:gd name="connsiteY2" fmla="*/ 399506 h 1080000"/>
              <a:gd name="connsiteX3" fmla="*/ 1481138 w 1624012"/>
              <a:gd name="connsiteY3" fmla="*/ 540000 h 1080000"/>
              <a:gd name="connsiteX4" fmla="*/ 1624012 w 1624012"/>
              <a:gd name="connsiteY4" fmla="*/ 687638 h 1080000"/>
              <a:gd name="connsiteX5" fmla="*/ 1622009 w 1624012"/>
              <a:gd name="connsiteY5" fmla="*/ 1080000 h 1080000"/>
              <a:gd name="connsiteX6" fmla="*/ 2009 w 1624012"/>
              <a:gd name="connsiteY6" fmla="*/ 1080000 h 1080000"/>
              <a:gd name="connsiteX7" fmla="*/ 0 w 1624012"/>
              <a:gd name="connsiteY7" fmla="*/ 687638 h 1080000"/>
              <a:gd name="connsiteX8" fmla="*/ 2381 w 1624012"/>
              <a:gd name="connsiteY8" fmla="*/ 542381 h 1080000"/>
              <a:gd name="connsiteX9" fmla="*/ 2009 w 1624012"/>
              <a:gd name="connsiteY9" fmla="*/ 0 h 1080000"/>
              <a:gd name="connsiteX0" fmla="*/ 3406 w 1625409"/>
              <a:gd name="connsiteY0" fmla="*/ 0 h 1080000"/>
              <a:gd name="connsiteX1" fmla="*/ 1623406 w 1625409"/>
              <a:gd name="connsiteY1" fmla="*/ 0 h 1080000"/>
              <a:gd name="connsiteX2" fmla="*/ 1623030 w 1625409"/>
              <a:gd name="connsiteY2" fmla="*/ 399506 h 1080000"/>
              <a:gd name="connsiteX3" fmla="*/ 1482535 w 1625409"/>
              <a:gd name="connsiteY3" fmla="*/ 540000 h 1080000"/>
              <a:gd name="connsiteX4" fmla="*/ 1625409 w 1625409"/>
              <a:gd name="connsiteY4" fmla="*/ 687638 h 1080000"/>
              <a:gd name="connsiteX5" fmla="*/ 1623406 w 1625409"/>
              <a:gd name="connsiteY5" fmla="*/ 1080000 h 1080000"/>
              <a:gd name="connsiteX6" fmla="*/ 3406 w 1625409"/>
              <a:gd name="connsiteY6" fmla="*/ 1080000 h 1080000"/>
              <a:gd name="connsiteX7" fmla="*/ 1397 w 1625409"/>
              <a:gd name="connsiteY7" fmla="*/ 687638 h 1080000"/>
              <a:gd name="connsiteX8" fmla="*/ 3778 w 1625409"/>
              <a:gd name="connsiteY8" fmla="*/ 542381 h 1080000"/>
              <a:gd name="connsiteX9" fmla="*/ 3406 w 1625409"/>
              <a:gd name="connsiteY9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2905 w 1624908"/>
              <a:gd name="connsiteY9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18676 w 1742688"/>
              <a:gd name="connsiteY9" fmla="*/ 394744 h 1080000"/>
              <a:gd name="connsiteX10" fmla="*/ 120685 w 174268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5256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896 w 1624908"/>
              <a:gd name="connsiteY8" fmla="*/ 394744 h 1080000"/>
              <a:gd name="connsiteX9" fmla="*/ 2905 w 1624908"/>
              <a:gd name="connsiteY9" fmla="*/ 0 h 1080000"/>
              <a:gd name="connsiteX0" fmla="*/ 120671 w 1742674"/>
              <a:gd name="connsiteY0" fmla="*/ 0 h 1080000"/>
              <a:gd name="connsiteX1" fmla="*/ 1740671 w 1742674"/>
              <a:gd name="connsiteY1" fmla="*/ 0 h 1080000"/>
              <a:gd name="connsiteX2" fmla="*/ 1740295 w 1742674"/>
              <a:gd name="connsiteY2" fmla="*/ 399506 h 1080000"/>
              <a:gd name="connsiteX3" fmla="*/ 1534715 w 1742674"/>
              <a:gd name="connsiteY3" fmla="*/ 540000 h 1080000"/>
              <a:gd name="connsiteX4" fmla="*/ 1742674 w 1742674"/>
              <a:gd name="connsiteY4" fmla="*/ 687638 h 1080000"/>
              <a:gd name="connsiteX5" fmla="*/ 1740671 w 1742674"/>
              <a:gd name="connsiteY5" fmla="*/ 1080000 h 1080000"/>
              <a:gd name="connsiteX6" fmla="*/ 120671 w 1742674"/>
              <a:gd name="connsiteY6" fmla="*/ 1080000 h 1080000"/>
              <a:gd name="connsiteX7" fmla="*/ 118662 w 1742674"/>
              <a:gd name="connsiteY7" fmla="*/ 687638 h 1080000"/>
              <a:gd name="connsiteX8" fmla="*/ 120671 w 1742674"/>
              <a:gd name="connsiteY8" fmla="*/ 0 h 1080000"/>
              <a:gd name="connsiteX0" fmla="*/ 202500 w 1824503"/>
              <a:gd name="connsiteY0" fmla="*/ 0 h 1080000"/>
              <a:gd name="connsiteX1" fmla="*/ 1822500 w 1824503"/>
              <a:gd name="connsiteY1" fmla="*/ 0 h 1080000"/>
              <a:gd name="connsiteX2" fmla="*/ 1822124 w 1824503"/>
              <a:gd name="connsiteY2" fmla="*/ 399506 h 1080000"/>
              <a:gd name="connsiteX3" fmla="*/ 1616544 w 1824503"/>
              <a:gd name="connsiteY3" fmla="*/ 540000 h 1080000"/>
              <a:gd name="connsiteX4" fmla="*/ 1824503 w 1824503"/>
              <a:gd name="connsiteY4" fmla="*/ 687638 h 1080000"/>
              <a:gd name="connsiteX5" fmla="*/ 1822500 w 1824503"/>
              <a:gd name="connsiteY5" fmla="*/ 1080000 h 1080000"/>
              <a:gd name="connsiteX6" fmla="*/ 202500 w 1824503"/>
              <a:gd name="connsiteY6" fmla="*/ 1080000 h 1080000"/>
              <a:gd name="connsiteX7" fmla="*/ 202500 w 1824503"/>
              <a:gd name="connsiteY7" fmla="*/ 0 h 1080000"/>
              <a:gd name="connsiteX0" fmla="*/ 121122 w 1743125"/>
              <a:gd name="connsiteY0" fmla="*/ 0 h 1080000"/>
              <a:gd name="connsiteX1" fmla="*/ 1741122 w 1743125"/>
              <a:gd name="connsiteY1" fmla="*/ 0 h 1080000"/>
              <a:gd name="connsiteX2" fmla="*/ 1740746 w 1743125"/>
              <a:gd name="connsiteY2" fmla="*/ 399506 h 1080000"/>
              <a:gd name="connsiteX3" fmla="*/ 1535166 w 1743125"/>
              <a:gd name="connsiteY3" fmla="*/ 540000 h 1080000"/>
              <a:gd name="connsiteX4" fmla="*/ 1743125 w 1743125"/>
              <a:gd name="connsiteY4" fmla="*/ 687638 h 1080000"/>
              <a:gd name="connsiteX5" fmla="*/ 1741122 w 1743125"/>
              <a:gd name="connsiteY5" fmla="*/ 1080000 h 1080000"/>
              <a:gd name="connsiteX6" fmla="*/ 121122 w 1743125"/>
              <a:gd name="connsiteY6" fmla="*/ 1080000 h 1080000"/>
              <a:gd name="connsiteX7" fmla="*/ 121122 w 1743125"/>
              <a:gd name="connsiteY7" fmla="*/ 0 h 1080000"/>
              <a:gd name="connsiteX0" fmla="*/ 2950 w 1624953"/>
              <a:gd name="connsiteY0" fmla="*/ 0 h 1080000"/>
              <a:gd name="connsiteX1" fmla="*/ 1622950 w 1624953"/>
              <a:gd name="connsiteY1" fmla="*/ 0 h 1080000"/>
              <a:gd name="connsiteX2" fmla="*/ 1622574 w 1624953"/>
              <a:gd name="connsiteY2" fmla="*/ 399506 h 1080000"/>
              <a:gd name="connsiteX3" fmla="*/ 1416994 w 1624953"/>
              <a:gd name="connsiteY3" fmla="*/ 540000 h 1080000"/>
              <a:gd name="connsiteX4" fmla="*/ 1624953 w 1624953"/>
              <a:gd name="connsiteY4" fmla="*/ 687638 h 1080000"/>
              <a:gd name="connsiteX5" fmla="*/ 1622950 w 1624953"/>
              <a:gd name="connsiteY5" fmla="*/ 1080000 h 1080000"/>
              <a:gd name="connsiteX6" fmla="*/ 2950 w 1624953"/>
              <a:gd name="connsiteY6" fmla="*/ 1080000 h 1080000"/>
              <a:gd name="connsiteX7" fmla="*/ 2950 w 1624953"/>
              <a:gd name="connsiteY7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24953" h="1080000">
                <a:moveTo>
                  <a:pt x="2950" y="0"/>
                </a:moveTo>
                <a:lnTo>
                  <a:pt x="1622950" y="0"/>
                </a:lnTo>
                <a:cubicBezTo>
                  <a:pt x="1624203" y="189616"/>
                  <a:pt x="1623952" y="194990"/>
                  <a:pt x="1622574" y="399506"/>
                </a:cubicBezTo>
                <a:cubicBezTo>
                  <a:pt x="1425910" y="533163"/>
                  <a:pt x="1619808" y="399597"/>
                  <a:pt x="1416994" y="540000"/>
                </a:cubicBezTo>
                <a:cubicBezTo>
                  <a:pt x="1624954" y="689622"/>
                  <a:pt x="1426625" y="546044"/>
                  <a:pt x="1624953" y="687638"/>
                </a:cubicBezTo>
                <a:cubicBezTo>
                  <a:pt x="1622238" y="787163"/>
                  <a:pt x="1621425" y="928881"/>
                  <a:pt x="1622950" y="1080000"/>
                </a:cubicBezTo>
                <a:lnTo>
                  <a:pt x="2950" y="1080000"/>
                </a:lnTo>
                <a:cubicBezTo>
                  <a:pt x="-2060" y="754743"/>
                  <a:pt x="263" y="275250"/>
                  <a:pt x="2950" y="0"/>
                </a:cubicBezTo>
                <a:close/>
              </a:path>
            </a:pathLst>
          </a:custGeom>
          <a:ln w="222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800">
              <a:defRPr/>
            </a:pPr>
            <a:endParaRPr lang="de-DE" sz="1600" dirty="0">
              <a:ea typeface="Times New Roman"/>
              <a:cs typeface="Times New Roman"/>
            </a:endParaRPr>
          </a:p>
        </p:txBody>
      </p:sp>
      <p:sp>
        <p:nvSpPr>
          <p:cNvPr id="86" name="Rechteck 1"/>
          <p:cNvSpPr/>
          <p:nvPr/>
        </p:nvSpPr>
        <p:spPr>
          <a:xfrm flipH="1">
            <a:off x="99603" y="7644756"/>
            <a:ext cx="1664645" cy="1080000"/>
          </a:xfrm>
          <a:custGeom>
            <a:avLst/>
            <a:gdLst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20000 w 1620000"/>
              <a:gd name="connsiteY2" fmla="*/ 1080000 h 1080000"/>
              <a:gd name="connsiteX3" fmla="*/ 0 w 1620000"/>
              <a:gd name="connsiteY3" fmla="*/ 1080000 h 1080000"/>
              <a:gd name="connsiteX4" fmla="*/ 0 w 1620000"/>
              <a:gd name="connsiteY4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19623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479129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712084"/>
              <a:gd name="connsiteY0" fmla="*/ 0 h 1080000"/>
              <a:gd name="connsiteX1" fmla="*/ 1620000 w 1712084"/>
              <a:gd name="connsiteY1" fmla="*/ 0 h 1080000"/>
              <a:gd name="connsiteX2" fmla="*/ 1507705 w 1712084"/>
              <a:gd name="connsiteY2" fmla="*/ 394744 h 1080000"/>
              <a:gd name="connsiteX3" fmla="*/ 1479129 w 1712084"/>
              <a:gd name="connsiteY3" fmla="*/ 540000 h 1080000"/>
              <a:gd name="connsiteX4" fmla="*/ 1620000 w 1712084"/>
              <a:gd name="connsiteY4" fmla="*/ 1080000 h 1080000"/>
              <a:gd name="connsiteX5" fmla="*/ 0 w 1712084"/>
              <a:gd name="connsiteY5" fmla="*/ 1080000 h 1080000"/>
              <a:gd name="connsiteX6" fmla="*/ 0 w 1712084"/>
              <a:gd name="connsiteY6" fmla="*/ 0 h 1080000"/>
              <a:gd name="connsiteX0" fmla="*/ 0 w 1717457"/>
              <a:gd name="connsiteY0" fmla="*/ 0 h 1080000"/>
              <a:gd name="connsiteX1" fmla="*/ 1620000 w 1717457"/>
              <a:gd name="connsiteY1" fmla="*/ 0 h 1080000"/>
              <a:gd name="connsiteX2" fmla="*/ 1507705 w 1717457"/>
              <a:gd name="connsiteY2" fmla="*/ 394744 h 1080000"/>
              <a:gd name="connsiteX3" fmla="*/ 1479129 w 1717457"/>
              <a:gd name="connsiteY3" fmla="*/ 540000 h 1080000"/>
              <a:gd name="connsiteX4" fmla="*/ 1620000 w 1717457"/>
              <a:gd name="connsiteY4" fmla="*/ 1080000 h 1080000"/>
              <a:gd name="connsiteX5" fmla="*/ 0 w 1717457"/>
              <a:gd name="connsiteY5" fmla="*/ 1080000 h 1080000"/>
              <a:gd name="connsiteX6" fmla="*/ 0 w 1717457"/>
              <a:gd name="connsiteY6" fmla="*/ 0 h 1080000"/>
              <a:gd name="connsiteX0" fmla="*/ 0 w 1743648"/>
              <a:gd name="connsiteY0" fmla="*/ 0 h 1080000"/>
              <a:gd name="connsiteX1" fmla="*/ 1620000 w 1743648"/>
              <a:gd name="connsiteY1" fmla="*/ 0 h 1080000"/>
              <a:gd name="connsiteX2" fmla="*/ 1614861 w 1743648"/>
              <a:gd name="connsiteY2" fmla="*/ 399506 h 1080000"/>
              <a:gd name="connsiteX3" fmla="*/ 1479129 w 1743648"/>
              <a:gd name="connsiteY3" fmla="*/ 540000 h 1080000"/>
              <a:gd name="connsiteX4" fmla="*/ 1620000 w 1743648"/>
              <a:gd name="connsiteY4" fmla="*/ 1080000 h 1080000"/>
              <a:gd name="connsiteX5" fmla="*/ 0 w 1743648"/>
              <a:gd name="connsiteY5" fmla="*/ 1080000 h 1080000"/>
              <a:gd name="connsiteX6" fmla="*/ 0 w 1743648"/>
              <a:gd name="connsiteY6" fmla="*/ 0 h 1080000"/>
              <a:gd name="connsiteX0" fmla="*/ 0 w 1732244"/>
              <a:gd name="connsiteY0" fmla="*/ 0 h 1080000"/>
              <a:gd name="connsiteX1" fmla="*/ 1620000 w 1732244"/>
              <a:gd name="connsiteY1" fmla="*/ 0 h 1080000"/>
              <a:gd name="connsiteX2" fmla="*/ 1614861 w 1732244"/>
              <a:gd name="connsiteY2" fmla="*/ 399506 h 1080000"/>
              <a:gd name="connsiteX3" fmla="*/ 1479129 w 1732244"/>
              <a:gd name="connsiteY3" fmla="*/ 540000 h 1080000"/>
              <a:gd name="connsiteX4" fmla="*/ 1620000 w 1732244"/>
              <a:gd name="connsiteY4" fmla="*/ 1080000 h 1080000"/>
              <a:gd name="connsiteX5" fmla="*/ 0 w 1732244"/>
              <a:gd name="connsiteY5" fmla="*/ 1080000 h 1080000"/>
              <a:gd name="connsiteX6" fmla="*/ 0 w 1732244"/>
              <a:gd name="connsiteY6" fmla="*/ 0 h 1080000"/>
              <a:gd name="connsiteX0" fmla="*/ 0 w 1621189"/>
              <a:gd name="connsiteY0" fmla="*/ 0 h 1080000"/>
              <a:gd name="connsiteX1" fmla="*/ 1620000 w 1621189"/>
              <a:gd name="connsiteY1" fmla="*/ 0 h 1080000"/>
              <a:gd name="connsiteX2" fmla="*/ 1614861 w 1621189"/>
              <a:gd name="connsiteY2" fmla="*/ 399506 h 1080000"/>
              <a:gd name="connsiteX3" fmla="*/ 1479129 w 1621189"/>
              <a:gd name="connsiteY3" fmla="*/ 540000 h 1080000"/>
              <a:gd name="connsiteX4" fmla="*/ 1620000 w 1621189"/>
              <a:gd name="connsiteY4" fmla="*/ 1080000 h 1080000"/>
              <a:gd name="connsiteX5" fmla="*/ 0 w 1621189"/>
              <a:gd name="connsiteY5" fmla="*/ 1080000 h 1080000"/>
              <a:gd name="connsiteX6" fmla="*/ 0 w 1621189"/>
              <a:gd name="connsiteY6" fmla="*/ 0 h 1080000"/>
              <a:gd name="connsiteX0" fmla="*/ 0 w 1623818"/>
              <a:gd name="connsiteY0" fmla="*/ 0 h 1080000"/>
              <a:gd name="connsiteX1" fmla="*/ 1620000 w 1623818"/>
              <a:gd name="connsiteY1" fmla="*/ 0 h 1080000"/>
              <a:gd name="connsiteX2" fmla="*/ 1619624 w 1623818"/>
              <a:gd name="connsiteY2" fmla="*/ 399506 h 1080000"/>
              <a:gd name="connsiteX3" fmla="*/ 1479129 w 1623818"/>
              <a:gd name="connsiteY3" fmla="*/ 540000 h 1080000"/>
              <a:gd name="connsiteX4" fmla="*/ 1620000 w 1623818"/>
              <a:gd name="connsiteY4" fmla="*/ 1080000 h 1080000"/>
              <a:gd name="connsiteX5" fmla="*/ 0 w 1623818"/>
              <a:gd name="connsiteY5" fmla="*/ 1080000 h 1080000"/>
              <a:gd name="connsiteX6" fmla="*/ 0 w 1623818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711495"/>
              <a:gd name="connsiteY0" fmla="*/ 0 h 1080000"/>
              <a:gd name="connsiteX1" fmla="*/ 1620000 w 1711495"/>
              <a:gd name="connsiteY1" fmla="*/ 0 h 1080000"/>
              <a:gd name="connsiteX2" fmla="*/ 1619624 w 1711495"/>
              <a:gd name="connsiteY2" fmla="*/ 399506 h 1080000"/>
              <a:gd name="connsiteX3" fmla="*/ 1479129 w 1711495"/>
              <a:gd name="connsiteY3" fmla="*/ 540000 h 1080000"/>
              <a:gd name="connsiteX4" fmla="*/ 1505322 w 1711495"/>
              <a:gd name="connsiteY4" fmla="*/ 687638 h 1080000"/>
              <a:gd name="connsiteX5" fmla="*/ 1620000 w 1711495"/>
              <a:gd name="connsiteY5" fmla="*/ 1080000 h 1080000"/>
              <a:gd name="connsiteX6" fmla="*/ 0 w 1711495"/>
              <a:gd name="connsiteY6" fmla="*/ 1080000 h 1080000"/>
              <a:gd name="connsiteX7" fmla="*/ 0 w 1711495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1421"/>
              <a:gd name="connsiteY0" fmla="*/ 0 h 1080000"/>
              <a:gd name="connsiteX1" fmla="*/ 1620000 w 1731421"/>
              <a:gd name="connsiteY1" fmla="*/ 0 h 1080000"/>
              <a:gd name="connsiteX2" fmla="*/ 1619624 w 1731421"/>
              <a:gd name="connsiteY2" fmla="*/ 399506 h 1080000"/>
              <a:gd name="connsiteX3" fmla="*/ 1479129 w 1731421"/>
              <a:gd name="connsiteY3" fmla="*/ 540000 h 1080000"/>
              <a:gd name="connsiteX4" fmla="*/ 1622003 w 1731421"/>
              <a:gd name="connsiteY4" fmla="*/ 687638 h 1080000"/>
              <a:gd name="connsiteX5" fmla="*/ 1620000 w 1731421"/>
              <a:gd name="connsiteY5" fmla="*/ 1080000 h 1080000"/>
              <a:gd name="connsiteX6" fmla="*/ 0 w 1731421"/>
              <a:gd name="connsiteY6" fmla="*/ 1080000 h 1080000"/>
              <a:gd name="connsiteX7" fmla="*/ 0 w 1731421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372 w 1622003"/>
              <a:gd name="connsiteY7" fmla="*/ 542381 h 1080000"/>
              <a:gd name="connsiteX8" fmla="*/ 0 w 1622003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20685 w 1742688"/>
              <a:gd name="connsiteY9" fmla="*/ 0 h 1080000"/>
              <a:gd name="connsiteX0" fmla="*/ 2397 w 1624400"/>
              <a:gd name="connsiteY0" fmla="*/ 0 h 1080000"/>
              <a:gd name="connsiteX1" fmla="*/ 1622397 w 1624400"/>
              <a:gd name="connsiteY1" fmla="*/ 0 h 1080000"/>
              <a:gd name="connsiteX2" fmla="*/ 1622021 w 1624400"/>
              <a:gd name="connsiteY2" fmla="*/ 399506 h 1080000"/>
              <a:gd name="connsiteX3" fmla="*/ 1481526 w 1624400"/>
              <a:gd name="connsiteY3" fmla="*/ 540000 h 1080000"/>
              <a:gd name="connsiteX4" fmla="*/ 1624400 w 1624400"/>
              <a:gd name="connsiteY4" fmla="*/ 687638 h 1080000"/>
              <a:gd name="connsiteX5" fmla="*/ 1622397 w 1624400"/>
              <a:gd name="connsiteY5" fmla="*/ 1080000 h 1080000"/>
              <a:gd name="connsiteX6" fmla="*/ 2397 w 1624400"/>
              <a:gd name="connsiteY6" fmla="*/ 1080000 h 1080000"/>
              <a:gd name="connsiteX7" fmla="*/ 388 w 1624400"/>
              <a:gd name="connsiteY7" fmla="*/ 687638 h 1080000"/>
              <a:gd name="connsiteX8" fmla="*/ 2769 w 1624400"/>
              <a:gd name="connsiteY8" fmla="*/ 542381 h 1080000"/>
              <a:gd name="connsiteX9" fmla="*/ 2397 w 1624400"/>
              <a:gd name="connsiteY9" fmla="*/ 0 h 1080000"/>
              <a:gd name="connsiteX0" fmla="*/ 2009 w 1624012"/>
              <a:gd name="connsiteY0" fmla="*/ 0 h 1080000"/>
              <a:gd name="connsiteX1" fmla="*/ 1622009 w 1624012"/>
              <a:gd name="connsiteY1" fmla="*/ 0 h 1080000"/>
              <a:gd name="connsiteX2" fmla="*/ 1621633 w 1624012"/>
              <a:gd name="connsiteY2" fmla="*/ 399506 h 1080000"/>
              <a:gd name="connsiteX3" fmla="*/ 1481138 w 1624012"/>
              <a:gd name="connsiteY3" fmla="*/ 540000 h 1080000"/>
              <a:gd name="connsiteX4" fmla="*/ 1624012 w 1624012"/>
              <a:gd name="connsiteY4" fmla="*/ 687638 h 1080000"/>
              <a:gd name="connsiteX5" fmla="*/ 1622009 w 1624012"/>
              <a:gd name="connsiteY5" fmla="*/ 1080000 h 1080000"/>
              <a:gd name="connsiteX6" fmla="*/ 2009 w 1624012"/>
              <a:gd name="connsiteY6" fmla="*/ 1080000 h 1080000"/>
              <a:gd name="connsiteX7" fmla="*/ 0 w 1624012"/>
              <a:gd name="connsiteY7" fmla="*/ 687638 h 1080000"/>
              <a:gd name="connsiteX8" fmla="*/ 2381 w 1624012"/>
              <a:gd name="connsiteY8" fmla="*/ 542381 h 1080000"/>
              <a:gd name="connsiteX9" fmla="*/ 2009 w 1624012"/>
              <a:gd name="connsiteY9" fmla="*/ 0 h 1080000"/>
              <a:gd name="connsiteX0" fmla="*/ 3406 w 1625409"/>
              <a:gd name="connsiteY0" fmla="*/ 0 h 1080000"/>
              <a:gd name="connsiteX1" fmla="*/ 1623406 w 1625409"/>
              <a:gd name="connsiteY1" fmla="*/ 0 h 1080000"/>
              <a:gd name="connsiteX2" fmla="*/ 1623030 w 1625409"/>
              <a:gd name="connsiteY2" fmla="*/ 399506 h 1080000"/>
              <a:gd name="connsiteX3" fmla="*/ 1482535 w 1625409"/>
              <a:gd name="connsiteY3" fmla="*/ 540000 h 1080000"/>
              <a:gd name="connsiteX4" fmla="*/ 1625409 w 1625409"/>
              <a:gd name="connsiteY4" fmla="*/ 687638 h 1080000"/>
              <a:gd name="connsiteX5" fmla="*/ 1623406 w 1625409"/>
              <a:gd name="connsiteY5" fmla="*/ 1080000 h 1080000"/>
              <a:gd name="connsiteX6" fmla="*/ 3406 w 1625409"/>
              <a:gd name="connsiteY6" fmla="*/ 1080000 h 1080000"/>
              <a:gd name="connsiteX7" fmla="*/ 1397 w 1625409"/>
              <a:gd name="connsiteY7" fmla="*/ 687638 h 1080000"/>
              <a:gd name="connsiteX8" fmla="*/ 3778 w 1625409"/>
              <a:gd name="connsiteY8" fmla="*/ 542381 h 1080000"/>
              <a:gd name="connsiteX9" fmla="*/ 3406 w 1625409"/>
              <a:gd name="connsiteY9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2905 w 1624908"/>
              <a:gd name="connsiteY9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18676 w 1742688"/>
              <a:gd name="connsiteY9" fmla="*/ 394744 h 1080000"/>
              <a:gd name="connsiteX10" fmla="*/ 120685 w 174268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5256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896 w 1624908"/>
              <a:gd name="connsiteY8" fmla="*/ 394744 h 1080000"/>
              <a:gd name="connsiteX9" fmla="*/ 2905 w 1624908"/>
              <a:gd name="connsiteY9" fmla="*/ 0 h 1080000"/>
              <a:gd name="connsiteX0" fmla="*/ 120671 w 1742674"/>
              <a:gd name="connsiteY0" fmla="*/ 0 h 1080000"/>
              <a:gd name="connsiteX1" fmla="*/ 1740671 w 1742674"/>
              <a:gd name="connsiteY1" fmla="*/ 0 h 1080000"/>
              <a:gd name="connsiteX2" fmla="*/ 1740295 w 1742674"/>
              <a:gd name="connsiteY2" fmla="*/ 399506 h 1080000"/>
              <a:gd name="connsiteX3" fmla="*/ 1534715 w 1742674"/>
              <a:gd name="connsiteY3" fmla="*/ 540000 h 1080000"/>
              <a:gd name="connsiteX4" fmla="*/ 1742674 w 1742674"/>
              <a:gd name="connsiteY4" fmla="*/ 687638 h 1080000"/>
              <a:gd name="connsiteX5" fmla="*/ 1740671 w 1742674"/>
              <a:gd name="connsiteY5" fmla="*/ 1080000 h 1080000"/>
              <a:gd name="connsiteX6" fmla="*/ 120671 w 1742674"/>
              <a:gd name="connsiteY6" fmla="*/ 1080000 h 1080000"/>
              <a:gd name="connsiteX7" fmla="*/ 118662 w 1742674"/>
              <a:gd name="connsiteY7" fmla="*/ 687638 h 1080000"/>
              <a:gd name="connsiteX8" fmla="*/ 120671 w 1742674"/>
              <a:gd name="connsiteY8" fmla="*/ 0 h 1080000"/>
              <a:gd name="connsiteX0" fmla="*/ 202500 w 1824503"/>
              <a:gd name="connsiteY0" fmla="*/ 0 h 1080000"/>
              <a:gd name="connsiteX1" fmla="*/ 1822500 w 1824503"/>
              <a:gd name="connsiteY1" fmla="*/ 0 h 1080000"/>
              <a:gd name="connsiteX2" fmla="*/ 1822124 w 1824503"/>
              <a:gd name="connsiteY2" fmla="*/ 399506 h 1080000"/>
              <a:gd name="connsiteX3" fmla="*/ 1616544 w 1824503"/>
              <a:gd name="connsiteY3" fmla="*/ 540000 h 1080000"/>
              <a:gd name="connsiteX4" fmla="*/ 1824503 w 1824503"/>
              <a:gd name="connsiteY4" fmla="*/ 687638 h 1080000"/>
              <a:gd name="connsiteX5" fmla="*/ 1822500 w 1824503"/>
              <a:gd name="connsiteY5" fmla="*/ 1080000 h 1080000"/>
              <a:gd name="connsiteX6" fmla="*/ 202500 w 1824503"/>
              <a:gd name="connsiteY6" fmla="*/ 1080000 h 1080000"/>
              <a:gd name="connsiteX7" fmla="*/ 202500 w 1824503"/>
              <a:gd name="connsiteY7" fmla="*/ 0 h 1080000"/>
              <a:gd name="connsiteX0" fmla="*/ 121122 w 1743125"/>
              <a:gd name="connsiteY0" fmla="*/ 0 h 1080000"/>
              <a:gd name="connsiteX1" fmla="*/ 1741122 w 1743125"/>
              <a:gd name="connsiteY1" fmla="*/ 0 h 1080000"/>
              <a:gd name="connsiteX2" fmla="*/ 1740746 w 1743125"/>
              <a:gd name="connsiteY2" fmla="*/ 399506 h 1080000"/>
              <a:gd name="connsiteX3" fmla="*/ 1535166 w 1743125"/>
              <a:gd name="connsiteY3" fmla="*/ 540000 h 1080000"/>
              <a:gd name="connsiteX4" fmla="*/ 1743125 w 1743125"/>
              <a:gd name="connsiteY4" fmla="*/ 687638 h 1080000"/>
              <a:gd name="connsiteX5" fmla="*/ 1741122 w 1743125"/>
              <a:gd name="connsiteY5" fmla="*/ 1080000 h 1080000"/>
              <a:gd name="connsiteX6" fmla="*/ 121122 w 1743125"/>
              <a:gd name="connsiteY6" fmla="*/ 1080000 h 1080000"/>
              <a:gd name="connsiteX7" fmla="*/ 121122 w 1743125"/>
              <a:gd name="connsiteY7" fmla="*/ 0 h 1080000"/>
              <a:gd name="connsiteX0" fmla="*/ 2950 w 1624953"/>
              <a:gd name="connsiteY0" fmla="*/ 0 h 1080000"/>
              <a:gd name="connsiteX1" fmla="*/ 1622950 w 1624953"/>
              <a:gd name="connsiteY1" fmla="*/ 0 h 1080000"/>
              <a:gd name="connsiteX2" fmla="*/ 1622574 w 1624953"/>
              <a:gd name="connsiteY2" fmla="*/ 399506 h 1080000"/>
              <a:gd name="connsiteX3" fmla="*/ 1416994 w 1624953"/>
              <a:gd name="connsiteY3" fmla="*/ 540000 h 1080000"/>
              <a:gd name="connsiteX4" fmla="*/ 1624953 w 1624953"/>
              <a:gd name="connsiteY4" fmla="*/ 687638 h 1080000"/>
              <a:gd name="connsiteX5" fmla="*/ 1622950 w 1624953"/>
              <a:gd name="connsiteY5" fmla="*/ 1080000 h 1080000"/>
              <a:gd name="connsiteX6" fmla="*/ 2950 w 1624953"/>
              <a:gd name="connsiteY6" fmla="*/ 1080000 h 1080000"/>
              <a:gd name="connsiteX7" fmla="*/ 2950 w 1624953"/>
              <a:gd name="connsiteY7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24953" h="1080000">
                <a:moveTo>
                  <a:pt x="2950" y="0"/>
                </a:moveTo>
                <a:lnTo>
                  <a:pt x="1622950" y="0"/>
                </a:lnTo>
                <a:cubicBezTo>
                  <a:pt x="1624203" y="189616"/>
                  <a:pt x="1623952" y="194990"/>
                  <a:pt x="1622574" y="399506"/>
                </a:cubicBezTo>
                <a:cubicBezTo>
                  <a:pt x="1425910" y="533163"/>
                  <a:pt x="1619808" y="399597"/>
                  <a:pt x="1416994" y="540000"/>
                </a:cubicBezTo>
                <a:cubicBezTo>
                  <a:pt x="1624954" y="689622"/>
                  <a:pt x="1426625" y="546044"/>
                  <a:pt x="1624953" y="687638"/>
                </a:cubicBezTo>
                <a:cubicBezTo>
                  <a:pt x="1622238" y="787163"/>
                  <a:pt x="1621425" y="928881"/>
                  <a:pt x="1622950" y="1080000"/>
                </a:cubicBezTo>
                <a:lnTo>
                  <a:pt x="2950" y="1080000"/>
                </a:lnTo>
                <a:cubicBezTo>
                  <a:pt x="-2060" y="754743"/>
                  <a:pt x="263" y="275250"/>
                  <a:pt x="2950" y="0"/>
                </a:cubicBezTo>
                <a:close/>
              </a:path>
            </a:pathLst>
          </a:custGeom>
          <a:ln w="222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800">
              <a:defRPr/>
            </a:pPr>
            <a:endParaRPr lang="de-DE" sz="1600" dirty="0">
              <a:ea typeface="Times New Roman"/>
              <a:cs typeface="Times New Roman"/>
            </a:endParaRPr>
          </a:p>
        </p:txBody>
      </p:sp>
      <p:sp>
        <p:nvSpPr>
          <p:cNvPr id="87" name="Rechteck 1"/>
          <p:cNvSpPr/>
          <p:nvPr/>
        </p:nvSpPr>
        <p:spPr>
          <a:xfrm flipH="1">
            <a:off x="99603" y="8724451"/>
            <a:ext cx="1664645" cy="1080000"/>
          </a:xfrm>
          <a:custGeom>
            <a:avLst/>
            <a:gdLst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20000 w 1620000"/>
              <a:gd name="connsiteY2" fmla="*/ 1080000 h 1080000"/>
              <a:gd name="connsiteX3" fmla="*/ 0 w 1620000"/>
              <a:gd name="connsiteY3" fmla="*/ 1080000 h 1080000"/>
              <a:gd name="connsiteX4" fmla="*/ 0 w 1620000"/>
              <a:gd name="connsiteY4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19623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479129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712084"/>
              <a:gd name="connsiteY0" fmla="*/ 0 h 1080000"/>
              <a:gd name="connsiteX1" fmla="*/ 1620000 w 1712084"/>
              <a:gd name="connsiteY1" fmla="*/ 0 h 1080000"/>
              <a:gd name="connsiteX2" fmla="*/ 1507705 w 1712084"/>
              <a:gd name="connsiteY2" fmla="*/ 394744 h 1080000"/>
              <a:gd name="connsiteX3" fmla="*/ 1479129 w 1712084"/>
              <a:gd name="connsiteY3" fmla="*/ 540000 h 1080000"/>
              <a:gd name="connsiteX4" fmla="*/ 1620000 w 1712084"/>
              <a:gd name="connsiteY4" fmla="*/ 1080000 h 1080000"/>
              <a:gd name="connsiteX5" fmla="*/ 0 w 1712084"/>
              <a:gd name="connsiteY5" fmla="*/ 1080000 h 1080000"/>
              <a:gd name="connsiteX6" fmla="*/ 0 w 1712084"/>
              <a:gd name="connsiteY6" fmla="*/ 0 h 1080000"/>
              <a:gd name="connsiteX0" fmla="*/ 0 w 1717457"/>
              <a:gd name="connsiteY0" fmla="*/ 0 h 1080000"/>
              <a:gd name="connsiteX1" fmla="*/ 1620000 w 1717457"/>
              <a:gd name="connsiteY1" fmla="*/ 0 h 1080000"/>
              <a:gd name="connsiteX2" fmla="*/ 1507705 w 1717457"/>
              <a:gd name="connsiteY2" fmla="*/ 394744 h 1080000"/>
              <a:gd name="connsiteX3" fmla="*/ 1479129 w 1717457"/>
              <a:gd name="connsiteY3" fmla="*/ 540000 h 1080000"/>
              <a:gd name="connsiteX4" fmla="*/ 1620000 w 1717457"/>
              <a:gd name="connsiteY4" fmla="*/ 1080000 h 1080000"/>
              <a:gd name="connsiteX5" fmla="*/ 0 w 1717457"/>
              <a:gd name="connsiteY5" fmla="*/ 1080000 h 1080000"/>
              <a:gd name="connsiteX6" fmla="*/ 0 w 1717457"/>
              <a:gd name="connsiteY6" fmla="*/ 0 h 1080000"/>
              <a:gd name="connsiteX0" fmla="*/ 0 w 1743648"/>
              <a:gd name="connsiteY0" fmla="*/ 0 h 1080000"/>
              <a:gd name="connsiteX1" fmla="*/ 1620000 w 1743648"/>
              <a:gd name="connsiteY1" fmla="*/ 0 h 1080000"/>
              <a:gd name="connsiteX2" fmla="*/ 1614861 w 1743648"/>
              <a:gd name="connsiteY2" fmla="*/ 399506 h 1080000"/>
              <a:gd name="connsiteX3" fmla="*/ 1479129 w 1743648"/>
              <a:gd name="connsiteY3" fmla="*/ 540000 h 1080000"/>
              <a:gd name="connsiteX4" fmla="*/ 1620000 w 1743648"/>
              <a:gd name="connsiteY4" fmla="*/ 1080000 h 1080000"/>
              <a:gd name="connsiteX5" fmla="*/ 0 w 1743648"/>
              <a:gd name="connsiteY5" fmla="*/ 1080000 h 1080000"/>
              <a:gd name="connsiteX6" fmla="*/ 0 w 1743648"/>
              <a:gd name="connsiteY6" fmla="*/ 0 h 1080000"/>
              <a:gd name="connsiteX0" fmla="*/ 0 w 1732244"/>
              <a:gd name="connsiteY0" fmla="*/ 0 h 1080000"/>
              <a:gd name="connsiteX1" fmla="*/ 1620000 w 1732244"/>
              <a:gd name="connsiteY1" fmla="*/ 0 h 1080000"/>
              <a:gd name="connsiteX2" fmla="*/ 1614861 w 1732244"/>
              <a:gd name="connsiteY2" fmla="*/ 399506 h 1080000"/>
              <a:gd name="connsiteX3" fmla="*/ 1479129 w 1732244"/>
              <a:gd name="connsiteY3" fmla="*/ 540000 h 1080000"/>
              <a:gd name="connsiteX4" fmla="*/ 1620000 w 1732244"/>
              <a:gd name="connsiteY4" fmla="*/ 1080000 h 1080000"/>
              <a:gd name="connsiteX5" fmla="*/ 0 w 1732244"/>
              <a:gd name="connsiteY5" fmla="*/ 1080000 h 1080000"/>
              <a:gd name="connsiteX6" fmla="*/ 0 w 1732244"/>
              <a:gd name="connsiteY6" fmla="*/ 0 h 1080000"/>
              <a:gd name="connsiteX0" fmla="*/ 0 w 1621189"/>
              <a:gd name="connsiteY0" fmla="*/ 0 h 1080000"/>
              <a:gd name="connsiteX1" fmla="*/ 1620000 w 1621189"/>
              <a:gd name="connsiteY1" fmla="*/ 0 h 1080000"/>
              <a:gd name="connsiteX2" fmla="*/ 1614861 w 1621189"/>
              <a:gd name="connsiteY2" fmla="*/ 399506 h 1080000"/>
              <a:gd name="connsiteX3" fmla="*/ 1479129 w 1621189"/>
              <a:gd name="connsiteY3" fmla="*/ 540000 h 1080000"/>
              <a:gd name="connsiteX4" fmla="*/ 1620000 w 1621189"/>
              <a:gd name="connsiteY4" fmla="*/ 1080000 h 1080000"/>
              <a:gd name="connsiteX5" fmla="*/ 0 w 1621189"/>
              <a:gd name="connsiteY5" fmla="*/ 1080000 h 1080000"/>
              <a:gd name="connsiteX6" fmla="*/ 0 w 1621189"/>
              <a:gd name="connsiteY6" fmla="*/ 0 h 1080000"/>
              <a:gd name="connsiteX0" fmla="*/ 0 w 1623818"/>
              <a:gd name="connsiteY0" fmla="*/ 0 h 1080000"/>
              <a:gd name="connsiteX1" fmla="*/ 1620000 w 1623818"/>
              <a:gd name="connsiteY1" fmla="*/ 0 h 1080000"/>
              <a:gd name="connsiteX2" fmla="*/ 1619624 w 1623818"/>
              <a:gd name="connsiteY2" fmla="*/ 399506 h 1080000"/>
              <a:gd name="connsiteX3" fmla="*/ 1479129 w 1623818"/>
              <a:gd name="connsiteY3" fmla="*/ 540000 h 1080000"/>
              <a:gd name="connsiteX4" fmla="*/ 1620000 w 1623818"/>
              <a:gd name="connsiteY4" fmla="*/ 1080000 h 1080000"/>
              <a:gd name="connsiteX5" fmla="*/ 0 w 1623818"/>
              <a:gd name="connsiteY5" fmla="*/ 1080000 h 1080000"/>
              <a:gd name="connsiteX6" fmla="*/ 0 w 1623818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711495"/>
              <a:gd name="connsiteY0" fmla="*/ 0 h 1080000"/>
              <a:gd name="connsiteX1" fmla="*/ 1620000 w 1711495"/>
              <a:gd name="connsiteY1" fmla="*/ 0 h 1080000"/>
              <a:gd name="connsiteX2" fmla="*/ 1619624 w 1711495"/>
              <a:gd name="connsiteY2" fmla="*/ 399506 h 1080000"/>
              <a:gd name="connsiteX3" fmla="*/ 1479129 w 1711495"/>
              <a:gd name="connsiteY3" fmla="*/ 540000 h 1080000"/>
              <a:gd name="connsiteX4" fmla="*/ 1505322 w 1711495"/>
              <a:gd name="connsiteY4" fmla="*/ 687638 h 1080000"/>
              <a:gd name="connsiteX5" fmla="*/ 1620000 w 1711495"/>
              <a:gd name="connsiteY5" fmla="*/ 1080000 h 1080000"/>
              <a:gd name="connsiteX6" fmla="*/ 0 w 1711495"/>
              <a:gd name="connsiteY6" fmla="*/ 1080000 h 1080000"/>
              <a:gd name="connsiteX7" fmla="*/ 0 w 1711495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1421"/>
              <a:gd name="connsiteY0" fmla="*/ 0 h 1080000"/>
              <a:gd name="connsiteX1" fmla="*/ 1620000 w 1731421"/>
              <a:gd name="connsiteY1" fmla="*/ 0 h 1080000"/>
              <a:gd name="connsiteX2" fmla="*/ 1619624 w 1731421"/>
              <a:gd name="connsiteY2" fmla="*/ 399506 h 1080000"/>
              <a:gd name="connsiteX3" fmla="*/ 1479129 w 1731421"/>
              <a:gd name="connsiteY3" fmla="*/ 540000 h 1080000"/>
              <a:gd name="connsiteX4" fmla="*/ 1622003 w 1731421"/>
              <a:gd name="connsiteY4" fmla="*/ 687638 h 1080000"/>
              <a:gd name="connsiteX5" fmla="*/ 1620000 w 1731421"/>
              <a:gd name="connsiteY5" fmla="*/ 1080000 h 1080000"/>
              <a:gd name="connsiteX6" fmla="*/ 0 w 1731421"/>
              <a:gd name="connsiteY6" fmla="*/ 1080000 h 1080000"/>
              <a:gd name="connsiteX7" fmla="*/ 0 w 1731421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372 w 1622003"/>
              <a:gd name="connsiteY7" fmla="*/ 542381 h 1080000"/>
              <a:gd name="connsiteX8" fmla="*/ 0 w 1622003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20685 w 1742688"/>
              <a:gd name="connsiteY9" fmla="*/ 0 h 1080000"/>
              <a:gd name="connsiteX0" fmla="*/ 2397 w 1624400"/>
              <a:gd name="connsiteY0" fmla="*/ 0 h 1080000"/>
              <a:gd name="connsiteX1" fmla="*/ 1622397 w 1624400"/>
              <a:gd name="connsiteY1" fmla="*/ 0 h 1080000"/>
              <a:gd name="connsiteX2" fmla="*/ 1622021 w 1624400"/>
              <a:gd name="connsiteY2" fmla="*/ 399506 h 1080000"/>
              <a:gd name="connsiteX3" fmla="*/ 1481526 w 1624400"/>
              <a:gd name="connsiteY3" fmla="*/ 540000 h 1080000"/>
              <a:gd name="connsiteX4" fmla="*/ 1624400 w 1624400"/>
              <a:gd name="connsiteY4" fmla="*/ 687638 h 1080000"/>
              <a:gd name="connsiteX5" fmla="*/ 1622397 w 1624400"/>
              <a:gd name="connsiteY5" fmla="*/ 1080000 h 1080000"/>
              <a:gd name="connsiteX6" fmla="*/ 2397 w 1624400"/>
              <a:gd name="connsiteY6" fmla="*/ 1080000 h 1080000"/>
              <a:gd name="connsiteX7" fmla="*/ 388 w 1624400"/>
              <a:gd name="connsiteY7" fmla="*/ 687638 h 1080000"/>
              <a:gd name="connsiteX8" fmla="*/ 2769 w 1624400"/>
              <a:gd name="connsiteY8" fmla="*/ 542381 h 1080000"/>
              <a:gd name="connsiteX9" fmla="*/ 2397 w 1624400"/>
              <a:gd name="connsiteY9" fmla="*/ 0 h 1080000"/>
              <a:gd name="connsiteX0" fmla="*/ 2009 w 1624012"/>
              <a:gd name="connsiteY0" fmla="*/ 0 h 1080000"/>
              <a:gd name="connsiteX1" fmla="*/ 1622009 w 1624012"/>
              <a:gd name="connsiteY1" fmla="*/ 0 h 1080000"/>
              <a:gd name="connsiteX2" fmla="*/ 1621633 w 1624012"/>
              <a:gd name="connsiteY2" fmla="*/ 399506 h 1080000"/>
              <a:gd name="connsiteX3" fmla="*/ 1481138 w 1624012"/>
              <a:gd name="connsiteY3" fmla="*/ 540000 h 1080000"/>
              <a:gd name="connsiteX4" fmla="*/ 1624012 w 1624012"/>
              <a:gd name="connsiteY4" fmla="*/ 687638 h 1080000"/>
              <a:gd name="connsiteX5" fmla="*/ 1622009 w 1624012"/>
              <a:gd name="connsiteY5" fmla="*/ 1080000 h 1080000"/>
              <a:gd name="connsiteX6" fmla="*/ 2009 w 1624012"/>
              <a:gd name="connsiteY6" fmla="*/ 1080000 h 1080000"/>
              <a:gd name="connsiteX7" fmla="*/ 0 w 1624012"/>
              <a:gd name="connsiteY7" fmla="*/ 687638 h 1080000"/>
              <a:gd name="connsiteX8" fmla="*/ 2381 w 1624012"/>
              <a:gd name="connsiteY8" fmla="*/ 542381 h 1080000"/>
              <a:gd name="connsiteX9" fmla="*/ 2009 w 1624012"/>
              <a:gd name="connsiteY9" fmla="*/ 0 h 1080000"/>
              <a:gd name="connsiteX0" fmla="*/ 3406 w 1625409"/>
              <a:gd name="connsiteY0" fmla="*/ 0 h 1080000"/>
              <a:gd name="connsiteX1" fmla="*/ 1623406 w 1625409"/>
              <a:gd name="connsiteY1" fmla="*/ 0 h 1080000"/>
              <a:gd name="connsiteX2" fmla="*/ 1623030 w 1625409"/>
              <a:gd name="connsiteY2" fmla="*/ 399506 h 1080000"/>
              <a:gd name="connsiteX3" fmla="*/ 1482535 w 1625409"/>
              <a:gd name="connsiteY3" fmla="*/ 540000 h 1080000"/>
              <a:gd name="connsiteX4" fmla="*/ 1625409 w 1625409"/>
              <a:gd name="connsiteY4" fmla="*/ 687638 h 1080000"/>
              <a:gd name="connsiteX5" fmla="*/ 1623406 w 1625409"/>
              <a:gd name="connsiteY5" fmla="*/ 1080000 h 1080000"/>
              <a:gd name="connsiteX6" fmla="*/ 3406 w 1625409"/>
              <a:gd name="connsiteY6" fmla="*/ 1080000 h 1080000"/>
              <a:gd name="connsiteX7" fmla="*/ 1397 w 1625409"/>
              <a:gd name="connsiteY7" fmla="*/ 687638 h 1080000"/>
              <a:gd name="connsiteX8" fmla="*/ 3778 w 1625409"/>
              <a:gd name="connsiteY8" fmla="*/ 542381 h 1080000"/>
              <a:gd name="connsiteX9" fmla="*/ 3406 w 1625409"/>
              <a:gd name="connsiteY9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2905 w 1624908"/>
              <a:gd name="connsiteY9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18676 w 1742688"/>
              <a:gd name="connsiteY9" fmla="*/ 394744 h 1080000"/>
              <a:gd name="connsiteX10" fmla="*/ 120685 w 174268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5256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896 w 1624908"/>
              <a:gd name="connsiteY8" fmla="*/ 394744 h 1080000"/>
              <a:gd name="connsiteX9" fmla="*/ 2905 w 1624908"/>
              <a:gd name="connsiteY9" fmla="*/ 0 h 1080000"/>
              <a:gd name="connsiteX0" fmla="*/ 120671 w 1742674"/>
              <a:gd name="connsiteY0" fmla="*/ 0 h 1080000"/>
              <a:gd name="connsiteX1" fmla="*/ 1740671 w 1742674"/>
              <a:gd name="connsiteY1" fmla="*/ 0 h 1080000"/>
              <a:gd name="connsiteX2" fmla="*/ 1740295 w 1742674"/>
              <a:gd name="connsiteY2" fmla="*/ 399506 h 1080000"/>
              <a:gd name="connsiteX3" fmla="*/ 1534715 w 1742674"/>
              <a:gd name="connsiteY3" fmla="*/ 540000 h 1080000"/>
              <a:gd name="connsiteX4" fmla="*/ 1742674 w 1742674"/>
              <a:gd name="connsiteY4" fmla="*/ 687638 h 1080000"/>
              <a:gd name="connsiteX5" fmla="*/ 1740671 w 1742674"/>
              <a:gd name="connsiteY5" fmla="*/ 1080000 h 1080000"/>
              <a:gd name="connsiteX6" fmla="*/ 120671 w 1742674"/>
              <a:gd name="connsiteY6" fmla="*/ 1080000 h 1080000"/>
              <a:gd name="connsiteX7" fmla="*/ 118662 w 1742674"/>
              <a:gd name="connsiteY7" fmla="*/ 687638 h 1080000"/>
              <a:gd name="connsiteX8" fmla="*/ 120671 w 1742674"/>
              <a:gd name="connsiteY8" fmla="*/ 0 h 1080000"/>
              <a:gd name="connsiteX0" fmla="*/ 202500 w 1824503"/>
              <a:gd name="connsiteY0" fmla="*/ 0 h 1080000"/>
              <a:gd name="connsiteX1" fmla="*/ 1822500 w 1824503"/>
              <a:gd name="connsiteY1" fmla="*/ 0 h 1080000"/>
              <a:gd name="connsiteX2" fmla="*/ 1822124 w 1824503"/>
              <a:gd name="connsiteY2" fmla="*/ 399506 h 1080000"/>
              <a:gd name="connsiteX3" fmla="*/ 1616544 w 1824503"/>
              <a:gd name="connsiteY3" fmla="*/ 540000 h 1080000"/>
              <a:gd name="connsiteX4" fmla="*/ 1824503 w 1824503"/>
              <a:gd name="connsiteY4" fmla="*/ 687638 h 1080000"/>
              <a:gd name="connsiteX5" fmla="*/ 1822500 w 1824503"/>
              <a:gd name="connsiteY5" fmla="*/ 1080000 h 1080000"/>
              <a:gd name="connsiteX6" fmla="*/ 202500 w 1824503"/>
              <a:gd name="connsiteY6" fmla="*/ 1080000 h 1080000"/>
              <a:gd name="connsiteX7" fmla="*/ 202500 w 1824503"/>
              <a:gd name="connsiteY7" fmla="*/ 0 h 1080000"/>
              <a:gd name="connsiteX0" fmla="*/ 121122 w 1743125"/>
              <a:gd name="connsiteY0" fmla="*/ 0 h 1080000"/>
              <a:gd name="connsiteX1" fmla="*/ 1741122 w 1743125"/>
              <a:gd name="connsiteY1" fmla="*/ 0 h 1080000"/>
              <a:gd name="connsiteX2" fmla="*/ 1740746 w 1743125"/>
              <a:gd name="connsiteY2" fmla="*/ 399506 h 1080000"/>
              <a:gd name="connsiteX3" fmla="*/ 1535166 w 1743125"/>
              <a:gd name="connsiteY3" fmla="*/ 540000 h 1080000"/>
              <a:gd name="connsiteX4" fmla="*/ 1743125 w 1743125"/>
              <a:gd name="connsiteY4" fmla="*/ 687638 h 1080000"/>
              <a:gd name="connsiteX5" fmla="*/ 1741122 w 1743125"/>
              <a:gd name="connsiteY5" fmla="*/ 1080000 h 1080000"/>
              <a:gd name="connsiteX6" fmla="*/ 121122 w 1743125"/>
              <a:gd name="connsiteY6" fmla="*/ 1080000 h 1080000"/>
              <a:gd name="connsiteX7" fmla="*/ 121122 w 1743125"/>
              <a:gd name="connsiteY7" fmla="*/ 0 h 1080000"/>
              <a:gd name="connsiteX0" fmla="*/ 2950 w 1624953"/>
              <a:gd name="connsiteY0" fmla="*/ 0 h 1080000"/>
              <a:gd name="connsiteX1" fmla="*/ 1622950 w 1624953"/>
              <a:gd name="connsiteY1" fmla="*/ 0 h 1080000"/>
              <a:gd name="connsiteX2" fmla="*/ 1622574 w 1624953"/>
              <a:gd name="connsiteY2" fmla="*/ 399506 h 1080000"/>
              <a:gd name="connsiteX3" fmla="*/ 1416994 w 1624953"/>
              <a:gd name="connsiteY3" fmla="*/ 540000 h 1080000"/>
              <a:gd name="connsiteX4" fmla="*/ 1624953 w 1624953"/>
              <a:gd name="connsiteY4" fmla="*/ 687638 h 1080000"/>
              <a:gd name="connsiteX5" fmla="*/ 1622950 w 1624953"/>
              <a:gd name="connsiteY5" fmla="*/ 1080000 h 1080000"/>
              <a:gd name="connsiteX6" fmla="*/ 2950 w 1624953"/>
              <a:gd name="connsiteY6" fmla="*/ 1080000 h 1080000"/>
              <a:gd name="connsiteX7" fmla="*/ 2950 w 1624953"/>
              <a:gd name="connsiteY7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24953" h="1080000">
                <a:moveTo>
                  <a:pt x="2950" y="0"/>
                </a:moveTo>
                <a:lnTo>
                  <a:pt x="1622950" y="0"/>
                </a:lnTo>
                <a:cubicBezTo>
                  <a:pt x="1624203" y="189616"/>
                  <a:pt x="1623952" y="194990"/>
                  <a:pt x="1622574" y="399506"/>
                </a:cubicBezTo>
                <a:cubicBezTo>
                  <a:pt x="1425910" y="533163"/>
                  <a:pt x="1619808" y="399597"/>
                  <a:pt x="1416994" y="540000"/>
                </a:cubicBezTo>
                <a:cubicBezTo>
                  <a:pt x="1624954" y="689622"/>
                  <a:pt x="1426625" y="546044"/>
                  <a:pt x="1624953" y="687638"/>
                </a:cubicBezTo>
                <a:cubicBezTo>
                  <a:pt x="1622238" y="787163"/>
                  <a:pt x="1621425" y="928881"/>
                  <a:pt x="1622950" y="1080000"/>
                </a:cubicBezTo>
                <a:lnTo>
                  <a:pt x="2950" y="1080000"/>
                </a:lnTo>
                <a:cubicBezTo>
                  <a:pt x="-2060" y="754743"/>
                  <a:pt x="263" y="275250"/>
                  <a:pt x="2950" y="0"/>
                </a:cubicBezTo>
                <a:close/>
              </a:path>
            </a:pathLst>
          </a:custGeom>
          <a:ln w="222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800">
              <a:defRPr/>
            </a:pPr>
            <a:endParaRPr lang="de-DE" sz="1600" dirty="0">
              <a:ea typeface="Times New Roman"/>
              <a:cs typeface="Times New Roman"/>
            </a:endParaRPr>
          </a:p>
        </p:txBody>
      </p:sp>
      <p:cxnSp>
        <p:nvCxnSpPr>
          <p:cNvPr id="89" name="Gerader Verbinder 88"/>
          <p:cNvCxnSpPr>
            <a:stCxn id="37" idx="5"/>
            <a:endCxn id="72" idx="3"/>
          </p:cNvCxnSpPr>
          <p:nvPr/>
        </p:nvCxnSpPr>
        <p:spPr>
          <a:xfrm>
            <a:off x="1828042" y="325605"/>
            <a:ext cx="1387817" cy="1377564"/>
          </a:xfrm>
          <a:prstGeom prst="line">
            <a:avLst/>
          </a:prstGeom>
          <a:ln w="34925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Gerader Verbinder 90"/>
          <p:cNvCxnSpPr>
            <a:stCxn id="80" idx="3"/>
            <a:endCxn id="75" idx="3"/>
          </p:cNvCxnSpPr>
          <p:nvPr/>
        </p:nvCxnSpPr>
        <p:spPr>
          <a:xfrm>
            <a:off x="312694" y="1714138"/>
            <a:ext cx="2903165" cy="3229031"/>
          </a:xfrm>
          <a:prstGeom prst="line">
            <a:avLst/>
          </a:prstGeom>
          <a:ln w="34925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Gerader Verbinder 92"/>
          <p:cNvCxnSpPr>
            <a:stCxn id="81" idx="3"/>
            <a:endCxn id="78" idx="3"/>
          </p:cNvCxnSpPr>
          <p:nvPr/>
        </p:nvCxnSpPr>
        <p:spPr>
          <a:xfrm>
            <a:off x="312694" y="2783169"/>
            <a:ext cx="2903163" cy="5400000"/>
          </a:xfrm>
          <a:prstGeom prst="line">
            <a:avLst/>
          </a:prstGeom>
          <a:ln w="34925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Gerader Verbinder 94"/>
          <p:cNvCxnSpPr>
            <a:stCxn id="82" idx="3"/>
            <a:endCxn id="74" idx="3"/>
          </p:cNvCxnSpPr>
          <p:nvPr/>
        </p:nvCxnSpPr>
        <p:spPr>
          <a:xfrm flipV="1">
            <a:off x="312694" y="3863169"/>
            <a:ext cx="2903165" cy="3600"/>
          </a:xfrm>
          <a:prstGeom prst="line">
            <a:avLst/>
          </a:prstGeom>
          <a:ln w="34925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Gerader Verbinder 96"/>
          <p:cNvCxnSpPr>
            <a:stCxn id="83" idx="3"/>
            <a:endCxn id="73" idx="3"/>
          </p:cNvCxnSpPr>
          <p:nvPr/>
        </p:nvCxnSpPr>
        <p:spPr>
          <a:xfrm flipV="1">
            <a:off x="312644" y="2783169"/>
            <a:ext cx="2903215" cy="2169831"/>
          </a:xfrm>
          <a:prstGeom prst="line">
            <a:avLst/>
          </a:prstGeom>
          <a:ln w="34925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Gerader Verbinder 98"/>
          <p:cNvCxnSpPr>
            <a:stCxn id="85" idx="3"/>
            <a:endCxn id="79" idx="3"/>
          </p:cNvCxnSpPr>
          <p:nvPr/>
        </p:nvCxnSpPr>
        <p:spPr>
          <a:xfrm>
            <a:off x="312642" y="7101438"/>
            <a:ext cx="2903214" cy="2160000"/>
          </a:xfrm>
          <a:prstGeom prst="line">
            <a:avLst/>
          </a:prstGeom>
          <a:ln w="34925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Gerader Verbinder 100"/>
          <p:cNvCxnSpPr>
            <a:stCxn id="86" idx="3"/>
            <a:endCxn id="76" idx="3"/>
          </p:cNvCxnSpPr>
          <p:nvPr/>
        </p:nvCxnSpPr>
        <p:spPr>
          <a:xfrm flipV="1">
            <a:off x="312642" y="6023169"/>
            <a:ext cx="2903217" cy="2161587"/>
          </a:xfrm>
          <a:prstGeom prst="line">
            <a:avLst/>
          </a:prstGeom>
          <a:ln w="34925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Gerader Verbinder 102"/>
          <p:cNvCxnSpPr>
            <a:stCxn id="87" idx="3"/>
            <a:endCxn id="77" idx="3"/>
          </p:cNvCxnSpPr>
          <p:nvPr/>
        </p:nvCxnSpPr>
        <p:spPr>
          <a:xfrm flipV="1">
            <a:off x="312642" y="7103169"/>
            <a:ext cx="2903216" cy="2161282"/>
          </a:xfrm>
          <a:prstGeom prst="line">
            <a:avLst/>
          </a:prstGeom>
          <a:ln w="34925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Ellipse 36"/>
          <p:cNvSpPr>
            <a:spLocks noChangeAspect="1"/>
          </p:cNvSpPr>
          <p:nvPr/>
        </p:nvSpPr>
        <p:spPr>
          <a:xfrm>
            <a:off x="1674402" y="171965"/>
            <a:ext cx="180000" cy="180000"/>
          </a:xfrm>
          <a:prstGeom prst="ellipse">
            <a:avLst/>
          </a:prstGeom>
          <a:ln w="222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91898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Did Chemie">
      <a:dk1>
        <a:sysClr val="windowText" lastClr="000000"/>
      </a:dk1>
      <a:lt1>
        <a:sysClr val="window" lastClr="FFFFFF"/>
      </a:lt1>
      <a:dk2>
        <a:srgbClr val="646464"/>
      </a:dk2>
      <a:lt2>
        <a:srgbClr val="DCDCDC"/>
      </a:lt2>
      <a:accent1>
        <a:srgbClr val="0000FF"/>
      </a:accent1>
      <a:accent2>
        <a:srgbClr val="FF0000"/>
      </a:accent2>
      <a:accent3>
        <a:srgbClr val="00FF00"/>
      </a:accent3>
      <a:accent4>
        <a:srgbClr val="FF00FF"/>
      </a:accent4>
      <a:accent5>
        <a:srgbClr val="FFFF00"/>
      </a:accent5>
      <a:accent6>
        <a:srgbClr val="00FFFF"/>
      </a:accent6>
      <a:hlink>
        <a:srgbClr val="0000FF"/>
      </a:hlink>
      <a:folHlink>
        <a:srgbClr val="0096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 w="22225"/>
      </a:spPr>
      <a:bodyPr rtlCol="0" anchor="ctr"/>
      <a:lstStyle>
        <a:defPPr algn="ctr">
          <a:defRPr/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>
        <a:ln w="34925">
          <a:solidFill>
            <a:schemeClr val="accent2"/>
          </a:solidFill>
          <a:prstDash val="dash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81</Words>
  <Application>Microsoft Office PowerPoint</Application>
  <PresentationFormat>A4-Papier (210 x 297 mm)</PresentationFormat>
  <Paragraphs>43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Regina</dc:creator>
  <cp:lastModifiedBy>Regina</cp:lastModifiedBy>
  <cp:revision>11</cp:revision>
  <dcterms:created xsi:type="dcterms:W3CDTF">2021-06-15T08:23:44Z</dcterms:created>
  <dcterms:modified xsi:type="dcterms:W3CDTF">2021-06-15T10:00:46Z</dcterms:modified>
</cp:coreProperties>
</file>