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1706" userDrawn="1">
          <p15:clr>
            <a:srgbClr val="A4A3A4"/>
          </p15:clr>
        </p15:guide>
        <p15:guide id="3" pos="27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774" y="162"/>
      </p:cViewPr>
      <p:guideLst>
        <p:guide orient="horz" pos="3120"/>
        <p:guide pos="1706"/>
        <p:guide pos="27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9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10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56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0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710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84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47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76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51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41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006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C4069-F8B5-4E27-B91B-E505A299A833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A1F0F-5C35-4D98-BC49-4A30B7167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15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/>
          <p:cNvSpPr/>
          <p:nvPr/>
        </p:nvSpPr>
        <p:spPr>
          <a:xfrm>
            <a:off x="99804" y="0"/>
            <a:ext cx="3329196" cy="1163169"/>
          </a:xfrm>
          <a:prstGeom prst="rect">
            <a:avLst/>
          </a:prstGeom>
          <a:solidFill>
            <a:schemeClr val="accent3"/>
          </a:solidFill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Lösung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7" name="Ellipse 36"/>
          <p:cNvSpPr>
            <a:spLocks noChangeAspect="1"/>
          </p:cNvSpPr>
          <p:nvPr/>
        </p:nvSpPr>
        <p:spPr>
          <a:xfrm>
            <a:off x="1674402" y="171965"/>
            <a:ext cx="180000" cy="180000"/>
          </a:xfrm>
          <a:prstGeom prst="ellipse">
            <a:avLst/>
          </a:pr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3429000" y="0"/>
            <a:ext cx="3329196" cy="1163169"/>
          </a:xfrm>
          <a:prstGeom prst="rect">
            <a:avLst/>
          </a:prstGeom>
          <a:solidFill>
            <a:schemeClr val="accent3"/>
          </a:solidFill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Reduktion, Oxidation oder keine Redox-Reaktion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9" name="Ellipse 38"/>
          <p:cNvSpPr>
            <a:spLocks noChangeAspect="1"/>
          </p:cNvSpPr>
          <p:nvPr/>
        </p:nvSpPr>
        <p:spPr>
          <a:xfrm>
            <a:off x="5003598" y="171965"/>
            <a:ext cx="180000" cy="180000"/>
          </a:xfrm>
          <a:prstGeom prst="ellipse">
            <a:avLst/>
          </a:pr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56" name="Rechteck 1"/>
          <p:cNvSpPr/>
          <p:nvPr/>
        </p:nvSpPr>
        <p:spPr>
          <a:xfrm>
            <a:off x="5093551" y="116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/>
              <a:t>Reduktion</a:t>
            </a:r>
          </a:p>
          <a:p>
            <a:pPr algn="ctr"/>
            <a:r>
              <a:rPr lang="de-DE" sz="1600"/>
              <a:t>(0 → -I)</a:t>
            </a:r>
            <a:endParaRPr lang="de-DE" sz="1600" dirty="0"/>
          </a:p>
        </p:txBody>
      </p:sp>
      <p:sp>
        <p:nvSpPr>
          <p:cNvPr id="57" name="Rechteck 1"/>
          <p:cNvSpPr/>
          <p:nvPr/>
        </p:nvSpPr>
        <p:spPr>
          <a:xfrm>
            <a:off x="5093551" y="22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smtClean="0"/>
              <a:t>keine Redox-Reaktion</a:t>
            </a:r>
          </a:p>
          <a:p>
            <a:pPr algn="ctr"/>
            <a:r>
              <a:rPr lang="de-DE" sz="1600" smtClean="0"/>
              <a:t>(+VI)</a:t>
            </a:r>
            <a:endParaRPr lang="de-DE" sz="1600" dirty="0"/>
          </a:p>
        </p:txBody>
      </p:sp>
      <p:sp>
        <p:nvSpPr>
          <p:cNvPr id="58" name="Rechteck 1"/>
          <p:cNvSpPr/>
          <p:nvPr/>
        </p:nvSpPr>
        <p:spPr>
          <a:xfrm>
            <a:off x="5093551" y="332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keine Redox-Reaktion</a:t>
            </a:r>
          </a:p>
          <a:p>
            <a:pPr algn="ctr"/>
            <a:r>
              <a:rPr lang="de-DE" sz="1600" dirty="0" smtClean="0"/>
              <a:t>(+I)</a:t>
            </a:r>
            <a:endParaRPr lang="de-DE" sz="1600" dirty="0"/>
          </a:p>
        </p:txBody>
      </p:sp>
      <p:sp>
        <p:nvSpPr>
          <p:cNvPr id="59" name="Rechteck 1"/>
          <p:cNvSpPr/>
          <p:nvPr/>
        </p:nvSpPr>
        <p:spPr>
          <a:xfrm>
            <a:off x="5093551" y="440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Oxidation</a:t>
            </a:r>
          </a:p>
          <a:p>
            <a:pPr algn="ctr"/>
            <a:r>
              <a:rPr lang="de-DE" sz="1600" dirty="0" smtClean="0"/>
              <a:t>(-II → 0)</a:t>
            </a:r>
            <a:endParaRPr lang="de-DE" sz="1600" dirty="0"/>
          </a:p>
        </p:txBody>
      </p:sp>
      <p:sp>
        <p:nvSpPr>
          <p:cNvPr id="60" name="Rechteck 1"/>
          <p:cNvSpPr/>
          <p:nvPr/>
        </p:nvSpPr>
        <p:spPr>
          <a:xfrm>
            <a:off x="5093551" y="548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Reduktion</a:t>
            </a:r>
          </a:p>
          <a:p>
            <a:pPr algn="ctr"/>
            <a:r>
              <a:rPr lang="de-DE" sz="1600" dirty="0" smtClean="0"/>
              <a:t>(+VII → +IV)</a:t>
            </a:r>
            <a:endParaRPr lang="de-DE" sz="1600" dirty="0"/>
          </a:p>
        </p:txBody>
      </p:sp>
      <p:sp>
        <p:nvSpPr>
          <p:cNvPr id="61" name="Rechteck 1"/>
          <p:cNvSpPr/>
          <p:nvPr/>
        </p:nvSpPr>
        <p:spPr>
          <a:xfrm>
            <a:off x="5093550" y="656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Reduktion</a:t>
            </a:r>
          </a:p>
          <a:p>
            <a:pPr algn="ctr"/>
            <a:r>
              <a:rPr lang="de-DE" sz="1600" dirty="0" smtClean="0"/>
              <a:t>(+I → 0)</a:t>
            </a:r>
            <a:endParaRPr lang="de-DE" sz="1600" dirty="0"/>
          </a:p>
        </p:txBody>
      </p:sp>
      <p:sp>
        <p:nvSpPr>
          <p:cNvPr id="62" name="Rechteck 1"/>
          <p:cNvSpPr/>
          <p:nvPr/>
        </p:nvSpPr>
        <p:spPr>
          <a:xfrm>
            <a:off x="5093549" y="76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Oxidation</a:t>
            </a:r>
          </a:p>
          <a:p>
            <a:pPr algn="ctr"/>
            <a:r>
              <a:rPr lang="de-DE" sz="1600" dirty="0" smtClean="0"/>
              <a:t>(0 → +II)</a:t>
            </a:r>
            <a:endParaRPr lang="de-DE" sz="1600" dirty="0"/>
          </a:p>
        </p:txBody>
      </p:sp>
      <p:sp>
        <p:nvSpPr>
          <p:cNvPr id="63" name="Rechteck 1"/>
          <p:cNvSpPr/>
          <p:nvPr/>
        </p:nvSpPr>
        <p:spPr>
          <a:xfrm>
            <a:off x="5093548" y="8721438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Oxidation</a:t>
            </a:r>
          </a:p>
          <a:p>
            <a:pPr algn="ctr"/>
            <a:r>
              <a:rPr lang="de-DE" sz="1600" dirty="0" smtClean="0"/>
              <a:t>(-III → 0)</a:t>
            </a:r>
            <a:endParaRPr lang="de-DE" sz="1600" dirty="0"/>
          </a:p>
        </p:txBody>
      </p:sp>
      <p:sp>
        <p:nvSpPr>
          <p:cNvPr id="64" name="Rechteck 1"/>
          <p:cNvSpPr/>
          <p:nvPr/>
        </p:nvSpPr>
        <p:spPr>
          <a:xfrm flipH="1">
            <a:off x="3428953" y="1174138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/>
              <a:t>H</a:t>
            </a:r>
            <a:r>
              <a:rPr lang="de-DE" sz="1600" baseline="-25000" dirty="0" smtClean="0"/>
              <a:t>2</a:t>
            </a:r>
            <a:r>
              <a:rPr lang="de-DE" sz="1600" b="1" dirty="0" smtClean="0"/>
              <a:t>S</a:t>
            </a:r>
            <a:r>
              <a:rPr lang="de-DE" sz="1600" dirty="0" smtClean="0"/>
              <a:t> zu </a:t>
            </a:r>
            <a:r>
              <a:rPr lang="de-DE" sz="1600" b="1" dirty="0" smtClean="0"/>
              <a:t>S</a:t>
            </a:r>
            <a:endParaRPr lang="de-DE" sz="1600" b="1" dirty="0"/>
          </a:p>
        </p:txBody>
      </p:sp>
      <p:sp>
        <p:nvSpPr>
          <p:cNvPr id="65" name="Rechteck 1"/>
          <p:cNvSpPr/>
          <p:nvPr/>
        </p:nvSpPr>
        <p:spPr>
          <a:xfrm flipH="1">
            <a:off x="3428953" y="22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b="1" dirty="0" err="1" smtClean="0">
                <a:ea typeface="Times New Roman"/>
                <a:cs typeface="Times New Roman"/>
              </a:rPr>
              <a:t>Cl</a:t>
            </a:r>
            <a:r>
              <a:rPr lang="de-DE" sz="1600" dirty="0" err="1" smtClean="0">
                <a:ea typeface="Times New Roman"/>
                <a:cs typeface="Times New Roman"/>
              </a:rPr>
              <a:t>O</a:t>
            </a:r>
            <a:r>
              <a:rPr lang="de-DE" sz="1600" baseline="50000" dirty="0" smtClean="0">
                <a:ea typeface="Times New Roman"/>
                <a:cs typeface="Times New Roman"/>
              </a:rPr>
              <a:t>-</a:t>
            </a:r>
            <a:r>
              <a:rPr lang="de-DE" sz="1600" dirty="0" smtClean="0">
                <a:ea typeface="Times New Roman"/>
                <a:cs typeface="Times New Roman"/>
              </a:rPr>
              <a:t> zu</a:t>
            </a:r>
          </a:p>
          <a:p>
            <a:pPr algn="ctr"/>
            <a:r>
              <a:rPr lang="de-DE" sz="1600" b="1" dirty="0" err="1" smtClean="0">
                <a:ea typeface="Times New Roman"/>
                <a:cs typeface="Times New Roman"/>
              </a:rPr>
              <a:t>Cl</a:t>
            </a:r>
            <a:r>
              <a:rPr lang="de-DE" sz="1600" dirty="0" err="1" smtClean="0">
                <a:ea typeface="Times New Roman"/>
                <a:cs typeface="Times New Roman"/>
              </a:rPr>
              <a:t>OH</a:t>
            </a:r>
            <a:endParaRPr lang="de-DE" sz="1600" dirty="0"/>
          </a:p>
        </p:txBody>
      </p:sp>
      <p:sp>
        <p:nvSpPr>
          <p:cNvPr id="66" name="Rechteck 1"/>
          <p:cNvSpPr/>
          <p:nvPr/>
        </p:nvSpPr>
        <p:spPr>
          <a:xfrm flipH="1">
            <a:off x="3428953" y="33267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sz="1600" b="1" dirty="0">
                <a:ea typeface="Times New Roman"/>
                <a:cs typeface="Times New Roman"/>
              </a:rPr>
              <a:t>I</a:t>
            </a:r>
            <a:r>
              <a:rPr lang="de-DE" sz="1600" baseline="-25000" dirty="0">
                <a:ea typeface="Times New Roman"/>
                <a:cs typeface="Times New Roman"/>
              </a:rPr>
              <a:t>2</a:t>
            </a:r>
            <a:r>
              <a:rPr lang="de-DE" sz="1600" dirty="0">
                <a:ea typeface="Times New Roman"/>
                <a:cs typeface="Times New Roman"/>
              </a:rPr>
              <a:t> zu </a:t>
            </a:r>
            <a:r>
              <a:rPr lang="de-DE" sz="1600" b="1" dirty="0">
                <a:ea typeface="Times New Roman"/>
                <a:cs typeface="Times New Roman"/>
              </a:rPr>
              <a:t>I</a:t>
            </a:r>
            <a:r>
              <a:rPr lang="de-DE" sz="1600" baseline="30000" dirty="0">
                <a:ea typeface="Times New Roman"/>
                <a:cs typeface="Times New Roman"/>
              </a:rPr>
              <a:t>-</a:t>
            </a: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67" name="Rechteck 1"/>
          <p:cNvSpPr/>
          <p:nvPr/>
        </p:nvSpPr>
        <p:spPr>
          <a:xfrm flipH="1">
            <a:off x="3428903" y="4413000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sz="1600" b="1" dirty="0" err="1">
                <a:ea typeface="Times New Roman"/>
                <a:cs typeface="Times New Roman"/>
              </a:rPr>
              <a:t>Cu</a:t>
            </a:r>
            <a:r>
              <a:rPr lang="de-DE" sz="1600" b="1" dirty="0">
                <a:ea typeface="Times New Roman"/>
                <a:cs typeface="Times New Roman"/>
              </a:rPr>
              <a:t> </a:t>
            </a:r>
            <a:r>
              <a:rPr lang="de-DE" sz="1600" dirty="0">
                <a:ea typeface="Times New Roman"/>
                <a:cs typeface="Times New Roman"/>
              </a:rPr>
              <a:t>zu </a:t>
            </a:r>
            <a:r>
              <a:rPr lang="de-DE" sz="1600" b="1" dirty="0" err="1">
                <a:ea typeface="Times New Roman"/>
                <a:cs typeface="Times New Roman"/>
              </a:rPr>
              <a:t>Cu</a:t>
            </a:r>
            <a:r>
              <a:rPr lang="de-DE" sz="1600" dirty="0" err="1">
                <a:ea typeface="Times New Roman"/>
                <a:cs typeface="Times New Roman"/>
              </a:rPr>
              <a:t>O</a:t>
            </a: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68" name="Rechteck 1"/>
          <p:cNvSpPr/>
          <p:nvPr/>
        </p:nvSpPr>
        <p:spPr>
          <a:xfrm flipH="1">
            <a:off x="3428902" y="5492695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sz="1600" b="1" dirty="0">
                <a:ea typeface="Times New Roman"/>
                <a:cs typeface="Times New Roman"/>
              </a:rPr>
              <a:t>N</a:t>
            </a:r>
            <a:r>
              <a:rPr lang="de-DE" sz="1600" dirty="0">
                <a:ea typeface="Times New Roman"/>
                <a:cs typeface="Times New Roman"/>
              </a:rPr>
              <a:t>H</a:t>
            </a:r>
            <a:r>
              <a:rPr lang="de-DE" sz="1600" baseline="-25000" dirty="0">
                <a:ea typeface="Times New Roman"/>
                <a:cs typeface="Times New Roman"/>
              </a:rPr>
              <a:t>3</a:t>
            </a:r>
            <a:r>
              <a:rPr lang="de-DE" sz="1600" dirty="0">
                <a:ea typeface="Times New Roman"/>
                <a:cs typeface="Times New Roman"/>
              </a:rPr>
              <a:t> zu </a:t>
            </a:r>
            <a:r>
              <a:rPr lang="de-DE" sz="1600" b="1" dirty="0">
                <a:ea typeface="Times New Roman"/>
                <a:cs typeface="Times New Roman"/>
              </a:rPr>
              <a:t>N</a:t>
            </a:r>
            <a:r>
              <a:rPr lang="de-DE" sz="1600" baseline="-25000" dirty="0">
                <a:ea typeface="Times New Roman"/>
                <a:cs typeface="Times New Roman"/>
              </a:rPr>
              <a:t>2</a:t>
            </a: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69" name="Rechteck 1"/>
          <p:cNvSpPr/>
          <p:nvPr/>
        </p:nvSpPr>
        <p:spPr>
          <a:xfrm flipH="1">
            <a:off x="3428901" y="6561438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sz="1600" dirty="0">
                <a:ea typeface="Times New Roman"/>
                <a:cs typeface="Times New Roman"/>
              </a:rPr>
              <a:t>H</a:t>
            </a:r>
            <a:r>
              <a:rPr lang="de-DE" sz="1600" baseline="-25000" dirty="0">
                <a:ea typeface="Times New Roman"/>
                <a:cs typeface="Times New Roman"/>
              </a:rPr>
              <a:t>2</a:t>
            </a:r>
            <a:r>
              <a:rPr lang="de-DE" sz="1600" b="1" dirty="0">
                <a:ea typeface="Times New Roman"/>
                <a:cs typeface="Times New Roman"/>
              </a:rPr>
              <a:t>S</a:t>
            </a:r>
            <a:r>
              <a:rPr lang="de-DE" sz="1600" dirty="0">
                <a:ea typeface="Times New Roman"/>
                <a:cs typeface="Times New Roman"/>
              </a:rPr>
              <a:t>O</a:t>
            </a:r>
            <a:r>
              <a:rPr lang="de-DE" sz="1600" baseline="-25000" dirty="0">
                <a:ea typeface="Times New Roman"/>
                <a:cs typeface="Times New Roman"/>
              </a:rPr>
              <a:t>4</a:t>
            </a:r>
            <a:r>
              <a:rPr lang="de-DE" sz="1600" dirty="0">
                <a:ea typeface="Times New Roman"/>
                <a:cs typeface="Times New Roman"/>
              </a:rPr>
              <a:t> zu</a:t>
            </a:r>
          </a:p>
          <a:p>
            <a:pPr algn="ctr" defTabSz="685800">
              <a:defRPr/>
            </a:pPr>
            <a:r>
              <a:rPr lang="de-DE" sz="1600" dirty="0">
                <a:ea typeface="Times New Roman"/>
                <a:cs typeface="Times New Roman"/>
              </a:rPr>
              <a:t>H</a:t>
            </a:r>
            <a:r>
              <a:rPr lang="de-DE" sz="1600" b="1" dirty="0">
                <a:ea typeface="Times New Roman"/>
                <a:cs typeface="Times New Roman"/>
              </a:rPr>
              <a:t>S</a:t>
            </a:r>
            <a:r>
              <a:rPr lang="de-DE" sz="1600" dirty="0">
                <a:ea typeface="Times New Roman"/>
                <a:cs typeface="Times New Roman"/>
              </a:rPr>
              <a:t>O</a:t>
            </a:r>
            <a:r>
              <a:rPr lang="de-DE" sz="1600" baseline="-25000" dirty="0">
                <a:ea typeface="Times New Roman"/>
                <a:cs typeface="Times New Roman"/>
              </a:rPr>
              <a:t>4</a:t>
            </a:r>
            <a:r>
              <a:rPr lang="de-DE" sz="1600" baseline="30000" dirty="0">
                <a:ea typeface="Times New Roman"/>
                <a:cs typeface="Times New Roman"/>
              </a:rPr>
              <a:t>-</a:t>
            </a: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70" name="Rechteck 1"/>
          <p:cNvSpPr/>
          <p:nvPr/>
        </p:nvSpPr>
        <p:spPr>
          <a:xfrm flipH="1">
            <a:off x="3428901" y="7644756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sz="1600" b="1" dirty="0">
                <a:ea typeface="Times New Roman"/>
                <a:cs typeface="Times New Roman"/>
              </a:rPr>
              <a:t>Ag</a:t>
            </a:r>
            <a:r>
              <a:rPr lang="de-DE" sz="1600" baseline="-25000" dirty="0">
                <a:ea typeface="Times New Roman"/>
                <a:cs typeface="Times New Roman"/>
              </a:rPr>
              <a:t>2</a:t>
            </a:r>
            <a:r>
              <a:rPr lang="de-DE" sz="1600" dirty="0">
                <a:ea typeface="Times New Roman"/>
                <a:cs typeface="Times New Roman"/>
              </a:rPr>
              <a:t>O zu </a:t>
            </a:r>
            <a:r>
              <a:rPr lang="de-DE" sz="1600" b="1" dirty="0" err="1">
                <a:ea typeface="Times New Roman"/>
                <a:cs typeface="Times New Roman"/>
              </a:rPr>
              <a:t>Ag</a:t>
            </a: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71" name="Rechteck 1"/>
          <p:cNvSpPr/>
          <p:nvPr/>
        </p:nvSpPr>
        <p:spPr>
          <a:xfrm flipH="1">
            <a:off x="3428901" y="8724451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r>
              <a:rPr lang="de-DE" sz="1600" b="1" dirty="0">
                <a:ea typeface="Times New Roman"/>
                <a:cs typeface="Times New Roman"/>
              </a:rPr>
              <a:t>Mn</a:t>
            </a:r>
            <a:r>
              <a:rPr lang="de-DE" sz="1600" dirty="0">
                <a:ea typeface="Times New Roman"/>
                <a:cs typeface="Times New Roman"/>
              </a:rPr>
              <a:t>O</a:t>
            </a:r>
            <a:r>
              <a:rPr lang="de-DE" sz="1600" baseline="-25000" dirty="0">
                <a:ea typeface="Times New Roman"/>
                <a:cs typeface="Times New Roman"/>
              </a:rPr>
              <a:t>4</a:t>
            </a:r>
            <a:r>
              <a:rPr lang="de-DE" sz="1600" baseline="30000" dirty="0">
                <a:ea typeface="Times New Roman"/>
                <a:cs typeface="Times New Roman"/>
              </a:rPr>
              <a:t>-</a:t>
            </a:r>
            <a:r>
              <a:rPr lang="de-DE" sz="1600" dirty="0">
                <a:ea typeface="Times New Roman"/>
                <a:cs typeface="Times New Roman"/>
              </a:rPr>
              <a:t> zu</a:t>
            </a:r>
          </a:p>
          <a:p>
            <a:pPr algn="ctr" defTabSz="685800">
              <a:defRPr/>
            </a:pPr>
            <a:r>
              <a:rPr lang="de-DE" sz="1600" b="1" dirty="0">
                <a:ea typeface="Times New Roman"/>
                <a:cs typeface="Times New Roman"/>
              </a:rPr>
              <a:t>Mn</a:t>
            </a:r>
            <a:r>
              <a:rPr lang="de-DE" sz="1600" dirty="0">
                <a:ea typeface="Times New Roman"/>
                <a:cs typeface="Times New Roman"/>
              </a:rPr>
              <a:t>O</a:t>
            </a:r>
            <a:r>
              <a:rPr lang="de-DE" sz="1600" baseline="-25000" dirty="0">
                <a:ea typeface="Times New Roman"/>
                <a:cs typeface="Times New Roman"/>
              </a:rPr>
              <a:t>2</a:t>
            </a: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72" name="Rechteck 1"/>
          <p:cNvSpPr/>
          <p:nvPr/>
        </p:nvSpPr>
        <p:spPr>
          <a:xfrm>
            <a:off x="1764253" y="116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73" name="Rechteck 1"/>
          <p:cNvSpPr/>
          <p:nvPr/>
        </p:nvSpPr>
        <p:spPr>
          <a:xfrm>
            <a:off x="1764253" y="22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74" name="Rechteck 1"/>
          <p:cNvSpPr/>
          <p:nvPr/>
        </p:nvSpPr>
        <p:spPr>
          <a:xfrm>
            <a:off x="1764253" y="332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75" name="Rechteck 1"/>
          <p:cNvSpPr/>
          <p:nvPr/>
        </p:nvSpPr>
        <p:spPr>
          <a:xfrm>
            <a:off x="1764253" y="440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smtClean="0"/>
          </a:p>
        </p:txBody>
      </p:sp>
      <p:sp>
        <p:nvSpPr>
          <p:cNvPr id="76" name="Rechteck 1"/>
          <p:cNvSpPr/>
          <p:nvPr/>
        </p:nvSpPr>
        <p:spPr>
          <a:xfrm>
            <a:off x="1764253" y="548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smtClean="0"/>
          </a:p>
        </p:txBody>
      </p:sp>
      <p:sp>
        <p:nvSpPr>
          <p:cNvPr id="77" name="Rechteck 1"/>
          <p:cNvSpPr/>
          <p:nvPr/>
        </p:nvSpPr>
        <p:spPr>
          <a:xfrm>
            <a:off x="1764252" y="656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78" name="Rechteck 1"/>
          <p:cNvSpPr/>
          <p:nvPr/>
        </p:nvSpPr>
        <p:spPr>
          <a:xfrm>
            <a:off x="1764251" y="76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79" name="Rechteck 1"/>
          <p:cNvSpPr/>
          <p:nvPr/>
        </p:nvSpPr>
        <p:spPr>
          <a:xfrm>
            <a:off x="1764250" y="8721438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80" name="Rechteck 1"/>
          <p:cNvSpPr/>
          <p:nvPr/>
        </p:nvSpPr>
        <p:spPr>
          <a:xfrm flipH="1">
            <a:off x="99655" y="1174138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b="1" dirty="0"/>
          </a:p>
        </p:txBody>
      </p:sp>
      <p:sp>
        <p:nvSpPr>
          <p:cNvPr id="81" name="Rechteck 1"/>
          <p:cNvSpPr/>
          <p:nvPr/>
        </p:nvSpPr>
        <p:spPr>
          <a:xfrm flipH="1">
            <a:off x="99655" y="22431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  <p:sp>
        <p:nvSpPr>
          <p:cNvPr id="82" name="Rechteck 1"/>
          <p:cNvSpPr/>
          <p:nvPr/>
        </p:nvSpPr>
        <p:spPr>
          <a:xfrm flipH="1">
            <a:off x="99655" y="332676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83" name="Rechteck 1"/>
          <p:cNvSpPr/>
          <p:nvPr/>
        </p:nvSpPr>
        <p:spPr>
          <a:xfrm flipH="1">
            <a:off x="99605" y="4413000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84" name="Rechteck 1"/>
          <p:cNvSpPr/>
          <p:nvPr/>
        </p:nvSpPr>
        <p:spPr>
          <a:xfrm flipH="1">
            <a:off x="99604" y="5492695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85" name="Rechteck 1"/>
          <p:cNvSpPr/>
          <p:nvPr/>
        </p:nvSpPr>
        <p:spPr>
          <a:xfrm flipH="1">
            <a:off x="99603" y="6561438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86" name="Rechteck 1"/>
          <p:cNvSpPr/>
          <p:nvPr/>
        </p:nvSpPr>
        <p:spPr>
          <a:xfrm flipH="1">
            <a:off x="99603" y="7644756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de-DE" sz="1600" dirty="0">
              <a:ea typeface="Times New Roman"/>
              <a:cs typeface="Times New Roman"/>
            </a:endParaRPr>
          </a:p>
        </p:txBody>
      </p:sp>
      <p:sp>
        <p:nvSpPr>
          <p:cNvPr id="87" name="Rechteck 1"/>
          <p:cNvSpPr/>
          <p:nvPr/>
        </p:nvSpPr>
        <p:spPr>
          <a:xfrm flipH="1">
            <a:off x="99603" y="8724451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de-DE" sz="1600" dirty="0">
              <a:ea typeface="Times New Roman"/>
              <a:cs typeface="Times New Roman"/>
            </a:endParaRPr>
          </a:p>
        </p:txBody>
      </p:sp>
      <p:cxnSp>
        <p:nvCxnSpPr>
          <p:cNvPr id="89" name="Gerader Verbinder 88"/>
          <p:cNvCxnSpPr>
            <a:stCxn id="37" idx="5"/>
            <a:endCxn id="72" idx="3"/>
          </p:cNvCxnSpPr>
          <p:nvPr/>
        </p:nvCxnSpPr>
        <p:spPr>
          <a:xfrm>
            <a:off x="1828042" y="325605"/>
            <a:ext cx="1387817" cy="1377564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r Verbinder 90"/>
          <p:cNvCxnSpPr>
            <a:stCxn id="80" idx="3"/>
            <a:endCxn id="75" idx="3"/>
          </p:cNvCxnSpPr>
          <p:nvPr/>
        </p:nvCxnSpPr>
        <p:spPr>
          <a:xfrm>
            <a:off x="312694" y="1714138"/>
            <a:ext cx="2903165" cy="3229031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r Verbinder 92"/>
          <p:cNvCxnSpPr>
            <a:stCxn id="81" idx="3"/>
            <a:endCxn id="78" idx="3"/>
          </p:cNvCxnSpPr>
          <p:nvPr/>
        </p:nvCxnSpPr>
        <p:spPr>
          <a:xfrm>
            <a:off x="312694" y="2783169"/>
            <a:ext cx="2903163" cy="5400000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r Verbinder 94"/>
          <p:cNvCxnSpPr>
            <a:stCxn id="82" idx="3"/>
            <a:endCxn id="74" idx="3"/>
          </p:cNvCxnSpPr>
          <p:nvPr/>
        </p:nvCxnSpPr>
        <p:spPr>
          <a:xfrm flipV="1">
            <a:off x="312694" y="3863169"/>
            <a:ext cx="2903165" cy="3600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r Verbinder 96"/>
          <p:cNvCxnSpPr>
            <a:stCxn id="83" idx="3"/>
            <a:endCxn id="73" idx="3"/>
          </p:cNvCxnSpPr>
          <p:nvPr/>
        </p:nvCxnSpPr>
        <p:spPr>
          <a:xfrm flipV="1">
            <a:off x="312644" y="2783169"/>
            <a:ext cx="2903215" cy="2169831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r Verbinder 98"/>
          <p:cNvCxnSpPr>
            <a:stCxn id="85" idx="3"/>
            <a:endCxn id="79" idx="3"/>
          </p:cNvCxnSpPr>
          <p:nvPr/>
        </p:nvCxnSpPr>
        <p:spPr>
          <a:xfrm>
            <a:off x="312642" y="7101438"/>
            <a:ext cx="2903214" cy="2160000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r Verbinder 100"/>
          <p:cNvCxnSpPr>
            <a:stCxn id="86" idx="3"/>
            <a:endCxn id="76" idx="3"/>
          </p:cNvCxnSpPr>
          <p:nvPr/>
        </p:nvCxnSpPr>
        <p:spPr>
          <a:xfrm flipV="1">
            <a:off x="312642" y="6023169"/>
            <a:ext cx="2903217" cy="2161587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r Verbinder 102"/>
          <p:cNvCxnSpPr>
            <a:stCxn id="87" idx="3"/>
            <a:endCxn id="77" idx="3"/>
          </p:cNvCxnSpPr>
          <p:nvPr/>
        </p:nvCxnSpPr>
        <p:spPr>
          <a:xfrm flipV="1">
            <a:off x="312642" y="7103169"/>
            <a:ext cx="2903216" cy="2161282"/>
          </a:xfrm>
          <a:prstGeom prst="line">
            <a:avLst/>
          </a:prstGeom>
          <a:ln w="349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189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709918" y="4230219"/>
            <a:ext cx="1664645" cy="1080000"/>
          </a:xfrm>
          <a:custGeom>
            <a:avLst/>
            <a:gdLst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20000 w 1620000"/>
              <a:gd name="connsiteY2" fmla="*/ 1080000 h 1080000"/>
              <a:gd name="connsiteX3" fmla="*/ 0 w 1620000"/>
              <a:gd name="connsiteY3" fmla="*/ 1080000 h 1080000"/>
              <a:gd name="connsiteX4" fmla="*/ 0 w 1620000"/>
              <a:gd name="connsiteY4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619623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620000"/>
              <a:gd name="connsiteY0" fmla="*/ 0 h 1080000"/>
              <a:gd name="connsiteX1" fmla="*/ 1620000 w 1620000"/>
              <a:gd name="connsiteY1" fmla="*/ 0 h 1080000"/>
              <a:gd name="connsiteX2" fmla="*/ 1479129 w 1620000"/>
              <a:gd name="connsiteY2" fmla="*/ 540000 h 1080000"/>
              <a:gd name="connsiteX3" fmla="*/ 1620000 w 1620000"/>
              <a:gd name="connsiteY3" fmla="*/ 1080000 h 1080000"/>
              <a:gd name="connsiteX4" fmla="*/ 0 w 1620000"/>
              <a:gd name="connsiteY4" fmla="*/ 1080000 h 1080000"/>
              <a:gd name="connsiteX5" fmla="*/ 0 w 1620000"/>
              <a:gd name="connsiteY5" fmla="*/ 0 h 1080000"/>
              <a:gd name="connsiteX0" fmla="*/ 0 w 1712084"/>
              <a:gd name="connsiteY0" fmla="*/ 0 h 1080000"/>
              <a:gd name="connsiteX1" fmla="*/ 1620000 w 1712084"/>
              <a:gd name="connsiteY1" fmla="*/ 0 h 1080000"/>
              <a:gd name="connsiteX2" fmla="*/ 1507705 w 1712084"/>
              <a:gd name="connsiteY2" fmla="*/ 394744 h 1080000"/>
              <a:gd name="connsiteX3" fmla="*/ 1479129 w 1712084"/>
              <a:gd name="connsiteY3" fmla="*/ 540000 h 1080000"/>
              <a:gd name="connsiteX4" fmla="*/ 1620000 w 1712084"/>
              <a:gd name="connsiteY4" fmla="*/ 1080000 h 1080000"/>
              <a:gd name="connsiteX5" fmla="*/ 0 w 1712084"/>
              <a:gd name="connsiteY5" fmla="*/ 1080000 h 1080000"/>
              <a:gd name="connsiteX6" fmla="*/ 0 w 1712084"/>
              <a:gd name="connsiteY6" fmla="*/ 0 h 1080000"/>
              <a:gd name="connsiteX0" fmla="*/ 0 w 1717457"/>
              <a:gd name="connsiteY0" fmla="*/ 0 h 1080000"/>
              <a:gd name="connsiteX1" fmla="*/ 1620000 w 1717457"/>
              <a:gd name="connsiteY1" fmla="*/ 0 h 1080000"/>
              <a:gd name="connsiteX2" fmla="*/ 1507705 w 1717457"/>
              <a:gd name="connsiteY2" fmla="*/ 394744 h 1080000"/>
              <a:gd name="connsiteX3" fmla="*/ 1479129 w 1717457"/>
              <a:gd name="connsiteY3" fmla="*/ 540000 h 1080000"/>
              <a:gd name="connsiteX4" fmla="*/ 1620000 w 1717457"/>
              <a:gd name="connsiteY4" fmla="*/ 1080000 h 1080000"/>
              <a:gd name="connsiteX5" fmla="*/ 0 w 1717457"/>
              <a:gd name="connsiteY5" fmla="*/ 1080000 h 1080000"/>
              <a:gd name="connsiteX6" fmla="*/ 0 w 1717457"/>
              <a:gd name="connsiteY6" fmla="*/ 0 h 1080000"/>
              <a:gd name="connsiteX0" fmla="*/ 0 w 1743648"/>
              <a:gd name="connsiteY0" fmla="*/ 0 h 1080000"/>
              <a:gd name="connsiteX1" fmla="*/ 1620000 w 1743648"/>
              <a:gd name="connsiteY1" fmla="*/ 0 h 1080000"/>
              <a:gd name="connsiteX2" fmla="*/ 1614861 w 1743648"/>
              <a:gd name="connsiteY2" fmla="*/ 399506 h 1080000"/>
              <a:gd name="connsiteX3" fmla="*/ 1479129 w 1743648"/>
              <a:gd name="connsiteY3" fmla="*/ 540000 h 1080000"/>
              <a:gd name="connsiteX4" fmla="*/ 1620000 w 1743648"/>
              <a:gd name="connsiteY4" fmla="*/ 1080000 h 1080000"/>
              <a:gd name="connsiteX5" fmla="*/ 0 w 1743648"/>
              <a:gd name="connsiteY5" fmla="*/ 1080000 h 1080000"/>
              <a:gd name="connsiteX6" fmla="*/ 0 w 1743648"/>
              <a:gd name="connsiteY6" fmla="*/ 0 h 1080000"/>
              <a:gd name="connsiteX0" fmla="*/ 0 w 1732244"/>
              <a:gd name="connsiteY0" fmla="*/ 0 h 1080000"/>
              <a:gd name="connsiteX1" fmla="*/ 1620000 w 1732244"/>
              <a:gd name="connsiteY1" fmla="*/ 0 h 1080000"/>
              <a:gd name="connsiteX2" fmla="*/ 1614861 w 1732244"/>
              <a:gd name="connsiteY2" fmla="*/ 399506 h 1080000"/>
              <a:gd name="connsiteX3" fmla="*/ 1479129 w 1732244"/>
              <a:gd name="connsiteY3" fmla="*/ 540000 h 1080000"/>
              <a:gd name="connsiteX4" fmla="*/ 1620000 w 1732244"/>
              <a:gd name="connsiteY4" fmla="*/ 1080000 h 1080000"/>
              <a:gd name="connsiteX5" fmla="*/ 0 w 1732244"/>
              <a:gd name="connsiteY5" fmla="*/ 1080000 h 1080000"/>
              <a:gd name="connsiteX6" fmla="*/ 0 w 1732244"/>
              <a:gd name="connsiteY6" fmla="*/ 0 h 1080000"/>
              <a:gd name="connsiteX0" fmla="*/ 0 w 1621189"/>
              <a:gd name="connsiteY0" fmla="*/ 0 h 1080000"/>
              <a:gd name="connsiteX1" fmla="*/ 1620000 w 1621189"/>
              <a:gd name="connsiteY1" fmla="*/ 0 h 1080000"/>
              <a:gd name="connsiteX2" fmla="*/ 1614861 w 1621189"/>
              <a:gd name="connsiteY2" fmla="*/ 399506 h 1080000"/>
              <a:gd name="connsiteX3" fmla="*/ 1479129 w 1621189"/>
              <a:gd name="connsiteY3" fmla="*/ 540000 h 1080000"/>
              <a:gd name="connsiteX4" fmla="*/ 1620000 w 1621189"/>
              <a:gd name="connsiteY4" fmla="*/ 1080000 h 1080000"/>
              <a:gd name="connsiteX5" fmla="*/ 0 w 1621189"/>
              <a:gd name="connsiteY5" fmla="*/ 1080000 h 1080000"/>
              <a:gd name="connsiteX6" fmla="*/ 0 w 1621189"/>
              <a:gd name="connsiteY6" fmla="*/ 0 h 1080000"/>
              <a:gd name="connsiteX0" fmla="*/ 0 w 1623818"/>
              <a:gd name="connsiteY0" fmla="*/ 0 h 1080000"/>
              <a:gd name="connsiteX1" fmla="*/ 1620000 w 1623818"/>
              <a:gd name="connsiteY1" fmla="*/ 0 h 1080000"/>
              <a:gd name="connsiteX2" fmla="*/ 1619624 w 1623818"/>
              <a:gd name="connsiteY2" fmla="*/ 399506 h 1080000"/>
              <a:gd name="connsiteX3" fmla="*/ 1479129 w 1623818"/>
              <a:gd name="connsiteY3" fmla="*/ 540000 h 1080000"/>
              <a:gd name="connsiteX4" fmla="*/ 1620000 w 1623818"/>
              <a:gd name="connsiteY4" fmla="*/ 1080000 h 1080000"/>
              <a:gd name="connsiteX5" fmla="*/ 0 w 1623818"/>
              <a:gd name="connsiteY5" fmla="*/ 1080000 h 1080000"/>
              <a:gd name="connsiteX6" fmla="*/ 0 w 1623818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620812"/>
              <a:gd name="connsiteY0" fmla="*/ 0 h 1080000"/>
              <a:gd name="connsiteX1" fmla="*/ 1620000 w 1620812"/>
              <a:gd name="connsiteY1" fmla="*/ 0 h 1080000"/>
              <a:gd name="connsiteX2" fmla="*/ 1619624 w 1620812"/>
              <a:gd name="connsiteY2" fmla="*/ 399506 h 1080000"/>
              <a:gd name="connsiteX3" fmla="*/ 1479129 w 1620812"/>
              <a:gd name="connsiteY3" fmla="*/ 540000 h 1080000"/>
              <a:gd name="connsiteX4" fmla="*/ 1620000 w 1620812"/>
              <a:gd name="connsiteY4" fmla="*/ 1080000 h 1080000"/>
              <a:gd name="connsiteX5" fmla="*/ 0 w 1620812"/>
              <a:gd name="connsiteY5" fmla="*/ 1080000 h 1080000"/>
              <a:gd name="connsiteX6" fmla="*/ 0 w 1620812"/>
              <a:gd name="connsiteY6" fmla="*/ 0 h 1080000"/>
              <a:gd name="connsiteX0" fmla="*/ 0 w 1711495"/>
              <a:gd name="connsiteY0" fmla="*/ 0 h 1080000"/>
              <a:gd name="connsiteX1" fmla="*/ 1620000 w 1711495"/>
              <a:gd name="connsiteY1" fmla="*/ 0 h 1080000"/>
              <a:gd name="connsiteX2" fmla="*/ 1619624 w 1711495"/>
              <a:gd name="connsiteY2" fmla="*/ 399506 h 1080000"/>
              <a:gd name="connsiteX3" fmla="*/ 1479129 w 1711495"/>
              <a:gd name="connsiteY3" fmla="*/ 540000 h 1080000"/>
              <a:gd name="connsiteX4" fmla="*/ 1505322 w 1711495"/>
              <a:gd name="connsiteY4" fmla="*/ 687638 h 1080000"/>
              <a:gd name="connsiteX5" fmla="*/ 1620000 w 1711495"/>
              <a:gd name="connsiteY5" fmla="*/ 1080000 h 1080000"/>
              <a:gd name="connsiteX6" fmla="*/ 0 w 1711495"/>
              <a:gd name="connsiteY6" fmla="*/ 1080000 h 1080000"/>
              <a:gd name="connsiteX7" fmla="*/ 0 w 1711495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7473"/>
              <a:gd name="connsiteY0" fmla="*/ 0 h 1080000"/>
              <a:gd name="connsiteX1" fmla="*/ 1620000 w 1737473"/>
              <a:gd name="connsiteY1" fmla="*/ 0 h 1080000"/>
              <a:gd name="connsiteX2" fmla="*/ 1619624 w 1737473"/>
              <a:gd name="connsiteY2" fmla="*/ 399506 h 1080000"/>
              <a:gd name="connsiteX3" fmla="*/ 1479129 w 1737473"/>
              <a:gd name="connsiteY3" fmla="*/ 540000 h 1080000"/>
              <a:gd name="connsiteX4" fmla="*/ 1622003 w 1737473"/>
              <a:gd name="connsiteY4" fmla="*/ 687638 h 1080000"/>
              <a:gd name="connsiteX5" fmla="*/ 1620000 w 1737473"/>
              <a:gd name="connsiteY5" fmla="*/ 1080000 h 1080000"/>
              <a:gd name="connsiteX6" fmla="*/ 0 w 1737473"/>
              <a:gd name="connsiteY6" fmla="*/ 1080000 h 1080000"/>
              <a:gd name="connsiteX7" fmla="*/ 0 w 1737473"/>
              <a:gd name="connsiteY7" fmla="*/ 0 h 1080000"/>
              <a:gd name="connsiteX0" fmla="*/ 0 w 1731421"/>
              <a:gd name="connsiteY0" fmla="*/ 0 h 1080000"/>
              <a:gd name="connsiteX1" fmla="*/ 1620000 w 1731421"/>
              <a:gd name="connsiteY1" fmla="*/ 0 h 1080000"/>
              <a:gd name="connsiteX2" fmla="*/ 1619624 w 1731421"/>
              <a:gd name="connsiteY2" fmla="*/ 399506 h 1080000"/>
              <a:gd name="connsiteX3" fmla="*/ 1479129 w 1731421"/>
              <a:gd name="connsiteY3" fmla="*/ 540000 h 1080000"/>
              <a:gd name="connsiteX4" fmla="*/ 1622003 w 1731421"/>
              <a:gd name="connsiteY4" fmla="*/ 687638 h 1080000"/>
              <a:gd name="connsiteX5" fmla="*/ 1620000 w 1731421"/>
              <a:gd name="connsiteY5" fmla="*/ 1080000 h 1080000"/>
              <a:gd name="connsiteX6" fmla="*/ 0 w 1731421"/>
              <a:gd name="connsiteY6" fmla="*/ 1080000 h 1080000"/>
              <a:gd name="connsiteX7" fmla="*/ 0 w 1731421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0 w 1622003"/>
              <a:gd name="connsiteY7" fmla="*/ 0 h 1080000"/>
              <a:gd name="connsiteX0" fmla="*/ 0 w 1622003"/>
              <a:gd name="connsiteY0" fmla="*/ 0 h 1080000"/>
              <a:gd name="connsiteX1" fmla="*/ 1620000 w 1622003"/>
              <a:gd name="connsiteY1" fmla="*/ 0 h 1080000"/>
              <a:gd name="connsiteX2" fmla="*/ 1619624 w 1622003"/>
              <a:gd name="connsiteY2" fmla="*/ 399506 h 1080000"/>
              <a:gd name="connsiteX3" fmla="*/ 1479129 w 1622003"/>
              <a:gd name="connsiteY3" fmla="*/ 540000 h 1080000"/>
              <a:gd name="connsiteX4" fmla="*/ 1622003 w 1622003"/>
              <a:gd name="connsiteY4" fmla="*/ 687638 h 1080000"/>
              <a:gd name="connsiteX5" fmla="*/ 1620000 w 1622003"/>
              <a:gd name="connsiteY5" fmla="*/ 1080000 h 1080000"/>
              <a:gd name="connsiteX6" fmla="*/ 0 w 1622003"/>
              <a:gd name="connsiteY6" fmla="*/ 1080000 h 1080000"/>
              <a:gd name="connsiteX7" fmla="*/ 372 w 1622003"/>
              <a:gd name="connsiteY7" fmla="*/ 542381 h 1080000"/>
              <a:gd name="connsiteX8" fmla="*/ 0 w 1622003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815 w 1622818"/>
              <a:gd name="connsiteY0" fmla="*/ 0 h 1080000"/>
              <a:gd name="connsiteX1" fmla="*/ 1620815 w 1622818"/>
              <a:gd name="connsiteY1" fmla="*/ 0 h 1080000"/>
              <a:gd name="connsiteX2" fmla="*/ 1620439 w 1622818"/>
              <a:gd name="connsiteY2" fmla="*/ 399506 h 1080000"/>
              <a:gd name="connsiteX3" fmla="*/ 1479944 w 1622818"/>
              <a:gd name="connsiteY3" fmla="*/ 540000 h 1080000"/>
              <a:gd name="connsiteX4" fmla="*/ 1622818 w 1622818"/>
              <a:gd name="connsiteY4" fmla="*/ 687638 h 1080000"/>
              <a:gd name="connsiteX5" fmla="*/ 1620815 w 1622818"/>
              <a:gd name="connsiteY5" fmla="*/ 1080000 h 1080000"/>
              <a:gd name="connsiteX6" fmla="*/ 815 w 1622818"/>
              <a:gd name="connsiteY6" fmla="*/ 1080000 h 1080000"/>
              <a:gd name="connsiteX7" fmla="*/ 1187 w 1622818"/>
              <a:gd name="connsiteY7" fmla="*/ 542381 h 1080000"/>
              <a:gd name="connsiteX8" fmla="*/ 815 w 1622818"/>
              <a:gd name="connsiteY8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20685 w 1742688"/>
              <a:gd name="connsiteY9" fmla="*/ 0 h 1080000"/>
              <a:gd name="connsiteX0" fmla="*/ 2397 w 1624400"/>
              <a:gd name="connsiteY0" fmla="*/ 0 h 1080000"/>
              <a:gd name="connsiteX1" fmla="*/ 1622397 w 1624400"/>
              <a:gd name="connsiteY1" fmla="*/ 0 h 1080000"/>
              <a:gd name="connsiteX2" fmla="*/ 1622021 w 1624400"/>
              <a:gd name="connsiteY2" fmla="*/ 399506 h 1080000"/>
              <a:gd name="connsiteX3" fmla="*/ 1481526 w 1624400"/>
              <a:gd name="connsiteY3" fmla="*/ 540000 h 1080000"/>
              <a:gd name="connsiteX4" fmla="*/ 1624400 w 1624400"/>
              <a:gd name="connsiteY4" fmla="*/ 687638 h 1080000"/>
              <a:gd name="connsiteX5" fmla="*/ 1622397 w 1624400"/>
              <a:gd name="connsiteY5" fmla="*/ 1080000 h 1080000"/>
              <a:gd name="connsiteX6" fmla="*/ 2397 w 1624400"/>
              <a:gd name="connsiteY6" fmla="*/ 1080000 h 1080000"/>
              <a:gd name="connsiteX7" fmla="*/ 388 w 1624400"/>
              <a:gd name="connsiteY7" fmla="*/ 687638 h 1080000"/>
              <a:gd name="connsiteX8" fmla="*/ 2769 w 1624400"/>
              <a:gd name="connsiteY8" fmla="*/ 542381 h 1080000"/>
              <a:gd name="connsiteX9" fmla="*/ 2397 w 1624400"/>
              <a:gd name="connsiteY9" fmla="*/ 0 h 1080000"/>
              <a:gd name="connsiteX0" fmla="*/ 2009 w 1624012"/>
              <a:gd name="connsiteY0" fmla="*/ 0 h 1080000"/>
              <a:gd name="connsiteX1" fmla="*/ 1622009 w 1624012"/>
              <a:gd name="connsiteY1" fmla="*/ 0 h 1080000"/>
              <a:gd name="connsiteX2" fmla="*/ 1621633 w 1624012"/>
              <a:gd name="connsiteY2" fmla="*/ 399506 h 1080000"/>
              <a:gd name="connsiteX3" fmla="*/ 1481138 w 1624012"/>
              <a:gd name="connsiteY3" fmla="*/ 540000 h 1080000"/>
              <a:gd name="connsiteX4" fmla="*/ 1624012 w 1624012"/>
              <a:gd name="connsiteY4" fmla="*/ 687638 h 1080000"/>
              <a:gd name="connsiteX5" fmla="*/ 1622009 w 1624012"/>
              <a:gd name="connsiteY5" fmla="*/ 1080000 h 1080000"/>
              <a:gd name="connsiteX6" fmla="*/ 2009 w 1624012"/>
              <a:gd name="connsiteY6" fmla="*/ 1080000 h 1080000"/>
              <a:gd name="connsiteX7" fmla="*/ 0 w 1624012"/>
              <a:gd name="connsiteY7" fmla="*/ 687638 h 1080000"/>
              <a:gd name="connsiteX8" fmla="*/ 2381 w 1624012"/>
              <a:gd name="connsiteY8" fmla="*/ 542381 h 1080000"/>
              <a:gd name="connsiteX9" fmla="*/ 2009 w 1624012"/>
              <a:gd name="connsiteY9" fmla="*/ 0 h 1080000"/>
              <a:gd name="connsiteX0" fmla="*/ 3406 w 1625409"/>
              <a:gd name="connsiteY0" fmla="*/ 0 h 1080000"/>
              <a:gd name="connsiteX1" fmla="*/ 1623406 w 1625409"/>
              <a:gd name="connsiteY1" fmla="*/ 0 h 1080000"/>
              <a:gd name="connsiteX2" fmla="*/ 1623030 w 1625409"/>
              <a:gd name="connsiteY2" fmla="*/ 399506 h 1080000"/>
              <a:gd name="connsiteX3" fmla="*/ 1482535 w 1625409"/>
              <a:gd name="connsiteY3" fmla="*/ 540000 h 1080000"/>
              <a:gd name="connsiteX4" fmla="*/ 1625409 w 1625409"/>
              <a:gd name="connsiteY4" fmla="*/ 687638 h 1080000"/>
              <a:gd name="connsiteX5" fmla="*/ 1623406 w 1625409"/>
              <a:gd name="connsiteY5" fmla="*/ 1080000 h 1080000"/>
              <a:gd name="connsiteX6" fmla="*/ 3406 w 1625409"/>
              <a:gd name="connsiteY6" fmla="*/ 1080000 h 1080000"/>
              <a:gd name="connsiteX7" fmla="*/ 1397 w 1625409"/>
              <a:gd name="connsiteY7" fmla="*/ 687638 h 1080000"/>
              <a:gd name="connsiteX8" fmla="*/ 3778 w 1625409"/>
              <a:gd name="connsiteY8" fmla="*/ 542381 h 1080000"/>
              <a:gd name="connsiteX9" fmla="*/ 3406 w 1625409"/>
              <a:gd name="connsiteY9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2905 w 1624908"/>
              <a:gd name="connsiteY9" fmla="*/ 0 h 1080000"/>
              <a:gd name="connsiteX0" fmla="*/ 120685 w 1742688"/>
              <a:gd name="connsiteY0" fmla="*/ 0 h 1080000"/>
              <a:gd name="connsiteX1" fmla="*/ 1740685 w 1742688"/>
              <a:gd name="connsiteY1" fmla="*/ 0 h 1080000"/>
              <a:gd name="connsiteX2" fmla="*/ 1740309 w 1742688"/>
              <a:gd name="connsiteY2" fmla="*/ 399506 h 1080000"/>
              <a:gd name="connsiteX3" fmla="*/ 1599814 w 1742688"/>
              <a:gd name="connsiteY3" fmla="*/ 540000 h 1080000"/>
              <a:gd name="connsiteX4" fmla="*/ 1742688 w 1742688"/>
              <a:gd name="connsiteY4" fmla="*/ 687638 h 1080000"/>
              <a:gd name="connsiteX5" fmla="*/ 1740685 w 1742688"/>
              <a:gd name="connsiteY5" fmla="*/ 1080000 h 1080000"/>
              <a:gd name="connsiteX6" fmla="*/ 120685 w 1742688"/>
              <a:gd name="connsiteY6" fmla="*/ 1080000 h 1080000"/>
              <a:gd name="connsiteX7" fmla="*/ 118676 w 1742688"/>
              <a:gd name="connsiteY7" fmla="*/ 687638 h 1080000"/>
              <a:gd name="connsiteX8" fmla="*/ 121057 w 1742688"/>
              <a:gd name="connsiteY8" fmla="*/ 542381 h 1080000"/>
              <a:gd name="connsiteX9" fmla="*/ 118676 w 1742688"/>
              <a:gd name="connsiteY9" fmla="*/ 394744 h 1080000"/>
              <a:gd name="connsiteX10" fmla="*/ 120685 w 174268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3277 w 1624908"/>
              <a:gd name="connsiteY8" fmla="*/ 542381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08052 w 1624908"/>
              <a:gd name="connsiteY8" fmla="*/ 544762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79490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90019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5256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143771 w 1624908"/>
              <a:gd name="connsiteY8" fmla="*/ 539999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82034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211956 w 1624908"/>
              <a:gd name="connsiteY8" fmla="*/ 543174 h 1080000"/>
              <a:gd name="connsiteX9" fmla="*/ 896 w 1624908"/>
              <a:gd name="connsiteY9" fmla="*/ 394744 h 1080000"/>
              <a:gd name="connsiteX10" fmla="*/ 2905 w 1624908"/>
              <a:gd name="connsiteY10" fmla="*/ 0 h 1080000"/>
              <a:gd name="connsiteX0" fmla="*/ 2905 w 1624908"/>
              <a:gd name="connsiteY0" fmla="*/ 0 h 1080000"/>
              <a:gd name="connsiteX1" fmla="*/ 1622905 w 1624908"/>
              <a:gd name="connsiteY1" fmla="*/ 0 h 1080000"/>
              <a:gd name="connsiteX2" fmla="*/ 1622529 w 1624908"/>
              <a:gd name="connsiteY2" fmla="*/ 399506 h 1080000"/>
              <a:gd name="connsiteX3" fmla="*/ 1416949 w 1624908"/>
              <a:gd name="connsiteY3" fmla="*/ 540000 h 1080000"/>
              <a:gd name="connsiteX4" fmla="*/ 1624908 w 1624908"/>
              <a:gd name="connsiteY4" fmla="*/ 687638 h 1080000"/>
              <a:gd name="connsiteX5" fmla="*/ 1622905 w 1624908"/>
              <a:gd name="connsiteY5" fmla="*/ 1080000 h 1080000"/>
              <a:gd name="connsiteX6" fmla="*/ 2905 w 1624908"/>
              <a:gd name="connsiteY6" fmla="*/ 1080000 h 1080000"/>
              <a:gd name="connsiteX7" fmla="*/ 896 w 1624908"/>
              <a:gd name="connsiteY7" fmla="*/ 687638 h 1080000"/>
              <a:gd name="connsiteX8" fmla="*/ 896 w 1624908"/>
              <a:gd name="connsiteY8" fmla="*/ 394744 h 1080000"/>
              <a:gd name="connsiteX9" fmla="*/ 2905 w 1624908"/>
              <a:gd name="connsiteY9" fmla="*/ 0 h 1080000"/>
              <a:gd name="connsiteX0" fmla="*/ 120671 w 1742674"/>
              <a:gd name="connsiteY0" fmla="*/ 0 h 1080000"/>
              <a:gd name="connsiteX1" fmla="*/ 1740671 w 1742674"/>
              <a:gd name="connsiteY1" fmla="*/ 0 h 1080000"/>
              <a:gd name="connsiteX2" fmla="*/ 1740295 w 1742674"/>
              <a:gd name="connsiteY2" fmla="*/ 399506 h 1080000"/>
              <a:gd name="connsiteX3" fmla="*/ 1534715 w 1742674"/>
              <a:gd name="connsiteY3" fmla="*/ 540000 h 1080000"/>
              <a:gd name="connsiteX4" fmla="*/ 1742674 w 1742674"/>
              <a:gd name="connsiteY4" fmla="*/ 687638 h 1080000"/>
              <a:gd name="connsiteX5" fmla="*/ 1740671 w 1742674"/>
              <a:gd name="connsiteY5" fmla="*/ 1080000 h 1080000"/>
              <a:gd name="connsiteX6" fmla="*/ 120671 w 1742674"/>
              <a:gd name="connsiteY6" fmla="*/ 1080000 h 1080000"/>
              <a:gd name="connsiteX7" fmla="*/ 118662 w 1742674"/>
              <a:gd name="connsiteY7" fmla="*/ 687638 h 1080000"/>
              <a:gd name="connsiteX8" fmla="*/ 120671 w 1742674"/>
              <a:gd name="connsiteY8" fmla="*/ 0 h 1080000"/>
              <a:gd name="connsiteX0" fmla="*/ 202500 w 1824503"/>
              <a:gd name="connsiteY0" fmla="*/ 0 h 1080000"/>
              <a:gd name="connsiteX1" fmla="*/ 1822500 w 1824503"/>
              <a:gd name="connsiteY1" fmla="*/ 0 h 1080000"/>
              <a:gd name="connsiteX2" fmla="*/ 1822124 w 1824503"/>
              <a:gd name="connsiteY2" fmla="*/ 399506 h 1080000"/>
              <a:gd name="connsiteX3" fmla="*/ 1616544 w 1824503"/>
              <a:gd name="connsiteY3" fmla="*/ 540000 h 1080000"/>
              <a:gd name="connsiteX4" fmla="*/ 1824503 w 1824503"/>
              <a:gd name="connsiteY4" fmla="*/ 687638 h 1080000"/>
              <a:gd name="connsiteX5" fmla="*/ 1822500 w 1824503"/>
              <a:gd name="connsiteY5" fmla="*/ 1080000 h 1080000"/>
              <a:gd name="connsiteX6" fmla="*/ 202500 w 1824503"/>
              <a:gd name="connsiteY6" fmla="*/ 1080000 h 1080000"/>
              <a:gd name="connsiteX7" fmla="*/ 202500 w 1824503"/>
              <a:gd name="connsiteY7" fmla="*/ 0 h 1080000"/>
              <a:gd name="connsiteX0" fmla="*/ 121122 w 1743125"/>
              <a:gd name="connsiteY0" fmla="*/ 0 h 1080000"/>
              <a:gd name="connsiteX1" fmla="*/ 1741122 w 1743125"/>
              <a:gd name="connsiteY1" fmla="*/ 0 h 1080000"/>
              <a:gd name="connsiteX2" fmla="*/ 1740746 w 1743125"/>
              <a:gd name="connsiteY2" fmla="*/ 399506 h 1080000"/>
              <a:gd name="connsiteX3" fmla="*/ 1535166 w 1743125"/>
              <a:gd name="connsiteY3" fmla="*/ 540000 h 1080000"/>
              <a:gd name="connsiteX4" fmla="*/ 1743125 w 1743125"/>
              <a:gd name="connsiteY4" fmla="*/ 687638 h 1080000"/>
              <a:gd name="connsiteX5" fmla="*/ 1741122 w 1743125"/>
              <a:gd name="connsiteY5" fmla="*/ 1080000 h 1080000"/>
              <a:gd name="connsiteX6" fmla="*/ 121122 w 1743125"/>
              <a:gd name="connsiteY6" fmla="*/ 1080000 h 1080000"/>
              <a:gd name="connsiteX7" fmla="*/ 121122 w 1743125"/>
              <a:gd name="connsiteY7" fmla="*/ 0 h 1080000"/>
              <a:gd name="connsiteX0" fmla="*/ 2950 w 1624953"/>
              <a:gd name="connsiteY0" fmla="*/ 0 h 1080000"/>
              <a:gd name="connsiteX1" fmla="*/ 1622950 w 1624953"/>
              <a:gd name="connsiteY1" fmla="*/ 0 h 1080000"/>
              <a:gd name="connsiteX2" fmla="*/ 1622574 w 1624953"/>
              <a:gd name="connsiteY2" fmla="*/ 399506 h 1080000"/>
              <a:gd name="connsiteX3" fmla="*/ 1416994 w 1624953"/>
              <a:gd name="connsiteY3" fmla="*/ 540000 h 1080000"/>
              <a:gd name="connsiteX4" fmla="*/ 1624953 w 1624953"/>
              <a:gd name="connsiteY4" fmla="*/ 687638 h 1080000"/>
              <a:gd name="connsiteX5" fmla="*/ 1622950 w 1624953"/>
              <a:gd name="connsiteY5" fmla="*/ 1080000 h 1080000"/>
              <a:gd name="connsiteX6" fmla="*/ 2950 w 1624953"/>
              <a:gd name="connsiteY6" fmla="*/ 1080000 h 1080000"/>
              <a:gd name="connsiteX7" fmla="*/ 2950 w 1624953"/>
              <a:gd name="connsiteY7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4953" h="1080000">
                <a:moveTo>
                  <a:pt x="2950" y="0"/>
                </a:moveTo>
                <a:lnTo>
                  <a:pt x="1622950" y="0"/>
                </a:lnTo>
                <a:cubicBezTo>
                  <a:pt x="1624203" y="189616"/>
                  <a:pt x="1623952" y="194990"/>
                  <a:pt x="1622574" y="399506"/>
                </a:cubicBezTo>
                <a:cubicBezTo>
                  <a:pt x="1425910" y="533163"/>
                  <a:pt x="1619808" y="399597"/>
                  <a:pt x="1416994" y="540000"/>
                </a:cubicBezTo>
                <a:cubicBezTo>
                  <a:pt x="1624954" y="689622"/>
                  <a:pt x="1426625" y="546044"/>
                  <a:pt x="1624953" y="687638"/>
                </a:cubicBezTo>
                <a:cubicBezTo>
                  <a:pt x="1622238" y="787163"/>
                  <a:pt x="1621425" y="928881"/>
                  <a:pt x="1622950" y="1080000"/>
                </a:cubicBezTo>
                <a:lnTo>
                  <a:pt x="2950" y="1080000"/>
                </a:lnTo>
                <a:cubicBezTo>
                  <a:pt x="-2060" y="754743"/>
                  <a:pt x="263" y="275250"/>
                  <a:pt x="2950" y="0"/>
                </a:cubicBezTo>
                <a:close/>
              </a:path>
            </a:pathLst>
          </a:custGeom>
          <a:ln w="222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76793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646464"/>
      </a:dk2>
      <a:lt2>
        <a:srgbClr val="DCDCDC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22225"/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4925">
          <a:solidFill>
            <a:schemeClr val="accent2"/>
          </a:solidFill>
          <a:prstDash val="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80</Words>
  <Application>Microsoft Office PowerPoint</Application>
  <PresentationFormat>A4-Papier (210 x 297 mm)</PresentationFormat>
  <Paragraphs>29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</dc:creator>
  <cp:lastModifiedBy>Regina</cp:lastModifiedBy>
  <cp:revision>9</cp:revision>
  <dcterms:created xsi:type="dcterms:W3CDTF">2021-06-15T08:23:44Z</dcterms:created>
  <dcterms:modified xsi:type="dcterms:W3CDTF">2021-06-15T09:36:05Z</dcterms:modified>
</cp:coreProperties>
</file>