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318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4F48F-6734-496D-8643-E0D346BCF697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916FB-0FF6-4E0B-89EE-92E1C97AF2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644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6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15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63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43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49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97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9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1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3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B2F7AE4-E3D2-4738-A222-E987D76C3F7F}"/>
              </a:ext>
            </a:extLst>
          </p:cNvPr>
          <p:cNvSpPr/>
          <p:nvPr/>
        </p:nvSpPr>
        <p:spPr>
          <a:xfrm>
            <a:off x="36000" y="540000"/>
            <a:ext cx="144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92429CC-9FD4-48BE-8C08-0AFD7CB3E5C4}"/>
              </a:ext>
            </a:extLst>
          </p:cNvPr>
          <p:cNvSpPr/>
          <p:nvPr/>
        </p:nvSpPr>
        <p:spPr>
          <a:xfrm>
            <a:off x="1795581" y="53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11C16C6-4DC3-4D73-BECB-6002988C4F4E}"/>
              </a:ext>
            </a:extLst>
          </p:cNvPr>
          <p:cNvSpPr/>
          <p:nvPr/>
        </p:nvSpPr>
        <p:spPr>
          <a:xfrm>
            <a:off x="3555039" y="53505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86869B9-F604-4E7A-BD48-7782B7337067}"/>
              </a:ext>
            </a:extLst>
          </p:cNvPr>
          <p:cNvSpPr/>
          <p:nvPr/>
        </p:nvSpPr>
        <p:spPr>
          <a:xfrm>
            <a:off x="5313314" y="53505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A5C89F9-8F41-464B-8AED-AD83206E16A1}"/>
              </a:ext>
            </a:extLst>
          </p:cNvPr>
          <p:cNvSpPr/>
          <p:nvPr/>
        </p:nvSpPr>
        <p:spPr>
          <a:xfrm>
            <a:off x="7080904" y="179505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17233F0-F579-494F-BBFD-62F58F0DA679}"/>
              </a:ext>
            </a:extLst>
          </p:cNvPr>
          <p:cNvSpPr/>
          <p:nvPr/>
        </p:nvSpPr>
        <p:spPr>
          <a:xfrm>
            <a:off x="1247247" y="179505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A10D956-D228-49D2-A403-C43D7356F893}"/>
              </a:ext>
            </a:extLst>
          </p:cNvPr>
          <p:cNvSpPr/>
          <p:nvPr/>
        </p:nvSpPr>
        <p:spPr>
          <a:xfrm>
            <a:off x="3120904" y="179505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EA24AF6-E74E-4B6A-A472-666779297425}"/>
              </a:ext>
            </a:extLst>
          </p:cNvPr>
          <p:cNvSpPr/>
          <p:nvPr/>
        </p:nvSpPr>
        <p:spPr>
          <a:xfrm>
            <a:off x="5100904" y="179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E023360-62ED-4084-B1A3-9B6C2D754117}"/>
              </a:ext>
            </a:extLst>
          </p:cNvPr>
          <p:cNvSpPr/>
          <p:nvPr/>
        </p:nvSpPr>
        <p:spPr>
          <a:xfrm>
            <a:off x="7080904" y="305505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A54417B-0726-4593-B7AC-5DB8C215F8E0}"/>
              </a:ext>
            </a:extLst>
          </p:cNvPr>
          <p:cNvSpPr/>
          <p:nvPr/>
        </p:nvSpPr>
        <p:spPr>
          <a:xfrm>
            <a:off x="1247247" y="305505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807EFE6-41FE-4CD8-A012-DBB1D28B7274}"/>
              </a:ext>
            </a:extLst>
          </p:cNvPr>
          <p:cNvSpPr/>
          <p:nvPr/>
        </p:nvSpPr>
        <p:spPr>
          <a:xfrm>
            <a:off x="3120904" y="305505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408A38A-43DB-4951-90FB-38BCDCA1977B}"/>
              </a:ext>
            </a:extLst>
          </p:cNvPr>
          <p:cNvSpPr/>
          <p:nvPr/>
        </p:nvSpPr>
        <p:spPr>
          <a:xfrm>
            <a:off x="5100904" y="305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337CB31-A4CA-409C-9EB6-F48C856A5885}"/>
              </a:ext>
            </a:extLst>
          </p:cNvPr>
          <p:cNvSpPr/>
          <p:nvPr/>
        </p:nvSpPr>
        <p:spPr>
          <a:xfrm>
            <a:off x="7080904" y="431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D1F772FA-FC53-4ABB-81C8-3B35C8CEDE17}"/>
              </a:ext>
            </a:extLst>
          </p:cNvPr>
          <p:cNvSpPr/>
          <p:nvPr/>
        </p:nvSpPr>
        <p:spPr>
          <a:xfrm>
            <a:off x="1247247" y="431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39953F7-2CCC-4757-BC7D-88BD6F167279}"/>
              </a:ext>
            </a:extLst>
          </p:cNvPr>
          <p:cNvSpPr/>
          <p:nvPr/>
        </p:nvSpPr>
        <p:spPr>
          <a:xfrm>
            <a:off x="3120904" y="431505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43B3814-0A8B-45D3-AEC3-4305A0F0BD72}"/>
              </a:ext>
            </a:extLst>
          </p:cNvPr>
          <p:cNvSpPr/>
          <p:nvPr/>
        </p:nvSpPr>
        <p:spPr>
          <a:xfrm>
            <a:off x="5100904" y="431505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E3F79D9D-79C0-4A6E-98E3-3957BA41F5EB}"/>
              </a:ext>
            </a:extLst>
          </p:cNvPr>
          <p:cNvSpPr/>
          <p:nvPr/>
        </p:nvSpPr>
        <p:spPr>
          <a:xfrm>
            <a:off x="8829864" y="540000"/>
            <a:ext cx="720000" cy="198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3E6D4B2E-3E7A-43ED-A36D-D596061DA538}"/>
              </a:ext>
            </a:extLst>
          </p:cNvPr>
          <p:cNvSpPr/>
          <p:nvPr/>
        </p:nvSpPr>
        <p:spPr>
          <a:xfrm>
            <a:off x="7071589" y="53505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D6AECB54-4F25-4E0A-B40C-65FD8BBCFA86}"/>
              </a:ext>
            </a:extLst>
          </p:cNvPr>
          <p:cNvSpPr/>
          <p:nvPr/>
        </p:nvSpPr>
        <p:spPr>
          <a:xfrm>
            <a:off x="218287" y="1795055"/>
            <a:ext cx="720000" cy="198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AF21E9D-3638-40DA-8991-6F5252616682}"/>
              </a:ext>
            </a:extLst>
          </p:cNvPr>
          <p:cNvSpPr/>
          <p:nvPr/>
        </p:nvSpPr>
        <p:spPr>
          <a:xfrm>
            <a:off x="8829864" y="3055055"/>
            <a:ext cx="720000" cy="198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F53BF746-7C3A-447C-8DCD-26B492B83926}"/>
              </a:ext>
            </a:extLst>
          </p:cNvPr>
          <p:cNvSpPr/>
          <p:nvPr/>
        </p:nvSpPr>
        <p:spPr>
          <a:xfrm>
            <a:off x="212686" y="4310110"/>
            <a:ext cx="720000" cy="198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1052E59-15E2-477D-9970-C70737CE0910}"/>
              </a:ext>
            </a:extLst>
          </p:cNvPr>
          <p:cNvSpPr/>
          <p:nvPr/>
        </p:nvSpPr>
        <p:spPr>
          <a:xfrm>
            <a:off x="1247247" y="5570110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E6E88582-8952-40DF-863A-80760373E37C}"/>
              </a:ext>
            </a:extLst>
          </p:cNvPr>
          <p:cNvSpPr/>
          <p:nvPr/>
        </p:nvSpPr>
        <p:spPr>
          <a:xfrm>
            <a:off x="3006828" y="5565165"/>
            <a:ext cx="1440000" cy="7200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7F8FC70-32B8-44C3-A1F8-0FB944C08A2E}"/>
              </a:ext>
            </a:extLst>
          </p:cNvPr>
          <p:cNvSpPr/>
          <p:nvPr/>
        </p:nvSpPr>
        <p:spPr>
          <a:xfrm>
            <a:off x="4766286" y="5565165"/>
            <a:ext cx="1440000" cy="720000"/>
          </a:xfrm>
          <a:prstGeom prst="rect">
            <a:avLst/>
          </a:prstGeom>
          <a:solidFill>
            <a:schemeClr val="accent3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203A6899-5939-4B2F-80AB-F9A512A54FE2}"/>
              </a:ext>
            </a:extLst>
          </p:cNvPr>
          <p:cNvSpPr/>
          <p:nvPr/>
        </p:nvSpPr>
        <p:spPr>
          <a:xfrm>
            <a:off x="6524561" y="5565165"/>
            <a:ext cx="1440000" cy="72000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49FD0C2-6ECC-4DA8-957D-E9B744F6B430}"/>
              </a:ext>
            </a:extLst>
          </p:cNvPr>
          <p:cNvSpPr/>
          <p:nvPr/>
        </p:nvSpPr>
        <p:spPr>
          <a:xfrm>
            <a:off x="8282836" y="5565165"/>
            <a:ext cx="144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Ziel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B8F993DC-3D90-4B33-A60A-4AEAD06FD185}"/>
              </a:ext>
            </a:extLst>
          </p:cNvPr>
          <p:cNvCxnSpPr>
            <a:stCxn id="2" idx="3"/>
            <a:endCxn id="4" idx="1"/>
          </p:cNvCxnSpPr>
          <p:nvPr/>
        </p:nvCxnSpPr>
        <p:spPr>
          <a:xfrm flipV="1">
            <a:off x="1476000" y="895055"/>
            <a:ext cx="319581" cy="4945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5BE0DEC0-EA08-48C3-A7ED-3301829A9229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3235581" y="895055"/>
            <a:ext cx="319458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AEA9AE05-8B55-4AEE-917A-EBEE0C5CAE0C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4995039" y="895055"/>
            <a:ext cx="318275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2DCF3358-E438-41A8-B6BA-67B893CEF672}"/>
              </a:ext>
            </a:extLst>
          </p:cNvPr>
          <p:cNvCxnSpPr>
            <a:stCxn id="7" idx="3"/>
            <a:endCxn id="37" idx="1"/>
          </p:cNvCxnSpPr>
          <p:nvPr/>
        </p:nvCxnSpPr>
        <p:spPr>
          <a:xfrm>
            <a:off x="6753314" y="895055"/>
            <a:ext cx="318275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F9E8CBA6-17B6-432C-B709-C02AD00CC8A1}"/>
              </a:ext>
            </a:extLst>
          </p:cNvPr>
          <p:cNvCxnSpPr>
            <a:stCxn id="37" idx="3"/>
          </p:cNvCxnSpPr>
          <p:nvPr/>
        </p:nvCxnSpPr>
        <p:spPr>
          <a:xfrm>
            <a:off x="8511589" y="895055"/>
            <a:ext cx="318275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859AA04B-DCD7-4E43-95F9-D718402A661E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8520904" y="2155055"/>
            <a:ext cx="30896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3D464F10-3BF0-43F3-AD1D-CE2D4E13A5AF}"/>
              </a:ext>
            </a:extLst>
          </p:cNvPr>
          <p:cNvCxnSpPr>
            <a:stCxn id="8" idx="1"/>
            <a:endCxn id="12" idx="3"/>
          </p:cNvCxnSpPr>
          <p:nvPr/>
        </p:nvCxnSpPr>
        <p:spPr>
          <a:xfrm flipH="1">
            <a:off x="6540904" y="215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ACCD61EF-62AA-4D22-9998-94D91EF02D1F}"/>
              </a:ext>
            </a:extLst>
          </p:cNvPr>
          <p:cNvCxnSpPr>
            <a:stCxn id="12" idx="1"/>
            <a:endCxn id="11" idx="3"/>
          </p:cNvCxnSpPr>
          <p:nvPr/>
        </p:nvCxnSpPr>
        <p:spPr>
          <a:xfrm flipH="1">
            <a:off x="4560904" y="215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5F244CB-C805-4D7E-9CFF-99BB78F1115E}"/>
              </a:ext>
            </a:extLst>
          </p:cNvPr>
          <p:cNvCxnSpPr>
            <a:stCxn id="11" idx="1"/>
            <a:endCxn id="9" idx="3"/>
          </p:cNvCxnSpPr>
          <p:nvPr/>
        </p:nvCxnSpPr>
        <p:spPr>
          <a:xfrm flipH="1">
            <a:off x="2687247" y="2155055"/>
            <a:ext cx="433657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D149D6B3-431B-4D5F-9926-7509656A71C5}"/>
              </a:ext>
            </a:extLst>
          </p:cNvPr>
          <p:cNvCxnSpPr>
            <a:stCxn id="9" idx="1"/>
          </p:cNvCxnSpPr>
          <p:nvPr/>
        </p:nvCxnSpPr>
        <p:spPr>
          <a:xfrm flipH="1">
            <a:off x="932686" y="2155055"/>
            <a:ext cx="314561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9CF65424-F43A-4843-8B23-21D067AF32BA}"/>
              </a:ext>
            </a:extLst>
          </p:cNvPr>
          <p:cNvCxnSpPr>
            <a:endCxn id="15" idx="1"/>
          </p:cNvCxnSpPr>
          <p:nvPr/>
        </p:nvCxnSpPr>
        <p:spPr>
          <a:xfrm flipV="1">
            <a:off x="932686" y="3415055"/>
            <a:ext cx="314561" cy="13945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5E066210-DE22-4620-91FC-A64EFB39C0E5}"/>
              </a:ext>
            </a:extLst>
          </p:cNvPr>
          <p:cNvCxnSpPr>
            <a:stCxn id="15" idx="3"/>
            <a:endCxn id="17" idx="1"/>
          </p:cNvCxnSpPr>
          <p:nvPr/>
        </p:nvCxnSpPr>
        <p:spPr>
          <a:xfrm>
            <a:off x="2687247" y="3415055"/>
            <a:ext cx="433657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9ED3A852-419B-46E1-808B-C534E6995EB4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>
            <a:off x="4560904" y="341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45F56507-17FC-44BE-93FA-DFB10AA5546C}"/>
              </a:ext>
            </a:extLst>
          </p:cNvPr>
          <p:cNvCxnSpPr>
            <a:stCxn id="18" idx="3"/>
            <a:endCxn id="14" idx="1"/>
          </p:cNvCxnSpPr>
          <p:nvPr/>
        </p:nvCxnSpPr>
        <p:spPr>
          <a:xfrm>
            <a:off x="6540904" y="341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E79B2B3A-DA23-4B6C-87D7-B87B5150F6EB}"/>
              </a:ext>
            </a:extLst>
          </p:cNvPr>
          <p:cNvCxnSpPr>
            <a:stCxn id="14" idx="3"/>
          </p:cNvCxnSpPr>
          <p:nvPr/>
        </p:nvCxnSpPr>
        <p:spPr>
          <a:xfrm>
            <a:off x="8520904" y="3415055"/>
            <a:ext cx="30896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>
            <a:extLst>
              <a:ext uri="{FF2B5EF4-FFF2-40B4-BE49-F238E27FC236}">
                <a16:creationId xmlns:a16="http://schemas.microsoft.com/office/drawing/2014/main" id="{B0213BE8-B1D9-4089-99B7-C37CADA12625}"/>
              </a:ext>
            </a:extLst>
          </p:cNvPr>
          <p:cNvCxnSpPr>
            <a:endCxn id="20" idx="3"/>
          </p:cNvCxnSpPr>
          <p:nvPr/>
        </p:nvCxnSpPr>
        <p:spPr>
          <a:xfrm flipH="1">
            <a:off x="8520904" y="4663138"/>
            <a:ext cx="30896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>
            <a:extLst>
              <a:ext uri="{FF2B5EF4-FFF2-40B4-BE49-F238E27FC236}">
                <a16:creationId xmlns:a16="http://schemas.microsoft.com/office/drawing/2014/main" id="{F36C0604-67F4-4916-ABB4-9CB867FEC46F}"/>
              </a:ext>
            </a:extLst>
          </p:cNvPr>
          <p:cNvCxnSpPr>
            <a:stCxn id="20" idx="1"/>
            <a:endCxn id="24" idx="3"/>
          </p:cNvCxnSpPr>
          <p:nvPr/>
        </p:nvCxnSpPr>
        <p:spPr>
          <a:xfrm flipH="1">
            <a:off x="6540904" y="467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43FA70E8-8896-4FB6-A7D2-4625E314C7FA}"/>
              </a:ext>
            </a:extLst>
          </p:cNvPr>
          <p:cNvCxnSpPr>
            <a:stCxn id="24" idx="1"/>
            <a:endCxn id="23" idx="3"/>
          </p:cNvCxnSpPr>
          <p:nvPr/>
        </p:nvCxnSpPr>
        <p:spPr>
          <a:xfrm flipH="1">
            <a:off x="4560904" y="4675055"/>
            <a:ext cx="5400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>
            <a:extLst>
              <a:ext uri="{FF2B5EF4-FFF2-40B4-BE49-F238E27FC236}">
                <a16:creationId xmlns:a16="http://schemas.microsoft.com/office/drawing/2014/main" id="{A85058F6-5D2B-404A-9DA9-6008A1C02CE6}"/>
              </a:ext>
            </a:extLst>
          </p:cNvPr>
          <p:cNvCxnSpPr>
            <a:stCxn id="23" idx="1"/>
            <a:endCxn id="21" idx="3"/>
          </p:cNvCxnSpPr>
          <p:nvPr/>
        </p:nvCxnSpPr>
        <p:spPr>
          <a:xfrm flipH="1">
            <a:off x="2687247" y="4675055"/>
            <a:ext cx="433657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>
            <a:extLst>
              <a:ext uri="{FF2B5EF4-FFF2-40B4-BE49-F238E27FC236}">
                <a16:creationId xmlns:a16="http://schemas.microsoft.com/office/drawing/2014/main" id="{D3EAFD35-C513-4B1E-998F-DE13083CDF9A}"/>
              </a:ext>
            </a:extLst>
          </p:cNvPr>
          <p:cNvCxnSpPr>
            <a:stCxn id="21" idx="1"/>
          </p:cNvCxnSpPr>
          <p:nvPr/>
        </p:nvCxnSpPr>
        <p:spPr>
          <a:xfrm flipH="1" flipV="1">
            <a:off x="932686" y="4663138"/>
            <a:ext cx="314561" cy="11917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>
            <a:extLst>
              <a:ext uri="{FF2B5EF4-FFF2-40B4-BE49-F238E27FC236}">
                <a16:creationId xmlns:a16="http://schemas.microsoft.com/office/drawing/2014/main" id="{EF796CFB-C40E-4925-8E8E-9D1E3DB79124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931286" y="5930110"/>
            <a:ext cx="315961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>
            <a:extLst>
              <a:ext uri="{FF2B5EF4-FFF2-40B4-BE49-F238E27FC236}">
                <a16:creationId xmlns:a16="http://schemas.microsoft.com/office/drawing/2014/main" id="{035E1C5D-D339-42B6-A44E-64AF902B2CB0}"/>
              </a:ext>
            </a:extLst>
          </p:cNvPr>
          <p:cNvCxnSpPr>
            <a:stCxn id="43" idx="3"/>
            <a:endCxn id="44" idx="1"/>
          </p:cNvCxnSpPr>
          <p:nvPr/>
        </p:nvCxnSpPr>
        <p:spPr>
          <a:xfrm flipV="1">
            <a:off x="2687247" y="5925165"/>
            <a:ext cx="319581" cy="4945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>
            <a:extLst>
              <a:ext uri="{FF2B5EF4-FFF2-40B4-BE49-F238E27FC236}">
                <a16:creationId xmlns:a16="http://schemas.microsoft.com/office/drawing/2014/main" id="{0F4A5C25-3758-48BC-9E5F-7D29A79924CF}"/>
              </a:ext>
            </a:extLst>
          </p:cNvPr>
          <p:cNvCxnSpPr>
            <a:stCxn id="44" idx="3"/>
            <a:endCxn id="45" idx="1"/>
          </p:cNvCxnSpPr>
          <p:nvPr/>
        </p:nvCxnSpPr>
        <p:spPr>
          <a:xfrm>
            <a:off x="4446828" y="5925165"/>
            <a:ext cx="319458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FB16E965-7DC6-4F05-BDFF-AE8BEB95CED2}"/>
              </a:ext>
            </a:extLst>
          </p:cNvPr>
          <p:cNvCxnSpPr>
            <a:stCxn id="45" idx="3"/>
            <a:endCxn id="46" idx="1"/>
          </p:cNvCxnSpPr>
          <p:nvPr/>
        </p:nvCxnSpPr>
        <p:spPr>
          <a:xfrm>
            <a:off x="6206286" y="5925165"/>
            <a:ext cx="318275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100">
            <a:extLst>
              <a:ext uri="{FF2B5EF4-FFF2-40B4-BE49-F238E27FC236}">
                <a16:creationId xmlns:a16="http://schemas.microsoft.com/office/drawing/2014/main" id="{F38E9033-23D0-48BC-A151-7092B6A6B8F1}"/>
              </a:ext>
            </a:extLst>
          </p:cNvPr>
          <p:cNvCxnSpPr>
            <a:stCxn id="46" idx="3"/>
            <a:endCxn id="47" idx="1"/>
          </p:cNvCxnSpPr>
          <p:nvPr/>
        </p:nvCxnSpPr>
        <p:spPr>
          <a:xfrm>
            <a:off x="7964561" y="5925165"/>
            <a:ext cx="318275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6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3975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A4-Papier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Regina</cp:lastModifiedBy>
  <cp:revision>26</cp:revision>
  <cp:lastPrinted>2021-06-04T07:24:44Z</cp:lastPrinted>
  <dcterms:created xsi:type="dcterms:W3CDTF">2021-05-20T06:51:42Z</dcterms:created>
  <dcterms:modified xsi:type="dcterms:W3CDTF">2021-06-11T07:24:44Z</dcterms:modified>
</cp:coreProperties>
</file>