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1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318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62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15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63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6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43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49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46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97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2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92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1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33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5399B222-5982-4BEC-9400-B67848B8FD6D}"/>
              </a:ext>
            </a:extLst>
          </p:cNvPr>
          <p:cNvSpPr/>
          <p:nvPr/>
        </p:nvSpPr>
        <p:spPr>
          <a:xfrm>
            <a:off x="996787" y="329273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Element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5798EC31-7C65-4B16-8A9F-0C8390646B92}"/>
              </a:ext>
            </a:extLst>
          </p:cNvPr>
          <p:cNvSpPr/>
          <p:nvPr/>
        </p:nvSpPr>
        <p:spPr>
          <a:xfrm>
            <a:off x="2979811" y="329273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Metalle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DDDE506-D8F8-4233-8301-2A0E125600B1}"/>
              </a:ext>
            </a:extLst>
          </p:cNvPr>
          <p:cNvSpPr/>
          <p:nvPr/>
        </p:nvSpPr>
        <p:spPr>
          <a:xfrm>
            <a:off x="4953000" y="329273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Base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751BC67D-D3EF-4875-9687-A8982C687803}"/>
              </a:ext>
            </a:extLst>
          </p:cNvPr>
          <p:cNvSpPr/>
          <p:nvPr/>
        </p:nvSpPr>
        <p:spPr>
          <a:xfrm>
            <a:off x="6936024" y="329273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Kation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F7F1E548-690B-4085-A198-FB42B4F07F6D}"/>
              </a:ext>
            </a:extLst>
          </p:cNvPr>
          <p:cNvSpPr/>
          <p:nvPr/>
        </p:nvSpPr>
        <p:spPr>
          <a:xfrm>
            <a:off x="996787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Verbindung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6FEDCD0C-CCDF-4055-A94E-EB2A0E68858A}"/>
              </a:ext>
            </a:extLst>
          </p:cNvPr>
          <p:cNvSpPr/>
          <p:nvPr/>
        </p:nvSpPr>
        <p:spPr>
          <a:xfrm>
            <a:off x="2979811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Nichtmetalle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5215901-FF29-4A0A-ACAF-8E0400B9DAA9}"/>
              </a:ext>
            </a:extLst>
          </p:cNvPr>
          <p:cNvSpPr/>
          <p:nvPr/>
        </p:nvSpPr>
        <p:spPr>
          <a:xfrm>
            <a:off x="4953000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Säure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DD6D9E3-F7B4-4F05-B37E-5F92D5926125}"/>
              </a:ext>
            </a:extLst>
          </p:cNvPr>
          <p:cNvSpPr/>
          <p:nvPr/>
        </p:nvSpPr>
        <p:spPr>
          <a:xfrm>
            <a:off x="6936024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Anion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A6966C70-7F01-4B79-9B51-EE640E3D4632}"/>
              </a:ext>
            </a:extLst>
          </p:cNvPr>
          <p:cNvSpPr/>
          <p:nvPr/>
        </p:nvSpPr>
        <p:spPr>
          <a:xfrm>
            <a:off x="996787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Reinstoff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FA07222F-0AA2-4D7E-98B6-9F5504357179}"/>
              </a:ext>
            </a:extLst>
          </p:cNvPr>
          <p:cNvSpPr/>
          <p:nvPr/>
        </p:nvSpPr>
        <p:spPr>
          <a:xfrm>
            <a:off x="2979811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edle Metalle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61729F7C-28E0-4422-9D07-FBD8E2BE84B7}"/>
              </a:ext>
            </a:extLst>
          </p:cNvPr>
          <p:cNvSpPr/>
          <p:nvPr/>
        </p:nvSpPr>
        <p:spPr>
          <a:xfrm>
            <a:off x="4953000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basisch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C2F7F50F-1BDA-4229-A8C7-CCDD40339EC8}"/>
              </a:ext>
            </a:extLst>
          </p:cNvPr>
          <p:cNvSpPr/>
          <p:nvPr/>
        </p:nvSpPr>
        <p:spPr>
          <a:xfrm>
            <a:off x="6936024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Atom-Hülle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9BC966E-7854-4D0F-B03B-0947BD63B2D9}"/>
              </a:ext>
            </a:extLst>
          </p:cNvPr>
          <p:cNvSpPr/>
          <p:nvPr/>
        </p:nvSpPr>
        <p:spPr>
          <a:xfrm>
            <a:off x="996787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Gemisch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9B944B1F-2664-4BA7-BC85-4891664F8DB0}"/>
              </a:ext>
            </a:extLst>
          </p:cNvPr>
          <p:cNvSpPr/>
          <p:nvPr/>
        </p:nvSpPr>
        <p:spPr>
          <a:xfrm>
            <a:off x="2979811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unedle Metalle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B6F97E34-DFEC-42AF-B70F-4EC9B4A5F8C1}"/>
              </a:ext>
            </a:extLst>
          </p:cNvPr>
          <p:cNvSpPr/>
          <p:nvPr/>
        </p:nvSpPr>
        <p:spPr>
          <a:xfrm>
            <a:off x="4953000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sauer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AE8DF925-1491-4E80-BB8A-A7D947C58714}"/>
              </a:ext>
            </a:extLst>
          </p:cNvPr>
          <p:cNvSpPr/>
          <p:nvPr/>
        </p:nvSpPr>
        <p:spPr>
          <a:xfrm>
            <a:off x="6936024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Atom-Kern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" name="Ellipse 1"/>
          <p:cNvSpPr/>
          <p:nvPr/>
        </p:nvSpPr>
        <p:spPr>
          <a:xfrm>
            <a:off x="1083787" y="162665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1083787" y="3177832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1083787" y="4729008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1083787" y="6270352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Gleichschenkliges Dreieck 2"/>
          <p:cNvSpPr/>
          <p:nvPr/>
        </p:nvSpPr>
        <p:spPr>
          <a:xfrm>
            <a:off x="3066811" y="1636488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Gleichschenkliges Dreieck 22"/>
          <p:cNvSpPr/>
          <p:nvPr/>
        </p:nvSpPr>
        <p:spPr>
          <a:xfrm>
            <a:off x="3066811" y="3187664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Gleichschenkliges Dreieck 23"/>
          <p:cNvSpPr/>
          <p:nvPr/>
        </p:nvSpPr>
        <p:spPr>
          <a:xfrm>
            <a:off x="3072259" y="4737547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Gleichschenkliges Dreieck 24"/>
          <p:cNvSpPr/>
          <p:nvPr/>
        </p:nvSpPr>
        <p:spPr>
          <a:xfrm>
            <a:off x="3066811" y="6280184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5040000" y="1636488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5040000" y="3188596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5040000" y="4737547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5040000" y="6280184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/>
          <p:cNvSpPr/>
          <p:nvPr/>
        </p:nvSpPr>
        <p:spPr>
          <a:xfrm>
            <a:off x="7023024" y="1626656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Stern mit 5 Zacken 30"/>
          <p:cNvSpPr/>
          <p:nvPr/>
        </p:nvSpPr>
        <p:spPr>
          <a:xfrm>
            <a:off x="7023024" y="3177832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Stern mit 5 Zacken 31"/>
          <p:cNvSpPr/>
          <p:nvPr/>
        </p:nvSpPr>
        <p:spPr>
          <a:xfrm>
            <a:off x="7022424" y="4727715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Stern mit 5 Zacken 32"/>
          <p:cNvSpPr/>
          <p:nvPr/>
        </p:nvSpPr>
        <p:spPr>
          <a:xfrm>
            <a:off x="7022424" y="6270352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 rot="16200000">
            <a:off x="-591011" y="3249058"/>
            <a:ext cx="164660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Gelbes Papier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83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5399B222-5982-4BEC-9400-B67848B8FD6D}"/>
              </a:ext>
            </a:extLst>
          </p:cNvPr>
          <p:cNvSpPr/>
          <p:nvPr/>
        </p:nvSpPr>
        <p:spPr>
          <a:xfrm>
            <a:off x="1011081" y="343561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reversibel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5798EC31-7C65-4B16-8A9F-0C8390646B92}"/>
              </a:ext>
            </a:extLst>
          </p:cNvPr>
          <p:cNvSpPr/>
          <p:nvPr/>
        </p:nvSpPr>
        <p:spPr>
          <a:xfrm>
            <a:off x="2979814" y="343561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Oxidation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DDDE506-D8F8-4233-8301-2A0E125600B1}"/>
              </a:ext>
            </a:extLst>
          </p:cNvPr>
          <p:cNvSpPr/>
          <p:nvPr/>
        </p:nvSpPr>
        <p:spPr>
          <a:xfrm>
            <a:off x="4953000" y="343561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751BC67D-D3EF-4875-9687-A8982C687803}"/>
              </a:ext>
            </a:extLst>
          </p:cNvPr>
          <p:cNvSpPr/>
          <p:nvPr/>
        </p:nvSpPr>
        <p:spPr>
          <a:xfrm>
            <a:off x="6936020" y="343561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F7F1E548-690B-4085-A198-FB42B4F07F6D}"/>
              </a:ext>
            </a:extLst>
          </p:cNvPr>
          <p:cNvSpPr/>
          <p:nvPr/>
        </p:nvSpPr>
        <p:spPr>
          <a:xfrm>
            <a:off x="1011081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irreversibel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6FEDCD0C-CCDF-4055-A94E-EB2A0E68858A}"/>
              </a:ext>
            </a:extLst>
          </p:cNvPr>
          <p:cNvSpPr/>
          <p:nvPr/>
        </p:nvSpPr>
        <p:spPr>
          <a:xfrm>
            <a:off x="2979814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Reduktion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5215901-FF29-4A0A-ACAF-8E0400B9DAA9}"/>
              </a:ext>
            </a:extLst>
          </p:cNvPr>
          <p:cNvSpPr/>
          <p:nvPr/>
        </p:nvSpPr>
        <p:spPr>
          <a:xfrm>
            <a:off x="4953000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DD6D9E3-F7B4-4F05-B37E-5F92D5926125}"/>
              </a:ext>
            </a:extLst>
          </p:cNvPr>
          <p:cNvSpPr/>
          <p:nvPr/>
        </p:nvSpPr>
        <p:spPr>
          <a:xfrm>
            <a:off x="6936020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A6966C70-7F01-4B79-9B51-EE640E3D4632}"/>
              </a:ext>
            </a:extLst>
          </p:cNvPr>
          <p:cNvSpPr/>
          <p:nvPr/>
        </p:nvSpPr>
        <p:spPr>
          <a:xfrm>
            <a:off x="1011081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exotherm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FA07222F-0AA2-4D7E-98B6-9F5504357179}"/>
              </a:ext>
            </a:extLst>
          </p:cNvPr>
          <p:cNvSpPr/>
          <p:nvPr/>
        </p:nvSpPr>
        <p:spPr>
          <a:xfrm>
            <a:off x="2979814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Oxidationsmittel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61729F7C-28E0-4422-9D07-FBD8E2BE84B7}"/>
              </a:ext>
            </a:extLst>
          </p:cNvPr>
          <p:cNvSpPr/>
          <p:nvPr/>
        </p:nvSpPr>
        <p:spPr>
          <a:xfrm>
            <a:off x="4953000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C2F7F50F-1BDA-4229-A8C7-CCDD40339EC8}"/>
              </a:ext>
            </a:extLst>
          </p:cNvPr>
          <p:cNvSpPr/>
          <p:nvPr/>
        </p:nvSpPr>
        <p:spPr>
          <a:xfrm>
            <a:off x="6936020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9BC966E-7854-4D0F-B03B-0947BD63B2D9}"/>
              </a:ext>
            </a:extLst>
          </p:cNvPr>
          <p:cNvSpPr/>
          <p:nvPr/>
        </p:nvSpPr>
        <p:spPr>
          <a:xfrm>
            <a:off x="1011081" y="498789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endotherm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9B944B1F-2664-4BA7-BC85-4891664F8DB0}"/>
              </a:ext>
            </a:extLst>
          </p:cNvPr>
          <p:cNvSpPr/>
          <p:nvPr/>
        </p:nvSpPr>
        <p:spPr>
          <a:xfrm>
            <a:off x="2979814" y="498789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Reduktionsmittel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B6F97E34-DFEC-42AF-B70F-4EC9B4A5F8C1}"/>
              </a:ext>
            </a:extLst>
          </p:cNvPr>
          <p:cNvSpPr/>
          <p:nvPr/>
        </p:nvSpPr>
        <p:spPr>
          <a:xfrm>
            <a:off x="4953000" y="498789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AE8DF925-1491-4E80-BB8A-A7D947C58714}"/>
              </a:ext>
            </a:extLst>
          </p:cNvPr>
          <p:cNvSpPr/>
          <p:nvPr/>
        </p:nvSpPr>
        <p:spPr>
          <a:xfrm>
            <a:off x="6936020" y="498789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2" name="Regelmäßiges Fünfeck 1"/>
          <p:cNvSpPr/>
          <p:nvPr/>
        </p:nvSpPr>
        <p:spPr>
          <a:xfrm>
            <a:off x="1098081" y="1650776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gelmäßiges Fünfeck 19"/>
          <p:cNvSpPr/>
          <p:nvPr/>
        </p:nvSpPr>
        <p:spPr>
          <a:xfrm>
            <a:off x="1098081" y="3186371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gelmäßiges Fünfeck 20"/>
          <p:cNvSpPr/>
          <p:nvPr/>
        </p:nvSpPr>
        <p:spPr>
          <a:xfrm>
            <a:off x="1098081" y="4737547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gelmäßiges Fünfeck 21"/>
          <p:cNvSpPr/>
          <p:nvPr/>
        </p:nvSpPr>
        <p:spPr>
          <a:xfrm>
            <a:off x="1098081" y="6293179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Kreuz 2"/>
          <p:cNvSpPr/>
          <p:nvPr/>
        </p:nvSpPr>
        <p:spPr>
          <a:xfrm>
            <a:off x="3066814" y="1650776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Kreuz 22"/>
          <p:cNvSpPr/>
          <p:nvPr/>
        </p:nvSpPr>
        <p:spPr>
          <a:xfrm>
            <a:off x="3066814" y="3187664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Kreuz 23"/>
          <p:cNvSpPr/>
          <p:nvPr/>
        </p:nvSpPr>
        <p:spPr>
          <a:xfrm>
            <a:off x="3066814" y="4732784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Kreuz 24"/>
          <p:cNvSpPr/>
          <p:nvPr/>
        </p:nvSpPr>
        <p:spPr>
          <a:xfrm>
            <a:off x="3066814" y="6296554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Herz 3"/>
          <p:cNvSpPr/>
          <p:nvPr/>
        </p:nvSpPr>
        <p:spPr>
          <a:xfrm>
            <a:off x="5040000" y="1650776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Herz 26"/>
          <p:cNvSpPr/>
          <p:nvPr/>
        </p:nvSpPr>
        <p:spPr>
          <a:xfrm>
            <a:off x="5040000" y="3186371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Herz 27"/>
          <p:cNvSpPr/>
          <p:nvPr/>
        </p:nvSpPr>
        <p:spPr>
          <a:xfrm>
            <a:off x="5040000" y="4732784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Herz 28"/>
          <p:cNvSpPr/>
          <p:nvPr/>
        </p:nvSpPr>
        <p:spPr>
          <a:xfrm>
            <a:off x="5040000" y="6288416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echseck 4"/>
          <p:cNvSpPr/>
          <p:nvPr/>
        </p:nvSpPr>
        <p:spPr>
          <a:xfrm>
            <a:off x="7023020" y="1650776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Sechseck 30"/>
          <p:cNvSpPr/>
          <p:nvPr/>
        </p:nvSpPr>
        <p:spPr>
          <a:xfrm>
            <a:off x="7022420" y="3180970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Sechseck 31"/>
          <p:cNvSpPr/>
          <p:nvPr/>
        </p:nvSpPr>
        <p:spPr>
          <a:xfrm>
            <a:off x="7022420" y="4732784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Sechseck 32"/>
          <p:cNvSpPr/>
          <p:nvPr/>
        </p:nvSpPr>
        <p:spPr>
          <a:xfrm>
            <a:off x="7022420" y="6296554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/>
          <p:cNvSpPr txBox="1"/>
          <p:nvPr/>
        </p:nvSpPr>
        <p:spPr>
          <a:xfrm rot="16200000">
            <a:off x="-591011" y="3249058"/>
            <a:ext cx="164660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Gelbes Papier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4833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C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l">
          <a:defRPr sz="1200" dirty="0" smtClean="0">
            <a:solidFill>
              <a:schemeClr val="tx1"/>
            </a:solidFill>
            <a:effectLst/>
            <a:latin typeface="Arial" panose="020B0604020202020204" pitchFamily="34" charset="0"/>
            <a:ea typeface="Arial" panose="020B0604020202020204" pitchFamily="34" charset="0"/>
            <a:cs typeface="Times New Roman" panose="02020603050405020304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Office PowerPoint</Application>
  <PresentationFormat>A4-Papier (210 x 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Schönberner, Regina Maria</dc:creator>
  <cp:lastModifiedBy>Regina</cp:lastModifiedBy>
  <cp:revision>23</cp:revision>
  <dcterms:created xsi:type="dcterms:W3CDTF">2021-05-20T06:51:42Z</dcterms:created>
  <dcterms:modified xsi:type="dcterms:W3CDTF">2021-06-11T07:41:39Z</dcterms:modified>
</cp:coreProperties>
</file>