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8" r:id="rId2"/>
    <p:sldId id="259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1" autoAdjust="0"/>
    <p:restoredTop sz="94724" autoAdjust="0"/>
  </p:normalViewPr>
  <p:slideViewPr>
    <p:cSldViewPr snapToGrid="0" showGuides="1">
      <p:cViewPr varScale="1">
        <p:scale>
          <a:sx n="67" d="100"/>
          <a:sy n="67" d="100"/>
        </p:scale>
        <p:origin x="78" y="9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F9203-3514-4FDD-B793-33B7AD760BA2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90771-25D6-48FC-80AB-3D28ED9A8C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364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E90771-25D6-48FC-80AB-3D28ED9A8CF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511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162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415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63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6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843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49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46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97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72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892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17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33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5399B222-5982-4BEC-9400-B67848B8FD6D}"/>
              </a:ext>
            </a:extLst>
          </p:cNvPr>
          <p:cNvSpPr/>
          <p:nvPr/>
        </p:nvSpPr>
        <p:spPr>
          <a:xfrm>
            <a:off x="996790" y="329274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Sammel-Bezeichnung für alle Atom-Arten mit derselben Ordnungszahl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5798EC31-7C65-4B16-8A9F-0C8390646B92}"/>
              </a:ext>
            </a:extLst>
          </p:cNvPr>
          <p:cNvSpPr/>
          <p:nvPr/>
        </p:nvSpPr>
        <p:spPr>
          <a:xfrm>
            <a:off x="2979812" y="329274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Elemente, die sich eher links im PSE befinden und elektrisch leitfähig sind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DDDDE506-D8F8-4233-8301-2A0E125600B1}"/>
              </a:ext>
            </a:extLst>
          </p:cNvPr>
          <p:cNvSpPr/>
          <p:nvPr/>
        </p:nvSpPr>
        <p:spPr>
          <a:xfrm>
            <a:off x="4953000" y="329274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Stoff, der </a:t>
            </a:r>
            <a:r>
              <a:rPr lang="de-DE" sz="1400" dirty="0">
                <a:solidFill>
                  <a:schemeClr val="tx1"/>
                </a:solidFill>
              </a:rPr>
              <a:t>Protonen aufnehmen kann</a:t>
            </a: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751BC67D-D3EF-4875-9687-A8982C687803}"/>
              </a:ext>
            </a:extLst>
          </p:cNvPr>
          <p:cNvSpPr/>
          <p:nvPr/>
        </p:nvSpPr>
        <p:spPr>
          <a:xfrm>
            <a:off x="6936019" y="329274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positiv geladenes Ion</a:t>
            </a: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F7F1E548-690B-4085-A198-FB42B4F07F6D}"/>
              </a:ext>
            </a:extLst>
          </p:cNvPr>
          <p:cNvSpPr/>
          <p:nvPr/>
        </p:nvSpPr>
        <p:spPr>
          <a:xfrm>
            <a:off x="996790" y="1880450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Stoff, der aus zwei oder mehr verschiedenen Elementen besteht</a:t>
            </a: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6FEDCD0C-CCDF-4055-A94E-EB2A0E68858A}"/>
              </a:ext>
            </a:extLst>
          </p:cNvPr>
          <p:cNvSpPr/>
          <p:nvPr/>
        </p:nvSpPr>
        <p:spPr>
          <a:xfrm>
            <a:off x="2979812" y="1880450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Elemente, die sich eher rechts im PSE befinden und meistens nicht elektrisch leitfähig sind</a:t>
            </a: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B5215901-FF29-4A0A-ACAF-8E0400B9DAA9}"/>
              </a:ext>
            </a:extLst>
          </p:cNvPr>
          <p:cNvSpPr/>
          <p:nvPr/>
        </p:nvSpPr>
        <p:spPr>
          <a:xfrm>
            <a:off x="4953000" y="1880450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Stoff, der </a:t>
            </a:r>
            <a:r>
              <a:rPr lang="de-DE" sz="1400" dirty="0">
                <a:solidFill>
                  <a:schemeClr val="tx1"/>
                </a:solidFill>
              </a:rPr>
              <a:t>Protonen abgeben kann</a:t>
            </a: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DD6D9E3-F7B4-4F05-B37E-5F92D5926125}"/>
              </a:ext>
            </a:extLst>
          </p:cNvPr>
          <p:cNvSpPr/>
          <p:nvPr/>
        </p:nvSpPr>
        <p:spPr>
          <a:xfrm>
            <a:off x="6936019" y="1880450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negativ geladenes Ion</a:t>
            </a: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A6966C70-7F01-4B79-9B51-EE640E3D4632}"/>
              </a:ext>
            </a:extLst>
          </p:cNvPr>
          <p:cNvSpPr/>
          <p:nvPr/>
        </p:nvSpPr>
        <p:spPr>
          <a:xfrm>
            <a:off x="996790" y="3431626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Stoff, der nur aus einer „Teilchen-Sorte“ besteht</a:t>
            </a: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FA07222F-0AA2-4D7E-98B6-9F5504357179}"/>
              </a:ext>
            </a:extLst>
          </p:cNvPr>
          <p:cNvSpPr/>
          <p:nvPr/>
        </p:nvSpPr>
        <p:spPr>
          <a:xfrm>
            <a:off x="2979812" y="3431626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Metalle, die chemisch dauerhaft stabil sind</a:t>
            </a: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61729F7C-28E0-4422-9D07-FBD8E2BE84B7}"/>
              </a:ext>
            </a:extLst>
          </p:cNvPr>
          <p:cNvSpPr/>
          <p:nvPr/>
        </p:nvSpPr>
        <p:spPr>
          <a:xfrm>
            <a:off x="4953000" y="3431626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Lösung eines Stoffes in Wasser mit einem pH-Wert größer als 7</a:t>
            </a: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C2F7F50F-1BDA-4229-A8C7-CCDD40339EC8}"/>
              </a:ext>
            </a:extLst>
          </p:cNvPr>
          <p:cNvSpPr/>
          <p:nvPr/>
        </p:nvSpPr>
        <p:spPr>
          <a:xfrm>
            <a:off x="6936019" y="3431626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Teil des Atoms, der die Elektronen enthält</a:t>
            </a: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89BC966E-7854-4D0F-B03B-0947BD63B2D9}"/>
              </a:ext>
            </a:extLst>
          </p:cNvPr>
          <p:cNvSpPr/>
          <p:nvPr/>
        </p:nvSpPr>
        <p:spPr>
          <a:xfrm>
            <a:off x="996790" y="4973608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Stoff, der aus zwei oder mehr Reinstoffen besteht</a:t>
            </a: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9B944B1F-2664-4BA7-BC85-4891664F8DB0}"/>
              </a:ext>
            </a:extLst>
          </p:cNvPr>
          <p:cNvSpPr/>
          <p:nvPr/>
        </p:nvSpPr>
        <p:spPr>
          <a:xfrm>
            <a:off x="2979812" y="4973608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Metalle die unter Normal-Bedingungen mit Sauerstoff aus der Luft reagieren</a:t>
            </a: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B6F97E34-DFEC-42AF-B70F-4EC9B4A5F8C1}"/>
              </a:ext>
            </a:extLst>
          </p:cNvPr>
          <p:cNvSpPr/>
          <p:nvPr/>
        </p:nvSpPr>
        <p:spPr>
          <a:xfrm>
            <a:off x="4953000" y="4973608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Lösung eines Stoffes in Wasser mit einem pH-Wert kleiner als 7</a:t>
            </a: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AE8DF925-1491-4E80-BB8A-A7D947C58714}"/>
              </a:ext>
            </a:extLst>
          </p:cNvPr>
          <p:cNvSpPr/>
          <p:nvPr/>
        </p:nvSpPr>
        <p:spPr>
          <a:xfrm>
            <a:off x="6936019" y="4973608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Teil des Atoms, der Neutronen und Protonen enthält</a:t>
            </a:r>
          </a:p>
        </p:txBody>
      </p:sp>
      <p:sp>
        <p:nvSpPr>
          <p:cNvPr id="2" name="Ellipse 1"/>
          <p:cNvSpPr/>
          <p:nvPr/>
        </p:nvSpPr>
        <p:spPr>
          <a:xfrm>
            <a:off x="1083790" y="163648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200"/>
          </a:p>
        </p:txBody>
      </p:sp>
      <p:sp>
        <p:nvSpPr>
          <p:cNvPr id="20" name="Ellipse 19"/>
          <p:cNvSpPr/>
          <p:nvPr/>
        </p:nvSpPr>
        <p:spPr>
          <a:xfrm>
            <a:off x="1083790" y="3187665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1" name="Ellipse 20"/>
          <p:cNvSpPr/>
          <p:nvPr/>
        </p:nvSpPr>
        <p:spPr>
          <a:xfrm>
            <a:off x="1083790" y="4738841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2" name="Ellipse 21"/>
          <p:cNvSpPr/>
          <p:nvPr/>
        </p:nvSpPr>
        <p:spPr>
          <a:xfrm>
            <a:off x="1083790" y="6280185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3" name="Gleichschenkliges Dreieck 2"/>
          <p:cNvSpPr/>
          <p:nvPr/>
        </p:nvSpPr>
        <p:spPr>
          <a:xfrm>
            <a:off x="3063990" y="1636489"/>
            <a:ext cx="180000" cy="180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3" name="Gleichschenkliges Dreieck 22"/>
          <p:cNvSpPr/>
          <p:nvPr/>
        </p:nvSpPr>
        <p:spPr>
          <a:xfrm>
            <a:off x="3063990" y="3187665"/>
            <a:ext cx="180000" cy="180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4" name="Gleichschenkliges Dreieck 23"/>
          <p:cNvSpPr/>
          <p:nvPr/>
        </p:nvSpPr>
        <p:spPr>
          <a:xfrm>
            <a:off x="3069438" y="4737548"/>
            <a:ext cx="180000" cy="180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5" name="Gleichschenkliges Dreieck 24"/>
          <p:cNvSpPr/>
          <p:nvPr/>
        </p:nvSpPr>
        <p:spPr>
          <a:xfrm>
            <a:off x="3063990" y="6280185"/>
            <a:ext cx="180000" cy="180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4" name="Rechteck 3"/>
          <p:cNvSpPr/>
          <p:nvPr/>
        </p:nvSpPr>
        <p:spPr>
          <a:xfrm>
            <a:off x="5039400" y="1636489"/>
            <a:ext cx="180000" cy="1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7" name="Rechteck 26"/>
          <p:cNvSpPr/>
          <p:nvPr/>
        </p:nvSpPr>
        <p:spPr>
          <a:xfrm>
            <a:off x="5039400" y="3188597"/>
            <a:ext cx="180000" cy="1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8" name="Rechteck 27"/>
          <p:cNvSpPr/>
          <p:nvPr/>
        </p:nvSpPr>
        <p:spPr>
          <a:xfrm>
            <a:off x="5039400" y="4737548"/>
            <a:ext cx="180000" cy="1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9" name="Rechteck 28"/>
          <p:cNvSpPr/>
          <p:nvPr/>
        </p:nvSpPr>
        <p:spPr>
          <a:xfrm>
            <a:off x="5039400" y="6280185"/>
            <a:ext cx="180000" cy="1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5" name="Stern mit 5 Zacken 4"/>
          <p:cNvSpPr/>
          <p:nvPr/>
        </p:nvSpPr>
        <p:spPr>
          <a:xfrm>
            <a:off x="7042683" y="1636489"/>
            <a:ext cx="180000" cy="180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31" name="Stern mit 5 Zacken 30"/>
          <p:cNvSpPr/>
          <p:nvPr/>
        </p:nvSpPr>
        <p:spPr>
          <a:xfrm>
            <a:off x="7042683" y="3187665"/>
            <a:ext cx="180000" cy="180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32" name="Stern mit 5 Zacken 31"/>
          <p:cNvSpPr/>
          <p:nvPr/>
        </p:nvSpPr>
        <p:spPr>
          <a:xfrm>
            <a:off x="7042083" y="4737548"/>
            <a:ext cx="180000" cy="180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33" name="Stern mit 5 Zacken 32"/>
          <p:cNvSpPr/>
          <p:nvPr/>
        </p:nvSpPr>
        <p:spPr>
          <a:xfrm>
            <a:off x="7042083" y="6280185"/>
            <a:ext cx="180000" cy="180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6" name="Textfeld 5"/>
          <p:cNvSpPr txBox="1"/>
          <p:nvPr/>
        </p:nvSpPr>
        <p:spPr>
          <a:xfrm>
            <a:off x="2706127" y="157881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2706127" y="312999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2706127" y="468117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3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2706127" y="622251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4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4689149" y="157881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5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4689149" y="312999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6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4689149" y="468117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7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689149" y="622251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8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6578115" y="158315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9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6578115" y="313433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10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6578115" y="4685506"/>
            <a:ext cx="343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11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6578115" y="622685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12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8541371" y="1584153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13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8541371" y="3135329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14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8541371" y="468650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15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8541371" y="6227849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16</a:t>
            </a:r>
          </a:p>
        </p:txBody>
      </p:sp>
      <p:sp>
        <p:nvSpPr>
          <p:cNvPr id="55" name="Textfeld 54"/>
          <p:cNvSpPr txBox="1"/>
          <p:nvPr/>
        </p:nvSpPr>
        <p:spPr>
          <a:xfrm rot="16200000">
            <a:off x="-846988" y="3222327"/>
            <a:ext cx="241639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grünes Papier</a:t>
            </a:r>
          </a:p>
        </p:txBody>
      </p:sp>
    </p:spTree>
    <p:extLst>
      <p:ext uri="{BB962C8B-B14F-4D97-AF65-F5344CB8AC3E}">
        <p14:creationId xmlns:p14="http://schemas.microsoft.com/office/powerpoint/2010/main" val="2799264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5399B222-5982-4BEC-9400-B67848B8FD6D}"/>
              </a:ext>
            </a:extLst>
          </p:cNvPr>
          <p:cNvSpPr/>
          <p:nvPr/>
        </p:nvSpPr>
        <p:spPr>
          <a:xfrm>
            <a:off x="996786" y="329273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Reaktion, die wieder umgekehrt ablaufen kann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5798EC31-7C65-4B16-8A9F-0C8390646B92}"/>
              </a:ext>
            </a:extLst>
          </p:cNvPr>
          <p:cNvSpPr/>
          <p:nvPr/>
        </p:nvSpPr>
        <p:spPr>
          <a:xfrm>
            <a:off x="2979810" y="329273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Reaktion, bei der </a:t>
            </a:r>
            <a:r>
              <a:rPr lang="de-DE" sz="1400" dirty="0" smtClean="0">
                <a:solidFill>
                  <a:schemeClr val="tx1"/>
                </a:solidFill>
              </a:rPr>
              <a:t>ein Stoff </a:t>
            </a:r>
            <a:r>
              <a:rPr lang="de-DE" sz="1400" dirty="0">
                <a:solidFill>
                  <a:schemeClr val="tx1"/>
                </a:solidFill>
              </a:rPr>
              <a:t>Elektronen abgibt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DDDDE506-D8F8-4233-8301-2A0E125600B1}"/>
              </a:ext>
            </a:extLst>
          </p:cNvPr>
          <p:cNvSpPr/>
          <p:nvPr/>
        </p:nvSpPr>
        <p:spPr>
          <a:xfrm>
            <a:off x="4953000" y="329273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751BC67D-D3EF-4875-9687-A8982C687803}"/>
              </a:ext>
            </a:extLst>
          </p:cNvPr>
          <p:cNvSpPr/>
          <p:nvPr/>
        </p:nvSpPr>
        <p:spPr>
          <a:xfrm>
            <a:off x="6936020" y="329273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F7F1E548-690B-4085-A198-FB42B4F07F6D}"/>
              </a:ext>
            </a:extLst>
          </p:cNvPr>
          <p:cNvSpPr/>
          <p:nvPr/>
        </p:nvSpPr>
        <p:spPr>
          <a:xfrm>
            <a:off x="996786" y="1880449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Reaktion, die nicht umkehrbar ist</a:t>
            </a: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6FEDCD0C-CCDF-4055-A94E-EB2A0E68858A}"/>
              </a:ext>
            </a:extLst>
          </p:cNvPr>
          <p:cNvSpPr/>
          <p:nvPr/>
        </p:nvSpPr>
        <p:spPr>
          <a:xfrm>
            <a:off x="2979810" y="1880449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Reaktion, bei der </a:t>
            </a:r>
            <a:r>
              <a:rPr lang="de-DE" sz="1400" smtClean="0">
                <a:solidFill>
                  <a:schemeClr val="tx1"/>
                </a:solidFill>
              </a:rPr>
              <a:t>ein Stoff </a:t>
            </a:r>
            <a:r>
              <a:rPr lang="de-DE" sz="1400" dirty="0">
                <a:solidFill>
                  <a:schemeClr val="tx1"/>
                </a:solidFill>
              </a:rPr>
              <a:t>Elektronen aufnimmt</a:t>
            </a: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B5215901-FF29-4A0A-ACAF-8E0400B9DAA9}"/>
              </a:ext>
            </a:extLst>
          </p:cNvPr>
          <p:cNvSpPr/>
          <p:nvPr/>
        </p:nvSpPr>
        <p:spPr>
          <a:xfrm>
            <a:off x="4953000" y="1880449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DD6D9E3-F7B4-4F05-B37E-5F92D5926125}"/>
              </a:ext>
            </a:extLst>
          </p:cNvPr>
          <p:cNvSpPr/>
          <p:nvPr/>
        </p:nvSpPr>
        <p:spPr>
          <a:xfrm>
            <a:off x="6936020" y="1880449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A6966C70-7F01-4B79-9B51-EE640E3D4632}"/>
              </a:ext>
            </a:extLst>
          </p:cNvPr>
          <p:cNvSpPr/>
          <p:nvPr/>
        </p:nvSpPr>
        <p:spPr>
          <a:xfrm>
            <a:off x="996786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Reaktion, bei der Energie frei wird</a:t>
            </a: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FA07222F-0AA2-4D7E-98B6-9F5504357179}"/>
              </a:ext>
            </a:extLst>
          </p:cNvPr>
          <p:cNvSpPr/>
          <p:nvPr/>
        </p:nvSpPr>
        <p:spPr>
          <a:xfrm>
            <a:off x="2979810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Stoff, der Elektronen aufnimmt (Elektronen-Akzeptor)</a:t>
            </a: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61729F7C-28E0-4422-9D07-FBD8E2BE84B7}"/>
              </a:ext>
            </a:extLst>
          </p:cNvPr>
          <p:cNvSpPr/>
          <p:nvPr/>
        </p:nvSpPr>
        <p:spPr>
          <a:xfrm>
            <a:off x="4953000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C2F7F50F-1BDA-4229-A8C7-CCDD40339EC8}"/>
              </a:ext>
            </a:extLst>
          </p:cNvPr>
          <p:cNvSpPr/>
          <p:nvPr/>
        </p:nvSpPr>
        <p:spPr>
          <a:xfrm>
            <a:off x="6936020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89BC966E-7854-4D0F-B03B-0947BD63B2D9}"/>
              </a:ext>
            </a:extLst>
          </p:cNvPr>
          <p:cNvSpPr/>
          <p:nvPr/>
        </p:nvSpPr>
        <p:spPr>
          <a:xfrm>
            <a:off x="996786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Reaktion, bei der Energie zugeführt werden muss</a:t>
            </a: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9B944B1F-2664-4BA7-BC85-4891664F8DB0}"/>
              </a:ext>
            </a:extLst>
          </p:cNvPr>
          <p:cNvSpPr/>
          <p:nvPr/>
        </p:nvSpPr>
        <p:spPr>
          <a:xfrm>
            <a:off x="2979810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Stoff, der Elektronen abgibt (Elektronen-Donator)</a:t>
            </a: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B6F97E34-DFEC-42AF-B70F-4EC9B4A5F8C1}"/>
              </a:ext>
            </a:extLst>
          </p:cNvPr>
          <p:cNvSpPr/>
          <p:nvPr/>
        </p:nvSpPr>
        <p:spPr>
          <a:xfrm>
            <a:off x="4953000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AE8DF925-1491-4E80-BB8A-A7D947C58714}"/>
              </a:ext>
            </a:extLst>
          </p:cNvPr>
          <p:cNvSpPr/>
          <p:nvPr/>
        </p:nvSpPr>
        <p:spPr>
          <a:xfrm>
            <a:off x="6936020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" name="Regelmäßiges Fünfeck 1"/>
          <p:cNvSpPr/>
          <p:nvPr/>
        </p:nvSpPr>
        <p:spPr>
          <a:xfrm>
            <a:off x="1083786" y="1636488"/>
            <a:ext cx="180000" cy="180000"/>
          </a:xfrm>
          <a:prstGeom prst="pen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0" name="Regelmäßiges Fünfeck 19"/>
          <p:cNvSpPr/>
          <p:nvPr/>
        </p:nvSpPr>
        <p:spPr>
          <a:xfrm>
            <a:off x="1083786" y="3186371"/>
            <a:ext cx="180000" cy="180000"/>
          </a:xfrm>
          <a:prstGeom prst="pen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1" name="Regelmäßiges Fünfeck 20"/>
          <p:cNvSpPr/>
          <p:nvPr/>
        </p:nvSpPr>
        <p:spPr>
          <a:xfrm>
            <a:off x="1083786" y="4737547"/>
            <a:ext cx="180000" cy="180000"/>
          </a:xfrm>
          <a:prstGeom prst="pen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2" name="Regelmäßiges Fünfeck 21"/>
          <p:cNvSpPr/>
          <p:nvPr/>
        </p:nvSpPr>
        <p:spPr>
          <a:xfrm>
            <a:off x="1083786" y="6278891"/>
            <a:ext cx="180000" cy="180000"/>
          </a:xfrm>
          <a:prstGeom prst="pen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3" name="Kreuz 2"/>
          <p:cNvSpPr/>
          <p:nvPr/>
        </p:nvSpPr>
        <p:spPr>
          <a:xfrm>
            <a:off x="3066810" y="1626656"/>
            <a:ext cx="180000" cy="180000"/>
          </a:xfrm>
          <a:prstGeom prst="plus">
            <a:avLst>
              <a:gd name="adj" fmla="val 3822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3" name="Kreuz 22"/>
          <p:cNvSpPr/>
          <p:nvPr/>
        </p:nvSpPr>
        <p:spPr>
          <a:xfrm>
            <a:off x="3066810" y="3177832"/>
            <a:ext cx="180000" cy="180000"/>
          </a:xfrm>
          <a:prstGeom prst="plus">
            <a:avLst>
              <a:gd name="adj" fmla="val 3822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4" name="Kreuz 23"/>
          <p:cNvSpPr/>
          <p:nvPr/>
        </p:nvSpPr>
        <p:spPr>
          <a:xfrm>
            <a:off x="3066810" y="4722952"/>
            <a:ext cx="180000" cy="180000"/>
          </a:xfrm>
          <a:prstGeom prst="plus">
            <a:avLst>
              <a:gd name="adj" fmla="val 3822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5" name="Kreuz 24"/>
          <p:cNvSpPr/>
          <p:nvPr/>
        </p:nvSpPr>
        <p:spPr>
          <a:xfrm>
            <a:off x="3066810" y="6272434"/>
            <a:ext cx="180000" cy="180000"/>
          </a:xfrm>
          <a:prstGeom prst="plus">
            <a:avLst>
              <a:gd name="adj" fmla="val 3822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4" name="Herz 3"/>
          <p:cNvSpPr/>
          <p:nvPr/>
        </p:nvSpPr>
        <p:spPr>
          <a:xfrm>
            <a:off x="5040000" y="1626656"/>
            <a:ext cx="180000" cy="180000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7" name="Herz 26"/>
          <p:cNvSpPr/>
          <p:nvPr/>
        </p:nvSpPr>
        <p:spPr>
          <a:xfrm>
            <a:off x="5040000" y="3176539"/>
            <a:ext cx="180000" cy="180000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8" name="Herz 27"/>
          <p:cNvSpPr/>
          <p:nvPr/>
        </p:nvSpPr>
        <p:spPr>
          <a:xfrm>
            <a:off x="5040000" y="4722952"/>
            <a:ext cx="180000" cy="180000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9" name="Herz 28"/>
          <p:cNvSpPr/>
          <p:nvPr/>
        </p:nvSpPr>
        <p:spPr>
          <a:xfrm>
            <a:off x="5040000" y="6264296"/>
            <a:ext cx="180000" cy="180000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5" name="Sechseck 4"/>
          <p:cNvSpPr/>
          <p:nvPr/>
        </p:nvSpPr>
        <p:spPr>
          <a:xfrm>
            <a:off x="7023020" y="1626656"/>
            <a:ext cx="180000" cy="180000"/>
          </a:xfrm>
          <a:prstGeom prst="hexagon">
            <a:avLst>
              <a:gd name="adj" fmla="val 35583"/>
              <a:gd name="vf" fmla="val 1154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31" name="Sechseck 30"/>
          <p:cNvSpPr/>
          <p:nvPr/>
        </p:nvSpPr>
        <p:spPr>
          <a:xfrm>
            <a:off x="7022420" y="3171138"/>
            <a:ext cx="180000" cy="180000"/>
          </a:xfrm>
          <a:prstGeom prst="hexagon">
            <a:avLst>
              <a:gd name="adj" fmla="val 35583"/>
              <a:gd name="vf" fmla="val 1154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32" name="Sechseck 31"/>
          <p:cNvSpPr/>
          <p:nvPr/>
        </p:nvSpPr>
        <p:spPr>
          <a:xfrm>
            <a:off x="7022420" y="4722952"/>
            <a:ext cx="180000" cy="180000"/>
          </a:xfrm>
          <a:prstGeom prst="hexagon">
            <a:avLst>
              <a:gd name="adj" fmla="val 35583"/>
              <a:gd name="vf" fmla="val 1154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33" name="Sechseck 32"/>
          <p:cNvSpPr/>
          <p:nvPr/>
        </p:nvSpPr>
        <p:spPr>
          <a:xfrm>
            <a:off x="7022420" y="6272434"/>
            <a:ext cx="180000" cy="180000"/>
          </a:xfrm>
          <a:prstGeom prst="hexagon">
            <a:avLst>
              <a:gd name="adj" fmla="val 35583"/>
              <a:gd name="vf" fmla="val 1154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34" name="Textfeld 33"/>
          <p:cNvSpPr txBox="1"/>
          <p:nvPr/>
        </p:nvSpPr>
        <p:spPr>
          <a:xfrm>
            <a:off x="2611967" y="159398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17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2611967" y="314516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18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2611967" y="469633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19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2611967" y="623768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20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4604826" y="159398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21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4604826" y="314516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22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4604826" y="469633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23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604826" y="623768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24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6568184" y="159398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25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6568184" y="314516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26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6568184" y="469633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27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6568184" y="623768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18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8561036" y="159398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29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8561036" y="314516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30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8561036" y="469633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31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8561036" y="623768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32</a:t>
            </a:r>
          </a:p>
        </p:txBody>
      </p:sp>
      <p:sp>
        <p:nvSpPr>
          <p:cNvPr id="54" name="Textfeld 53"/>
          <p:cNvSpPr txBox="1"/>
          <p:nvPr/>
        </p:nvSpPr>
        <p:spPr>
          <a:xfrm rot="16200000">
            <a:off x="-1538972" y="3160638"/>
            <a:ext cx="3886900" cy="38100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grünes Papier</a:t>
            </a:r>
          </a:p>
        </p:txBody>
      </p:sp>
    </p:spTree>
    <p:extLst>
      <p:ext uri="{BB962C8B-B14F-4D97-AF65-F5344CB8AC3E}">
        <p14:creationId xmlns:p14="http://schemas.microsoft.com/office/powerpoint/2010/main" val="420791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C8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235</Words>
  <Application>Microsoft Office PowerPoint</Application>
  <PresentationFormat>A4-Papier (210 x 297 mm)</PresentationFormat>
  <Paragraphs>59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Schönberner, Regina Maria</dc:creator>
  <cp:lastModifiedBy>Regina</cp:lastModifiedBy>
  <cp:revision>38</cp:revision>
  <cp:lastPrinted>2021-06-04T07:06:10Z</cp:lastPrinted>
  <dcterms:created xsi:type="dcterms:W3CDTF">2021-05-20T06:51:42Z</dcterms:created>
  <dcterms:modified xsi:type="dcterms:W3CDTF">2021-06-11T07:21:59Z</dcterms:modified>
</cp:coreProperties>
</file>