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1" r:id="rId2"/>
    <p:sldId id="262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32" y="52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3A50A-7DB1-48D6-A86B-9FB92653244B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7C1CA-A7F1-46A9-9671-2D79321202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66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162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415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8631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6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843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49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462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97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72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892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17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3A865-AE13-43B0-8E9F-56375BF28903}" type="datetimeFigureOut">
              <a:rPr lang="de-DE" smtClean="0"/>
              <a:t>11.06.2021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42233-5EBF-48B5-B57C-6E0F6AD4613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33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5399B222-5982-4BEC-9400-B67848B8FD6D}"/>
              </a:ext>
            </a:extLst>
          </p:cNvPr>
          <p:cNvSpPr/>
          <p:nvPr/>
        </p:nvSpPr>
        <p:spPr>
          <a:xfrm>
            <a:off x="996793" y="329274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Element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5798EC31-7C65-4B16-8A9F-0C8390646B92}"/>
              </a:ext>
            </a:extLst>
          </p:cNvPr>
          <p:cNvSpPr/>
          <p:nvPr/>
        </p:nvSpPr>
        <p:spPr>
          <a:xfrm>
            <a:off x="2979812" y="329274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Metalle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DDDDE506-D8F8-4233-8301-2A0E125600B1}"/>
              </a:ext>
            </a:extLst>
          </p:cNvPr>
          <p:cNvSpPr/>
          <p:nvPr/>
        </p:nvSpPr>
        <p:spPr>
          <a:xfrm>
            <a:off x="4953000" y="329274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Base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751BC67D-D3EF-4875-9687-A8982C687803}"/>
              </a:ext>
            </a:extLst>
          </p:cNvPr>
          <p:cNvSpPr/>
          <p:nvPr/>
        </p:nvSpPr>
        <p:spPr>
          <a:xfrm>
            <a:off x="6936021" y="329274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Kation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F7F1E548-690B-4085-A198-FB42B4F07F6D}"/>
              </a:ext>
            </a:extLst>
          </p:cNvPr>
          <p:cNvSpPr/>
          <p:nvPr/>
        </p:nvSpPr>
        <p:spPr>
          <a:xfrm>
            <a:off x="996793" y="1880450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Verbindung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6FEDCD0C-CCDF-4055-A94E-EB2A0E68858A}"/>
              </a:ext>
            </a:extLst>
          </p:cNvPr>
          <p:cNvSpPr/>
          <p:nvPr/>
        </p:nvSpPr>
        <p:spPr>
          <a:xfrm>
            <a:off x="2979812" y="1880450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Nichtmetalle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B5215901-FF29-4A0A-ACAF-8E0400B9DAA9}"/>
              </a:ext>
            </a:extLst>
          </p:cNvPr>
          <p:cNvSpPr/>
          <p:nvPr/>
        </p:nvSpPr>
        <p:spPr>
          <a:xfrm>
            <a:off x="4953000" y="1880450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Säure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DD6D9E3-F7B4-4F05-B37E-5F92D5926125}"/>
              </a:ext>
            </a:extLst>
          </p:cNvPr>
          <p:cNvSpPr/>
          <p:nvPr/>
        </p:nvSpPr>
        <p:spPr>
          <a:xfrm>
            <a:off x="6936021" y="1880450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Anion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A6966C70-7F01-4B79-9B51-EE640E3D4632}"/>
              </a:ext>
            </a:extLst>
          </p:cNvPr>
          <p:cNvSpPr/>
          <p:nvPr/>
        </p:nvSpPr>
        <p:spPr>
          <a:xfrm>
            <a:off x="996793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Reinstoff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FA07222F-0AA2-4D7E-98B6-9F5504357179}"/>
              </a:ext>
            </a:extLst>
          </p:cNvPr>
          <p:cNvSpPr/>
          <p:nvPr/>
        </p:nvSpPr>
        <p:spPr>
          <a:xfrm>
            <a:off x="2979812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edle Metalle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61729F7C-28E0-4422-9D07-FBD8E2BE84B7}"/>
              </a:ext>
            </a:extLst>
          </p:cNvPr>
          <p:cNvSpPr/>
          <p:nvPr/>
        </p:nvSpPr>
        <p:spPr>
          <a:xfrm>
            <a:off x="4953000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basisch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C2F7F50F-1BDA-4229-A8C7-CCDD40339EC8}"/>
              </a:ext>
            </a:extLst>
          </p:cNvPr>
          <p:cNvSpPr/>
          <p:nvPr/>
        </p:nvSpPr>
        <p:spPr>
          <a:xfrm>
            <a:off x="6936021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Atom-Hülle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89BC966E-7854-4D0F-B03B-0947BD63B2D9}"/>
              </a:ext>
            </a:extLst>
          </p:cNvPr>
          <p:cNvSpPr/>
          <p:nvPr/>
        </p:nvSpPr>
        <p:spPr>
          <a:xfrm>
            <a:off x="996793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Gemisch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9B944B1F-2664-4BA7-BC85-4891664F8DB0}"/>
              </a:ext>
            </a:extLst>
          </p:cNvPr>
          <p:cNvSpPr/>
          <p:nvPr/>
        </p:nvSpPr>
        <p:spPr>
          <a:xfrm>
            <a:off x="2979812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unedle Metalle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B6F97E34-DFEC-42AF-B70F-4EC9B4A5F8C1}"/>
              </a:ext>
            </a:extLst>
          </p:cNvPr>
          <p:cNvSpPr/>
          <p:nvPr/>
        </p:nvSpPr>
        <p:spPr>
          <a:xfrm>
            <a:off x="4953000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sauer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AE8DF925-1491-4E80-BB8A-A7D947C58714}"/>
              </a:ext>
            </a:extLst>
          </p:cNvPr>
          <p:cNvSpPr/>
          <p:nvPr/>
        </p:nvSpPr>
        <p:spPr>
          <a:xfrm>
            <a:off x="6936021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Atom-Kern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" name="Ellipse 1"/>
          <p:cNvSpPr/>
          <p:nvPr/>
        </p:nvSpPr>
        <p:spPr>
          <a:xfrm>
            <a:off x="1083793" y="163648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1083793" y="3187665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>
            <a:off x="1083793" y="4738840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>
            <a:off x="1083793" y="6280184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Gleichschenkliges Dreieck 2"/>
          <p:cNvSpPr/>
          <p:nvPr/>
        </p:nvSpPr>
        <p:spPr>
          <a:xfrm>
            <a:off x="3066812" y="1646321"/>
            <a:ext cx="180000" cy="180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Gleichschenkliges Dreieck 22"/>
          <p:cNvSpPr/>
          <p:nvPr/>
        </p:nvSpPr>
        <p:spPr>
          <a:xfrm>
            <a:off x="3066812" y="3197497"/>
            <a:ext cx="180000" cy="180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Gleichschenkliges Dreieck 23"/>
          <p:cNvSpPr/>
          <p:nvPr/>
        </p:nvSpPr>
        <p:spPr>
          <a:xfrm>
            <a:off x="3072260" y="4747379"/>
            <a:ext cx="180000" cy="180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Gleichschenkliges Dreieck 24"/>
          <p:cNvSpPr/>
          <p:nvPr/>
        </p:nvSpPr>
        <p:spPr>
          <a:xfrm>
            <a:off x="3066812" y="6290016"/>
            <a:ext cx="180000" cy="18000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5040000" y="1646321"/>
            <a:ext cx="180000" cy="1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5040000" y="3198429"/>
            <a:ext cx="180000" cy="1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/>
          <p:cNvSpPr/>
          <p:nvPr/>
        </p:nvSpPr>
        <p:spPr>
          <a:xfrm>
            <a:off x="5040000" y="4747379"/>
            <a:ext cx="180000" cy="1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5040000" y="6290016"/>
            <a:ext cx="180000" cy="180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tern mit 5 Zacken 4"/>
          <p:cNvSpPr/>
          <p:nvPr/>
        </p:nvSpPr>
        <p:spPr>
          <a:xfrm>
            <a:off x="7023021" y="1646321"/>
            <a:ext cx="180000" cy="180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Stern mit 5 Zacken 30"/>
          <p:cNvSpPr/>
          <p:nvPr/>
        </p:nvSpPr>
        <p:spPr>
          <a:xfrm>
            <a:off x="7023021" y="3197497"/>
            <a:ext cx="180000" cy="180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Stern mit 5 Zacken 31"/>
          <p:cNvSpPr/>
          <p:nvPr/>
        </p:nvSpPr>
        <p:spPr>
          <a:xfrm>
            <a:off x="7022421" y="4747379"/>
            <a:ext cx="180000" cy="180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Stern mit 5 Zacken 32"/>
          <p:cNvSpPr/>
          <p:nvPr/>
        </p:nvSpPr>
        <p:spPr>
          <a:xfrm>
            <a:off x="7022421" y="6290016"/>
            <a:ext cx="180000" cy="180000"/>
          </a:xfrm>
          <a:prstGeom prst="star5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Textfeld 33"/>
          <p:cNvSpPr txBox="1"/>
          <p:nvPr/>
        </p:nvSpPr>
        <p:spPr>
          <a:xfrm rot="16200000">
            <a:off x="-770665" y="3241197"/>
            <a:ext cx="2002729" cy="37450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Blaues Papier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016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5399B222-5982-4BEC-9400-B67848B8FD6D}"/>
              </a:ext>
            </a:extLst>
          </p:cNvPr>
          <p:cNvSpPr/>
          <p:nvPr/>
        </p:nvSpPr>
        <p:spPr>
          <a:xfrm>
            <a:off x="996789" y="329274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reversibel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5798EC31-7C65-4B16-8A9F-0C8390646B92}"/>
              </a:ext>
            </a:extLst>
          </p:cNvPr>
          <p:cNvSpPr/>
          <p:nvPr/>
        </p:nvSpPr>
        <p:spPr>
          <a:xfrm>
            <a:off x="2979813" y="329274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Oxidation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DDDDE506-D8F8-4233-8301-2A0E125600B1}"/>
              </a:ext>
            </a:extLst>
          </p:cNvPr>
          <p:cNvSpPr/>
          <p:nvPr/>
        </p:nvSpPr>
        <p:spPr>
          <a:xfrm>
            <a:off x="4953000" y="329274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751BC67D-D3EF-4875-9687-A8982C687803}"/>
              </a:ext>
            </a:extLst>
          </p:cNvPr>
          <p:cNvSpPr/>
          <p:nvPr/>
        </p:nvSpPr>
        <p:spPr>
          <a:xfrm>
            <a:off x="6936022" y="329274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F7F1E548-690B-4085-A198-FB42B4F07F6D}"/>
              </a:ext>
            </a:extLst>
          </p:cNvPr>
          <p:cNvSpPr/>
          <p:nvPr/>
        </p:nvSpPr>
        <p:spPr>
          <a:xfrm>
            <a:off x="996789" y="1880450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irreversibel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6FEDCD0C-CCDF-4055-A94E-EB2A0E68858A}"/>
              </a:ext>
            </a:extLst>
          </p:cNvPr>
          <p:cNvSpPr/>
          <p:nvPr/>
        </p:nvSpPr>
        <p:spPr>
          <a:xfrm>
            <a:off x="2979813" y="1880450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Reduktion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B5215901-FF29-4A0A-ACAF-8E0400B9DAA9}"/>
              </a:ext>
            </a:extLst>
          </p:cNvPr>
          <p:cNvSpPr/>
          <p:nvPr/>
        </p:nvSpPr>
        <p:spPr>
          <a:xfrm>
            <a:off x="4953000" y="1880450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09" name="Rechteck 108">
            <a:extLst>
              <a:ext uri="{FF2B5EF4-FFF2-40B4-BE49-F238E27FC236}">
                <a16:creationId xmlns:a16="http://schemas.microsoft.com/office/drawing/2014/main" id="{FDD6D9E3-F7B4-4F05-B37E-5F92D5926125}"/>
              </a:ext>
            </a:extLst>
          </p:cNvPr>
          <p:cNvSpPr/>
          <p:nvPr/>
        </p:nvSpPr>
        <p:spPr>
          <a:xfrm>
            <a:off x="6936022" y="1880450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0" name="Rechteck 109">
            <a:extLst>
              <a:ext uri="{FF2B5EF4-FFF2-40B4-BE49-F238E27FC236}">
                <a16:creationId xmlns:a16="http://schemas.microsoft.com/office/drawing/2014/main" id="{A6966C70-7F01-4B79-9B51-EE640E3D4632}"/>
              </a:ext>
            </a:extLst>
          </p:cNvPr>
          <p:cNvSpPr/>
          <p:nvPr/>
        </p:nvSpPr>
        <p:spPr>
          <a:xfrm>
            <a:off x="996789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exotherm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FA07222F-0AA2-4D7E-98B6-9F5504357179}"/>
              </a:ext>
            </a:extLst>
          </p:cNvPr>
          <p:cNvSpPr/>
          <p:nvPr/>
        </p:nvSpPr>
        <p:spPr>
          <a:xfrm>
            <a:off x="2979813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Oxidationsmittel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2" name="Rechteck 111">
            <a:extLst>
              <a:ext uri="{FF2B5EF4-FFF2-40B4-BE49-F238E27FC236}">
                <a16:creationId xmlns:a16="http://schemas.microsoft.com/office/drawing/2014/main" id="{61729F7C-28E0-4422-9D07-FBD8E2BE84B7}"/>
              </a:ext>
            </a:extLst>
          </p:cNvPr>
          <p:cNvSpPr/>
          <p:nvPr/>
        </p:nvSpPr>
        <p:spPr>
          <a:xfrm>
            <a:off x="4953000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3" name="Rechteck 112">
            <a:extLst>
              <a:ext uri="{FF2B5EF4-FFF2-40B4-BE49-F238E27FC236}">
                <a16:creationId xmlns:a16="http://schemas.microsoft.com/office/drawing/2014/main" id="{C2F7F50F-1BDA-4229-A8C7-CCDD40339EC8}"/>
              </a:ext>
            </a:extLst>
          </p:cNvPr>
          <p:cNvSpPr/>
          <p:nvPr/>
        </p:nvSpPr>
        <p:spPr>
          <a:xfrm>
            <a:off x="6936022" y="3431625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89BC966E-7854-4D0F-B03B-0947BD63B2D9}"/>
              </a:ext>
            </a:extLst>
          </p:cNvPr>
          <p:cNvSpPr/>
          <p:nvPr/>
        </p:nvSpPr>
        <p:spPr>
          <a:xfrm>
            <a:off x="996789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endotherm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9B944B1F-2664-4BA7-BC85-4891664F8DB0}"/>
              </a:ext>
            </a:extLst>
          </p:cNvPr>
          <p:cNvSpPr/>
          <p:nvPr/>
        </p:nvSpPr>
        <p:spPr>
          <a:xfrm>
            <a:off x="2979813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1"/>
                </a:solidFill>
              </a:rPr>
              <a:t>Reduktionsmittel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B6F97E34-DFEC-42AF-B70F-4EC9B4A5F8C1}"/>
              </a:ext>
            </a:extLst>
          </p:cNvPr>
          <p:cNvSpPr/>
          <p:nvPr/>
        </p:nvSpPr>
        <p:spPr>
          <a:xfrm>
            <a:off x="4953000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AE8DF925-1491-4E80-BB8A-A7D947C58714}"/>
              </a:ext>
            </a:extLst>
          </p:cNvPr>
          <p:cNvSpPr/>
          <p:nvPr/>
        </p:nvSpPr>
        <p:spPr>
          <a:xfrm>
            <a:off x="6936022" y="4973607"/>
            <a:ext cx="1980000" cy="1548000"/>
          </a:xfrm>
          <a:prstGeom prst="rect">
            <a:avLst/>
          </a:prstGeom>
          <a:noFill/>
          <a:ln w="222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2" name="Regelmäßiges Fünfeck 1"/>
          <p:cNvSpPr/>
          <p:nvPr/>
        </p:nvSpPr>
        <p:spPr>
          <a:xfrm>
            <a:off x="1083789" y="1636489"/>
            <a:ext cx="180000" cy="180000"/>
          </a:xfrm>
          <a:prstGeom prst="pen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gelmäßiges Fünfeck 19"/>
          <p:cNvSpPr/>
          <p:nvPr/>
        </p:nvSpPr>
        <p:spPr>
          <a:xfrm>
            <a:off x="1083789" y="3186372"/>
            <a:ext cx="180000" cy="180000"/>
          </a:xfrm>
          <a:prstGeom prst="pen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gelmäßiges Fünfeck 20"/>
          <p:cNvSpPr/>
          <p:nvPr/>
        </p:nvSpPr>
        <p:spPr>
          <a:xfrm>
            <a:off x="1083789" y="4737547"/>
            <a:ext cx="180000" cy="180000"/>
          </a:xfrm>
          <a:prstGeom prst="pen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gelmäßiges Fünfeck 21"/>
          <p:cNvSpPr/>
          <p:nvPr/>
        </p:nvSpPr>
        <p:spPr>
          <a:xfrm>
            <a:off x="1083789" y="6278891"/>
            <a:ext cx="180000" cy="180000"/>
          </a:xfrm>
          <a:prstGeom prst="pentagon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Kreuz 2"/>
          <p:cNvSpPr/>
          <p:nvPr/>
        </p:nvSpPr>
        <p:spPr>
          <a:xfrm>
            <a:off x="3066813" y="1636489"/>
            <a:ext cx="180000" cy="180000"/>
          </a:xfrm>
          <a:prstGeom prst="plus">
            <a:avLst>
              <a:gd name="adj" fmla="val 3822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Kreuz 22"/>
          <p:cNvSpPr/>
          <p:nvPr/>
        </p:nvSpPr>
        <p:spPr>
          <a:xfrm>
            <a:off x="3066813" y="3187665"/>
            <a:ext cx="180000" cy="180000"/>
          </a:xfrm>
          <a:prstGeom prst="plus">
            <a:avLst>
              <a:gd name="adj" fmla="val 3822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Kreuz 23"/>
          <p:cNvSpPr/>
          <p:nvPr/>
        </p:nvSpPr>
        <p:spPr>
          <a:xfrm>
            <a:off x="3066813" y="4732784"/>
            <a:ext cx="180000" cy="180000"/>
          </a:xfrm>
          <a:prstGeom prst="plus">
            <a:avLst>
              <a:gd name="adj" fmla="val 3822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Kreuz 24"/>
          <p:cNvSpPr/>
          <p:nvPr/>
        </p:nvSpPr>
        <p:spPr>
          <a:xfrm>
            <a:off x="3066813" y="6282266"/>
            <a:ext cx="180000" cy="180000"/>
          </a:xfrm>
          <a:prstGeom prst="plus">
            <a:avLst>
              <a:gd name="adj" fmla="val 3822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Herz 3"/>
          <p:cNvSpPr/>
          <p:nvPr/>
        </p:nvSpPr>
        <p:spPr>
          <a:xfrm>
            <a:off x="5040000" y="1636489"/>
            <a:ext cx="180000" cy="180000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Herz 26"/>
          <p:cNvSpPr/>
          <p:nvPr/>
        </p:nvSpPr>
        <p:spPr>
          <a:xfrm>
            <a:off x="5040000" y="3186372"/>
            <a:ext cx="180000" cy="180000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Herz 27"/>
          <p:cNvSpPr/>
          <p:nvPr/>
        </p:nvSpPr>
        <p:spPr>
          <a:xfrm>
            <a:off x="5040000" y="4732784"/>
            <a:ext cx="180000" cy="180000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Herz 28"/>
          <p:cNvSpPr/>
          <p:nvPr/>
        </p:nvSpPr>
        <p:spPr>
          <a:xfrm>
            <a:off x="5040000" y="6274128"/>
            <a:ext cx="180000" cy="180000"/>
          </a:xfrm>
          <a:prstGeom prst="hear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Sechseck 4"/>
          <p:cNvSpPr/>
          <p:nvPr/>
        </p:nvSpPr>
        <p:spPr>
          <a:xfrm>
            <a:off x="7023022" y="1636489"/>
            <a:ext cx="180000" cy="180000"/>
          </a:xfrm>
          <a:prstGeom prst="hexagon">
            <a:avLst>
              <a:gd name="adj" fmla="val 35583"/>
              <a:gd name="vf" fmla="val 1154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Sechseck 30"/>
          <p:cNvSpPr/>
          <p:nvPr/>
        </p:nvSpPr>
        <p:spPr>
          <a:xfrm>
            <a:off x="7022422" y="3180971"/>
            <a:ext cx="180000" cy="180000"/>
          </a:xfrm>
          <a:prstGeom prst="hexagon">
            <a:avLst>
              <a:gd name="adj" fmla="val 35583"/>
              <a:gd name="vf" fmla="val 1154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Sechseck 31"/>
          <p:cNvSpPr/>
          <p:nvPr/>
        </p:nvSpPr>
        <p:spPr>
          <a:xfrm>
            <a:off x="7022422" y="4732784"/>
            <a:ext cx="180000" cy="180000"/>
          </a:xfrm>
          <a:prstGeom prst="hexagon">
            <a:avLst>
              <a:gd name="adj" fmla="val 35583"/>
              <a:gd name="vf" fmla="val 1154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Sechseck 32"/>
          <p:cNvSpPr/>
          <p:nvPr/>
        </p:nvSpPr>
        <p:spPr>
          <a:xfrm>
            <a:off x="7022422" y="6282266"/>
            <a:ext cx="180000" cy="180000"/>
          </a:xfrm>
          <a:prstGeom prst="hexagon">
            <a:avLst>
              <a:gd name="adj" fmla="val 35583"/>
              <a:gd name="vf" fmla="val 11547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Textfeld 34"/>
          <p:cNvSpPr txBox="1"/>
          <p:nvPr/>
        </p:nvSpPr>
        <p:spPr>
          <a:xfrm rot="16200000">
            <a:off x="-770665" y="3241197"/>
            <a:ext cx="2002729" cy="37450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Blaues Papier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44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C8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</Words>
  <Application>Microsoft Office PowerPoint</Application>
  <PresentationFormat>A4-Papier (210 x 297 mm)</PresentationFormat>
  <Paragraphs>26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Schönberner, Regina Maria</dc:creator>
  <cp:lastModifiedBy>Walter Wagner</cp:lastModifiedBy>
  <cp:revision>22</cp:revision>
  <dcterms:created xsi:type="dcterms:W3CDTF">2021-05-20T06:51:42Z</dcterms:created>
  <dcterms:modified xsi:type="dcterms:W3CDTF">2021-06-11T06:48:55Z</dcterms:modified>
</cp:coreProperties>
</file>