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6858000" cy="9906000" type="A4"/>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4859" autoAdjust="0"/>
    <p:restoredTop sz="94695" autoAdjust="0"/>
  </p:normalViewPr>
  <p:slideViewPr>
    <p:cSldViewPr>
      <p:cViewPr varScale="1">
        <p:scale>
          <a:sx n="85" d="100"/>
          <a:sy n="85" d="100"/>
        </p:scale>
        <p:origin x="-3078" y="-156"/>
      </p:cViewPr>
      <p:guideLst>
        <p:guide orient="horz" pos="1759"/>
        <p:guide orient="horz" pos="2848"/>
        <p:guide orient="horz" pos="3936"/>
        <p:guide orient="horz" pos="5025"/>
        <p:guide pos="346"/>
        <p:guide pos="1706"/>
        <p:guide pos="3067"/>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342900" y="9181395"/>
            <a:ext cx="1600200" cy="527403"/>
          </a:xfrm>
          <a:prstGeom prst="rect">
            <a:avLst/>
          </a:prstGeom>
        </p:spPr>
        <p:txBody>
          <a:bodyPr/>
          <a:lstStyle/>
          <a:p>
            <a:fld id="{4123B390-8BA5-4D45-BC88-7884534689D2}" type="datetimeFigureOut">
              <a:rPr lang="de-DE" smtClean="0"/>
              <a:pPr/>
              <a:t>07.07.2013</a:t>
            </a:fld>
            <a:endParaRPr lang="de-DE"/>
          </a:p>
        </p:txBody>
      </p:sp>
      <p:sp>
        <p:nvSpPr>
          <p:cNvPr id="5" name="Fußzeilenplatzhalter 4"/>
          <p:cNvSpPr>
            <a:spLocks noGrp="1"/>
          </p:cNvSpPr>
          <p:nvPr>
            <p:ph type="ftr" sz="quarter" idx="11"/>
          </p:nvPr>
        </p:nvSpPr>
        <p:spPr>
          <a:xfrm>
            <a:off x="2343150" y="9181395"/>
            <a:ext cx="2171700" cy="527403"/>
          </a:xfrm>
          <a:prstGeom prst="rect">
            <a:avLst/>
          </a:prstGeom>
        </p:spPr>
        <p:txBody>
          <a:bodyPr/>
          <a:lstStyle/>
          <a:p>
            <a:endParaRPr lang="de-DE"/>
          </a:p>
        </p:txBody>
      </p:sp>
      <p:sp>
        <p:nvSpPr>
          <p:cNvPr id="6" name="Foliennummernplatzhalter 5"/>
          <p:cNvSpPr>
            <a:spLocks noGrp="1"/>
          </p:cNvSpPr>
          <p:nvPr>
            <p:ph type="sldNum" sz="quarter" idx="12"/>
          </p:nvPr>
        </p:nvSpPr>
        <p:spPr>
          <a:xfrm>
            <a:off x="4914900" y="9181395"/>
            <a:ext cx="1600200" cy="527403"/>
          </a:xfrm>
          <a:prstGeom prst="rect">
            <a:avLst/>
          </a:prstGeom>
        </p:spPr>
        <p:txBody>
          <a:bodyPr/>
          <a:lstStyle/>
          <a:p>
            <a:fld id="{F20509C7-E63C-4D68-8F89-381D8EC479C4}" type="slidenum">
              <a:rPr lang="de-DE" smtClean="0"/>
              <a:pPr/>
              <a:t>‹Nr.›</a:t>
            </a:fld>
            <a:endParaRPr lang="de-DE"/>
          </a:p>
        </p:txBody>
      </p:sp>
    </p:spTree>
    <p:extLst>
      <p:ext uri="{BB962C8B-B14F-4D97-AF65-F5344CB8AC3E}">
        <p14:creationId xmlns:p14="http://schemas.microsoft.com/office/powerpoint/2010/main" xmlns="" val="109353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6858000" cy="416496"/>
          </a:xfrm>
        </p:spPr>
        <p:txBody>
          <a:bodyPr>
            <a:noAutofit/>
          </a:bodyPr>
          <a:lstStyle>
            <a:lvl1pPr>
              <a:defRPr sz="3600">
                <a:latin typeface="Arial" pitchFamily="34" charset="0"/>
                <a:cs typeface="Arial" pitchFamily="34" charset="0"/>
              </a:defRPr>
            </a:lvl1pPr>
          </a:lstStyle>
          <a:p>
            <a:r>
              <a:rPr lang="de-DE" dirty="0" smtClean="0"/>
              <a:t>Titelmasterformat durch Klicken bearbeiten</a:t>
            </a:r>
            <a:endParaRPr lang="de-DE" dirty="0"/>
          </a:p>
        </p:txBody>
      </p:sp>
      <p:sp>
        <p:nvSpPr>
          <p:cNvPr id="3" name="Datumsplatzhalter 2"/>
          <p:cNvSpPr>
            <a:spLocks noGrp="1"/>
          </p:cNvSpPr>
          <p:nvPr>
            <p:ph type="dt" sz="half" idx="10"/>
          </p:nvPr>
        </p:nvSpPr>
        <p:spPr>
          <a:xfrm>
            <a:off x="342900" y="9181395"/>
            <a:ext cx="1600200" cy="527403"/>
          </a:xfrm>
          <a:prstGeom prst="rect">
            <a:avLst/>
          </a:prstGeom>
        </p:spPr>
        <p:txBody>
          <a:bodyPr/>
          <a:lstStyle/>
          <a:p>
            <a:fld id="{4123B390-8BA5-4D45-BC88-7884534689D2}" type="datetimeFigureOut">
              <a:rPr lang="de-DE" smtClean="0"/>
              <a:pPr/>
              <a:t>07.07.2013</a:t>
            </a:fld>
            <a:endParaRPr lang="de-DE"/>
          </a:p>
        </p:txBody>
      </p:sp>
      <p:sp>
        <p:nvSpPr>
          <p:cNvPr id="4" name="Fußzeilenplatzhalter 3"/>
          <p:cNvSpPr>
            <a:spLocks noGrp="1"/>
          </p:cNvSpPr>
          <p:nvPr>
            <p:ph type="ftr" sz="quarter" idx="11"/>
          </p:nvPr>
        </p:nvSpPr>
        <p:spPr>
          <a:xfrm>
            <a:off x="2343150" y="9181395"/>
            <a:ext cx="2171700" cy="527403"/>
          </a:xfrm>
          <a:prstGeom prst="rect">
            <a:avLst/>
          </a:prstGeom>
        </p:spPr>
        <p:txBody>
          <a:bodyPr/>
          <a:lstStyle/>
          <a:p>
            <a:endParaRPr lang="de-DE"/>
          </a:p>
        </p:txBody>
      </p:sp>
      <p:sp>
        <p:nvSpPr>
          <p:cNvPr id="5" name="Foliennummernplatzhalter 4"/>
          <p:cNvSpPr>
            <a:spLocks noGrp="1"/>
          </p:cNvSpPr>
          <p:nvPr>
            <p:ph type="sldNum" sz="quarter" idx="12"/>
          </p:nvPr>
        </p:nvSpPr>
        <p:spPr>
          <a:xfrm>
            <a:off x="4914900" y="9181395"/>
            <a:ext cx="1600200" cy="527403"/>
          </a:xfrm>
          <a:prstGeom prst="rect">
            <a:avLst/>
          </a:prstGeom>
        </p:spPr>
        <p:txBody>
          <a:bodyPr/>
          <a:lstStyle/>
          <a:p>
            <a:fld id="{F20509C7-E63C-4D68-8F89-381D8EC479C4}" type="slidenum">
              <a:rPr lang="de-DE" smtClean="0"/>
              <a:pPr/>
              <a:t>‹Nr.›</a:t>
            </a:fld>
            <a:endParaRPr lang="de-DE"/>
          </a:p>
        </p:txBody>
      </p:sp>
    </p:spTree>
    <p:extLst>
      <p:ext uri="{BB962C8B-B14F-4D97-AF65-F5344CB8AC3E}">
        <p14:creationId xmlns:p14="http://schemas.microsoft.com/office/powerpoint/2010/main" xmlns="" val="173754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342900" y="9181395"/>
            <a:ext cx="1600200" cy="527403"/>
          </a:xfrm>
          <a:prstGeom prst="rect">
            <a:avLst/>
          </a:prstGeom>
        </p:spPr>
        <p:txBody>
          <a:bodyPr/>
          <a:lstStyle/>
          <a:p>
            <a:fld id="{4123B390-8BA5-4D45-BC88-7884534689D2}" type="datetimeFigureOut">
              <a:rPr lang="de-DE" smtClean="0"/>
              <a:pPr/>
              <a:t>07.07.2013</a:t>
            </a:fld>
            <a:endParaRPr lang="de-DE"/>
          </a:p>
        </p:txBody>
      </p:sp>
      <p:sp>
        <p:nvSpPr>
          <p:cNvPr id="3" name="Fußzeilenplatzhalter 2"/>
          <p:cNvSpPr>
            <a:spLocks noGrp="1"/>
          </p:cNvSpPr>
          <p:nvPr>
            <p:ph type="ftr" sz="quarter" idx="11"/>
          </p:nvPr>
        </p:nvSpPr>
        <p:spPr>
          <a:xfrm>
            <a:off x="2343150" y="9181395"/>
            <a:ext cx="2171700" cy="527403"/>
          </a:xfrm>
          <a:prstGeom prst="rect">
            <a:avLst/>
          </a:prstGeom>
        </p:spPr>
        <p:txBody>
          <a:bodyPr/>
          <a:lstStyle/>
          <a:p>
            <a:endParaRPr lang="de-DE"/>
          </a:p>
        </p:txBody>
      </p:sp>
      <p:sp>
        <p:nvSpPr>
          <p:cNvPr id="4" name="Foliennummernplatzhalter 3"/>
          <p:cNvSpPr>
            <a:spLocks noGrp="1"/>
          </p:cNvSpPr>
          <p:nvPr>
            <p:ph type="sldNum" sz="quarter" idx="12"/>
          </p:nvPr>
        </p:nvSpPr>
        <p:spPr>
          <a:xfrm>
            <a:off x="4914900" y="9181395"/>
            <a:ext cx="1600200" cy="527403"/>
          </a:xfrm>
          <a:prstGeom prst="rect">
            <a:avLst/>
          </a:prstGeom>
        </p:spPr>
        <p:txBody>
          <a:bodyPr/>
          <a:lstStyle/>
          <a:p>
            <a:fld id="{F20509C7-E63C-4D68-8F89-381D8EC479C4}" type="slidenum">
              <a:rPr lang="de-DE" smtClean="0"/>
              <a:pPr/>
              <a:t>‹Nr.›</a:t>
            </a:fld>
            <a:endParaRPr lang="de-DE"/>
          </a:p>
        </p:txBody>
      </p:sp>
    </p:spTree>
    <p:extLst>
      <p:ext uri="{BB962C8B-B14F-4D97-AF65-F5344CB8AC3E}">
        <p14:creationId xmlns:p14="http://schemas.microsoft.com/office/powerpoint/2010/main" xmlns="" val="40640751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0" y="0"/>
            <a:ext cx="6858000" cy="632520"/>
          </a:xfrm>
          <a:prstGeom prst="rect">
            <a:avLst/>
          </a:prstGeom>
          <a:solidFill>
            <a:schemeClr val="bg1">
              <a:lumMod val="85000"/>
            </a:schemeClr>
          </a:solidFill>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4043864871"/>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ieren 7"/>
          <p:cNvGrpSpPr/>
          <p:nvPr/>
        </p:nvGrpSpPr>
        <p:grpSpPr>
          <a:xfrm>
            <a:off x="548680" y="2767788"/>
            <a:ext cx="1620000" cy="1620000"/>
            <a:chOff x="548680" y="2750601"/>
            <a:chExt cx="1620000" cy="1620000"/>
          </a:xfrm>
        </p:grpSpPr>
        <p:sp>
          <p:nvSpPr>
            <p:cNvPr id="1051" name="Rectangle 112"/>
            <p:cNvSpPr>
              <a:spLocks noChangeArrowheads="1"/>
            </p:cNvSpPr>
            <p:nvPr/>
          </p:nvSpPr>
          <p:spPr bwMode="auto">
            <a:xfrm>
              <a:off x="548680" y="2750601"/>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7" name="Gruppieren 6"/>
            <p:cNvGrpSpPr/>
            <p:nvPr/>
          </p:nvGrpSpPr>
          <p:grpSpPr>
            <a:xfrm>
              <a:off x="627839" y="3002402"/>
              <a:ext cx="1484477" cy="1325613"/>
              <a:chOff x="627839" y="3002402"/>
              <a:chExt cx="1484477" cy="1325613"/>
            </a:xfrm>
          </p:grpSpPr>
          <p:grpSp>
            <p:nvGrpSpPr>
              <p:cNvPr id="6" name="Gruppieren 5"/>
              <p:cNvGrpSpPr/>
              <p:nvPr/>
            </p:nvGrpSpPr>
            <p:grpSpPr>
              <a:xfrm>
                <a:off x="627839" y="3958284"/>
                <a:ext cx="1484477" cy="369731"/>
                <a:chOff x="627839" y="3958284"/>
                <a:chExt cx="1484477" cy="369731"/>
              </a:xfrm>
            </p:grpSpPr>
            <p:grpSp>
              <p:nvGrpSpPr>
                <p:cNvPr id="4" name="Gruppieren 3"/>
                <p:cNvGrpSpPr/>
                <p:nvPr/>
              </p:nvGrpSpPr>
              <p:grpSpPr>
                <a:xfrm>
                  <a:off x="627839" y="3958284"/>
                  <a:ext cx="1380410" cy="288531"/>
                  <a:chOff x="627839" y="3958284"/>
                  <a:chExt cx="1380410" cy="288531"/>
                </a:xfrm>
              </p:grpSpPr>
              <p:sp>
                <p:nvSpPr>
                  <p:cNvPr id="1100" name="Oval 106"/>
                  <p:cNvSpPr>
                    <a:spLocks noChangeArrowheads="1"/>
                  </p:cNvSpPr>
                  <p:nvPr/>
                </p:nvSpPr>
                <p:spPr bwMode="auto">
                  <a:xfrm>
                    <a:off x="627839" y="3964780"/>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1" name="Oval 105"/>
                  <p:cNvSpPr>
                    <a:spLocks noChangeArrowheads="1"/>
                  </p:cNvSpPr>
                  <p:nvPr/>
                </p:nvSpPr>
                <p:spPr bwMode="auto">
                  <a:xfrm>
                    <a:off x="909430" y="3971276"/>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2" name="Oval 104"/>
                  <p:cNvSpPr>
                    <a:spLocks noChangeArrowheads="1"/>
                  </p:cNvSpPr>
                  <p:nvPr/>
                </p:nvSpPr>
                <p:spPr bwMode="auto">
                  <a:xfrm>
                    <a:off x="1184900" y="3964780"/>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3" name="Oval 103"/>
                  <p:cNvSpPr>
                    <a:spLocks noChangeArrowheads="1"/>
                  </p:cNvSpPr>
                  <p:nvPr/>
                </p:nvSpPr>
                <p:spPr bwMode="auto">
                  <a:xfrm>
                    <a:off x="1457309" y="3964780"/>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4" name="Oval 102"/>
                  <p:cNvSpPr>
                    <a:spLocks noChangeArrowheads="1"/>
                  </p:cNvSpPr>
                  <p:nvPr/>
                </p:nvSpPr>
                <p:spPr bwMode="auto">
                  <a:xfrm>
                    <a:off x="1729718" y="3958284"/>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088" name="Group 95"/>
                <p:cNvGrpSpPr>
                  <a:grpSpLocks/>
                </p:cNvGrpSpPr>
                <p:nvPr/>
              </p:nvGrpSpPr>
              <p:grpSpPr bwMode="auto">
                <a:xfrm>
                  <a:off x="731906" y="4039484"/>
                  <a:ext cx="1380410" cy="288531"/>
                  <a:chOff x="6039" y="7211"/>
                  <a:chExt cx="2706" cy="533"/>
                </a:xfrm>
              </p:grpSpPr>
              <p:sp>
                <p:nvSpPr>
                  <p:cNvPr id="1095" name="Oval 10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6" name="Oval 9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7" name="Oval 9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8" name="Oval 9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9" name="Oval 9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1059" name="Group 64"/>
              <p:cNvGrpSpPr>
                <a:grpSpLocks/>
              </p:cNvGrpSpPr>
              <p:nvPr/>
            </p:nvGrpSpPr>
            <p:grpSpPr bwMode="auto">
              <a:xfrm>
                <a:off x="1304260" y="3460561"/>
                <a:ext cx="275283" cy="259702"/>
                <a:chOff x="1947" y="2525"/>
                <a:chExt cx="540" cy="480"/>
              </a:xfrm>
            </p:grpSpPr>
            <p:sp>
              <p:nvSpPr>
                <p:cNvPr id="1064" name="Oval 66"/>
                <p:cNvSpPr>
                  <a:spLocks noChangeArrowheads="1"/>
                </p:cNvSpPr>
                <p:nvPr/>
              </p:nvSpPr>
              <p:spPr bwMode="auto">
                <a:xfrm>
                  <a:off x="1947" y="2525"/>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5" name="Oval 65"/>
                <p:cNvSpPr>
                  <a:spLocks noChangeArrowheads="1"/>
                </p:cNvSpPr>
                <p:nvPr/>
              </p:nvSpPr>
              <p:spPr bwMode="auto">
                <a:xfrm>
                  <a:off x="2169" y="2687"/>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061" name="Group 60"/>
              <p:cNvGrpSpPr>
                <a:grpSpLocks/>
              </p:cNvGrpSpPr>
              <p:nvPr/>
            </p:nvGrpSpPr>
            <p:grpSpPr bwMode="auto">
              <a:xfrm>
                <a:off x="979581" y="3002402"/>
                <a:ext cx="278613" cy="259702"/>
                <a:chOff x="1311" y="1679"/>
                <a:chExt cx="546" cy="480"/>
              </a:xfrm>
            </p:grpSpPr>
            <p:sp>
              <p:nvSpPr>
                <p:cNvPr id="1062" name="Oval 62"/>
                <p:cNvSpPr>
                  <a:spLocks noChangeArrowheads="1"/>
                </p:cNvSpPr>
                <p:nvPr/>
              </p:nvSpPr>
              <p:spPr bwMode="auto">
                <a:xfrm flipV="1">
                  <a:off x="1311" y="1841"/>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3" name="Oval 61"/>
                <p:cNvSpPr>
                  <a:spLocks noChangeArrowheads="1"/>
                </p:cNvSpPr>
                <p:nvPr/>
              </p:nvSpPr>
              <p:spPr bwMode="auto">
                <a:xfrm flipV="1">
                  <a:off x="1539" y="1679"/>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grpSp>
        <p:nvGrpSpPr>
          <p:cNvPr id="2037" name="Gruppieren 2036"/>
          <p:cNvGrpSpPr/>
          <p:nvPr/>
        </p:nvGrpSpPr>
        <p:grpSpPr>
          <a:xfrm>
            <a:off x="548680" y="4520952"/>
            <a:ext cx="1620000" cy="1620000"/>
            <a:chOff x="548680" y="6681192"/>
            <a:chExt cx="1620000" cy="1620000"/>
          </a:xfrm>
        </p:grpSpPr>
        <p:sp>
          <p:nvSpPr>
            <p:cNvPr id="1339" name="Rectangle 463"/>
            <p:cNvSpPr>
              <a:spLocks noChangeArrowheads="1"/>
            </p:cNvSpPr>
            <p:nvPr/>
          </p:nvSpPr>
          <p:spPr bwMode="auto">
            <a:xfrm>
              <a:off x="548680" y="668119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341" name="Group 438"/>
            <p:cNvGrpSpPr>
              <a:grpSpLocks/>
            </p:cNvGrpSpPr>
            <p:nvPr/>
          </p:nvGrpSpPr>
          <p:grpSpPr bwMode="auto">
            <a:xfrm>
              <a:off x="629797" y="7885196"/>
              <a:ext cx="1494136" cy="369605"/>
              <a:chOff x="7545" y="5693"/>
              <a:chExt cx="2910" cy="683"/>
            </a:xfrm>
          </p:grpSpPr>
          <p:grpSp>
            <p:nvGrpSpPr>
              <p:cNvPr id="1347" name="Group 451"/>
              <p:cNvGrpSpPr>
                <a:grpSpLocks/>
              </p:cNvGrpSpPr>
              <p:nvPr/>
            </p:nvGrpSpPr>
            <p:grpSpPr bwMode="auto">
              <a:xfrm>
                <a:off x="7545" y="5693"/>
                <a:ext cx="2706" cy="533"/>
                <a:chOff x="6285" y="7109"/>
                <a:chExt cx="2706" cy="533"/>
              </a:xfrm>
            </p:grpSpPr>
            <p:sp>
              <p:nvSpPr>
                <p:cNvPr id="1360" name="Oval 456"/>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1" name="Oval 455"/>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2" name="Oval 454"/>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3" name="Oval 453"/>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4" name="Oval 452"/>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348" name="Group 445"/>
              <p:cNvGrpSpPr>
                <a:grpSpLocks/>
              </p:cNvGrpSpPr>
              <p:nvPr/>
            </p:nvGrpSpPr>
            <p:grpSpPr bwMode="auto">
              <a:xfrm>
                <a:off x="7749" y="5843"/>
                <a:ext cx="2706" cy="533"/>
                <a:chOff x="6039" y="7211"/>
                <a:chExt cx="2706" cy="533"/>
              </a:xfrm>
            </p:grpSpPr>
            <p:sp>
              <p:nvSpPr>
                <p:cNvPr id="1355" name="Oval 45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6" name="Oval 44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7" name="Oval 44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8" name="Oval 44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9" name="Oval 44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375" name="Oval 427"/>
            <p:cNvSpPr>
              <a:spLocks noChangeArrowheads="1"/>
            </p:cNvSpPr>
            <p:nvPr/>
          </p:nvSpPr>
          <p:spPr bwMode="auto">
            <a:xfrm>
              <a:off x="1113907" y="7789847"/>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6" name="Oval 426"/>
            <p:cNvSpPr>
              <a:spLocks noChangeArrowheads="1"/>
            </p:cNvSpPr>
            <p:nvPr/>
          </p:nvSpPr>
          <p:spPr bwMode="auto">
            <a:xfrm>
              <a:off x="1450457" y="778115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7" name="Oval 425"/>
            <p:cNvSpPr>
              <a:spLocks noChangeArrowheads="1"/>
            </p:cNvSpPr>
            <p:nvPr/>
          </p:nvSpPr>
          <p:spPr bwMode="auto">
            <a:xfrm>
              <a:off x="1167882" y="7830364"/>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8" name="Oval 424"/>
            <p:cNvSpPr>
              <a:spLocks noChangeArrowheads="1"/>
            </p:cNvSpPr>
            <p:nvPr/>
          </p:nvSpPr>
          <p:spPr bwMode="auto">
            <a:xfrm>
              <a:off x="1493320" y="7830364"/>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9" name="Oval 423"/>
            <p:cNvSpPr>
              <a:spLocks noChangeArrowheads="1"/>
            </p:cNvSpPr>
            <p:nvPr/>
          </p:nvSpPr>
          <p:spPr bwMode="auto">
            <a:xfrm>
              <a:off x="1299645" y="769701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1" name="Line 411"/>
            <p:cNvSpPr>
              <a:spLocks noChangeShapeType="1"/>
            </p:cNvSpPr>
            <p:nvPr/>
          </p:nvSpPr>
          <p:spPr bwMode="auto">
            <a:xfrm flipH="1">
              <a:off x="1293295" y="7793852"/>
              <a:ext cx="30162" cy="55562"/>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92" name="Oval 410"/>
            <p:cNvSpPr>
              <a:spLocks noChangeArrowheads="1"/>
            </p:cNvSpPr>
            <p:nvPr/>
          </p:nvSpPr>
          <p:spPr bwMode="auto">
            <a:xfrm flipH="1">
              <a:off x="936107" y="7080385"/>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3" name="Oval 409"/>
            <p:cNvSpPr>
              <a:spLocks noChangeArrowheads="1"/>
            </p:cNvSpPr>
            <p:nvPr/>
          </p:nvSpPr>
          <p:spPr bwMode="auto">
            <a:xfrm flipH="1">
              <a:off x="866257" y="6975610"/>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4" name="Oval 408"/>
            <p:cNvSpPr>
              <a:spLocks noChangeArrowheads="1"/>
            </p:cNvSpPr>
            <p:nvPr/>
          </p:nvSpPr>
          <p:spPr bwMode="auto">
            <a:xfrm>
              <a:off x="1617145" y="7803377"/>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395" name="Group 405"/>
            <p:cNvGrpSpPr>
              <a:grpSpLocks/>
            </p:cNvGrpSpPr>
            <p:nvPr/>
          </p:nvGrpSpPr>
          <p:grpSpPr bwMode="auto">
            <a:xfrm>
              <a:off x="1459982" y="7304222"/>
              <a:ext cx="182563" cy="133350"/>
              <a:chOff x="9597" y="1919"/>
              <a:chExt cx="354" cy="245"/>
            </a:xfrm>
          </p:grpSpPr>
          <p:sp>
            <p:nvSpPr>
              <p:cNvPr id="1396" name="Oval 407"/>
              <p:cNvSpPr>
                <a:spLocks noChangeArrowheads="1"/>
              </p:cNvSpPr>
              <p:nvPr/>
            </p:nvSpPr>
            <p:spPr bwMode="auto">
              <a:xfrm flipV="1">
                <a:off x="9597" y="1978"/>
                <a:ext cx="192" cy="18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7" name="Oval 406"/>
              <p:cNvSpPr>
                <a:spLocks noChangeArrowheads="1"/>
              </p:cNvSpPr>
              <p:nvPr/>
            </p:nvSpPr>
            <p:spPr bwMode="auto">
              <a:xfrm flipV="1">
                <a:off x="9759" y="1919"/>
                <a:ext cx="192" cy="18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2028" name="Gruppieren 2027"/>
          <p:cNvGrpSpPr/>
          <p:nvPr/>
        </p:nvGrpSpPr>
        <p:grpSpPr>
          <a:xfrm>
            <a:off x="4876844" y="7977336"/>
            <a:ext cx="1620000" cy="1620000"/>
            <a:chOff x="621285" y="2758600"/>
            <a:chExt cx="1620000" cy="1620000"/>
          </a:xfrm>
        </p:grpSpPr>
        <p:sp>
          <p:nvSpPr>
            <p:cNvPr id="1458" name="Rectangle 646"/>
            <p:cNvSpPr>
              <a:spLocks noChangeArrowheads="1"/>
            </p:cNvSpPr>
            <p:nvPr/>
          </p:nvSpPr>
          <p:spPr bwMode="auto">
            <a:xfrm>
              <a:off x="621285" y="2758600"/>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459" name="Group 622"/>
            <p:cNvGrpSpPr>
              <a:grpSpLocks/>
            </p:cNvGrpSpPr>
            <p:nvPr/>
          </p:nvGrpSpPr>
          <p:grpSpPr bwMode="auto">
            <a:xfrm>
              <a:off x="703990" y="3973943"/>
              <a:ext cx="1494136" cy="369605"/>
              <a:chOff x="7545" y="5693"/>
              <a:chExt cx="2910" cy="683"/>
            </a:xfrm>
          </p:grpSpPr>
          <p:grpSp>
            <p:nvGrpSpPr>
              <p:cNvPr id="1465" name="Group 635"/>
              <p:cNvGrpSpPr>
                <a:grpSpLocks/>
              </p:cNvGrpSpPr>
              <p:nvPr/>
            </p:nvGrpSpPr>
            <p:grpSpPr bwMode="auto">
              <a:xfrm>
                <a:off x="7545" y="5693"/>
                <a:ext cx="2706" cy="533"/>
                <a:chOff x="6285" y="7109"/>
                <a:chExt cx="2706" cy="533"/>
              </a:xfrm>
            </p:grpSpPr>
            <p:sp>
              <p:nvSpPr>
                <p:cNvPr id="1478" name="Oval 640"/>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9" name="Oval 639"/>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0" name="Oval 638"/>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1" name="Oval 637"/>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2" name="Oval 636"/>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66" name="Group 629"/>
              <p:cNvGrpSpPr>
                <a:grpSpLocks/>
              </p:cNvGrpSpPr>
              <p:nvPr/>
            </p:nvGrpSpPr>
            <p:grpSpPr bwMode="auto">
              <a:xfrm>
                <a:off x="7749" y="5843"/>
                <a:ext cx="2706" cy="533"/>
                <a:chOff x="6039" y="7211"/>
                <a:chExt cx="2706" cy="533"/>
              </a:xfrm>
            </p:grpSpPr>
            <p:sp>
              <p:nvSpPr>
                <p:cNvPr id="1473" name="Oval 634"/>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4" name="Oval 633"/>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5" name="Oval 632"/>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6" name="Oval 631"/>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7" name="Oval 630"/>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503" name="Oval 601"/>
            <p:cNvSpPr>
              <a:spLocks noChangeArrowheads="1"/>
            </p:cNvSpPr>
            <p:nvPr/>
          </p:nvSpPr>
          <p:spPr bwMode="auto">
            <a:xfrm>
              <a:off x="1067450" y="3465768"/>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4" name="Oval 600"/>
            <p:cNvSpPr>
              <a:spLocks noChangeArrowheads="1"/>
            </p:cNvSpPr>
            <p:nvPr/>
          </p:nvSpPr>
          <p:spPr bwMode="auto">
            <a:xfrm>
              <a:off x="1157937" y="349116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5" name="Oval 599"/>
            <p:cNvSpPr>
              <a:spLocks noChangeArrowheads="1"/>
            </p:cNvSpPr>
            <p:nvPr/>
          </p:nvSpPr>
          <p:spPr bwMode="auto">
            <a:xfrm flipV="1">
              <a:off x="1194450" y="3893711"/>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6" name="Oval 598"/>
            <p:cNvSpPr>
              <a:spLocks noChangeArrowheads="1"/>
            </p:cNvSpPr>
            <p:nvPr/>
          </p:nvSpPr>
          <p:spPr bwMode="auto">
            <a:xfrm flipV="1">
              <a:off x="1529412" y="3906411"/>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507" name="Group 595"/>
            <p:cNvGrpSpPr>
              <a:grpSpLocks/>
            </p:cNvGrpSpPr>
            <p:nvPr/>
          </p:nvGrpSpPr>
          <p:grpSpPr bwMode="auto">
            <a:xfrm>
              <a:off x="1692925" y="3045080"/>
              <a:ext cx="173037" cy="123825"/>
              <a:chOff x="3087" y="7766"/>
              <a:chExt cx="309" cy="209"/>
            </a:xfrm>
          </p:grpSpPr>
          <p:sp>
            <p:nvSpPr>
              <p:cNvPr id="1508" name="Oval 597"/>
              <p:cNvSpPr>
                <a:spLocks noChangeArrowheads="1"/>
              </p:cNvSpPr>
              <p:nvPr/>
            </p:nvSpPr>
            <p:spPr bwMode="auto">
              <a:xfrm flipV="1">
                <a:off x="3087" y="7804"/>
                <a:ext cx="176"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9" name="Oval 596"/>
              <p:cNvSpPr>
                <a:spLocks noChangeArrowheads="1"/>
              </p:cNvSpPr>
              <p:nvPr/>
            </p:nvSpPr>
            <p:spPr bwMode="auto">
              <a:xfrm flipV="1">
                <a:off x="3219" y="7766"/>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510" name="Oval 594"/>
            <p:cNvSpPr>
              <a:spLocks noChangeArrowheads="1"/>
            </p:cNvSpPr>
            <p:nvPr/>
          </p:nvSpPr>
          <p:spPr bwMode="auto">
            <a:xfrm>
              <a:off x="1610375" y="384767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1" name="Oval 593"/>
            <p:cNvSpPr>
              <a:spLocks noChangeArrowheads="1"/>
            </p:cNvSpPr>
            <p:nvPr/>
          </p:nvSpPr>
          <p:spPr bwMode="auto">
            <a:xfrm>
              <a:off x="1354787" y="3782586"/>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2" name="Line 592"/>
            <p:cNvSpPr>
              <a:spLocks noChangeShapeType="1"/>
            </p:cNvSpPr>
            <p:nvPr/>
          </p:nvSpPr>
          <p:spPr bwMode="auto">
            <a:xfrm flipV="1">
              <a:off x="1332562" y="3871486"/>
              <a:ext cx="38100" cy="4127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nvGrpSpPr>
            <p:cNvPr id="1513" name="Group 589"/>
            <p:cNvGrpSpPr>
              <a:grpSpLocks/>
            </p:cNvGrpSpPr>
            <p:nvPr/>
          </p:nvGrpSpPr>
          <p:grpSpPr bwMode="auto">
            <a:xfrm>
              <a:off x="1040462" y="2954593"/>
              <a:ext cx="265113" cy="260350"/>
              <a:chOff x="1918" y="7612"/>
              <a:chExt cx="474" cy="441"/>
            </a:xfrm>
          </p:grpSpPr>
          <p:sp>
            <p:nvSpPr>
              <p:cNvPr id="1514" name="Oval 591"/>
              <p:cNvSpPr>
                <a:spLocks noChangeArrowheads="1"/>
              </p:cNvSpPr>
              <p:nvPr/>
            </p:nvSpPr>
            <p:spPr bwMode="auto">
              <a:xfrm flipH="1" flipV="1">
                <a:off x="2100" y="7757"/>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5" name="Oval 590"/>
              <p:cNvSpPr>
                <a:spLocks noChangeArrowheads="1"/>
              </p:cNvSpPr>
              <p:nvPr/>
            </p:nvSpPr>
            <p:spPr bwMode="auto">
              <a:xfrm flipH="1" flipV="1">
                <a:off x="1918" y="7612"/>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2030" name="Gruppieren 2029"/>
          <p:cNvGrpSpPr/>
          <p:nvPr/>
        </p:nvGrpSpPr>
        <p:grpSpPr>
          <a:xfrm>
            <a:off x="548680" y="7977336"/>
            <a:ext cx="1620000" cy="1620000"/>
            <a:chOff x="2601088" y="2648744"/>
            <a:chExt cx="1620000" cy="1620000"/>
          </a:xfrm>
        </p:grpSpPr>
        <p:sp>
          <p:nvSpPr>
            <p:cNvPr id="1574" name="Rectangle 588"/>
            <p:cNvSpPr>
              <a:spLocks noChangeArrowheads="1"/>
            </p:cNvSpPr>
            <p:nvPr/>
          </p:nvSpPr>
          <p:spPr bwMode="auto">
            <a:xfrm>
              <a:off x="2601088" y="2648744"/>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575" name="Group 564"/>
            <p:cNvGrpSpPr>
              <a:grpSpLocks/>
            </p:cNvGrpSpPr>
            <p:nvPr/>
          </p:nvGrpSpPr>
          <p:grpSpPr bwMode="auto">
            <a:xfrm>
              <a:off x="2676686" y="3846529"/>
              <a:ext cx="1494136" cy="373482"/>
              <a:chOff x="7545" y="5693"/>
              <a:chExt cx="2910" cy="683"/>
            </a:xfrm>
          </p:grpSpPr>
          <p:grpSp>
            <p:nvGrpSpPr>
              <p:cNvPr id="1581" name="Group 577"/>
              <p:cNvGrpSpPr>
                <a:grpSpLocks/>
              </p:cNvGrpSpPr>
              <p:nvPr/>
            </p:nvGrpSpPr>
            <p:grpSpPr bwMode="auto">
              <a:xfrm>
                <a:off x="7545" y="5693"/>
                <a:ext cx="2706" cy="533"/>
                <a:chOff x="6285" y="7109"/>
                <a:chExt cx="2706" cy="533"/>
              </a:xfrm>
            </p:grpSpPr>
            <p:sp>
              <p:nvSpPr>
                <p:cNvPr id="1594" name="Oval 582"/>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5" name="Oval 581"/>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6" name="Oval 580"/>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7" name="Oval 579"/>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8" name="Oval 578"/>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82" name="Group 571"/>
              <p:cNvGrpSpPr>
                <a:grpSpLocks/>
              </p:cNvGrpSpPr>
              <p:nvPr/>
            </p:nvGrpSpPr>
            <p:grpSpPr bwMode="auto">
              <a:xfrm>
                <a:off x="7749" y="5843"/>
                <a:ext cx="2706" cy="533"/>
                <a:chOff x="6039" y="7211"/>
                <a:chExt cx="2706" cy="533"/>
              </a:xfrm>
            </p:grpSpPr>
            <p:sp>
              <p:nvSpPr>
                <p:cNvPr id="1589" name="Oval 576"/>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0" name="Oval 575"/>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1" name="Oval 574"/>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2" name="Oval 573"/>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3" name="Oval 572"/>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619" name="Oval 543"/>
            <p:cNvSpPr>
              <a:spLocks noChangeArrowheads="1"/>
            </p:cNvSpPr>
            <p:nvPr/>
          </p:nvSpPr>
          <p:spPr bwMode="auto">
            <a:xfrm flipH="1">
              <a:off x="3278271" y="282450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0" name="Oval 542"/>
            <p:cNvSpPr>
              <a:spLocks noChangeArrowheads="1"/>
            </p:cNvSpPr>
            <p:nvPr/>
          </p:nvSpPr>
          <p:spPr bwMode="auto">
            <a:xfrm flipH="1">
              <a:off x="3205246" y="285307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621" name="Group 539"/>
            <p:cNvGrpSpPr>
              <a:grpSpLocks/>
            </p:cNvGrpSpPr>
            <p:nvPr/>
          </p:nvGrpSpPr>
          <p:grpSpPr bwMode="auto">
            <a:xfrm flipH="1">
              <a:off x="3500521" y="3467441"/>
              <a:ext cx="149225" cy="258763"/>
              <a:chOff x="3033" y="6096"/>
              <a:chExt cx="288" cy="474"/>
            </a:xfrm>
          </p:grpSpPr>
          <p:sp>
            <p:nvSpPr>
              <p:cNvPr id="1622" name="Arc 541"/>
              <p:cNvSpPr>
                <a:spLocks/>
              </p:cNvSpPr>
              <p:nvPr/>
            </p:nvSpPr>
            <p:spPr bwMode="auto">
              <a:xfrm rot="20318948" flipH="1">
                <a:off x="3033" y="6096"/>
                <a:ext cx="288" cy="31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23" name="AutoShape 540"/>
              <p:cNvSpPr>
                <a:spLocks noChangeArrowheads="1"/>
              </p:cNvSpPr>
              <p:nvPr/>
            </p:nvSpPr>
            <p:spPr bwMode="auto">
              <a:xfrm rot="9493461">
                <a:off x="3075" y="6413"/>
                <a:ext cx="79" cy="15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625" name="Oval 537"/>
            <p:cNvSpPr>
              <a:spLocks noChangeArrowheads="1"/>
            </p:cNvSpPr>
            <p:nvPr/>
          </p:nvSpPr>
          <p:spPr bwMode="auto">
            <a:xfrm>
              <a:off x="3445688" y="3732554"/>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6" name="Oval 536"/>
            <p:cNvSpPr>
              <a:spLocks noChangeArrowheads="1"/>
            </p:cNvSpPr>
            <p:nvPr/>
          </p:nvSpPr>
          <p:spPr bwMode="auto">
            <a:xfrm>
              <a:off x="3151271" y="3747735"/>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7" name="Oval 535"/>
            <p:cNvSpPr>
              <a:spLocks noChangeArrowheads="1"/>
            </p:cNvSpPr>
            <p:nvPr/>
          </p:nvSpPr>
          <p:spPr bwMode="auto">
            <a:xfrm>
              <a:off x="3681496" y="295944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8" name="Oval 534"/>
            <p:cNvSpPr>
              <a:spLocks noChangeArrowheads="1"/>
            </p:cNvSpPr>
            <p:nvPr/>
          </p:nvSpPr>
          <p:spPr bwMode="auto">
            <a:xfrm>
              <a:off x="3746584" y="299277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9" name="Oval 533"/>
            <p:cNvSpPr>
              <a:spLocks noChangeArrowheads="1"/>
            </p:cNvSpPr>
            <p:nvPr/>
          </p:nvSpPr>
          <p:spPr bwMode="auto">
            <a:xfrm flipH="1">
              <a:off x="3552909" y="334837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0" name="Oval 532"/>
            <p:cNvSpPr>
              <a:spLocks noChangeArrowheads="1"/>
            </p:cNvSpPr>
            <p:nvPr/>
          </p:nvSpPr>
          <p:spPr bwMode="auto">
            <a:xfrm flipH="1">
              <a:off x="3475121" y="337060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631" name="Group 529"/>
            <p:cNvGrpSpPr>
              <a:grpSpLocks/>
            </p:cNvGrpSpPr>
            <p:nvPr/>
          </p:nvGrpSpPr>
          <p:grpSpPr bwMode="auto">
            <a:xfrm>
              <a:off x="2917909" y="3145179"/>
              <a:ext cx="280987" cy="258762"/>
              <a:chOff x="1161" y="14273"/>
              <a:chExt cx="546" cy="478"/>
            </a:xfrm>
          </p:grpSpPr>
          <p:sp>
            <p:nvSpPr>
              <p:cNvPr id="1632" name="Oval 531"/>
              <p:cNvSpPr>
                <a:spLocks noChangeArrowheads="1"/>
              </p:cNvSpPr>
              <p:nvPr/>
            </p:nvSpPr>
            <p:spPr bwMode="auto">
              <a:xfrm flipH="1">
                <a:off x="1389" y="14273"/>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3" name="Oval 530"/>
              <p:cNvSpPr>
                <a:spLocks noChangeArrowheads="1"/>
              </p:cNvSpPr>
              <p:nvPr/>
            </p:nvSpPr>
            <p:spPr bwMode="auto">
              <a:xfrm flipH="1">
                <a:off x="1161" y="14429"/>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2029" name="Gruppieren 2028"/>
          <p:cNvGrpSpPr/>
          <p:nvPr/>
        </p:nvGrpSpPr>
        <p:grpSpPr>
          <a:xfrm>
            <a:off x="2708920" y="4520952"/>
            <a:ext cx="1620000" cy="1620000"/>
            <a:chOff x="4703834" y="2769537"/>
            <a:chExt cx="1620000" cy="1620000"/>
          </a:xfrm>
        </p:grpSpPr>
        <p:grpSp>
          <p:nvGrpSpPr>
            <p:cNvPr id="1518" name="Group 505"/>
            <p:cNvGrpSpPr>
              <a:grpSpLocks/>
            </p:cNvGrpSpPr>
            <p:nvPr/>
          </p:nvGrpSpPr>
          <p:grpSpPr bwMode="auto">
            <a:xfrm>
              <a:off x="4791301" y="3976716"/>
              <a:ext cx="1494136" cy="369605"/>
              <a:chOff x="7545" y="5693"/>
              <a:chExt cx="2910" cy="683"/>
            </a:xfrm>
          </p:grpSpPr>
          <p:grpSp>
            <p:nvGrpSpPr>
              <p:cNvPr id="1524" name="Group 518"/>
              <p:cNvGrpSpPr>
                <a:grpSpLocks/>
              </p:cNvGrpSpPr>
              <p:nvPr/>
            </p:nvGrpSpPr>
            <p:grpSpPr bwMode="auto">
              <a:xfrm>
                <a:off x="7545" y="5693"/>
                <a:ext cx="2706" cy="533"/>
                <a:chOff x="6285" y="7109"/>
                <a:chExt cx="2706" cy="533"/>
              </a:xfrm>
            </p:grpSpPr>
            <p:sp>
              <p:nvSpPr>
                <p:cNvPr id="1537" name="Oval 523"/>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8" name="Oval 522"/>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9" name="Oval 521"/>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0" name="Oval 520"/>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1" name="Oval 519"/>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5" name="Group 512"/>
              <p:cNvGrpSpPr>
                <a:grpSpLocks/>
              </p:cNvGrpSpPr>
              <p:nvPr/>
            </p:nvGrpSpPr>
            <p:grpSpPr bwMode="auto">
              <a:xfrm>
                <a:off x="7749" y="5843"/>
                <a:ext cx="2706" cy="533"/>
                <a:chOff x="6039" y="7211"/>
                <a:chExt cx="2706" cy="533"/>
              </a:xfrm>
            </p:grpSpPr>
            <p:sp>
              <p:nvSpPr>
                <p:cNvPr id="1532" name="Oval 51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3" name="Oval 51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4" name="Oval 51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5" name="Oval 51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6" name="Oval 51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544" name="Oval 502"/>
            <p:cNvSpPr>
              <a:spLocks noChangeArrowheads="1"/>
            </p:cNvSpPr>
            <p:nvPr/>
          </p:nvSpPr>
          <p:spPr bwMode="auto">
            <a:xfrm>
              <a:off x="5789761" y="3043317"/>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5" name="Oval 501"/>
            <p:cNvSpPr>
              <a:spLocks noChangeArrowheads="1"/>
            </p:cNvSpPr>
            <p:nvPr/>
          </p:nvSpPr>
          <p:spPr bwMode="auto">
            <a:xfrm>
              <a:off x="5861199" y="3062367"/>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6" name="Rectangle 500"/>
            <p:cNvSpPr>
              <a:spLocks noChangeArrowheads="1"/>
            </p:cNvSpPr>
            <p:nvPr/>
          </p:nvSpPr>
          <p:spPr bwMode="auto">
            <a:xfrm>
              <a:off x="4703834" y="2769537"/>
              <a:ext cx="1620000" cy="16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65" name="Oval 481"/>
            <p:cNvSpPr>
              <a:spLocks noChangeArrowheads="1"/>
            </p:cNvSpPr>
            <p:nvPr/>
          </p:nvSpPr>
          <p:spPr bwMode="auto">
            <a:xfrm flipV="1">
              <a:off x="5580211" y="389489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6" name="Oval 480"/>
            <p:cNvSpPr>
              <a:spLocks noChangeArrowheads="1"/>
            </p:cNvSpPr>
            <p:nvPr/>
          </p:nvSpPr>
          <p:spPr bwMode="auto">
            <a:xfrm flipV="1">
              <a:off x="5243714" y="389489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7" name="Oval 479"/>
            <p:cNvSpPr>
              <a:spLocks noChangeArrowheads="1"/>
            </p:cNvSpPr>
            <p:nvPr/>
          </p:nvSpPr>
          <p:spPr bwMode="auto">
            <a:xfrm>
              <a:off x="5651649" y="375678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8" name="Oval 478"/>
            <p:cNvSpPr>
              <a:spLocks noChangeArrowheads="1"/>
            </p:cNvSpPr>
            <p:nvPr/>
          </p:nvSpPr>
          <p:spPr bwMode="auto">
            <a:xfrm>
              <a:off x="5583386" y="362660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9" name="Line 477"/>
            <p:cNvSpPr>
              <a:spLocks noChangeShapeType="1"/>
            </p:cNvSpPr>
            <p:nvPr/>
          </p:nvSpPr>
          <p:spPr bwMode="auto">
            <a:xfrm flipH="1" flipV="1">
              <a:off x="5657999" y="3720271"/>
              <a:ext cx="17462" cy="428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70" name="Oval 476"/>
            <p:cNvSpPr>
              <a:spLocks noChangeArrowheads="1"/>
            </p:cNvSpPr>
            <p:nvPr/>
          </p:nvSpPr>
          <p:spPr bwMode="auto">
            <a:xfrm flipH="1" flipV="1">
              <a:off x="5369074" y="320365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1" name="Oval 475"/>
            <p:cNvSpPr>
              <a:spLocks noChangeArrowheads="1"/>
            </p:cNvSpPr>
            <p:nvPr/>
          </p:nvSpPr>
          <p:spPr bwMode="auto">
            <a:xfrm flipH="1" flipV="1">
              <a:off x="5299224" y="3170317"/>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2" name="Line 474"/>
            <p:cNvSpPr>
              <a:spLocks noChangeShapeType="1"/>
            </p:cNvSpPr>
            <p:nvPr/>
          </p:nvSpPr>
          <p:spPr bwMode="auto">
            <a:xfrm flipV="1">
              <a:off x="5684986" y="3850446"/>
              <a:ext cx="9525" cy="44450"/>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73" name="Arc 473"/>
            <p:cNvSpPr>
              <a:spLocks/>
            </p:cNvSpPr>
            <p:nvPr/>
          </p:nvSpPr>
          <p:spPr bwMode="auto">
            <a:xfrm rot="175732" flipH="1">
              <a:off x="5386536" y="3680584"/>
              <a:ext cx="187325" cy="1174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type="triangle" w="sm" len="sm"/>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grpSp>
          <p:nvGrpSpPr>
            <p:cNvPr id="1634" name="Group 470"/>
            <p:cNvGrpSpPr>
              <a:grpSpLocks/>
            </p:cNvGrpSpPr>
            <p:nvPr/>
          </p:nvGrpSpPr>
          <p:grpSpPr bwMode="auto">
            <a:xfrm rot="3434948">
              <a:off x="4949180" y="3442573"/>
              <a:ext cx="295275" cy="246063"/>
              <a:chOff x="1161" y="14273"/>
              <a:chExt cx="546" cy="478"/>
            </a:xfrm>
          </p:grpSpPr>
          <p:sp>
            <p:nvSpPr>
              <p:cNvPr id="1635" name="Oval 472"/>
              <p:cNvSpPr>
                <a:spLocks noChangeArrowheads="1"/>
              </p:cNvSpPr>
              <p:nvPr/>
            </p:nvSpPr>
            <p:spPr bwMode="auto">
              <a:xfrm flipH="1">
                <a:off x="1389" y="14273"/>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6" name="Oval 471"/>
              <p:cNvSpPr>
                <a:spLocks noChangeArrowheads="1"/>
              </p:cNvSpPr>
              <p:nvPr/>
            </p:nvSpPr>
            <p:spPr bwMode="auto">
              <a:xfrm flipH="1">
                <a:off x="1161" y="14429"/>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2033" name="Gruppieren 2032"/>
          <p:cNvGrpSpPr/>
          <p:nvPr/>
        </p:nvGrpSpPr>
        <p:grpSpPr>
          <a:xfrm>
            <a:off x="4869160" y="2767788"/>
            <a:ext cx="1620000" cy="1620000"/>
            <a:chOff x="4641938" y="4529791"/>
            <a:chExt cx="1620000" cy="1620000"/>
          </a:xfrm>
        </p:grpSpPr>
        <p:grpSp>
          <p:nvGrpSpPr>
            <p:cNvPr id="1643" name="Group 991"/>
            <p:cNvGrpSpPr>
              <a:grpSpLocks/>
            </p:cNvGrpSpPr>
            <p:nvPr/>
          </p:nvGrpSpPr>
          <p:grpSpPr bwMode="auto">
            <a:xfrm>
              <a:off x="4715351" y="5747545"/>
              <a:ext cx="1495028" cy="369615"/>
              <a:chOff x="7545" y="5693"/>
              <a:chExt cx="2910" cy="683"/>
            </a:xfrm>
          </p:grpSpPr>
          <p:grpSp>
            <p:nvGrpSpPr>
              <p:cNvPr id="1674" name="Group 1004"/>
              <p:cNvGrpSpPr>
                <a:grpSpLocks/>
              </p:cNvGrpSpPr>
              <p:nvPr/>
            </p:nvGrpSpPr>
            <p:grpSpPr bwMode="auto">
              <a:xfrm>
                <a:off x="7545" y="5693"/>
                <a:ext cx="2706" cy="533"/>
                <a:chOff x="6285" y="7109"/>
                <a:chExt cx="2706" cy="533"/>
              </a:xfrm>
            </p:grpSpPr>
            <p:sp>
              <p:nvSpPr>
                <p:cNvPr id="1687" name="Oval 1009"/>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8" name="Oval 1008"/>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9" name="Oval 1007"/>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90" name="Oval 1006"/>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91" name="Oval 1005"/>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675" name="Group 998"/>
              <p:cNvGrpSpPr>
                <a:grpSpLocks/>
              </p:cNvGrpSpPr>
              <p:nvPr/>
            </p:nvGrpSpPr>
            <p:grpSpPr bwMode="auto">
              <a:xfrm>
                <a:off x="7749" y="5843"/>
                <a:ext cx="2706" cy="533"/>
                <a:chOff x="6039" y="7211"/>
                <a:chExt cx="2706" cy="533"/>
              </a:xfrm>
            </p:grpSpPr>
            <p:sp>
              <p:nvSpPr>
                <p:cNvPr id="1682" name="Oval 1003"/>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3" name="Oval 1002"/>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4" name="Oval 1001"/>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5" name="Oval 1000"/>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6" name="Oval 999"/>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646" name="Oval 988"/>
            <p:cNvSpPr>
              <a:spLocks noChangeArrowheads="1"/>
            </p:cNvSpPr>
            <p:nvPr/>
          </p:nvSpPr>
          <p:spPr bwMode="auto">
            <a:xfrm>
              <a:off x="5180823" y="5652070"/>
              <a:ext cx="163214"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7" name="Oval 987"/>
            <p:cNvSpPr>
              <a:spLocks noChangeArrowheads="1"/>
            </p:cNvSpPr>
            <p:nvPr/>
          </p:nvSpPr>
          <p:spPr bwMode="auto">
            <a:xfrm>
              <a:off x="5476508" y="5624129"/>
              <a:ext cx="163773"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8" name="Rectangle 986"/>
            <p:cNvSpPr>
              <a:spLocks noChangeArrowheads="1"/>
            </p:cNvSpPr>
            <p:nvPr/>
          </p:nvSpPr>
          <p:spPr bwMode="auto">
            <a:xfrm>
              <a:off x="4641938" y="4529791"/>
              <a:ext cx="1620000" cy="16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51" name="Oval 967"/>
            <p:cNvSpPr>
              <a:spLocks noChangeArrowheads="1"/>
            </p:cNvSpPr>
            <p:nvPr/>
          </p:nvSpPr>
          <p:spPr bwMode="auto">
            <a:xfrm flipH="1">
              <a:off x="5097539" y="5161293"/>
              <a:ext cx="163773"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52" name="Oval 966"/>
            <p:cNvSpPr>
              <a:spLocks noChangeArrowheads="1"/>
            </p:cNvSpPr>
            <p:nvPr/>
          </p:nvSpPr>
          <p:spPr bwMode="auto">
            <a:xfrm flipH="1">
              <a:off x="4965068" y="5164826"/>
              <a:ext cx="163214"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2031" name="Gruppieren 2030"/>
          <p:cNvGrpSpPr/>
          <p:nvPr/>
        </p:nvGrpSpPr>
        <p:grpSpPr>
          <a:xfrm>
            <a:off x="4869160" y="6249144"/>
            <a:ext cx="1620000" cy="1620000"/>
            <a:chOff x="577408" y="4548012"/>
            <a:chExt cx="1620000" cy="1620000"/>
          </a:xfrm>
        </p:grpSpPr>
        <p:sp>
          <p:nvSpPr>
            <p:cNvPr id="1693" name="Rectangle 963"/>
            <p:cNvSpPr>
              <a:spLocks noChangeArrowheads="1"/>
            </p:cNvSpPr>
            <p:nvPr/>
          </p:nvSpPr>
          <p:spPr bwMode="auto">
            <a:xfrm>
              <a:off x="577408" y="454801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695" name="Group 938"/>
            <p:cNvGrpSpPr>
              <a:grpSpLocks/>
            </p:cNvGrpSpPr>
            <p:nvPr/>
          </p:nvGrpSpPr>
          <p:grpSpPr bwMode="auto">
            <a:xfrm>
              <a:off x="654594" y="5761720"/>
              <a:ext cx="1494136" cy="369605"/>
              <a:chOff x="7545" y="5693"/>
              <a:chExt cx="2910" cy="683"/>
            </a:xfrm>
          </p:grpSpPr>
          <p:grpSp>
            <p:nvGrpSpPr>
              <p:cNvPr id="1701" name="Group 951"/>
              <p:cNvGrpSpPr>
                <a:grpSpLocks/>
              </p:cNvGrpSpPr>
              <p:nvPr/>
            </p:nvGrpSpPr>
            <p:grpSpPr bwMode="auto">
              <a:xfrm>
                <a:off x="7545" y="5693"/>
                <a:ext cx="2706" cy="533"/>
                <a:chOff x="6285" y="7109"/>
                <a:chExt cx="2706" cy="533"/>
              </a:xfrm>
            </p:grpSpPr>
            <p:sp>
              <p:nvSpPr>
                <p:cNvPr id="1714" name="Oval 956"/>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5" name="Oval 955"/>
                <p:cNvSpPr>
                  <a:spLocks noChangeArrowheads="1"/>
                </p:cNvSpPr>
                <p:nvPr/>
              </p:nvSpPr>
              <p:spPr bwMode="auto">
                <a:xfrm>
                  <a:off x="6836"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6" name="Oval 954"/>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7" name="Oval 953"/>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8" name="Oval 952"/>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702" name="Group 945"/>
              <p:cNvGrpSpPr>
                <a:grpSpLocks/>
              </p:cNvGrpSpPr>
              <p:nvPr/>
            </p:nvGrpSpPr>
            <p:grpSpPr bwMode="auto">
              <a:xfrm>
                <a:off x="7749" y="5843"/>
                <a:ext cx="2706" cy="533"/>
                <a:chOff x="6039" y="7211"/>
                <a:chExt cx="2706" cy="533"/>
              </a:xfrm>
            </p:grpSpPr>
            <p:sp>
              <p:nvSpPr>
                <p:cNvPr id="1709" name="Oval 95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0" name="Oval 94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1" name="Oval 94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2" name="Oval 94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3" name="Oval 94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730" name="Oval 926"/>
            <p:cNvSpPr>
              <a:spLocks noChangeArrowheads="1"/>
            </p:cNvSpPr>
            <p:nvPr/>
          </p:nvSpPr>
          <p:spPr bwMode="auto">
            <a:xfrm>
              <a:off x="1462554" y="5606874"/>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1" name="Oval 925"/>
            <p:cNvSpPr>
              <a:spLocks noChangeArrowheads="1"/>
            </p:cNvSpPr>
            <p:nvPr/>
          </p:nvSpPr>
          <p:spPr bwMode="auto">
            <a:xfrm>
              <a:off x="1518116" y="5706887"/>
              <a:ext cx="163513"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2" name="Oval 924"/>
            <p:cNvSpPr>
              <a:spLocks noChangeArrowheads="1"/>
            </p:cNvSpPr>
            <p:nvPr/>
          </p:nvSpPr>
          <p:spPr bwMode="auto">
            <a:xfrm>
              <a:off x="1362541" y="552591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5" name="Line 911"/>
            <p:cNvSpPr>
              <a:spLocks noChangeShapeType="1"/>
            </p:cNvSpPr>
            <p:nvPr/>
          </p:nvSpPr>
          <p:spPr bwMode="auto">
            <a:xfrm>
              <a:off x="1453029" y="5603699"/>
              <a:ext cx="20637" cy="222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46" name="Line 910"/>
            <p:cNvSpPr>
              <a:spLocks noChangeShapeType="1"/>
            </p:cNvSpPr>
            <p:nvPr/>
          </p:nvSpPr>
          <p:spPr bwMode="auto">
            <a:xfrm>
              <a:off x="1541929" y="5697362"/>
              <a:ext cx="12700" cy="222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47" name="Oval 909"/>
            <p:cNvSpPr>
              <a:spLocks noChangeArrowheads="1"/>
            </p:cNvSpPr>
            <p:nvPr/>
          </p:nvSpPr>
          <p:spPr bwMode="auto">
            <a:xfrm flipH="1">
              <a:off x="1083141" y="4979585"/>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8" name="Oval 908"/>
            <p:cNvSpPr>
              <a:spLocks noChangeArrowheads="1"/>
            </p:cNvSpPr>
            <p:nvPr/>
          </p:nvSpPr>
          <p:spPr bwMode="auto">
            <a:xfrm flipH="1">
              <a:off x="968841" y="4912910"/>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9" name="Oval 907"/>
            <p:cNvSpPr>
              <a:spLocks noChangeArrowheads="1"/>
            </p:cNvSpPr>
            <p:nvPr/>
          </p:nvSpPr>
          <p:spPr bwMode="auto">
            <a:xfrm>
              <a:off x="1695916" y="5093885"/>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0" name="Oval 906"/>
            <p:cNvSpPr>
              <a:spLocks noChangeArrowheads="1"/>
            </p:cNvSpPr>
            <p:nvPr/>
          </p:nvSpPr>
          <p:spPr bwMode="auto">
            <a:xfrm>
              <a:off x="1754654" y="514151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1" name="Oval 905"/>
            <p:cNvSpPr>
              <a:spLocks noChangeArrowheads="1"/>
            </p:cNvSpPr>
            <p:nvPr/>
          </p:nvSpPr>
          <p:spPr bwMode="auto">
            <a:xfrm>
              <a:off x="1643529" y="566719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2" name="Oval 904"/>
            <p:cNvSpPr>
              <a:spLocks noChangeArrowheads="1"/>
            </p:cNvSpPr>
            <p:nvPr/>
          </p:nvSpPr>
          <p:spPr bwMode="auto">
            <a:xfrm>
              <a:off x="1135529" y="566623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3" name="Oval 903"/>
            <p:cNvSpPr>
              <a:spLocks noChangeArrowheads="1"/>
            </p:cNvSpPr>
            <p:nvPr/>
          </p:nvSpPr>
          <p:spPr bwMode="auto">
            <a:xfrm>
              <a:off x="1191091" y="5706887"/>
              <a:ext cx="163513"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4" name="Line 902"/>
            <p:cNvSpPr>
              <a:spLocks noChangeShapeType="1"/>
            </p:cNvSpPr>
            <p:nvPr/>
          </p:nvSpPr>
          <p:spPr bwMode="auto">
            <a:xfrm flipH="1">
              <a:off x="1326029" y="5629099"/>
              <a:ext cx="55562" cy="84138"/>
            </a:xfrm>
            <a:prstGeom prst="line">
              <a:avLst/>
            </a:prstGeom>
            <a:noFill/>
            <a:ln w="9525">
              <a:solidFill>
                <a:srgbClr val="000000"/>
              </a:solidFill>
              <a:round/>
              <a:headEnd/>
              <a:tailEnd type="triangle" w="sm" len="sm"/>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2036" name="Gruppieren 2035"/>
          <p:cNvGrpSpPr/>
          <p:nvPr/>
        </p:nvGrpSpPr>
        <p:grpSpPr>
          <a:xfrm>
            <a:off x="2708920" y="7977336"/>
            <a:ext cx="1620000" cy="1620000"/>
            <a:chOff x="581631" y="6491518"/>
            <a:chExt cx="1620000" cy="1620000"/>
          </a:xfrm>
        </p:grpSpPr>
        <p:sp>
          <p:nvSpPr>
            <p:cNvPr id="1756" name="Rectangle 900"/>
            <p:cNvSpPr>
              <a:spLocks noChangeArrowheads="1"/>
            </p:cNvSpPr>
            <p:nvPr/>
          </p:nvSpPr>
          <p:spPr bwMode="auto">
            <a:xfrm>
              <a:off x="581631" y="6491518"/>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758" name="Group 875"/>
            <p:cNvGrpSpPr>
              <a:grpSpLocks/>
            </p:cNvGrpSpPr>
            <p:nvPr/>
          </p:nvGrpSpPr>
          <p:grpSpPr bwMode="auto">
            <a:xfrm>
              <a:off x="657229" y="7705226"/>
              <a:ext cx="1494136" cy="369605"/>
              <a:chOff x="7545" y="5693"/>
              <a:chExt cx="2910" cy="683"/>
            </a:xfrm>
          </p:grpSpPr>
          <p:grpSp>
            <p:nvGrpSpPr>
              <p:cNvPr id="1764" name="Group 888"/>
              <p:cNvGrpSpPr>
                <a:grpSpLocks/>
              </p:cNvGrpSpPr>
              <p:nvPr/>
            </p:nvGrpSpPr>
            <p:grpSpPr bwMode="auto">
              <a:xfrm>
                <a:off x="7545" y="5693"/>
                <a:ext cx="2706" cy="533"/>
                <a:chOff x="6285" y="7109"/>
                <a:chExt cx="2706" cy="533"/>
              </a:xfrm>
            </p:grpSpPr>
            <p:sp>
              <p:nvSpPr>
                <p:cNvPr id="1777" name="Oval 893"/>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8" name="Oval 892"/>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9" name="Oval 891"/>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80" name="Oval 890"/>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81" name="Oval 889"/>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765" name="Group 882"/>
              <p:cNvGrpSpPr>
                <a:grpSpLocks/>
              </p:cNvGrpSpPr>
              <p:nvPr/>
            </p:nvGrpSpPr>
            <p:grpSpPr bwMode="auto">
              <a:xfrm>
                <a:off x="7749" y="5843"/>
                <a:ext cx="2706" cy="533"/>
                <a:chOff x="6039" y="7211"/>
                <a:chExt cx="2706" cy="533"/>
              </a:xfrm>
            </p:grpSpPr>
            <p:sp>
              <p:nvSpPr>
                <p:cNvPr id="1772" name="Oval 88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3" name="Oval 88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4" name="Oval 88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5" name="Oval 88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6" name="Oval 88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805" name="Oval 851"/>
            <p:cNvSpPr>
              <a:spLocks noChangeArrowheads="1"/>
            </p:cNvSpPr>
            <p:nvPr/>
          </p:nvSpPr>
          <p:spPr bwMode="auto">
            <a:xfrm>
              <a:off x="1554089" y="744878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806" name="Group 848"/>
            <p:cNvGrpSpPr>
              <a:grpSpLocks/>
            </p:cNvGrpSpPr>
            <p:nvPr/>
          </p:nvGrpSpPr>
          <p:grpSpPr bwMode="auto">
            <a:xfrm>
              <a:off x="1027039" y="6677029"/>
              <a:ext cx="282575" cy="236537"/>
              <a:chOff x="1971" y="12962"/>
              <a:chExt cx="507" cy="402"/>
            </a:xfrm>
          </p:grpSpPr>
          <p:sp>
            <p:nvSpPr>
              <p:cNvPr id="1807" name="Oval 850"/>
              <p:cNvSpPr>
                <a:spLocks noChangeArrowheads="1"/>
              </p:cNvSpPr>
              <p:nvPr/>
            </p:nvSpPr>
            <p:spPr bwMode="auto">
              <a:xfrm flipH="1">
                <a:off x="2186" y="12962"/>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08" name="Oval 849"/>
              <p:cNvSpPr>
                <a:spLocks noChangeArrowheads="1"/>
              </p:cNvSpPr>
              <p:nvPr/>
            </p:nvSpPr>
            <p:spPr bwMode="auto">
              <a:xfrm flipH="1">
                <a:off x="1971" y="13068"/>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811" name="Oval 845"/>
            <p:cNvSpPr>
              <a:spLocks noChangeArrowheads="1"/>
            </p:cNvSpPr>
            <p:nvPr/>
          </p:nvSpPr>
          <p:spPr bwMode="auto">
            <a:xfrm>
              <a:off x="1049264" y="7121755"/>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2" name="Oval 844"/>
            <p:cNvSpPr>
              <a:spLocks noChangeArrowheads="1"/>
            </p:cNvSpPr>
            <p:nvPr/>
          </p:nvSpPr>
          <p:spPr bwMode="auto">
            <a:xfrm>
              <a:off x="1138164" y="7147155"/>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813" name="Group 841"/>
            <p:cNvGrpSpPr>
              <a:grpSpLocks/>
            </p:cNvGrpSpPr>
            <p:nvPr/>
          </p:nvGrpSpPr>
          <p:grpSpPr bwMode="auto">
            <a:xfrm rot="14407485">
              <a:off x="1648546" y="7252723"/>
              <a:ext cx="222250" cy="195263"/>
              <a:chOff x="10172" y="14942"/>
              <a:chExt cx="409" cy="380"/>
            </a:xfrm>
          </p:grpSpPr>
          <p:sp>
            <p:nvSpPr>
              <p:cNvPr id="1814" name="Arc 843"/>
              <p:cNvSpPr>
                <a:spLocks/>
              </p:cNvSpPr>
              <p:nvPr/>
            </p:nvSpPr>
            <p:spPr bwMode="auto">
              <a:xfrm rot="-133944">
                <a:off x="10172" y="14942"/>
                <a:ext cx="372" cy="34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15" name="AutoShape 842"/>
              <p:cNvSpPr>
                <a:spLocks noChangeArrowheads="1"/>
              </p:cNvSpPr>
              <p:nvPr/>
            </p:nvSpPr>
            <p:spPr bwMode="auto">
              <a:xfrm rot="10691543" flipH="1">
                <a:off x="10515" y="15245"/>
                <a:ext cx="66" cy="7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816" name="Oval 840"/>
            <p:cNvSpPr>
              <a:spLocks noChangeArrowheads="1"/>
            </p:cNvSpPr>
            <p:nvPr/>
          </p:nvSpPr>
          <p:spPr bwMode="auto">
            <a:xfrm>
              <a:off x="1576314" y="7491643"/>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7" name="Oval 839"/>
            <p:cNvSpPr>
              <a:spLocks noChangeArrowheads="1"/>
            </p:cNvSpPr>
            <p:nvPr/>
          </p:nvSpPr>
          <p:spPr bwMode="auto">
            <a:xfrm>
              <a:off x="1696964" y="747418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8" name="Oval 838"/>
            <p:cNvSpPr>
              <a:spLocks noChangeArrowheads="1"/>
            </p:cNvSpPr>
            <p:nvPr/>
          </p:nvSpPr>
          <p:spPr bwMode="auto">
            <a:xfrm>
              <a:off x="1157214" y="759342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9" name="Oval 837"/>
            <p:cNvSpPr>
              <a:spLocks noChangeArrowheads="1"/>
            </p:cNvSpPr>
            <p:nvPr/>
          </p:nvSpPr>
          <p:spPr bwMode="auto">
            <a:xfrm>
              <a:off x="1193727" y="7650393"/>
              <a:ext cx="163512"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20" name="Oval 836"/>
            <p:cNvSpPr>
              <a:spLocks noChangeArrowheads="1"/>
            </p:cNvSpPr>
            <p:nvPr/>
          </p:nvSpPr>
          <p:spPr bwMode="auto">
            <a:xfrm>
              <a:off x="1311202" y="7640868"/>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2035" name="Gruppieren 2034"/>
          <p:cNvGrpSpPr/>
          <p:nvPr/>
        </p:nvGrpSpPr>
        <p:grpSpPr>
          <a:xfrm>
            <a:off x="548680" y="6249144"/>
            <a:ext cx="1620000" cy="1620000"/>
            <a:chOff x="2583341" y="6498012"/>
            <a:chExt cx="1620000" cy="1620000"/>
          </a:xfrm>
        </p:grpSpPr>
        <p:sp>
          <p:nvSpPr>
            <p:cNvPr id="1822" name="Rectangle 834"/>
            <p:cNvSpPr>
              <a:spLocks noChangeArrowheads="1"/>
            </p:cNvSpPr>
            <p:nvPr/>
          </p:nvSpPr>
          <p:spPr bwMode="auto">
            <a:xfrm>
              <a:off x="2583341" y="649801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824" name="Group 809"/>
            <p:cNvGrpSpPr>
              <a:grpSpLocks/>
            </p:cNvGrpSpPr>
            <p:nvPr/>
          </p:nvGrpSpPr>
          <p:grpSpPr bwMode="auto">
            <a:xfrm>
              <a:off x="2673453" y="7711720"/>
              <a:ext cx="1494136" cy="369605"/>
              <a:chOff x="7545" y="5693"/>
              <a:chExt cx="2910" cy="683"/>
            </a:xfrm>
          </p:grpSpPr>
          <p:grpSp>
            <p:nvGrpSpPr>
              <p:cNvPr id="1830" name="Group 822"/>
              <p:cNvGrpSpPr>
                <a:grpSpLocks/>
              </p:cNvGrpSpPr>
              <p:nvPr/>
            </p:nvGrpSpPr>
            <p:grpSpPr bwMode="auto">
              <a:xfrm>
                <a:off x="7545" y="5693"/>
                <a:ext cx="2706" cy="533"/>
                <a:chOff x="6285" y="7109"/>
                <a:chExt cx="2706" cy="533"/>
              </a:xfrm>
            </p:grpSpPr>
            <p:sp>
              <p:nvSpPr>
                <p:cNvPr id="1843" name="Oval 827"/>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4" name="Oval 826"/>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5" name="Oval 825"/>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6" name="Oval 824"/>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7" name="Oval 823"/>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831" name="Group 816"/>
              <p:cNvGrpSpPr>
                <a:grpSpLocks/>
              </p:cNvGrpSpPr>
              <p:nvPr/>
            </p:nvGrpSpPr>
            <p:grpSpPr bwMode="auto">
              <a:xfrm>
                <a:off x="7749" y="5843"/>
                <a:ext cx="2706" cy="533"/>
                <a:chOff x="6039" y="7211"/>
                <a:chExt cx="2706" cy="533"/>
              </a:xfrm>
            </p:grpSpPr>
            <p:sp>
              <p:nvSpPr>
                <p:cNvPr id="1838" name="Oval 821"/>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39" name="Oval 820"/>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0" name="Oval 819"/>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1" name="Oval 818"/>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2" name="Oval 817"/>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859" name="Oval 797"/>
            <p:cNvSpPr>
              <a:spLocks noChangeArrowheads="1"/>
            </p:cNvSpPr>
            <p:nvPr/>
          </p:nvSpPr>
          <p:spPr bwMode="auto">
            <a:xfrm>
              <a:off x="3167088" y="761720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60" name="Oval 796"/>
            <p:cNvSpPr>
              <a:spLocks noChangeArrowheads="1"/>
            </p:cNvSpPr>
            <p:nvPr/>
          </p:nvSpPr>
          <p:spPr bwMode="auto">
            <a:xfrm>
              <a:off x="3209951" y="7656887"/>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6" name="Oval 780"/>
            <p:cNvSpPr>
              <a:spLocks noChangeArrowheads="1"/>
            </p:cNvSpPr>
            <p:nvPr/>
          </p:nvSpPr>
          <p:spPr bwMode="auto">
            <a:xfrm flipH="1" flipV="1">
              <a:off x="3052788" y="6762898"/>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7" name="Oval 779"/>
            <p:cNvSpPr>
              <a:spLocks noChangeArrowheads="1"/>
            </p:cNvSpPr>
            <p:nvPr/>
          </p:nvSpPr>
          <p:spPr bwMode="auto">
            <a:xfrm flipH="1" flipV="1">
              <a:off x="2951188" y="6697811"/>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8" name="Oval 778"/>
            <p:cNvSpPr>
              <a:spLocks noChangeArrowheads="1"/>
            </p:cNvSpPr>
            <p:nvPr/>
          </p:nvSpPr>
          <p:spPr bwMode="auto">
            <a:xfrm>
              <a:off x="3303421" y="7622731"/>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9" name="Oval 777"/>
            <p:cNvSpPr>
              <a:spLocks noChangeArrowheads="1"/>
            </p:cNvSpPr>
            <p:nvPr/>
          </p:nvSpPr>
          <p:spPr bwMode="auto">
            <a:xfrm>
              <a:off x="3519445" y="762273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0" name="Oval 776"/>
            <p:cNvSpPr>
              <a:spLocks noChangeArrowheads="1"/>
            </p:cNvSpPr>
            <p:nvPr/>
          </p:nvSpPr>
          <p:spPr bwMode="auto">
            <a:xfrm flipV="1">
              <a:off x="3389338" y="723438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1" name="Oval 775"/>
            <p:cNvSpPr>
              <a:spLocks noChangeArrowheads="1"/>
            </p:cNvSpPr>
            <p:nvPr/>
          </p:nvSpPr>
          <p:spPr bwMode="auto">
            <a:xfrm flipV="1">
              <a:off x="3471888" y="720263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2" name="Oval 774"/>
            <p:cNvSpPr>
              <a:spLocks noChangeArrowheads="1"/>
            </p:cNvSpPr>
            <p:nvPr/>
          </p:nvSpPr>
          <p:spPr bwMode="auto">
            <a:xfrm>
              <a:off x="3540151" y="7669587"/>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3" name="Oval 773"/>
            <p:cNvSpPr>
              <a:spLocks noChangeArrowheads="1"/>
            </p:cNvSpPr>
            <p:nvPr/>
          </p:nvSpPr>
          <p:spPr bwMode="auto">
            <a:xfrm>
              <a:off x="3652863" y="7637837"/>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0" name="Gruppieren 9"/>
          <p:cNvGrpSpPr/>
          <p:nvPr/>
        </p:nvGrpSpPr>
        <p:grpSpPr>
          <a:xfrm>
            <a:off x="2708920" y="2768668"/>
            <a:ext cx="1620000" cy="1620000"/>
            <a:chOff x="2601088" y="2751481"/>
            <a:chExt cx="1620000" cy="1620000"/>
          </a:xfrm>
        </p:grpSpPr>
        <p:sp>
          <p:nvSpPr>
            <p:cNvPr id="1937" name="Rectangle 719"/>
            <p:cNvSpPr>
              <a:spLocks noChangeArrowheads="1"/>
            </p:cNvSpPr>
            <p:nvPr/>
          </p:nvSpPr>
          <p:spPr bwMode="auto">
            <a:xfrm>
              <a:off x="2601088" y="2751481"/>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938" name="Group 695"/>
            <p:cNvGrpSpPr>
              <a:grpSpLocks/>
            </p:cNvGrpSpPr>
            <p:nvPr/>
          </p:nvGrpSpPr>
          <p:grpSpPr bwMode="auto">
            <a:xfrm>
              <a:off x="2678273" y="3968365"/>
              <a:ext cx="1494136" cy="369605"/>
              <a:chOff x="7545" y="5693"/>
              <a:chExt cx="2910" cy="683"/>
            </a:xfrm>
          </p:grpSpPr>
          <p:grpSp>
            <p:nvGrpSpPr>
              <p:cNvPr id="1944" name="Group 708"/>
              <p:cNvGrpSpPr>
                <a:grpSpLocks/>
              </p:cNvGrpSpPr>
              <p:nvPr/>
            </p:nvGrpSpPr>
            <p:grpSpPr bwMode="auto">
              <a:xfrm>
                <a:off x="7545" y="5693"/>
                <a:ext cx="2706" cy="533"/>
                <a:chOff x="6285" y="7109"/>
                <a:chExt cx="2706" cy="533"/>
              </a:xfrm>
            </p:grpSpPr>
            <p:sp>
              <p:nvSpPr>
                <p:cNvPr id="1957" name="Oval 713"/>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8" name="Oval 712"/>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9" name="Oval 711"/>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60" name="Oval 710"/>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61" name="Oval 709"/>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945" name="Group 702"/>
              <p:cNvGrpSpPr>
                <a:grpSpLocks/>
              </p:cNvGrpSpPr>
              <p:nvPr/>
            </p:nvGrpSpPr>
            <p:grpSpPr bwMode="auto">
              <a:xfrm>
                <a:off x="7749" y="5843"/>
                <a:ext cx="2706" cy="533"/>
                <a:chOff x="6039" y="7211"/>
                <a:chExt cx="2706" cy="533"/>
              </a:xfrm>
            </p:grpSpPr>
            <p:sp>
              <p:nvSpPr>
                <p:cNvPr id="1952" name="Oval 70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3" name="Oval 70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4" name="Oval 70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5" name="Oval 70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6" name="Oval 70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982" name="Oval 674"/>
            <p:cNvSpPr>
              <a:spLocks noChangeArrowheads="1"/>
            </p:cNvSpPr>
            <p:nvPr/>
          </p:nvSpPr>
          <p:spPr bwMode="auto">
            <a:xfrm>
              <a:off x="3402096" y="348173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3" name="Oval 673"/>
            <p:cNvSpPr>
              <a:spLocks noChangeArrowheads="1"/>
            </p:cNvSpPr>
            <p:nvPr/>
          </p:nvSpPr>
          <p:spPr bwMode="auto">
            <a:xfrm>
              <a:off x="3476708" y="3497606"/>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4" name="Oval 672"/>
            <p:cNvSpPr>
              <a:spLocks noChangeArrowheads="1"/>
            </p:cNvSpPr>
            <p:nvPr/>
          </p:nvSpPr>
          <p:spPr bwMode="auto">
            <a:xfrm>
              <a:off x="3251283" y="392305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5" name="Oval 671"/>
            <p:cNvSpPr>
              <a:spLocks noChangeArrowheads="1"/>
            </p:cNvSpPr>
            <p:nvPr/>
          </p:nvSpPr>
          <p:spPr bwMode="auto">
            <a:xfrm>
              <a:off x="3549733" y="392305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6" name="Oval 670"/>
            <p:cNvSpPr>
              <a:spLocks noChangeArrowheads="1"/>
            </p:cNvSpPr>
            <p:nvPr/>
          </p:nvSpPr>
          <p:spPr bwMode="auto">
            <a:xfrm>
              <a:off x="3660858" y="387384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987" name="Group 667"/>
            <p:cNvGrpSpPr>
              <a:grpSpLocks/>
            </p:cNvGrpSpPr>
            <p:nvPr/>
          </p:nvGrpSpPr>
          <p:grpSpPr bwMode="auto">
            <a:xfrm rot="20417155" flipH="1">
              <a:off x="3470358" y="3589681"/>
              <a:ext cx="190500" cy="314325"/>
              <a:chOff x="6615" y="2807"/>
              <a:chExt cx="372" cy="582"/>
            </a:xfrm>
          </p:grpSpPr>
          <p:sp>
            <p:nvSpPr>
              <p:cNvPr id="1988" name="Arc 669"/>
              <p:cNvSpPr>
                <a:spLocks/>
              </p:cNvSpPr>
              <p:nvPr/>
            </p:nvSpPr>
            <p:spPr bwMode="auto">
              <a:xfrm rot="1281052">
                <a:off x="6615" y="2807"/>
                <a:ext cx="372" cy="456"/>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89" name="AutoShape 668"/>
              <p:cNvSpPr>
                <a:spLocks noChangeArrowheads="1"/>
              </p:cNvSpPr>
              <p:nvPr/>
            </p:nvSpPr>
            <p:spPr bwMode="auto">
              <a:xfrm rot="12106539" flipH="1">
                <a:off x="6849" y="3287"/>
                <a:ext cx="66" cy="102"/>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991" name="Oval 665"/>
            <p:cNvSpPr>
              <a:spLocks noChangeArrowheads="1"/>
            </p:cNvSpPr>
            <p:nvPr/>
          </p:nvSpPr>
          <p:spPr bwMode="auto">
            <a:xfrm>
              <a:off x="3212976" y="387288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2" name="Oval 664"/>
            <p:cNvSpPr>
              <a:spLocks noChangeArrowheads="1"/>
            </p:cNvSpPr>
            <p:nvPr/>
          </p:nvSpPr>
          <p:spPr bwMode="auto">
            <a:xfrm>
              <a:off x="2995696" y="316559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3" name="Oval 663"/>
            <p:cNvSpPr>
              <a:spLocks noChangeArrowheads="1"/>
            </p:cNvSpPr>
            <p:nvPr/>
          </p:nvSpPr>
          <p:spPr bwMode="auto">
            <a:xfrm>
              <a:off x="3068721" y="3189405"/>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4" name="Oval 662"/>
            <p:cNvSpPr>
              <a:spLocks noChangeArrowheads="1"/>
            </p:cNvSpPr>
            <p:nvPr/>
          </p:nvSpPr>
          <p:spPr bwMode="auto">
            <a:xfrm flipH="1" flipV="1">
              <a:off x="3840246" y="2989380"/>
              <a:ext cx="163512"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5" name="Oval 661"/>
            <p:cNvSpPr>
              <a:spLocks noChangeArrowheads="1"/>
            </p:cNvSpPr>
            <p:nvPr/>
          </p:nvSpPr>
          <p:spPr bwMode="auto">
            <a:xfrm flipH="1" flipV="1">
              <a:off x="3741821" y="2914767"/>
              <a:ext cx="163512"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2034" name="Gruppieren 2033"/>
          <p:cNvGrpSpPr/>
          <p:nvPr/>
        </p:nvGrpSpPr>
        <p:grpSpPr>
          <a:xfrm>
            <a:off x="2708920" y="6249144"/>
            <a:ext cx="1620000" cy="1620000"/>
            <a:chOff x="4581758" y="6485312"/>
            <a:chExt cx="1620000" cy="1620000"/>
          </a:xfrm>
        </p:grpSpPr>
        <p:sp>
          <p:nvSpPr>
            <p:cNvPr id="1884" name="Rectangle 772"/>
            <p:cNvSpPr>
              <a:spLocks noChangeArrowheads="1"/>
            </p:cNvSpPr>
            <p:nvPr/>
          </p:nvSpPr>
          <p:spPr bwMode="auto">
            <a:xfrm>
              <a:off x="4581758" y="648531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885" name="Group 748"/>
            <p:cNvGrpSpPr>
              <a:grpSpLocks/>
            </p:cNvGrpSpPr>
            <p:nvPr/>
          </p:nvGrpSpPr>
          <p:grpSpPr bwMode="auto">
            <a:xfrm>
              <a:off x="4658944" y="7685867"/>
              <a:ext cx="1494136" cy="369605"/>
              <a:chOff x="7545" y="5693"/>
              <a:chExt cx="2910" cy="683"/>
            </a:xfrm>
          </p:grpSpPr>
          <p:grpSp>
            <p:nvGrpSpPr>
              <p:cNvPr id="1891" name="Group 761"/>
              <p:cNvGrpSpPr>
                <a:grpSpLocks/>
              </p:cNvGrpSpPr>
              <p:nvPr/>
            </p:nvGrpSpPr>
            <p:grpSpPr bwMode="auto">
              <a:xfrm>
                <a:off x="7545" y="5693"/>
                <a:ext cx="2706" cy="533"/>
                <a:chOff x="6285" y="7109"/>
                <a:chExt cx="2706" cy="533"/>
              </a:xfrm>
            </p:grpSpPr>
            <p:sp>
              <p:nvSpPr>
                <p:cNvPr id="1904" name="Oval 766"/>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5" name="Oval 765"/>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6" name="Oval 764"/>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7" name="Oval 763"/>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8" name="Oval 762"/>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892" name="Group 755"/>
              <p:cNvGrpSpPr>
                <a:grpSpLocks/>
              </p:cNvGrpSpPr>
              <p:nvPr/>
            </p:nvGrpSpPr>
            <p:grpSpPr bwMode="auto">
              <a:xfrm>
                <a:off x="7749" y="5843"/>
                <a:ext cx="2706" cy="533"/>
                <a:chOff x="6039" y="7211"/>
                <a:chExt cx="2706" cy="533"/>
              </a:xfrm>
            </p:grpSpPr>
            <p:sp>
              <p:nvSpPr>
                <p:cNvPr id="1899" name="Oval 76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0" name="Oval 75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1" name="Oval 75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2" name="Oval 75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3" name="Oval 75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1920" name="Group 733"/>
            <p:cNvGrpSpPr>
              <a:grpSpLocks/>
            </p:cNvGrpSpPr>
            <p:nvPr/>
          </p:nvGrpSpPr>
          <p:grpSpPr bwMode="auto">
            <a:xfrm>
              <a:off x="5136704" y="7332584"/>
              <a:ext cx="238125" cy="203200"/>
              <a:chOff x="5581" y="11683"/>
              <a:chExt cx="425" cy="346"/>
            </a:xfrm>
          </p:grpSpPr>
          <p:sp>
            <p:nvSpPr>
              <p:cNvPr id="1921" name="Oval 736"/>
              <p:cNvSpPr>
                <a:spLocks noChangeArrowheads="1"/>
              </p:cNvSpPr>
              <p:nvPr/>
            </p:nvSpPr>
            <p:spPr bwMode="auto">
              <a:xfrm rot="11246517">
                <a:off x="5581" y="11683"/>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2" name="Oval 735"/>
              <p:cNvSpPr>
                <a:spLocks noChangeArrowheads="1"/>
              </p:cNvSpPr>
              <p:nvPr/>
            </p:nvSpPr>
            <p:spPr bwMode="auto">
              <a:xfrm rot="11246517">
                <a:off x="5617" y="11737"/>
                <a:ext cx="292" cy="29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3" name="Oval 734"/>
              <p:cNvSpPr>
                <a:spLocks noChangeArrowheads="1"/>
              </p:cNvSpPr>
              <p:nvPr/>
            </p:nvSpPr>
            <p:spPr bwMode="auto">
              <a:xfrm rot="11246517">
                <a:off x="5829" y="11744"/>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924" name="Oval 732"/>
            <p:cNvSpPr>
              <a:spLocks noChangeArrowheads="1"/>
            </p:cNvSpPr>
            <p:nvPr/>
          </p:nvSpPr>
          <p:spPr bwMode="auto">
            <a:xfrm rot="7398264">
              <a:off x="5631210" y="6927204"/>
              <a:ext cx="103188" cy="95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5" name="Oval 731"/>
            <p:cNvSpPr>
              <a:spLocks noChangeArrowheads="1"/>
            </p:cNvSpPr>
            <p:nvPr/>
          </p:nvSpPr>
          <p:spPr bwMode="auto">
            <a:xfrm rot="7398264">
              <a:off x="5688360" y="6892279"/>
              <a:ext cx="171450" cy="16351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6" name="Line 730"/>
            <p:cNvSpPr>
              <a:spLocks noChangeShapeType="1"/>
            </p:cNvSpPr>
            <p:nvPr/>
          </p:nvSpPr>
          <p:spPr bwMode="auto">
            <a:xfrm flipV="1">
              <a:off x="5216079" y="7556421"/>
              <a:ext cx="25400" cy="142875"/>
            </a:xfrm>
            <a:prstGeom prst="line">
              <a:avLst/>
            </a:prstGeom>
            <a:noFill/>
            <a:ln w="9525">
              <a:solidFill>
                <a:srgbClr val="000000"/>
              </a:solidFill>
              <a:round/>
              <a:headEnd/>
              <a:tailEnd type="triangle" w="sm" len="sm"/>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29" name="Oval 727"/>
            <p:cNvSpPr>
              <a:spLocks noChangeArrowheads="1"/>
            </p:cNvSpPr>
            <p:nvPr/>
          </p:nvSpPr>
          <p:spPr bwMode="auto">
            <a:xfrm flipV="1">
              <a:off x="4960491" y="665971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0" name="Oval 726"/>
            <p:cNvSpPr>
              <a:spLocks noChangeArrowheads="1"/>
            </p:cNvSpPr>
            <p:nvPr/>
          </p:nvSpPr>
          <p:spPr bwMode="auto">
            <a:xfrm flipV="1">
              <a:off x="5038279" y="6645423"/>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1" name="Oval 725"/>
            <p:cNvSpPr>
              <a:spLocks noChangeArrowheads="1"/>
            </p:cNvSpPr>
            <p:nvPr/>
          </p:nvSpPr>
          <p:spPr bwMode="auto">
            <a:xfrm flipH="1">
              <a:off x="5638354" y="7186534"/>
              <a:ext cx="163512"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2" name="Oval 724"/>
            <p:cNvSpPr>
              <a:spLocks noChangeArrowheads="1"/>
            </p:cNvSpPr>
            <p:nvPr/>
          </p:nvSpPr>
          <p:spPr bwMode="auto">
            <a:xfrm flipH="1">
              <a:off x="5519291" y="7275434"/>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933" name="Group 721"/>
            <p:cNvGrpSpPr>
              <a:grpSpLocks/>
            </p:cNvGrpSpPr>
            <p:nvPr/>
          </p:nvGrpSpPr>
          <p:grpSpPr bwMode="auto">
            <a:xfrm rot="1432737">
              <a:off x="5589141" y="7394496"/>
              <a:ext cx="209550" cy="204788"/>
              <a:chOff x="10172" y="14942"/>
              <a:chExt cx="409" cy="380"/>
            </a:xfrm>
          </p:grpSpPr>
          <p:sp>
            <p:nvSpPr>
              <p:cNvPr id="1934" name="Arc 723"/>
              <p:cNvSpPr>
                <a:spLocks/>
              </p:cNvSpPr>
              <p:nvPr/>
            </p:nvSpPr>
            <p:spPr bwMode="auto">
              <a:xfrm rot="-133944">
                <a:off x="10172" y="14942"/>
                <a:ext cx="372" cy="34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35" name="AutoShape 722"/>
              <p:cNvSpPr>
                <a:spLocks noChangeArrowheads="1"/>
              </p:cNvSpPr>
              <p:nvPr/>
            </p:nvSpPr>
            <p:spPr bwMode="auto">
              <a:xfrm rot="10691543" flipH="1">
                <a:off x="10515" y="15245"/>
                <a:ext cx="66" cy="7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936" name="Oval 720"/>
            <p:cNvSpPr>
              <a:spLocks noChangeArrowheads="1"/>
            </p:cNvSpPr>
            <p:nvPr/>
          </p:nvSpPr>
          <p:spPr bwMode="auto">
            <a:xfrm rot="7398264">
              <a:off x="5751860" y="6827192"/>
              <a:ext cx="103187" cy="95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pic>
        <p:nvPicPr>
          <p:cNvPr id="1026" name="Picture 2" descr="C:\Users\Christiane\AppData\Local\Microsoft\Windows\Temporary Internet Files\Content.IE5\PJGUQQU6\MC900352202[1].wmf"/>
          <p:cNvPicPr>
            <a:picLocks noChangeAspect="1" noChangeArrowheads="1"/>
          </p:cNvPicPr>
          <p:nvPr/>
        </p:nvPicPr>
        <p:blipFill>
          <a:blip r:embed="rId2" cstate="print">
            <a:grayscl/>
            <a:extLst>
              <a:ext uri="{28A0092B-C50C-407E-A947-70E740481C1C}">
                <a14:useLocalDpi xmlns:a14="http://schemas.microsoft.com/office/drawing/2010/main" xmlns="" val="0"/>
              </a:ext>
            </a:extLst>
          </a:blip>
          <a:srcRect/>
          <a:stretch>
            <a:fillRect/>
          </a:stretch>
        </p:blipFill>
        <p:spPr bwMode="auto">
          <a:xfrm rot="3766093">
            <a:off x="232570" y="2543970"/>
            <a:ext cx="347896" cy="42560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feld 1"/>
          <p:cNvSpPr txBox="1"/>
          <p:nvPr/>
        </p:nvSpPr>
        <p:spPr>
          <a:xfrm>
            <a:off x="260648" y="560512"/>
            <a:ext cx="6336704" cy="1569660"/>
          </a:xfrm>
          <a:prstGeom prst="rect">
            <a:avLst/>
          </a:prstGeom>
          <a:noFill/>
        </p:spPr>
        <p:txBody>
          <a:bodyPr wrap="square" rtlCol="0">
            <a:spAutoFit/>
          </a:bodyPr>
          <a:lstStyle/>
          <a:p>
            <a:r>
              <a:rPr lang="de-DE" sz="1200" b="1" dirty="0" smtClean="0">
                <a:latin typeface="Arial" pitchFamily="34" charset="0"/>
                <a:cs typeface="Arial" pitchFamily="34" charset="0"/>
              </a:rPr>
              <a:t>Arbeitsauftrag: </a:t>
            </a:r>
            <a:r>
              <a:rPr lang="de-DE" sz="1200" dirty="0" smtClean="0">
                <a:latin typeface="Arial" pitchFamily="34" charset="0"/>
                <a:cs typeface="Arial" pitchFamily="34" charset="0"/>
              </a:rPr>
              <a:t>schneide die Einzelbilder aus und bringe sie in die richtige Reihenfolge. Klebe sie (nach Rücksprache mit dem Lehrer) anschließend in dein Heft und formuliere zu jedem Bild einen Satz zur Beschreibung. Nutze dazu folgende Begriffe:  </a:t>
            </a:r>
          </a:p>
          <a:p>
            <a:r>
              <a:rPr lang="de-DE" sz="1200" dirty="0">
                <a:latin typeface="Arial" pitchFamily="34" charset="0"/>
                <a:cs typeface="Arial" pitchFamily="34" charset="0"/>
              </a:rPr>
              <a:t> </a:t>
            </a:r>
            <a:r>
              <a:rPr lang="de-DE" sz="1200" dirty="0" smtClean="0">
                <a:latin typeface="Arial" pitchFamily="34" charset="0"/>
                <a:cs typeface="Arial" pitchFamily="34" charset="0"/>
              </a:rPr>
              <a:t>                - Adsorption (= Anheftung)	- auftreffen</a:t>
            </a:r>
          </a:p>
          <a:p>
            <a:r>
              <a:rPr lang="de-DE" sz="1200" dirty="0">
                <a:latin typeface="Arial" pitchFamily="34" charset="0"/>
                <a:cs typeface="Arial" pitchFamily="34" charset="0"/>
              </a:rPr>
              <a:t> </a:t>
            </a:r>
            <a:r>
              <a:rPr lang="de-DE" sz="1200" dirty="0" smtClean="0">
                <a:latin typeface="Arial" pitchFamily="34" charset="0"/>
                <a:cs typeface="Arial" pitchFamily="34" charset="0"/>
              </a:rPr>
              <a:t>                - Desorption (= Ablösung)	- ausbilden</a:t>
            </a:r>
          </a:p>
          <a:p>
            <a:r>
              <a:rPr lang="de-DE" sz="1200" dirty="0" smtClean="0">
                <a:latin typeface="Arial" pitchFamily="34" charset="0"/>
                <a:cs typeface="Arial" pitchFamily="34" charset="0"/>
              </a:rPr>
              <a:t>                 - Bindung		- lockern</a:t>
            </a:r>
          </a:p>
          <a:p>
            <a:r>
              <a:rPr lang="de-DE" sz="1200" dirty="0">
                <a:latin typeface="Arial" pitchFamily="34" charset="0"/>
                <a:cs typeface="Arial" pitchFamily="34" charset="0"/>
              </a:rPr>
              <a:t> </a:t>
            </a:r>
            <a:r>
              <a:rPr lang="de-DE" sz="1200" dirty="0" smtClean="0">
                <a:latin typeface="Arial" pitchFamily="34" charset="0"/>
                <a:cs typeface="Arial" pitchFamily="34" charset="0"/>
              </a:rPr>
              <a:t>                - Wechselwirkung	- lösen</a:t>
            </a:r>
          </a:p>
          <a:p>
            <a:r>
              <a:rPr lang="de-DE" sz="1200" dirty="0">
                <a:latin typeface="Arial" pitchFamily="34" charset="0"/>
                <a:cs typeface="Arial" pitchFamily="34" charset="0"/>
              </a:rPr>
              <a:t> </a:t>
            </a:r>
            <a:r>
              <a:rPr lang="de-DE" sz="1200" dirty="0" smtClean="0">
                <a:latin typeface="Arial" pitchFamily="34" charset="0"/>
                <a:cs typeface="Arial" pitchFamily="34" charset="0"/>
              </a:rPr>
              <a:t>                - </a:t>
            </a:r>
            <a:r>
              <a:rPr lang="de-DE" sz="1200" dirty="0" err="1" smtClean="0">
                <a:latin typeface="Arial" pitchFamily="34" charset="0"/>
                <a:cs typeface="Arial" pitchFamily="34" charset="0"/>
              </a:rPr>
              <a:t>Hydroxyl</a:t>
            </a:r>
            <a:r>
              <a:rPr lang="de-DE" sz="1200" dirty="0" smtClean="0">
                <a:latin typeface="Arial" pitchFamily="34" charset="0"/>
                <a:cs typeface="Arial" pitchFamily="34" charset="0"/>
              </a:rPr>
              <a:t>-Radikal	- eingehen</a:t>
            </a:r>
          </a:p>
        </p:txBody>
      </p:sp>
      <p:sp>
        <p:nvSpPr>
          <p:cNvPr id="3" name="Textfeld 2"/>
          <p:cNvSpPr txBox="1"/>
          <p:nvPr/>
        </p:nvSpPr>
        <p:spPr>
          <a:xfrm>
            <a:off x="260648" y="2288704"/>
            <a:ext cx="6336704" cy="276999"/>
          </a:xfrm>
          <a:prstGeom prst="rect">
            <a:avLst/>
          </a:prstGeom>
          <a:noFill/>
        </p:spPr>
        <p:txBody>
          <a:bodyPr wrap="square" rtlCol="0">
            <a:spAutoFit/>
          </a:bodyPr>
          <a:lstStyle/>
          <a:p>
            <a:r>
              <a:rPr lang="de-DE" sz="1200" b="1" dirty="0" smtClean="0"/>
              <a:t>Legende:            </a:t>
            </a:r>
            <a:r>
              <a:rPr lang="de-DE" sz="1200" dirty="0" smtClean="0"/>
              <a:t>Sauerstoffmolekül 	Wasserstoffmolekül	         Platinoberfläche</a:t>
            </a:r>
            <a:endParaRPr lang="de-DE" sz="1200" dirty="0"/>
          </a:p>
        </p:txBody>
      </p:sp>
      <p:grpSp>
        <p:nvGrpSpPr>
          <p:cNvPr id="11" name="Gruppieren 10"/>
          <p:cNvGrpSpPr/>
          <p:nvPr/>
        </p:nvGrpSpPr>
        <p:grpSpPr>
          <a:xfrm>
            <a:off x="980728" y="2317034"/>
            <a:ext cx="278613" cy="259702"/>
            <a:chOff x="1638219" y="2072680"/>
            <a:chExt cx="278613" cy="259702"/>
          </a:xfrm>
        </p:grpSpPr>
        <p:sp>
          <p:nvSpPr>
            <p:cNvPr id="462" name="Oval 62"/>
            <p:cNvSpPr>
              <a:spLocks noChangeArrowheads="1"/>
            </p:cNvSpPr>
            <p:nvPr/>
          </p:nvSpPr>
          <p:spPr bwMode="auto">
            <a:xfrm flipV="1">
              <a:off x="1638219" y="2160329"/>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3" name="Oval 61"/>
            <p:cNvSpPr>
              <a:spLocks noChangeArrowheads="1"/>
            </p:cNvSpPr>
            <p:nvPr/>
          </p:nvSpPr>
          <p:spPr bwMode="auto">
            <a:xfrm flipV="1">
              <a:off x="1754563" y="2072680"/>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2" name="Gruppieren 11"/>
          <p:cNvGrpSpPr/>
          <p:nvPr/>
        </p:nvGrpSpPr>
        <p:grpSpPr>
          <a:xfrm>
            <a:off x="2761203" y="2345634"/>
            <a:ext cx="163741" cy="159094"/>
            <a:chOff x="2898527" y="2159202"/>
            <a:chExt cx="163741" cy="159094"/>
          </a:xfrm>
        </p:grpSpPr>
        <p:sp>
          <p:nvSpPr>
            <p:cNvPr id="464" name="Oval 542"/>
            <p:cNvSpPr>
              <a:spLocks noChangeArrowheads="1"/>
            </p:cNvSpPr>
            <p:nvPr/>
          </p:nvSpPr>
          <p:spPr bwMode="auto">
            <a:xfrm flipH="1">
              <a:off x="2898527" y="2216696"/>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5" name="Oval 542"/>
            <p:cNvSpPr>
              <a:spLocks noChangeArrowheads="1"/>
            </p:cNvSpPr>
            <p:nvPr/>
          </p:nvSpPr>
          <p:spPr bwMode="auto">
            <a:xfrm flipH="1">
              <a:off x="2963843" y="2159202"/>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 name="Gruppieren 13"/>
          <p:cNvGrpSpPr/>
          <p:nvPr/>
        </p:nvGrpSpPr>
        <p:grpSpPr>
          <a:xfrm>
            <a:off x="4630100" y="2240037"/>
            <a:ext cx="560122" cy="282035"/>
            <a:chOff x="5029118" y="1996558"/>
            <a:chExt cx="560122" cy="282035"/>
          </a:xfrm>
        </p:grpSpPr>
        <p:sp>
          <p:nvSpPr>
            <p:cNvPr id="467" name="Oval 106"/>
            <p:cNvSpPr>
              <a:spLocks noChangeArrowheads="1"/>
            </p:cNvSpPr>
            <p:nvPr/>
          </p:nvSpPr>
          <p:spPr bwMode="auto">
            <a:xfrm>
              <a:off x="5029118" y="1996558"/>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8" name="Oval 105"/>
            <p:cNvSpPr>
              <a:spLocks noChangeArrowheads="1"/>
            </p:cNvSpPr>
            <p:nvPr/>
          </p:nvSpPr>
          <p:spPr bwMode="auto">
            <a:xfrm>
              <a:off x="5310709" y="2003054"/>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3" name="Gruppieren 12"/>
          <p:cNvGrpSpPr/>
          <p:nvPr/>
        </p:nvGrpSpPr>
        <p:grpSpPr>
          <a:xfrm>
            <a:off x="4869160" y="4520952"/>
            <a:ext cx="1620000" cy="1620000"/>
            <a:chOff x="4653136" y="4486961"/>
            <a:chExt cx="1620000" cy="1620000"/>
          </a:xfrm>
        </p:grpSpPr>
        <p:sp>
          <p:nvSpPr>
            <p:cNvPr id="1169" name="Rectangle 167"/>
            <p:cNvSpPr>
              <a:spLocks noChangeArrowheads="1"/>
            </p:cNvSpPr>
            <p:nvPr/>
          </p:nvSpPr>
          <p:spPr bwMode="auto">
            <a:xfrm>
              <a:off x="4653136" y="4486961"/>
              <a:ext cx="1620000" cy="1620000"/>
            </a:xfrm>
            <a:prstGeom prst="rect">
              <a:avLst/>
            </a:prstGeom>
            <a:solidFill>
              <a:srgbClr val="FFFFFF"/>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170" name="Group 143"/>
            <p:cNvGrpSpPr>
              <a:grpSpLocks/>
            </p:cNvGrpSpPr>
            <p:nvPr/>
          </p:nvGrpSpPr>
          <p:grpSpPr bwMode="auto">
            <a:xfrm>
              <a:off x="4737202" y="5688440"/>
              <a:ext cx="1494136" cy="369605"/>
              <a:chOff x="7545" y="5693"/>
              <a:chExt cx="2910" cy="683"/>
            </a:xfrm>
          </p:grpSpPr>
          <p:grpSp>
            <p:nvGrpSpPr>
              <p:cNvPr id="1176" name="Group 156"/>
              <p:cNvGrpSpPr>
                <a:grpSpLocks/>
              </p:cNvGrpSpPr>
              <p:nvPr/>
            </p:nvGrpSpPr>
            <p:grpSpPr bwMode="auto">
              <a:xfrm>
                <a:off x="7545" y="5693"/>
                <a:ext cx="2706" cy="533"/>
                <a:chOff x="6285" y="7109"/>
                <a:chExt cx="2706" cy="533"/>
              </a:xfrm>
            </p:grpSpPr>
            <p:sp>
              <p:nvSpPr>
                <p:cNvPr id="1189" name="Oval 161"/>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0" name="Oval 160"/>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1" name="Oval 159"/>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2" name="Oval 158"/>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3" name="Oval 157"/>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177" name="Group 150"/>
              <p:cNvGrpSpPr>
                <a:grpSpLocks/>
              </p:cNvGrpSpPr>
              <p:nvPr/>
            </p:nvGrpSpPr>
            <p:grpSpPr bwMode="auto">
              <a:xfrm>
                <a:off x="7749" y="5843"/>
                <a:ext cx="2706" cy="533"/>
                <a:chOff x="6039" y="7211"/>
                <a:chExt cx="2706" cy="533"/>
              </a:xfrm>
            </p:grpSpPr>
            <p:sp>
              <p:nvSpPr>
                <p:cNvPr id="1184" name="Oval 155"/>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5" name="Oval 154"/>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6" name="Oval 153"/>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7" name="Oval 152"/>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8" name="Oval 151"/>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214" name="Oval 122"/>
            <p:cNvSpPr>
              <a:spLocks noChangeArrowheads="1"/>
            </p:cNvSpPr>
            <p:nvPr/>
          </p:nvSpPr>
          <p:spPr bwMode="auto">
            <a:xfrm>
              <a:off x="5260999" y="5466607"/>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5" name="Oval 121"/>
            <p:cNvSpPr>
              <a:spLocks noChangeArrowheads="1"/>
            </p:cNvSpPr>
            <p:nvPr/>
          </p:nvSpPr>
          <p:spPr bwMode="auto">
            <a:xfrm>
              <a:off x="5492774" y="5511057"/>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6" name="Line 120"/>
            <p:cNvSpPr>
              <a:spLocks noChangeShapeType="1"/>
            </p:cNvSpPr>
            <p:nvPr/>
          </p:nvSpPr>
          <p:spPr bwMode="auto">
            <a:xfrm>
              <a:off x="5429274" y="5558684"/>
              <a:ext cx="65087" cy="174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17" name="Oval 119"/>
            <p:cNvSpPr>
              <a:spLocks noChangeArrowheads="1"/>
            </p:cNvSpPr>
            <p:nvPr/>
          </p:nvSpPr>
          <p:spPr bwMode="auto">
            <a:xfrm flipH="1">
              <a:off x="5133999" y="467819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8" name="Oval 118"/>
            <p:cNvSpPr>
              <a:spLocks noChangeArrowheads="1"/>
            </p:cNvSpPr>
            <p:nvPr/>
          </p:nvSpPr>
          <p:spPr bwMode="auto">
            <a:xfrm flipH="1">
              <a:off x="5021287" y="4759154"/>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9" name="Line 117"/>
            <p:cNvSpPr>
              <a:spLocks noChangeShapeType="1"/>
            </p:cNvSpPr>
            <p:nvPr/>
          </p:nvSpPr>
          <p:spPr bwMode="auto">
            <a:xfrm>
              <a:off x="5557862" y="5679332"/>
              <a:ext cx="3175" cy="115888"/>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20" name="Line 116"/>
            <p:cNvSpPr>
              <a:spLocks noChangeShapeType="1"/>
            </p:cNvSpPr>
            <p:nvPr/>
          </p:nvSpPr>
          <p:spPr bwMode="auto">
            <a:xfrm>
              <a:off x="5327674" y="5638057"/>
              <a:ext cx="0" cy="1063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sp>
        <p:nvSpPr>
          <p:cNvPr id="474" name="Titel 473"/>
          <p:cNvSpPr>
            <a:spLocks noGrp="1"/>
          </p:cNvSpPr>
          <p:nvPr>
            <p:ph type="title"/>
          </p:nvPr>
        </p:nvSpPr>
        <p:spPr/>
        <p:txBody>
          <a:bodyPr>
            <a:normAutofit fontScale="90000"/>
          </a:bodyPr>
          <a:lstStyle/>
          <a:p>
            <a:r>
              <a:rPr lang="de-DE" dirty="0" smtClean="0"/>
              <a:t>Katalyse</a:t>
            </a:r>
            <a:endParaRPr lang="de-DE" dirty="0"/>
          </a:p>
        </p:txBody>
      </p:sp>
    </p:spTree>
    <p:extLst>
      <p:ext uri="{BB962C8B-B14F-4D97-AF65-F5344CB8AC3E}">
        <p14:creationId xmlns:p14="http://schemas.microsoft.com/office/powerpoint/2010/main" xmlns="" val="143058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Rectangle 112"/>
          <p:cNvSpPr>
            <a:spLocks noChangeArrowheads="1"/>
          </p:cNvSpPr>
          <p:nvPr/>
        </p:nvSpPr>
        <p:spPr bwMode="auto">
          <a:xfrm>
            <a:off x="548680"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Sauerstoff-Moleküle aus der Luft treffen auf die Platin-Oberfläche und heften sich dort an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(Adsorption von Sauerstoff-Mole-</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külen</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460" name="Rectangle 112"/>
          <p:cNvSpPr>
            <a:spLocks noChangeArrowheads="1"/>
          </p:cNvSpPr>
          <p:nvPr/>
        </p:nvSpPr>
        <p:spPr bwMode="auto">
          <a:xfrm>
            <a:off x="2601088"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Bindung zwischen den Sauer-</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stoff</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-Atomen eines Moleküls wird infolge der Wechselwirkung mit der Elektronen-</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wolke</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der Platin-Atome gelockert.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461" name="Rectangle 112"/>
          <p:cNvSpPr>
            <a:spLocks noChangeArrowheads="1"/>
          </p:cNvSpPr>
          <p:nvPr/>
        </p:nvSpPr>
        <p:spPr bwMode="auto">
          <a:xfrm>
            <a:off x="4653136"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Bindung zwischen den Sauerstoff-Atomen ist vollständig gelöst. Einzelne Sauerstoff-Atome sind an die Platin-Oberfläche adsorbiert.</a:t>
            </a:r>
            <a:endParaRPr kumimoji="0" lang="de-DE"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462" name="Rectangle 112"/>
          <p:cNvSpPr>
            <a:spLocks noChangeArrowheads="1"/>
          </p:cNvSpPr>
          <p:nvPr/>
        </p:nvSpPr>
        <p:spPr bwMode="auto">
          <a:xfrm>
            <a:off x="4653136"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Atombindung zwischen den Wasser-</a:t>
            </a:r>
            <a:r>
              <a:rPr kumimoji="0" lang="de-DE"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stoff</a:t>
            </a:r>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-Atomen ist gelöst.</a:t>
            </a:r>
            <a:r>
              <a:rPr lang="de-DE" sz="1100" dirty="0">
                <a:solidFill>
                  <a:prstClr val="black"/>
                </a:solidFill>
                <a:latin typeface="Arial" pitchFamily="34" charset="0"/>
                <a:ea typeface="Times New Roman" pitchFamily="18" charset="0"/>
                <a:cs typeface="Arial" pitchFamily="34" charset="0"/>
              </a:rPr>
              <a:t> </a:t>
            </a:r>
            <a:r>
              <a:rPr lang="de-DE" sz="1100" dirty="0" smtClean="0">
                <a:solidFill>
                  <a:prstClr val="black"/>
                </a:solidFill>
                <a:latin typeface="Arial" pitchFamily="34" charset="0"/>
                <a:ea typeface="Times New Roman" pitchFamily="18" charset="0"/>
                <a:cs typeface="Arial" pitchFamily="34" charset="0"/>
              </a:rPr>
              <a:t>Es </a:t>
            </a:r>
            <a:r>
              <a:rPr lang="de-DE" sz="1100" dirty="0">
                <a:solidFill>
                  <a:prstClr val="black"/>
                </a:solidFill>
                <a:latin typeface="Arial" pitchFamily="34" charset="0"/>
                <a:ea typeface="Times New Roman" pitchFamily="18" charset="0"/>
                <a:cs typeface="Arial" pitchFamily="34" charset="0"/>
              </a:rPr>
              <a:t>wurden </a:t>
            </a:r>
            <a:r>
              <a:rPr lang="de-DE" sz="1100" dirty="0" smtClean="0">
                <a:solidFill>
                  <a:prstClr val="black"/>
                </a:solidFill>
                <a:latin typeface="Arial" pitchFamily="34" charset="0"/>
                <a:ea typeface="Times New Roman" pitchFamily="18" charset="0"/>
                <a:cs typeface="Arial" pitchFamily="34" charset="0"/>
              </a:rPr>
              <a:t>Bindungen </a:t>
            </a:r>
            <a:r>
              <a:rPr lang="de-DE" sz="1100" dirty="0">
                <a:solidFill>
                  <a:prstClr val="black"/>
                </a:solidFill>
                <a:latin typeface="Arial" pitchFamily="34" charset="0"/>
                <a:ea typeface="Times New Roman" pitchFamily="18" charset="0"/>
                <a:cs typeface="Arial" pitchFamily="34" charset="0"/>
              </a:rPr>
              <a:t>zwischen </a:t>
            </a:r>
            <a:r>
              <a:rPr lang="de-DE" sz="1100" dirty="0" smtClean="0">
                <a:solidFill>
                  <a:prstClr val="black"/>
                </a:solidFill>
                <a:latin typeface="Arial" pitchFamily="34" charset="0"/>
                <a:ea typeface="Times New Roman" pitchFamily="18" charset="0"/>
                <a:cs typeface="Arial" pitchFamily="34" charset="0"/>
              </a:rPr>
              <a:t>Wasserstoff- </a:t>
            </a:r>
            <a:r>
              <a:rPr lang="de-DE" sz="1100" dirty="0">
                <a:solidFill>
                  <a:prstClr val="black"/>
                </a:solidFill>
                <a:latin typeface="Arial" pitchFamily="34" charset="0"/>
                <a:ea typeface="Times New Roman" pitchFamily="18" charset="0"/>
                <a:cs typeface="Arial" pitchFamily="34" charset="0"/>
              </a:rPr>
              <a:t>und Sauerstoff-Atomen geknüpft. Es liegen zwei </a:t>
            </a:r>
            <a:r>
              <a:rPr lang="de-DE" sz="1100" dirty="0" err="1" smtClean="0">
                <a:solidFill>
                  <a:prstClr val="black"/>
                </a:solidFill>
                <a:latin typeface="Arial" pitchFamily="34" charset="0"/>
                <a:ea typeface="Times New Roman" pitchFamily="18" charset="0"/>
                <a:cs typeface="Arial" pitchFamily="34" charset="0"/>
              </a:rPr>
              <a:t>Hydroxyl</a:t>
            </a:r>
            <a:r>
              <a:rPr lang="de-DE" sz="1100" dirty="0" smtClean="0">
                <a:solidFill>
                  <a:prstClr val="black"/>
                </a:solidFill>
                <a:latin typeface="Arial" pitchFamily="34" charset="0"/>
                <a:ea typeface="Times New Roman" pitchFamily="18" charset="0"/>
                <a:cs typeface="Arial" pitchFamily="34" charset="0"/>
              </a:rPr>
              <a:t>-Radikale </a:t>
            </a:r>
            <a:r>
              <a:rPr lang="de-DE" sz="1100" dirty="0">
                <a:solidFill>
                  <a:prstClr val="black"/>
                </a:solidFill>
                <a:latin typeface="Arial" pitchFamily="34" charset="0"/>
                <a:ea typeface="Times New Roman" pitchFamily="18" charset="0"/>
                <a:cs typeface="Arial" pitchFamily="34" charset="0"/>
              </a:rPr>
              <a:t>vor.</a:t>
            </a:r>
            <a:endParaRPr lang="de-DE" sz="11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463" name="Rectangle 112"/>
          <p:cNvSpPr>
            <a:spLocks noChangeArrowheads="1"/>
          </p:cNvSpPr>
          <p:nvPr/>
        </p:nvSpPr>
        <p:spPr bwMode="auto">
          <a:xfrm>
            <a:off x="2601088"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Bindung zwischen den Wasserstoff-Atomen wird gelockert. Ein Wasserstoff-Atom kann so in Wechsel-</a:t>
            </a:r>
            <a:r>
              <a:rPr kumimoji="0" lang="de-DE"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wirkung</a:t>
            </a:r>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mit einem weiteren Sauerstoff-Atom treten.</a:t>
            </a:r>
            <a:endParaRPr kumimoji="0" lang="de-DE" sz="11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464" name="Rectangle 112"/>
          <p:cNvSpPr>
            <a:spLocks noChangeArrowheads="1"/>
          </p:cNvSpPr>
          <p:nvPr/>
        </p:nvSpPr>
        <p:spPr bwMode="auto">
          <a:xfrm>
            <a:off x="548680"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Wasserstoff-Mole-</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küle</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treffen auf die Platin-Oberfläche. Sie treten in Wechselwirkung mit den Sauerstoff-Atomen.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465" name="Rectangle 112"/>
          <p:cNvSpPr>
            <a:spLocks noChangeArrowheads="1"/>
          </p:cNvSpPr>
          <p:nvPr/>
        </p:nvSpPr>
        <p:spPr bwMode="auto">
          <a:xfrm>
            <a:off x="548680"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200" dirty="0">
                <a:solidFill>
                  <a:prstClr val="black"/>
                </a:solidFill>
                <a:latin typeface="Arial" pitchFamily="34" charset="0"/>
                <a:ea typeface="Times New Roman" pitchFamily="18" charset="0"/>
                <a:cs typeface="Arial" pitchFamily="34" charset="0"/>
              </a:rPr>
              <a:t>Weitere Wasserstoff-Moleküle treffen auf der Platin-Oberfläche auf. Sie treten in Wechselwirkung mit den </a:t>
            </a:r>
            <a:r>
              <a:rPr lang="de-DE" sz="1200" dirty="0" err="1">
                <a:solidFill>
                  <a:prstClr val="black"/>
                </a:solidFill>
                <a:latin typeface="Arial" pitchFamily="34" charset="0"/>
                <a:ea typeface="Times New Roman" pitchFamily="18" charset="0"/>
                <a:cs typeface="Arial" pitchFamily="34" charset="0"/>
              </a:rPr>
              <a:t>Hydroxyl</a:t>
            </a:r>
            <a:r>
              <a:rPr lang="de-DE" sz="1200" dirty="0">
                <a:solidFill>
                  <a:prstClr val="black"/>
                </a:solidFill>
                <a:latin typeface="Arial" pitchFamily="34" charset="0"/>
                <a:ea typeface="Times New Roman" pitchFamily="18" charset="0"/>
                <a:cs typeface="Arial" pitchFamily="34" charset="0"/>
              </a:rPr>
              <a:t>-Radikalen</a:t>
            </a:r>
            <a:endParaRPr lang="de-DE" sz="12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466" name="Rectangle 112"/>
          <p:cNvSpPr>
            <a:spLocks noChangeArrowheads="1"/>
          </p:cNvSpPr>
          <p:nvPr/>
        </p:nvSpPr>
        <p:spPr bwMode="auto">
          <a:xfrm>
            <a:off x="2601088"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100" dirty="0">
                <a:solidFill>
                  <a:prstClr val="black"/>
                </a:solidFill>
                <a:latin typeface="Arial" pitchFamily="34" charset="0"/>
                <a:ea typeface="Times New Roman" pitchFamily="18" charset="0"/>
                <a:cs typeface="Arial" pitchFamily="34" charset="0"/>
              </a:rPr>
              <a:t>Die </a:t>
            </a:r>
            <a:r>
              <a:rPr lang="de-DE" sz="1100" dirty="0" smtClean="0">
                <a:solidFill>
                  <a:prstClr val="black"/>
                </a:solidFill>
                <a:latin typeface="Arial" pitchFamily="34" charset="0"/>
                <a:ea typeface="Times New Roman" pitchFamily="18" charset="0"/>
                <a:cs typeface="Arial" pitchFamily="34" charset="0"/>
              </a:rPr>
              <a:t>Bindung </a:t>
            </a:r>
            <a:r>
              <a:rPr lang="de-DE" sz="1100" dirty="0">
                <a:solidFill>
                  <a:prstClr val="black"/>
                </a:solidFill>
                <a:latin typeface="Arial" pitchFamily="34" charset="0"/>
                <a:ea typeface="Times New Roman" pitchFamily="18" charset="0"/>
                <a:cs typeface="Arial" pitchFamily="34" charset="0"/>
              </a:rPr>
              <a:t>zwischen den </a:t>
            </a:r>
            <a:r>
              <a:rPr lang="de-DE" sz="1100" dirty="0" smtClean="0">
                <a:solidFill>
                  <a:prstClr val="black"/>
                </a:solidFill>
                <a:latin typeface="Arial" pitchFamily="34" charset="0"/>
                <a:ea typeface="Times New Roman" pitchFamily="18" charset="0"/>
                <a:cs typeface="Arial" pitchFamily="34" charset="0"/>
              </a:rPr>
              <a:t>Wasserstoff-Atomen wird </a:t>
            </a:r>
            <a:r>
              <a:rPr lang="de-DE" sz="1100" dirty="0">
                <a:solidFill>
                  <a:prstClr val="black"/>
                </a:solidFill>
                <a:latin typeface="Arial" pitchFamily="34" charset="0"/>
                <a:ea typeface="Times New Roman" pitchFamily="18" charset="0"/>
                <a:cs typeface="Arial" pitchFamily="34" charset="0"/>
              </a:rPr>
              <a:t>gelockert. Gleichzeitig wird eine </a:t>
            </a:r>
            <a:r>
              <a:rPr lang="de-DE" sz="1100" dirty="0" smtClean="0">
                <a:solidFill>
                  <a:prstClr val="black"/>
                </a:solidFill>
                <a:latin typeface="Arial" pitchFamily="34" charset="0"/>
                <a:ea typeface="Times New Roman" pitchFamily="18" charset="0"/>
                <a:cs typeface="Arial" pitchFamily="34" charset="0"/>
              </a:rPr>
              <a:t>Bindung </a:t>
            </a:r>
            <a:r>
              <a:rPr lang="de-DE" sz="1100" dirty="0">
                <a:solidFill>
                  <a:prstClr val="black"/>
                </a:solidFill>
                <a:latin typeface="Arial" pitchFamily="34" charset="0"/>
                <a:ea typeface="Times New Roman" pitchFamily="18" charset="0"/>
                <a:cs typeface="Arial" pitchFamily="34" charset="0"/>
              </a:rPr>
              <a:t>zwischen </a:t>
            </a:r>
            <a:r>
              <a:rPr lang="de-DE" sz="1100" dirty="0" smtClean="0">
                <a:solidFill>
                  <a:prstClr val="black"/>
                </a:solidFill>
                <a:latin typeface="Arial" pitchFamily="34" charset="0"/>
                <a:ea typeface="Times New Roman" pitchFamily="18" charset="0"/>
                <a:cs typeface="Arial" pitchFamily="34" charset="0"/>
              </a:rPr>
              <a:t>Wasserstoff-Atomen </a:t>
            </a:r>
            <a:r>
              <a:rPr lang="de-DE" sz="1100" dirty="0">
                <a:solidFill>
                  <a:prstClr val="black"/>
                </a:solidFill>
                <a:latin typeface="Arial" pitchFamily="34" charset="0"/>
                <a:ea typeface="Times New Roman" pitchFamily="18" charset="0"/>
                <a:cs typeface="Arial" pitchFamily="34" charset="0"/>
              </a:rPr>
              <a:t>und </a:t>
            </a:r>
            <a:r>
              <a:rPr lang="de-DE" sz="1100" dirty="0" smtClean="0">
                <a:solidFill>
                  <a:prstClr val="black"/>
                </a:solidFill>
                <a:latin typeface="Arial" pitchFamily="34" charset="0"/>
                <a:ea typeface="Times New Roman" pitchFamily="18" charset="0"/>
                <a:cs typeface="Arial" pitchFamily="34" charset="0"/>
              </a:rPr>
              <a:t>Sauerstoff-Atomen ausgebildet</a:t>
            </a:r>
            <a:r>
              <a:rPr lang="de-DE" sz="1100" dirty="0">
                <a:solidFill>
                  <a:prstClr val="black"/>
                </a:solidFill>
                <a:latin typeface="Arial" pitchFamily="34" charset="0"/>
                <a:ea typeface="Times New Roman" pitchFamily="18" charset="0"/>
                <a:cs typeface="Arial" pitchFamily="34" charset="0"/>
              </a:rPr>
              <a:t>.</a:t>
            </a:r>
            <a:endParaRPr lang="de-DE" sz="11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467" name="Rectangle 112"/>
          <p:cNvSpPr>
            <a:spLocks noChangeArrowheads="1"/>
          </p:cNvSpPr>
          <p:nvPr/>
        </p:nvSpPr>
        <p:spPr bwMode="auto">
          <a:xfrm>
            <a:off x="4653136"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200" dirty="0">
                <a:latin typeface="Arial" pitchFamily="34" charset="0"/>
                <a:ea typeface="Times New Roman" pitchFamily="18" charset="0"/>
                <a:cs typeface="Arial" pitchFamily="34" charset="0"/>
              </a:rPr>
              <a:t>Es bilden sich Wassermoleküle.</a:t>
            </a:r>
            <a:endParaRPr lang="de-DE" sz="1200" dirty="0">
              <a:latin typeface="Arial" pitchFamily="34" charset="0"/>
              <a:cs typeface="Arial" pitchFamily="34" charset="0"/>
            </a:endParaRPr>
          </a:p>
          <a:p>
            <a:endParaRPr lang="de-DE" sz="1200" dirty="0">
              <a:latin typeface="Arial" pitchFamily="34" charset="0"/>
              <a:cs typeface="Arial" pitchFamily="34" charset="0"/>
            </a:endParaRPr>
          </a:p>
        </p:txBody>
      </p:sp>
      <p:sp>
        <p:nvSpPr>
          <p:cNvPr id="468" name="Rectangle 112"/>
          <p:cNvSpPr>
            <a:spLocks noChangeArrowheads="1"/>
          </p:cNvSpPr>
          <p:nvPr/>
        </p:nvSpPr>
        <p:spPr bwMode="auto">
          <a:xfrm>
            <a:off x="4653136"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freien Adsorptionsplätze werden von Sauerstoff-Molekülen belegt.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469" name="Rectangle 112"/>
          <p:cNvSpPr>
            <a:spLocks noChangeArrowheads="1"/>
          </p:cNvSpPr>
          <p:nvPr/>
        </p:nvSpPr>
        <p:spPr bwMode="auto">
          <a:xfrm>
            <a:off x="2601088"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Aufgrund geringer Wechselwirkung mit der Elektronenwolke der Platin-Atome lösen sich die Wassermoleküle von der Platin-Oberfläche ab (Desorption).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470" name="Rectangle 112"/>
          <p:cNvSpPr>
            <a:spLocks noChangeArrowheads="1"/>
          </p:cNvSpPr>
          <p:nvPr/>
        </p:nvSpPr>
        <p:spPr bwMode="auto">
          <a:xfrm>
            <a:off x="548680"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Platin-Oberfläche ist mit Wasser-Molekülen belegt.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10" name="Rectangle 11"/>
          <p:cNvSpPr>
            <a:spLocks noChangeArrowheads="1"/>
          </p:cNvSpPr>
          <p:nvPr/>
        </p:nvSpPr>
        <p:spPr bwMode="auto">
          <a:xfrm>
            <a:off x="0" y="17126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de-DE"/>
          </a:p>
        </p:txBody>
      </p:sp>
      <p:sp>
        <p:nvSpPr>
          <p:cNvPr id="11" name="Rectangle 12"/>
          <p:cNvSpPr>
            <a:spLocks noChangeArrowheads="1"/>
          </p:cNvSpPr>
          <p:nvPr/>
        </p:nvSpPr>
        <p:spPr bwMode="auto">
          <a:xfrm>
            <a:off x="1944216" y="818011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de-DE">
              <a:latin typeface="Arial" pitchFamily="34" charset="0"/>
              <a:cs typeface="Arial" pitchFamily="34" charset="0"/>
            </a:endParaRPr>
          </a:p>
        </p:txBody>
      </p:sp>
      <p:sp>
        <p:nvSpPr>
          <p:cNvPr id="12" name="Rectangle 15"/>
          <p:cNvSpPr>
            <a:spLocks noChangeArrowheads="1"/>
          </p:cNvSpPr>
          <p:nvPr/>
        </p:nvSpPr>
        <p:spPr bwMode="auto">
          <a:xfrm>
            <a:off x="0" y="13392150"/>
            <a:ext cx="6858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257300" algn="l"/>
                <a:tab pos="4343400" algn="l"/>
              </a:tabLst>
            </a:pP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extfeld 1"/>
          <p:cNvSpPr txBox="1"/>
          <p:nvPr/>
        </p:nvSpPr>
        <p:spPr>
          <a:xfrm>
            <a:off x="1944216" y="416496"/>
            <a:ext cx="2924944" cy="646331"/>
          </a:xfrm>
          <a:prstGeom prst="rect">
            <a:avLst/>
          </a:prstGeom>
          <a:noFill/>
        </p:spPr>
        <p:txBody>
          <a:bodyPr wrap="square" rtlCol="0">
            <a:spAutoFit/>
          </a:bodyPr>
          <a:lstStyle/>
          <a:p>
            <a:pPr algn="ctr"/>
            <a:r>
              <a:rPr lang="de-DE" dirty="0" smtClean="0"/>
              <a:t>Lösungsvorschlag</a:t>
            </a:r>
          </a:p>
          <a:p>
            <a:pPr algn="ctr"/>
            <a:r>
              <a:rPr lang="de-DE" dirty="0" smtClean="0"/>
              <a:t>(richtige Reihenfolge)</a:t>
            </a:r>
            <a:endParaRPr lang="de-DE" dirty="0"/>
          </a:p>
        </p:txBody>
      </p:sp>
      <p:sp>
        <p:nvSpPr>
          <p:cNvPr id="3" name="Textfeld 2"/>
          <p:cNvSpPr txBox="1"/>
          <p:nvPr/>
        </p:nvSpPr>
        <p:spPr>
          <a:xfrm>
            <a:off x="260648" y="1919372"/>
            <a:ext cx="312906" cy="369332"/>
          </a:xfrm>
          <a:prstGeom prst="rect">
            <a:avLst/>
          </a:prstGeom>
          <a:noFill/>
        </p:spPr>
        <p:txBody>
          <a:bodyPr wrap="none" rtlCol="0">
            <a:spAutoFit/>
          </a:bodyPr>
          <a:lstStyle/>
          <a:p>
            <a:r>
              <a:rPr lang="de-DE" dirty="0" smtClean="0">
                <a:latin typeface="Arial" pitchFamily="34" charset="0"/>
                <a:cs typeface="Arial" pitchFamily="34" charset="0"/>
              </a:rPr>
              <a:t>1</a:t>
            </a:r>
            <a:endParaRPr lang="de-DE" dirty="0">
              <a:latin typeface="Arial" pitchFamily="34" charset="0"/>
              <a:cs typeface="Arial" pitchFamily="34" charset="0"/>
            </a:endParaRPr>
          </a:p>
        </p:txBody>
      </p:sp>
      <p:sp>
        <p:nvSpPr>
          <p:cNvPr id="19" name="Textfeld 18"/>
          <p:cNvSpPr txBox="1"/>
          <p:nvPr/>
        </p:nvSpPr>
        <p:spPr>
          <a:xfrm>
            <a:off x="2299402" y="1919372"/>
            <a:ext cx="312906" cy="369332"/>
          </a:xfrm>
          <a:prstGeom prst="rect">
            <a:avLst/>
          </a:prstGeom>
          <a:noFill/>
        </p:spPr>
        <p:txBody>
          <a:bodyPr wrap="none" rtlCol="0">
            <a:spAutoFit/>
          </a:bodyPr>
          <a:lstStyle/>
          <a:p>
            <a:r>
              <a:rPr lang="de-DE" dirty="0">
                <a:latin typeface="Arial" pitchFamily="34" charset="0"/>
                <a:cs typeface="Arial" pitchFamily="34" charset="0"/>
              </a:rPr>
              <a:t>2</a:t>
            </a:r>
          </a:p>
        </p:txBody>
      </p:sp>
      <p:sp>
        <p:nvSpPr>
          <p:cNvPr id="20" name="Textfeld 19"/>
          <p:cNvSpPr txBox="1"/>
          <p:nvPr/>
        </p:nvSpPr>
        <p:spPr>
          <a:xfrm>
            <a:off x="4351450" y="1897282"/>
            <a:ext cx="312906" cy="369332"/>
          </a:xfrm>
          <a:prstGeom prst="rect">
            <a:avLst/>
          </a:prstGeom>
          <a:noFill/>
        </p:spPr>
        <p:txBody>
          <a:bodyPr wrap="none" rtlCol="0">
            <a:spAutoFit/>
          </a:bodyPr>
          <a:lstStyle/>
          <a:p>
            <a:r>
              <a:rPr lang="de-DE" dirty="0">
                <a:latin typeface="Arial" pitchFamily="34" charset="0"/>
                <a:cs typeface="Arial" pitchFamily="34" charset="0"/>
              </a:rPr>
              <a:t>3</a:t>
            </a:r>
          </a:p>
        </p:txBody>
      </p:sp>
      <p:sp>
        <p:nvSpPr>
          <p:cNvPr id="21" name="Textfeld 20"/>
          <p:cNvSpPr txBox="1"/>
          <p:nvPr/>
        </p:nvSpPr>
        <p:spPr>
          <a:xfrm>
            <a:off x="2299402" y="3935596"/>
            <a:ext cx="312906" cy="369332"/>
          </a:xfrm>
          <a:prstGeom prst="rect">
            <a:avLst/>
          </a:prstGeom>
          <a:noFill/>
        </p:spPr>
        <p:txBody>
          <a:bodyPr wrap="none" rtlCol="0">
            <a:spAutoFit/>
          </a:bodyPr>
          <a:lstStyle/>
          <a:p>
            <a:r>
              <a:rPr lang="de-DE" dirty="0">
                <a:latin typeface="Arial" pitchFamily="34" charset="0"/>
                <a:cs typeface="Arial" pitchFamily="34" charset="0"/>
              </a:rPr>
              <a:t>5</a:t>
            </a:r>
          </a:p>
        </p:txBody>
      </p:sp>
      <p:sp>
        <p:nvSpPr>
          <p:cNvPr id="22" name="Textfeld 21"/>
          <p:cNvSpPr txBox="1"/>
          <p:nvPr/>
        </p:nvSpPr>
        <p:spPr>
          <a:xfrm>
            <a:off x="246994" y="3935596"/>
            <a:ext cx="312906" cy="369332"/>
          </a:xfrm>
          <a:prstGeom prst="rect">
            <a:avLst/>
          </a:prstGeom>
          <a:noFill/>
        </p:spPr>
        <p:txBody>
          <a:bodyPr wrap="none" rtlCol="0">
            <a:spAutoFit/>
          </a:bodyPr>
          <a:lstStyle/>
          <a:p>
            <a:r>
              <a:rPr lang="de-DE" dirty="0">
                <a:latin typeface="Arial" pitchFamily="34" charset="0"/>
                <a:cs typeface="Arial" pitchFamily="34" charset="0"/>
              </a:rPr>
              <a:t>4</a:t>
            </a:r>
          </a:p>
        </p:txBody>
      </p:sp>
      <p:sp>
        <p:nvSpPr>
          <p:cNvPr id="23" name="Textfeld 22"/>
          <p:cNvSpPr txBox="1"/>
          <p:nvPr/>
        </p:nvSpPr>
        <p:spPr>
          <a:xfrm>
            <a:off x="246994" y="5889104"/>
            <a:ext cx="312906" cy="369332"/>
          </a:xfrm>
          <a:prstGeom prst="rect">
            <a:avLst/>
          </a:prstGeom>
          <a:noFill/>
        </p:spPr>
        <p:txBody>
          <a:bodyPr wrap="none" rtlCol="0">
            <a:spAutoFit/>
          </a:bodyPr>
          <a:lstStyle/>
          <a:p>
            <a:r>
              <a:rPr lang="de-DE" dirty="0">
                <a:latin typeface="Arial" pitchFamily="34" charset="0"/>
                <a:cs typeface="Arial" pitchFamily="34" charset="0"/>
              </a:rPr>
              <a:t>7</a:t>
            </a:r>
          </a:p>
        </p:txBody>
      </p:sp>
      <p:sp>
        <p:nvSpPr>
          <p:cNvPr id="24" name="Textfeld 23"/>
          <p:cNvSpPr txBox="1"/>
          <p:nvPr/>
        </p:nvSpPr>
        <p:spPr>
          <a:xfrm>
            <a:off x="2276872" y="5889104"/>
            <a:ext cx="312906" cy="369332"/>
          </a:xfrm>
          <a:prstGeom prst="rect">
            <a:avLst/>
          </a:prstGeom>
          <a:noFill/>
        </p:spPr>
        <p:txBody>
          <a:bodyPr wrap="none" rtlCol="0">
            <a:spAutoFit/>
          </a:bodyPr>
          <a:lstStyle/>
          <a:p>
            <a:r>
              <a:rPr lang="de-DE" dirty="0">
                <a:latin typeface="Arial" pitchFamily="34" charset="0"/>
                <a:cs typeface="Arial" pitchFamily="34" charset="0"/>
              </a:rPr>
              <a:t>8</a:t>
            </a:r>
          </a:p>
        </p:txBody>
      </p:sp>
      <p:sp>
        <p:nvSpPr>
          <p:cNvPr id="25" name="Textfeld 24"/>
          <p:cNvSpPr txBox="1"/>
          <p:nvPr/>
        </p:nvSpPr>
        <p:spPr>
          <a:xfrm>
            <a:off x="4365104" y="5889104"/>
            <a:ext cx="312906" cy="369332"/>
          </a:xfrm>
          <a:prstGeom prst="rect">
            <a:avLst/>
          </a:prstGeom>
          <a:noFill/>
        </p:spPr>
        <p:txBody>
          <a:bodyPr wrap="none" rtlCol="0">
            <a:spAutoFit/>
          </a:bodyPr>
          <a:lstStyle/>
          <a:p>
            <a:r>
              <a:rPr lang="de-DE" dirty="0" smtClean="0">
                <a:latin typeface="Arial" pitchFamily="34" charset="0"/>
                <a:cs typeface="Arial" pitchFamily="34" charset="0"/>
              </a:rPr>
              <a:t>9</a:t>
            </a:r>
            <a:endParaRPr lang="de-DE" dirty="0">
              <a:latin typeface="Arial" pitchFamily="34" charset="0"/>
              <a:cs typeface="Arial" pitchFamily="34" charset="0"/>
            </a:endParaRPr>
          </a:p>
        </p:txBody>
      </p:sp>
      <p:sp>
        <p:nvSpPr>
          <p:cNvPr id="26" name="Textfeld 25"/>
          <p:cNvSpPr txBox="1"/>
          <p:nvPr/>
        </p:nvSpPr>
        <p:spPr>
          <a:xfrm>
            <a:off x="4351450" y="3935596"/>
            <a:ext cx="312906" cy="369332"/>
          </a:xfrm>
          <a:prstGeom prst="rect">
            <a:avLst/>
          </a:prstGeom>
          <a:noFill/>
        </p:spPr>
        <p:txBody>
          <a:bodyPr wrap="none" rtlCol="0">
            <a:spAutoFit/>
          </a:bodyPr>
          <a:lstStyle/>
          <a:p>
            <a:r>
              <a:rPr lang="de-DE" dirty="0" smtClean="0">
                <a:latin typeface="Arial" pitchFamily="34" charset="0"/>
                <a:cs typeface="Arial" pitchFamily="34" charset="0"/>
              </a:rPr>
              <a:t>6</a:t>
            </a:r>
            <a:endParaRPr lang="de-DE" dirty="0">
              <a:latin typeface="Arial" pitchFamily="34" charset="0"/>
              <a:cs typeface="Arial" pitchFamily="34" charset="0"/>
            </a:endParaRPr>
          </a:p>
        </p:txBody>
      </p:sp>
      <p:sp>
        <p:nvSpPr>
          <p:cNvPr id="27" name="Textfeld 26"/>
          <p:cNvSpPr txBox="1"/>
          <p:nvPr/>
        </p:nvSpPr>
        <p:spPr>
          <a:xfrm>
            <a:off x="4293096" y="7905328"/>
            <a:ext cx="441146" cy="369332"/>
          </a:xfrm>
          <a:prstGeom prst="rect">
            <a:avLst/>
          </a:prstGeom>
          <a:noFill/>
        </p:spPr>
        <p:txBody>
          <a:bodyPr wrap="none" rtlCol="0">
            <a:spAutoFit/>
          </a:bodyPr>
          <a:lstStyle/>
          <a:p>
            <a:r>
              <a:rPr lang="de-DE" dirty="0" smtClean="0">
                <a:latin typeface="Arial" pitchFamily="34" charset="0"/>
                <a:cs typeface="Arial" pitchFamily="34" charset="0"/>
              </a:rPr>
              <a:t>12</a:t>
            </a:r>
            <a:endParaRPr lang="de-DE" dirty="0">
              <a:latin typeface="Arial" pitchFamily="34" charset="0"/>
              <a:cs typeface="Arial" pitchFamily="34" charset="0"/>
            </a:endParaRPr>
          </a:p>
        </p:txBody>
      </p:sp>
      <p:sp>
        <p:nvSpPr>
          <p:cNvPr id="28" name="Textfeld 27"/>
          <p:cNvSpPr txBox="1"/>
          <p:nvPr/>
        </p:nvSpPr>
        <p:spPr>
          <a:xfrm>
            <a:off x="2204864" y="7905328"/>
            <a:ext cx="424027" cy="369332"/>
          </a:xfrm>
          <a:prstGeom prst="rect">
            <a:avLst/>
          </a:prstGeom>
          <a:noFill/>
        </p:spPr>
        <p:txBody>
          <a:bodyPr wrap="none" rtlCol="0">
            <a:spAutoFit/>
          </a:bodyPr>
          <a:lstStyle/>
          <a:p>
            <a:r>
              <a:rPr lang="de-DE" dirty="0" smtClean="0">
                <a:latin typeface="Arial" pitchFamily="34" charset="0"/>
                <a:cs typeface="Arial" pitchFamily="34" charset="0"/>
              </a:rPr>
              <a:t>11</a:t>
            </a:r>
            <a:endParaRPr lang="de-DE" dirty="0">
              <a:latin typeface="Arial" pitchFamily="34" charset="0"/>
              <a:cs typeface="Arial" pitchFamily="34" charset="0"/>
            </a:endParaRPr>
          </a:p>
        </p:txBody>
      </p:sp>
      <p:sp>
        <p:nvSpPr>
          <p:cNvPr id="29" name="Textfeld 28"/>
          <p:cNvSpPr txBox="1"/>
          <p:nvPr/>
        </p:nvSpPr>
        <p:spPr>
          <a:xfrm>
            <a:off x="188640" y="7905328"/>
            <a:ext cx="441146" cy="369332"/>
          </a:xfrm>
          <a:prstGeom prst="rect">
            <a:avLst/>
          </a:prstGeom>
          <a:noFill/>
        </p:spPr>
        <p:txBody>
          <a:bodyPr wrap="none" rtlCol="0">
            <a:spAutoFit/>
          </a:bodyPr>
          <a:lstStyle/>
          <a:p>
            <a:r>
              <a:rPr lang="de-DE" dirty="0" smtClean="0">
                <a:latin typeface="Arial" pitchFamily="34" charset="0"/>
                <a:cs typeface="Arial" pitchFamily="34" charset="0"/>
              </a:rPr>
              <a:t>10</a:t>
            </a:r>
            <a:endParaRPr lang="de-DE" dirty="0">
              <a:latin typeface="Arial" pitchFamily="34" charset="0"/>
              <a:cs typeface="Arial" pitchFamily="34" charset="0"/>
            </a:endParaRPr>
          </a:p>
        </p:txBody>
      </p:sp>
      <p:sp>
        <p:nvSpPr>
          <p:cNvPr id="30" name="Titel 29"/>
          <p:cNvSpPr>
            <a:spLocks noGrp="1"/>
          </p:cNvSpPr>
          <p:nvPr>
            <p:ph type="title"/>
          </p:nvPr>
        </p:nvSpPr>
        <p:spPr/>
        <p:txBody>
          <a:bodyPr/>
          <a:lstStyle/>
          <a:p>
            <a:r>
              <a:rPr lang="de-DE" dirty="0" smtClean="0"/>
              <a:t>Katalyse</a:t>
            </a:r>
            <a:endParaRPr lang="de-DE" dirty="0"/>
          </a:p>
        </p:txBody>
      </p:sp>
    </p:spTree>
    <p:extLst>
      <p:ext uri="{BB962C8B-B14F-4D97-AF65-F5344CB8AC3E}">
        <p14:creationId xmlns:p14="http://schemas.microsoft.com/office/powerpoint/2010/main" xmlns="" val="2132487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en 7"/>
          <p:cNvGrpSpPr/>
          <p:nvPr/>
        </p:nvGrpSpPr>
        <p:grpSpPr>
          <a:xfrm>
            <a:off x="548680" y="2767788"/>
            <a:ext cx="1620000" cy="1620000"/>
            <a:chOff x="548680" y="2750601"/>
            <a:chExt cx="1620000" cy="1620000"/>
          </a:xfrm>
        </p:grpSpPr>
        <p:sp>
          <p:nvSpPr>
            <p:cNvPr id="1051" name="Rectangle 112"/>
            <p:cNvSpPr>
              <a:spLocks noChangeArrowheads="1"/>
            </p:cNvSpPr>
            <p:nvPr/>
          </p:nvSpPr>
          <p:spPr bwMode="auto">
            <a:xfrm>
              <a:off x="548680" y="2750601"/>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5" name="Gruppieren 6"/>
            <p:cNvGrpSpPr/>
            <p:nvPr/>
          </p:nvGrpSpPr>
          <p:grpSpPr>
            <a:xfrm>
              <a:off x="627839" y="3002402"/>
              <a:ext cx="1484477" cy="1325613"/>
              <a:chOff x="627839" y="3002402"/>
              <a:chExt cx="1484477" cy="1325613"/>
            </a:xfrm>
          </p:grpSpPr>
          <p:grpSp>
            <p:nvGrpSpPr>
              <p:cNvPr id="6" name="Gruppieren 5"/>
              <p:cNvGrpSpPr/>
              <p:nvPr/>
            </p:nvGrpSpPr>
            <p:grpSpPr>
              <a:xfrm>
                <a:off x="627839" y="3958284"/>
                <a:ext cx="1484477" cy="369731"/>
                <a:chOff x="627839" y="3958284"/>
                <a:chExt cx="1484477" cy="369731"/>
              </a:xfrm>
            </p:grpSpPr>
            <p:grpSp>
              <p:nvGrpSpPr>
                <p:cNvPr id="7" name="Gruppieren 3"/>
                <p:cNvGrpSpPr/>
                <p:nvPr/>
              </p:nvGrpSpPr>
              <p:grpSpPr>
                <a:xfrm>
                  <a:off x="627839" y="3958284"/>
                  <a:ext cx="1380410" cy="288531"/>
                  <a:chOff x="627839" y="3958284"/>
                  <a:chExt cx="1380410" cy="288531"/>
                </a:xfrm>
              </p:grpSpPr>
              <p:sp>
                <p:nvSpPr>
                  <p:cNvPr id="1100" name="Oval 106"/>
                  <p:cNvSpPr>
                    <a:spLocks noChangeArrowheads="1"/>
                  </p:cNvSpPr>
                  <p:nvPr/>
                </p:nvSpPr>
                <p:spPr bwMode="auto">
                  <a:xfrm>
                    <a:off x="627839" y="3964780"/>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1" name="Oval 105"/>
                  <p:cNvSpPr>
                    <a:spLocks noChangeArrowheads="1"/>
                  </p:cNvSpPr>
                  <p:nvPr/>
                </p:nvSpPr>
                <p:spPr bwMode="auto">
                  <a:xfrm>
                    <a:off x="909430" y="3971276"/>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2" name="Oval 104"/>
                  <p:cNvSpPr>
                    <a:spLocks noChangeArrowheads="1"/>
                  </p:cNvSpPr>
                  <p:nvPr/>
                </p:nvSpPr>
                <p:spPr bwMode="auto">
                  <a:xfrm>
                    <a:off x="1184900" y="3964780"/>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3" name="Oval 103"/>
                  <p:cNvSpPr>
                    <a:spLocks noChangeArrowheads="1"/>
                  </p:cNvSpPr>
                  <p:nvPr/>
                </p:nvSpPr>
                <p:spPr bwMode="auto">
                  <a:xfrm>
                    <a:off x="1457309" y="3964780"/>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4" name="Oval 102"/>
                  <p:cNvSpPr>
                    <a:spLocks noChangeArrowheads="1"/>
                  </p:cNvSpPr>
                  <p:nvPr/>
                </p:nvSpPr>
                <p:spPr bwMode="auto">
                  <a:xfrm>
                    <a:off x="1729718" y="3958284"/>
                    <a:ext cx="278531" cy="27553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8" name="Group 95"/>
                <p:cNvGrpSpPr>
                  <a:grpSpLocks/>
                </p:cNvGrpSpPr>
                <p:nvPr/>
              </p:nvGrpSpPr>
              <p:grpSpPr bwMode="auto">
                <a:xfrm>
                  <a:off x="731906" y="4039484"/>
                  <a:ext cx="1380410" cy="288531"/>
                  <a:chOff x="6039" y="7211"/>
                  <a:chExt cx="2706" cy="533"/>
                </a:xfrm>
              </p:grpSpPr>
              <p:sp>
                <p:nvSpPr>
                  <p:cNvPr id="1095" name="Oval 10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6" name="Oval 9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7" name="Oval 9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8" name="Oval 9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9" name="Oval 9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9" name="Group 64"/>
              <p:cNvGrpSpPr>
                <a:grpSpLocks/>
              </p:cNvGrpSpPr>
              <p:nvPr/>
            </p:nvGrpSpPr>
            <p:grpSpPr bwMode="auto">
              <a:xfrm>
                <a:off x="1304260" y="3460561"/>
                <a:ext cx="275283" cy="259702"/>
                <a:chOff x="1947" y="2525"/>
                <a:chExt cx="540" cy="480"/>
              </a:xfrm>
            </p:grpSpPr>
            <p:sp>
              <p:nvSpPr>
                <p:cNvPr id="1064" name="Oval 66"/>
                <p:cNvSpPr>
                  <a:spLocks noChangeArrowheads="1"/>
                </p:cNvSpPr>
                <p:nvPr/>
              </p:nvSpPr>
              <p:spPr bwMode="auto">
                <a:xfrm>
                  <a:off x="1947" y="2525"/>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5" name="Oval 65"/>
                <p:cNvSpPr>
                  <a:spLocks noChangeArrowheads="1"/>
                </p:cNvSpPr>
                <p:nvPr/>
              </p:nvSpPr>
              <p:spPr bwMode="auto">
                <a:xfrm>
                  <a:off x="2169" y="2687"/>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0" name="Group 60"/>
              <p:cNvGrpSpPr>
                <a:grpSpLocks/>
              </p:cNvGrpSpPr>
              <p:nvPr/>
            </p:nvGrpSpPr>
            <p:grpSpPr bwMode="auto">
              <a:xfrm>
                <a:off x="979581" y="3002402"/>
                <a:ext cx="278613" cy="259702"/>
                <a:chOff x="1311" y="1679"/>
                <a:chExt cx="546" cy="480"/>
              </a:xfrm>
            </p:grpSpPr>
            <p:sp>
              <p:nvSpPr>
                <p:cNvPr id="1062" name="Oval 62"/>
                <p:cNvSpPr>
                  <a:spLocks noChangeArrowheads="1"/>
                </p:cNvSpPr>
                <p:nvPr/>
              </p:nvSpPr>
              <p:spPr bwMode="auto">
                <a:xfrm flipV="1">
                  <a:off x="1311" y="1841"/>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3" name="Oval 61"/>
                <p:cNvSpPr>
                  <a:spLocks noChangeArrowheads="1"/>
                </p:cNvSpPr>
                <p:nvPr/>
              </p:nvSpPr>
              <p:spPr bwMode="auto">
                <a:xfrm flipV="1">
                  <a:off x="1539" y="1679"/>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grpSp>
        <p:nvGrpSpPr>
          <p:cNvPr id="11" name="Gruppieren 2036"/>
          <p:cNvGrpSpPr/>
          <p:nvPr/>
        </p:nvGrpSpPr>
        <p:grpSpPr>
          <a:xfrm>
            <a:off x="548680" y="4520952"/>
            <a:ext cx="1620000" cy="1620000"/>
            <a:chOff x="548680" y="6681192"/>
            <a:chExt cx="1620000" cy="1620000"/>
          </a:xfrm>
        </p:grpSpPr>
        <p:sp>
          <p:nvSpPr>
            <p:cNvPr id="1339" name="Rectangle 463"/>
            <p:cNvSpPr>
              <a:spLocks noChangeArrowheads="1"/>
            </p:cNvSpPr>
            <p:nvPr/>
          </p:nvSpPr>
          <p:spPr bwMode="auto">
            <a:xfrm>
              <a:off x="548680" y="668119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2" name="Group 438"/>
            <p:cNvGrpSpPr>
              <a:grpSpLocks/>
            </p:cNvGrpSpPr>
            <p:nvPr/>
          </p:nvGrpSpPr>
          <p:grpSpPr bwMode="auto">
            <a:xfrm>
              <a:off x="629797" y="7885196"/>
              <a:ext cx="1494136" cy="369605"/>
              <a:chOff x="7545" y="5693"/>
              <a:chExt cx="2910" cy="683"/>
            </a:xfrm>
          </p:grpSpPr>
          <p:grpSp>
            <p:nvGrpSpPr>
              <p:cNvPr id="13" name="Group 451"/>
              <p:cNvGrpSpPr>
                <a:grpSpLocks/>
              </p:cNvGrpSpPr>
              <p:nvPr/>
            </p:nvGrpSpPr>
            <p:grpSpPr bwMode="auto">
              <a:xfrm>
                <a:off x="7545" y="5693"/>
                <a:ext cx="2706" cy="533"/>
                <a:chOff x="6285" y="7109"/>
                <a:chExt cx="2706" cy="533"/>
              </a:xfrm>
            </p:grpSpPr>
            <p:sp>
              <p:nvSpPr>
                <p:cNvPr id="1360" name="Oval 456"/>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1" name="Oval 455"/>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2" name="Oval 454"/>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3" name="Oval 453"/>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4" name="Oval 452"/>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 name="Group 445"/>
              <p:cNvGrpSpPr>
                <a:grpSpLocks/>
              </p:cNvGrpSpPr>
              <p:nvPr/>
            </p:nvGrpSpPr>
            <p:grpSpPr bwMode="auto">
              <a:xfrm>
                <a:off x="7749" y="5843"/>
                <a:ext cx="2706" cy="533"/>
                <a:chOff x="6039" y="7211"/>
                <a:chExt cx="2706" cy="533"/>
              </a:xfrm>
            </p:grpSpPr>
            <p:sp>
              <p:nvSpPr>
                <p:cNvPr id="1355" name="Oval 45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6" name="Oval 44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7" name="Oval 44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8" name="Oval 44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9" name="Oval 44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375" name="Oval 427"/>
            <p:cNvSpPr>
              <a:spLocks noChangeArrowheads="1"/>
            </p:cNvSpPr>
            <p:nvPr/>
          </p:nvSpPr>
          <p:spPr bwMode="auto">
            <a:xfrm>
              <a:off x="1113907" y="7789847"/>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6" name="Oval 426"/>
            <p:cNvSpPr>
              <a:spLocks noChangeArrowheads="1"/>
            </p:cNvSpPr>
            <p:nvPr/>
          </p:nvSpPr>
          <p:spPr bwMode="auto">
            <a:xfrm>
              <a:off x="1450457" y="778115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7" name="Oval 425"/>
            <p:cNvSpPr>
              <a:spLocks noChangeArrowheads="1"/>
            </p:cNvSpPr>
            <p:nvPr/>
          </p:nvSpPr>
          <p:spPr bwMode="auto">
            <a:xfrm>
              <a:off x="1167882" y="7830364"/>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8" name="Oval 424"/>
            <p:cNvSpPr>
              <a:spLocks noChangeArrowheads="1"/>
            </p:cNvSpPr>
            <p:nvPr/>
          </p:nvSpPr>
          <p:spPr bwMode="auto">
            <a:xfrm>
              <a:off x="1493320" y="7830364"/>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9" name="Oval 423"/>
            <p:cNvSpPr>
              <a:spLocks noChangeArrowheads="1"/>
            </p:cNvSpPr>
            <p:nvPr/>
          </p:nvSpPr>
          <p:spPr bwMode="auto">
            <a:xfrm>
              <a:off x="1299645" y="769701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1" name="Line 411"/>
            <p:cNvSpPr>
              <a:spLocks noChangeShapeType="1"/>
            </p:cNvSpPr>
            <p:nvPr/>
          </p:nvSpPr>
          <p:spPr bwMode="auto">
            <a:xfrm flipH="1">
              <a:off x="1293295" y="7793852"/>
              <a:ext cx="30162" cy="55562"/>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92" name="Oval 410"/>
            <p:cNvSpPr>
              <a:spLocks noChangeArrowheads="1"/>
            </p:cNvSpPr>
            <p:nvPr/>
          </p:nvSpPr>
          <p:spPr bwMode="auto">
            <a:xfrm flipH="1">
              <a:off x="936107" y="7080385"/>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3" name="Oval 409"/>
            <p:cNvSpPr>
              <a:spLocks noChangeArrowheads="1"/>
            </p:cNvSpPr>
            <p:nvPr/>
          </p:nvSpPr>
          <p:spPr bwMode="auto">
            <a:xfrm flipH="1">
              <a:off x="866257" y="6975610"/>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4" name="Oval 408"/>
            <p:cNvSpPr>
              <a:spLocks noChangeArrowheads="1"/>
            </p:cNvSpPr>
            <p:nvPr/>
          </p:nvSpPr>
          <p:spPr bwMode="auto">
            <a:xfrm>
              <a:off x="1617145" y="7803377"/>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5" name="Group 405"/>
            <p:cNvGrpSpPr>
              <a:grpSpLocks/>
            </p:cNvGrpSpPr>
            <p:nvPr/>
          </p:nvGrpSpPr>
          <p:grpSpPr bwMode="auto">
            <a:xfrm>
              <a:off x="1459982" y="7304222"/>
              <a:ext cx="182563" cy="133350"/>
              <a:chOff x="9597" y="1919"/>
              <a:chExt cx="354" cy="245"/>
            </a:xfrm>
          </p:grpSpPr>
          <p:sp>
            <p:nvSpPr>
              <p:cNvPr id="1396" name="Oval 407"/>
              <p:cNvSpPr>
                <a:spLocks noChangeArrowheads="1"/>
              </p:cNvSpPr>
              <p:nvPr/>
            </p:nvSpPr>
            <p:spPr bwMode="auto">
              <a:xfrm flipV="1">
                <a:off x="9597" y="1978"/>
                <a:ext cx="192" cy="18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7" name="Oval 406"/>
              <p:cNvSpPr>
                <a:spLocks noChangeArrowheads="1"/>
              </p:cNvSpPr>
              <p:nvPr/>
            </p:nvSpPr>
            <p:spPr bwMode="auto">
              <a:xfrm flipV="1">
                <a:off x="9759" y="1919"/>
                <a:ext cx="192" cy="18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16" name="Gruppieren 2027"/>
          <p:cNvGrpSpPr/>
          <p:nvPr/>
        </p:nvGrpSpPr>
        <p:grpSpPr>
          <a:xfrm>
            <a:off x="4876844" y="7977336"/>
            <a:ext cx="1620000" cy="1620000"/>
            <a:chOff x="621285" y="2758600"/>
            <a:chExt cx="1620000" cy="1620000"/>
          </a:xfrm>
        </p:grpSpPr>
        <p:sp>
          <p:nvSpPr>
            <p:cNvPr id="1458" name="Rectangle 646"/>
            <p:cNvSpPr>
              <a:spLocks noChangeArrowheads="1"/>
            </p:cNvSpPr>
            <p:nvPr/>
          </p:nvSpPr>
          <p:spPr bwMode="auto">
            <a:xfrm>
              <a:off x="621285" y="2758600"/>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7" name="Group 622"/>
            <p:cNvGrpSpPr>
              <a:grpSpLocks/>
            </p:cNvGrpSpPr>
            <p:nvPr/>
          </p:nvGrpSpPr>
          <p:grpSpPr bwMode="auto">
            <a:xfrm>
              <a:off x="703990" y="3973943"/>
              <a:ext cx="1494136" cy="369605"/>
              <a:chOff x="7545" y="5693"/>
              <a:chExt cx="2910" cy="683"/>
            </a:xfrm>
          </p:grpSpPr>
          <p:grpSp>
            <p:nvGrpSpPr>
              <p:cNvPr id="18" name="Group 635"/>
              <p:cNvGrpSpPr>
                <a:grpSpLocks/>
              </p:cNvGrpSpPr>
              <p:nvPr/>
            </p:nvGrpSpPr>
            <p:grpSpPr bwMode="auto">
              <a:xfrm>
                <a:off x="7545" y="5693"/>
                <a:ext cx="2706" cy="533"/>
                <a:chOff x="6285" y="7109"/>
                <a:chExt cx="2706" cy="533"/>
              </a:xfrm>
            </p:grpSpPr>
            <p:sp>
              <p:nvSpPr>
                <p:cNvPr id="1478" name="Oval 640"/>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9" name="Oval 639"/>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0" name="Oval 638"/>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1" name="Oval 637"/>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2" name="Oval 636"/>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9" name="Group 629"/>
              <p:cNvGrpSpPr>
                <a:grpSpLocks/>
              </p:cNvGrpSpPr>
              <p:nvPr/>
            </p:nvGrpSpPr>
            <p:grpSpPr bwMode="auto">
              <a:xfrm>
                <a:off x="7749" y="5843"/>
                <a:ext cx="2706" cy="533"/>
                <a:chOff x="6039" y="7211"/>
                <a:chExt cx="2706" cy="533"/>
              </a:xfrm>
            </p:grpSpPr>
            <p:sp>
              <p:nvSpPr>
                <p:cNvPr id="1473" name="Oval 634"/>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4" name="Oval 633"/>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5" name="Oval 632"/>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6" name="Oval 631"/>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7" name="Oval 630"/>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503" name="Oval 601"/>
            <p:cNvSpPr>
              <a:spLocks noChangeArrowheads="1"/>
            </p:cNvSpPr>
            <p:nvPr/>
          </p:nvSpPr>
          <p:spPr bwMode="auto">
            <a:xfrm>
              <a:off x="1067450" y="3465768"/>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4" name="Oval 600"/>
            <p:cNvSpPr>
              <a:spLocks noChangeArrowheads="1"/>
            </p:cNvSpPr>
            <p:nvPr/>
          </p:nvSpPr>
          <p:spPr bwMode="auto">
            <a:xfrm>
              <a:off x="1157937" y="349116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5" name="Oval 599"/>
            <p:cNvSpPr>
              <a:spLocks noChangeArrowheads="1"/>
            </p:cNvSpPr>
            <p:nvPr/>
          </p:nvSpPr>
          <p:spPr bwMode="auto">
            <a:xfrm flipV="1">
              <a:off x="1194450" y="3893711"/>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6" name="Oval 598"/>
            <p:cNvSpPr>
              <a:spLocks noChangeArrowheads="1"/>
            </p:cNvSpPr>
            <p:nvPr/>
          </p:nvSpPr>
          <p:spPr bwMode="auto">
            <a:xfrm flipV="1">
              <a:off x="1529412" y="3906411"/>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20" name="Group 595"/>
            <p:cNvGrpSpPr>
              <a:grpSpLocks/>
            </p:cNvGrpSpPr>
            <p:nvPr/>
          </p:nvGrpSpPr>
          <p:grpSpPr bwMode="auto">
            <a:xfrm>
              <a:off x="1692925" y="3045080"/>
              <a:ext cx="173037" cy="123825"/>
              <a:chOff x="3087" y="7766"/>
              <a:chExt cx="309" cy="209"/>
            </a:xfrm>
          </p:grpSpPr>
          <p:sp>
            <p:nvSpPr>
              <p:cNvPr id="1508" name="Oval 597"/>
              <p:cNvSpPr>
                <a:spLocks noChangeArrowheads="1"/>
              </p:cNvSpPr>
              <p:nvPr/>
            </p:nvSpPr>
            <p:spPr bwMode="auto">
              <a:xfrm flipV="1">
                <a:off x="3087" y="7804"/>
                <a:ext cx="176"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9" name="Oval 596"/>
              <p:cNvSpPr>
                <a:spLocks noChangeArrowheads="1"/>
              </p:cNvSpPr>
              <p:nvPr/>
            </p:nvSpPr>
            <p:spPr bwMode="auto">
              <a:xfrm flipV="1">
                <a:off x="3219" y="7766"/>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510" name="Oval 594"/>
            <p:cNvSpPr>
              <a:spLocks noChangeArrowheads="1"/>
            </p:cNvSpPr>
            <p:nvPr/>
          </p:nvSpPr>
          <p:spPr bwMode="auto">
            <a:xfrm>
              <a:off x="1610375" y="384767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1" name="Oval 593"/>
            <p:cNvSpPr>
              <a:spLocks noChangeArrowheads="1"/>
            </p:cNvSpPr>
            <p:nvPr/>
          </p:nvSpPr>
          <p:spPr bwMode="auto">
            <a:xfrm>
              <a:off x="1354787" y="3782586"/>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2" name="Line 592"/>
            <p:cNvSpPr>
              <a:spLocks noChangeShapeType="1"/>
            </p:cNvSpPr>
            <p:nvPr/>
          </p:nvSpPr>
          <p:spPr bwMode="auto">
            <a:xfrm flipV="1">
              <a:off x="1332562" y="3871486"/>
              <a:ext cx="38100" cy="4127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nvGrpSpPr>
            <p:cNvPr id="21" name="Group 589"/>
            <p:cNvGrpSpPr>
              <a:grpSpLocks/>
            </p:cNvGrpSpPr>
            <p:nvPr/>
          </p:nvGrpSpPr>
          <p:grpSpPr bwMode="auto">
            <a:xfrm>
              <a:off x="1040462" y="2954593"/>
              <a:ext cx="265113" cy="260350"/>
              <a:chOff x="1918" y="7612"/>
              <a:chExt cx="474" cy="441"/>
            </a:xfrm>
          </p:grpSpPr>
          <p:sp>
            <p:nvSpPr>
              <p:cNvPr id="1514" name="Oval 591"/>
              <p:cNvSpPr>
                <a:spLocks noChangeArrowheads="1"/>
              </p:cNvSpPr>
              <p:nvPr/>
            </p:nvSpPr>
            <p:spPr bwMode="auto">
              <a:xfrm flipH="1" flipV="1">
                <a:off x="2100" y="7757"/>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5" name="Oval 590"/>
              <p:cNvSpPr>
                <a:spLocks noChangeArrowheads="1"/>
              </p:cNvSpPr>
              <p:nvPr/>
            </p:nvSpPr>
            <p:spPr bwMode="auto">
              <a:xfrm flipH="1" flipV="1">
                <a:off x="1918" y="7612"/>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22" name="Gruppieren 2029"/>
          <p:cNvGrpSpPr/>
          <p:nvPr/>
        </p:nvGrpSpPr>
        <p:grpSpPr>
          <a:xfrm>
            <a:off x="548680" y="7977336"/>
            <a:ext cx="1620000" cy="1620000"/>
            <a:chOff x="2601088" y="2648744"/>
            <a:chExt cx="1620000" cy="1620000"/>
          </a:xfrm>
        </p:grpSpPr>
        <p:sp>
          <p:nvSpPr>
            <p:cNvPr id="1574" name="Rectangle 588"/>
            <p:cNvSpPr>
              <a:spLocks noChangeArrowheads="1"/>
            </p:cNvSpPr>
            <p:nvPr/>
          </p:nvSpPr>
          <p:spPr bwMode="auto">
            <a:xfrm>
              <a:off x="2601088" y="2648744"/>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23" name="Group 564"/>
            <p:cNvGrpSpPr>
              <a:grpSpLocks/>
            </p:cNvGrpSpPr>
            <p:nvPr/>
          </p:nvGrpSpPr>
          <p:grpSpPr bwMode="auto">
            <a:xfrm>
              <a:off x="2676686" y="3846529"/>
              <a:ext cx="1494136" cy="373482"/>
              <a:chOff x="7545" y="5693"/>
              <a:chExt cx="2910" cy="683"/>
            </a:xfrm>
          </p:grpSpPr>
          <p:grpSp>
            <p:nvGrpSpPr>
              <p:cNvPr id="24" name="Group 577"/>
              <p:cNvGrpSpPr>
                <a:grpSpLocks/>
              </p:cNvGrpSpPr>
              <p:nvPr/>
            </p:nvGrpSpPr>
            <p:grpSpPr bwMode="auto">
              <a:xfrm>
                <a:off x="7545" y="5693"/>
                <a:ext cx="2706" cy="533"/>
                <a:chOff x="6285" y="7109"/>
                <a:chExt cx="2706" cy="533"/>
              </a:xfrm>
            </p:grpSpPr>
            <p:sp>
              <p:nvSpPr>
                <p:cNvPr id="1594" name="Oval 582"/>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5" name="Oval 581"/>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6" name="Oval 580"/>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7" name="Oval 579"/>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8" name="Oval 578"/>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25" name="Group 571"/>
              <p:cNvGrpSpPr>
                <a:grpSpLocks/>
              </p:cNvGrpSpPr>
              <p:nvPr/>
            </p:nvGrpSpPr>
            <p:grpSpPr bwMode="auto">
              <a:xfrm>
                <a:off x="7749" y="5843"/>
                <a:ext cx="2706" cy="533"/>
                <a:chOff x="6039" y="7211"/>
                <a:chExt cx="2706" cy="533"/>
              </a:xfrm>
            </p:grpSpPr>
            <p:sp>
              <p:nvSpPr>
                <p:cNvPr id="1589" name="Oval 576"/>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0" name="Oval 575"/>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1" name="Oval 574"/>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2" name="Oval 573"/>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3" name="Oval 572"/>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619" name="Oval 543"/>
            <p:cNvSpPr>
              <a:spLocks noChangeArrowheads="1"/>
            </p:cNvSpPr>
            <p:nvPr/>
          </p:nvSpPr>
          <p:spPr bwMode="auto">
            <a:xfrm flipH="1">
              <a:off x="3278271" y="282450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0" name="Oval 542"/>
            <p:cNvSpPr>
              <a:spLocks noChangeArrowheads="1"/>
            </p:cNvSpPr>
            <p:nvPr/>
          </p:nvSpPr>
          <p:spPr bwMode="auto">
            <a:xfrm flipH="1">
              <a:off x="3205246" y="285307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26" name="Group 539"/>
            <p:cNvGrpSpPr>
              <a:grpSpLocks/>
            </p:cNvGrpSpPr>
            <p:nvPr/>
          </p:nvGrpSpPr>
          <p:grpSpPr bwMode="auto">
            <a:xfrm flipH="1">
              <a:off x="3500521" y="3467441"/>
              <a:ext cx="149225" cy="258763"/>
              <a:chOff x="3033" y="6096"/>
              <a:chExt cx="288" cy="474"/>
            </a:xfrm>
          </p:grpSpPr>
          <p:sp>
            <p:nvSpPr>
              <p:cNvPr id="1622" name="Arc 541"/>
              <p:cNvSpPr>
                <a:spLocks/>
              </p:cNvSpPr>
              <p:nvPr/>
            </p:nvSpPr>
            <p:spPr bwMode="auto">
              <a:xfrm rot="20318948" flipH="1">
                <a:off x="3033" y="6096"/>
                <a:ext cx="288" cy="31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23" name="AutoShape 540"/>
              <p:cNvSpPr>
                <a:spLocks noChangeArrowheads="1"/>
              </p:cNvSpPr>
              <p:nvPr/>
            </p:nvSpPr>
            <p:spPr bwMode="auto">
              <a:xfrm rot="9493461">
                <a:off x="3075" y="6413"/>
                <a:ext cx="79" cy="15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625" name="Oval 537"/>
            <p:cNvSpPr>
              <a:spLocks noChangeArrowheads="1"/>
            </p:cNvSpPr>
            <p:nvPr/>
          </p:nvSpPr>
          <p:spPr bwMode="auto">
            <a:xfrm>
              <a:off x="3445688" y="3732554"/>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6" name="Oval 536"/>
            <p:cNvSpPr>
              <a:spLocks noChangeArrowheads="1"/>
            </p:cNvSpPr>
            <p:nvPr/>
          </p:nvSpPr>
          <p:spPr bwMode="auto">
            <a:xfrm>
              <a:off x="3151271" y="3747735"/>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7" name="Oval 535"/>
            <p:cNvSpPr>
              <a:spLocks noChangeArrowheads="1"/>
            </p:cNvSpPr>
            <p:nvPr/>
          </p:nvSpPr>
          <p:spPr bwMode="auto">
            <a:xfrm>
              <a:off x="3681496" y="295944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8" name="Oval 534"/>
            <p:cNvSpPr>
              <a:spLocks noChangeArrowheads="1"/>
            </p:cNvSpPr>
            <p:nvPr/>
          </p:nvSpPr>
          <p:spPr bwMode="auto">
            <a:xfrm>
              <a:off x="3746584" y="299277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9" name="Oval 533"/>
            <p:cNvSpPr>
              <a:spLocks noChangeArrowheads="1"/>
            </p:cNvSpPr>
            <p:nvPr/>
          </p:nvSpPr>
          <p:spPr bwMode="auto">
            <a:xfrm flipH="1">
              <a:off x="3552909" y="334837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0" name="Oval 532"/>
            <p:cNvSpPr>
              <a:spLocks noChangeArrowheads="1"/>
            </p:cNvSpPr>
            <p:nvPr/>
          </p:nvSpPr>
          <p:spPr bwMode="auto">
            <a:xfrm flipH="1">
              <a:off x="3475121" y="337060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27" name="Group 529"/>
            <p:cNvGrpSpPr>
              <a:grpSpLocks/>
            </p:cNvGrpSpPr>
            <p:nvPr/>
          </p:nvGrpSpPr>
          <p:grpSpPr bwMode="auto">
            <a:xfrm>
              <a:off x="2917909" y="3145179"/>
              <a:ext cx="280987" cy="258762"/>
              <a:chOff x="1161" y="14273"/>
              <a:chExt cx="546" cy="478"/>
            </a:xfrm>
          </p:grpSpPr>
          <p:sp>
            <p:nvSpPr>
              <p:cNvPr id="1632" name="Oval 531"/>
              <p:cNvSpPr>
                <a:spLocks noChangeArrowheads="1"/>
              </p:cNvSpPr>
              <p:nvPr/>
            </p:nvSpPr>
            <p:spPr bwMode="auto">
              <a:xfrm flipH="1">
                <a:off x="1389" y="14273"/>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3" name="Oval 530"/>
              <p:cNvSpPr>
                <a:spLocks noChangeArrowheads="1"/>
              </p:cNvSpPr>
              <p:nvPr/>
            </p:nvSpPr>
            <p:spPr bwMode="auto">
              <a:xfrm flipH="1">
                <a:off x="1161" y="14429"/>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28" name="Gruppieren 2028"/>
          <p:cNvGrpSpPr/>
          <p:nvPr/>
        </p:nvGrpSpPr>
        <p:grpSpPr>
          <a:xfrm>
            <a:off x="2708920" y="4520952"/>
            <a:ext cx="1620000" cy="1620000"/>
            <a:chOff x="4703834" y="2769537"/>
            <a:chExt cx="1620000" cy="1620000"/>
          </a:xfrm>
        </p:grpSpPr>
        <p:grpSp>
          <p:nvGrpSpPr>
            <p:cNvPr id="29" name="Group 505"/>
            <p:cNvGrpSpPr>
              <a:grpSpLocks/>
            </p:cNvGrpSpPr>
            <p:nvPr/>
          </p:nvGrpSpPr>
          <p:grpSpPr bwMode="auto">
            <a:xfrm>
              <a:off x="4791301" y="3976716"/>
              <a:ext cx="1494136" cy="369605"/>
              <a:chOff x="7545" y="5693"/>
              <a:chExt cx="2910" cy="683"/>
            </a:xfrm>
          </p:grpSpPr>
          <p:grpSp>
            <p:nvGrpSpPr>
              <p:cNvPr id="30" name="Group 518"/>
              <p:cNvGrpSpPr>
                <a:grpSpLocks/>
              </p:cNvGrpSpPr>
              <p:nvPr/>
            </p:nvGrpSpPr>
            <p:grpSpPr bwMode="auto">
              <a:xfrm>
                <a:off x="7545" y="5693"/>
                <a:ext cx="2706" cy="533"/>
                <a:chOff x="6285" y="7109"/>
                <a:chExt cx="2706" cy="533"/>
              </a:xfrm>
            </p:grpSpPr>
            <p:sp>
              <p:nvSpPr>
                <p:cNvPr id="1537" name="Oval 523"/>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8" name="Oval 522"/>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9" name="Oval 521"/>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0" name="Oval 520"/>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1" name="Oval 519"/>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31" name="Group 512"/>
              <p:cNvGrpSpPr>
                <a:grpSpLocks/>
              </p:cNvGrpSpPr>
              <p:nvPr/>
            </p:nvGrpSpPr>
            <p:grpSpPr bwMode="auto">
              <a:xfrm>
                <a:off x="7749" y="5843"/>
                <a:ext cx="2706" cy="533"/>
                <a:chOff x="6039" y="7211"/>
                <a:chExt cx="2706" cy="533"/>
              </a:xfrm>
            </p:grpSpPr>
            <p:sp>
              <p:nvSpPr>
                <p:cNvPr id="1532" name="Oval 51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3" name="Oval 51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4" name="Oval 51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5" name="Oval 51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6" name="Oval 51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544" name="Oval 502"/>
            <p:cNvSpPr>
              <a:spLocks noChangeArrowheads="1"/>
            </p:cNvSpPr>
            <p:nvPr/>
          </p:nvSpPr>
          <p:spPr bwMode="auto">
            <a:xfrm>
              <a:off x="5789761" y="3043317"/>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5" name="Oval 501"/>
            <p:cNvSpPr>
              <a:spLocks noChangeArrowheads="1"/>
            </p:cNvSpPr>
            <p:nvPr/>
          </p:nvSpPr>
          <p:spPr bwMode="auto">
            <a:xfrm>
              <a:off x="5861199" y="3062367"/>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6" name="Rectangle 500"/>
            <p:cNvSpPr>
              <a:spLocks noChangeArrowheads="1"/>
            </p:cNvSpPr>
            <p:nvPr/>
          </p:nvSpPr>
          <p:spPr bwMode="auto">
            <a:xfrm>
              <a:off x="4703834" y="2769537"/>
              <a:ext cx="1620000" cy="16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65" name="Oval 481"/>
            <p:cNvSpPr>
              <a:spLocks noChangeArrowheads="1"/>
            </p:cNvSpPr>
            <p:nvPr/>
          </p:nvSpPr>
          <p:spPr bwMode="auto">
            <a:xfrm flipV="1">
              <a:off x="5580211" y="389489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6" name="Oval 480"/>
            <p:cNvSpPr>
              <a:spLocks noChangeArrowheads="1"/>
            </p:cNvSpPr>
            <p:nvPr/>
          </p:nvSpPr>
          <p:spPr bwMode="auto">
            <a:xfrm flipV="1">
              <a:off x="5243714" y="389489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7" name="Oval 479"/>
            <p:cNvSpPr>
              <a:spLocks noChangeArrowheads="1"/>
            </p:cNvSpPr>
            <p:nvPr/>
          </p:nvSpPr>
          <p:spPr bwMode="auto">
            <a:xfrm>
              <a:off x="5651649" y="375678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8" name="Oval 478"/>
            <p:cNvSpPr>
              <a:spLocks noChangeArrowheads="1"/>
            </p:cNvSpPr>
            <p:nvPr/>
          </p:nvSpPr>
          <p:spPr bwMode="auto">
            <a:xfrm>
              <a:off x="5583386" y="362660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9" name="Line 477"/>
            <p:cNvSpPr>
              <a:spLocks noChangeShapeType="1"/>
            </p:cNvSpPr>
            <p:nvPr/>
          </p:nvSpPr>
          <p:spPr bwMode="auto">
            <a:xfrm flipH="1" flipV="1">
              <a:off x="5657999" y="3720271"/>
              <a:ext cx="17462" cy="428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70" name="Oval 476"/>
            <p:cNvSpPr>
              <a:spLocks noChangeArrowheads="1"/>
            </p:cNvSpPr>
            <p:nvPr/>
          </p:nvSpPr>
          <p:spPr bwMode="auto">
            <a:xfrm flipH="1" flipV="1">
              <a:off x="5369074" y="320365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1" name="Oval 475"/>
            <p:cNvSpPr>
              <a:spLocks noChangeArrowheads="1"/>
            </p:cNvSpPr>
            <p:nvPr/>
          </p:nvSpPr>
          <p:spPr bwMode="auto">
            <a:xfrm flipH="1" flipV="1">
              <a:off x="5299224" y="3170317"/>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2" name="Line 474"/>
            <p:cNvSpPr>
              <a:spLocks noChangeShapeType="1"/>
            </p:cNvSpPr>
            <p:nvPr/>
          </p:nvSpPr>
          <p:spPr bwMode="auto">
            <a:xfrm flipV="1">
              <a:off x="5684986" y="3850446"/>
              <a:ext cx="9525" cy="44450"/>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73" name="Arc 473"/>
            <p:cNvSpPr>
              <a:spLocks/>
            </p:cNvSpPr>
            <p:nvPr/>
          </p:nvSpPr>
          <p:spPr bwMode="auto">
            <a:xfrm rot="175732" flipH="1">
              <a:off x="5386536" y="3680584"/>
              <a:ext cx="187325" cy="1174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type="triangle" w="sm" len="sm"/>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grpSp>
          <p:nvGrpSpPr>
            <p:cNvPr id="1472" name="Group 470"/>
            <p:cNvGrpSpPr>
              <a:grpSpLocks/>
            </p:cNvGrpSpPr>
            <p:nvPr/>
          </p:nvGrpSpPr>
          <p:grpSpPr bwMode="auto">
            <a:xfrm rot="3434948">
              <a:off x="4949180" y="3442573"/>
              <a:ext cx="295275" cy="246063"/>
              <a:chOff x="1161" y="14273"/>
              <a:chExt cx="546" cy="478"/>
            </a:xfrm>
          </p:grpSpPr>
          <p:sp>
            <p:nvSpPr>
              <p:cNvPr id="1635" name="Oval 472"/>
              <p:cNvSpPr>
                <a:spLocks noChangeArrowheads="1"/>
              </p:cNvSpPr>
              <p:nvPr/>
            </p:nvSpPr>
            <p:spPr bwMode="auto">
              <a:xfrm flipH="1">
                <a:off x="1389" y="14273"/>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6" name="Oval 471"/>
              <p:cNvSpPr>
                <a:spLocks noChangeArrowheads="1"/>
              </p:cNvSpPr>
              <p:nvPr/>
            </p:nvSpPr>
            <p:spPr bwMode="auto">
              <a:xfrm flipH="1">
                <a:off x="1161" y="14429"/>
                <a:ext cx="318" cy="32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1483" name="Gruppieren 2032"/>
          <p:cNvGrpSpPr/>
          <p:nvPr/>
        </p:nvGrpSpPr>
        <p:grpSpPr>
          <a:xfrm>
            <a:off x="4869160" y="2767788"/>
            <a:ext cx="1620000" cy="1620000"/>
            <a:chOff x="4641938" y="4529791"/>
            <a:chExt cx="1620000" cy="1620000"/>
          </a:xfrm>
        </p:grpSpPr>
        <p:grpSp>
          <p:nvGrpSpPr>
            <p:cNvPr id="1484" name="Group 991"/>
            <p:cNvGrpSpPr>
              <a:grpSpLocks/>
            </p:cNvGrpSpPr>
            <p:nvPr/>
          </p:nvGrpSpPr>
          <p:grpSpPr bwMode="auto">
            <a:xfrm>
              <a:off x="4715351" y="5747545"/>
              <a:ext cx="1495028" cy="369615"/>
              <a:chOff x="7545" y="5693"/>
              <a:chExt cx="2910" cy="683"/>
            </a:xfrm>
          </p:grpSpPr>
          <p:grpSp>
            <p:nvGrpSpPr>
              <p:cNvPr id="1485" name="Group 1004"/>
              <p:cNvGrpSpPr>
                <a:grpSpLocks/>
              </p:cNvGrpSpPr>
              <p:nvPr/>
            </p:nvGrpSpPr>
            <p:grpSpPr bwMode="auto">
              <a:xfrm>
                <a:off x="7545" y="5693"/>
                <a:ext cx="2706" cy="533"/>
                <a:chOff x="6285" y="7109"/>
                <a:chExt cx="2706" cy="533"/>
              </a:xfrm>
            </p:grpSpPr>
            <p:sp>
              <p:nvSpPr>
                <p:cNvPr id="1687" name="Oval 1009"/>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8" name="Oval 1008"/>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9" name="Oval 1007"/>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90" name="Oval 1006"/>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91" name="Oval 1005"/>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86" name="Group 998"/>
              <p:cNvGrpSpPr>
                <a:grpSpLocks/>
              </p:cNvGrpSpPr>
              <p:nvPr/>
            </p:nvGrpSpPr>
            <p:grpSpPr bwMode="auto">
              <a:xfrm>
                <a:off x="7749" y="5843"/>
                <a:ext cx="2706" cy="533"/>
                <a:chOff x="6039" y="7211"/>
                <a:chExt cx="2706" cy="533"/>
              </a:xfrm>
            </p:grpSpPr>
            <p:sp>
              <p:nvSpPr>
                <p:cNvPr id="1682" name="Oval 1003"/>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3" name="Oval 1002"/>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4" name="Oval 1001"/>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5" name="Oval 1000"/>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6" name="Oval 999"/>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646" name="Oval 988"/>
            <p:cNvSpPr>
              <a:spLocks noChangeArrowheads="1"/>
            </p:cNvSpPr>
            <p:nvPr/>
          </p:nvSpPr>
          <p:spPr bwMode="auto">
            <a:xfrm>
              <a:off x="5180823" y="5652070"/>
              <a:ext cx="163214"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7" name="Oval 987"/>
            <p:cNvSpPr>
              <a:spLocks noChangeArrowheads="1"/>
            </p:cNvSpPr>
            <p:nvPr/>
          </p:nvSpPr>
          <p:spPr bwMode="auto">
            <a:xfrm>
              <a:off x="5476508" y="5624129"/>
              <a:ext cx="163773"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8" name="Rectangle 986"/>
            <p:cNvSpPr>
              <a:spLocks noChangeArrowheads="1"/>
            </p:cNvSpPr>
            <p:nvPr/>
          </p:nvSpPr>
          <p:spPr bwMode="auto">
            <a:xfrm>
              <a:off x="4641938" y="4529791"/>
              <a:ext cx="1620000" cy="16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51" name="Oval 967"/>
            <p:cNvSpPr>
              <a:spLocks noChangeArrowheads="1"/>
            </p:cNvSpPr>
            <p:nvPr/>
          </p:nvSpPr>
          <p:spPr bwMode="auto">
            <a:xfrm flipH="1">
              <a:off x="5097539" y="5161293"/>
              <a:ext cx="163773"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52" name="Oval 966"/>
            <p:cNvSpPr>
              <a:spLocks noChangeArrowheads="1"/>
            </p:cNvSpPr>
            <p:nvPr/>
          </p:nvSpPr>
          <p:spPr bwMode="auto">
            <a:xfrm flipH="1">
              <a:off x="4965068" y="5164826"/>
              <a:ext cx="163214"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87" name="Gruppieren 2030"/>
          <p:cNvGrpSpPr/>
          <p:nvPr/>
        </p:nvGrpSpPr>
        <p:grpSpPr>
          <a:xfrm>
            <a:off x="4869160" y="6249144"/>
            <a:ext cx="1620000" cy="1620000"/>
            <a:chOff x="577408" y="4548012"/>
            <a:chExt cx="1620000" cy="1620000"/>
          </a:xfrm>
        </p:grpSpPr>
        <p:sp>
          <p:nvSpPr>
            <p:cNvPr id="1693" name="Rectangle 963"/>
            <p:cNvSpPr>
              <a:spLocks noChangeArrowheads="1"/>
            </p:cNvSpPr>
            <p:nvPr/>
          </p:nvSpPr>
          <p:spPr bwMode="auto">
            <a:xfrm>
              <a:off x="577408" y="454801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488" name="Group 938"/>
            <p:cNvGrpSpPr>
              <a:grpSpLocks/>
            </p:cNvGrpSpPr>
            <p:nvPr/>
          </p:nvGrpSpPr>
          <p:grpSpPr bwMode="auto">
            <a:xfrm>
              <a:off x="654594" y="5761720"/>
              <a:ext cx="1494136" cy="369605"/>
              <a:chOff x="7545" y="5693"/>
              <a:chExt cx="2910" cy="683"/>
            </a:xfrm>
          </p:grpSpPr>
          <p:grpSp>
            <p:nvGrpSpPr>
              <p:cNvPr id="1489" name="Group 951"/>
              <p:cNvGrpSpPr>
                <a:grpSpLocks/>
              </p:cNvGrpSpPr>
              <p:nvPr/>
            </p:nvGrpSpPr>
            <p:grpSpPr bwMode="auto">
              <a:xfrm>
                <a:off x="7545" y="5693"/>
                <a:ext cx="2706" cy="533"/>
                <a:chOff x="6285" y="7109"/>
                <a:chExt cx="2706" cy="533"/>
              </a:xfrm>
            </p:grpSpPr>
            <p:sp>
              <p:nvSpPr>
                <p:cNvPr id="1714" name="Oval 956"/>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5" name="Oval 955"/>
                <p:cNvSpPr>
                  <a:spLocks noChangeArrowheads="1"/>
                </p:cNvSpPr>
                <p:nvPr/>
              </p:nvSpPr>
              <p:spPr bwMode="auto">
                <a:xfrm>
                  <a:off x="6836"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6" name="Oval 954"/>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7" name="Oval 953"/>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8" name="Oval 952"/>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90" name="Group 945"/>
              <p:cNvGrpSpPr>
                <a:grpSpLocks/>
              </p:cNvGrpSpPr>
              <p:nvPr/>
            </p:nvGrpSpPr>
            <p:grpSpPr bwMode="auto">
              <a:xfrm>
                <a:off x="7749" y="5843"/>
                <a:ext cx="2706" cy="533"/>
                <a:chOff x="6039" y="7211"/>
                <a:chExt cx="2706" cy="533"/>
              </a:xfrm>
            </p:grpSpPr>
            <p:sp>
              <p:nvSpPr>
                <p:cNvPr id="1709" name="Oval 95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0" name="Oval 94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1" name="Oval 94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2" name="Oval 94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3" name="Oval 94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730" name="Oval 926"/>
            <p:cNvSpPr>
              <a:spLocks noChangeArrowheads="1"/>
            </p:cNvSpPr>
            <p:nvPr/>
          </p:nvSpPr>
          <p:spPr bwMode="auto">
            <a:xfrm>
              <a:off x="1462554" y="5606874"/>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1" name="Oval 925"/>
            <p:cNvSpPr>
              <a:spLocks noChangeArrowheads="1"/>
            </p:cNvSpPr>
            <p:nvPr/>
          </p:nvSpPr>
          <p:spPr bwMode="auto">
            <a:xfrm>
              <a:off x="1518116" y="5706887"/>
              <a:ext cx="163513"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2" name="Oval 924"/>
            <p:cNvSpPr>
              <a:spLocks noChangeArrowheads="1"/>
            </p:cNvSpPr>
            <p:nvPr/>
          </p:nvSpPr>
          <p:spPr bwMode="auto">
            <a:xfrm>
              <a:off x="1362541" y="552591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5" name="Line 911"/>
            <p:cNvSpPr>
              <a:spLocks noChangeShapeType="1"/>
            </p:cNvSpPr>
            <p:nvPr/>
          </p:nvSpPr>
          <p:spPr bwMode="auto">
            <a:xfrm>
              <a:off x="1453029" y="5603699"/>
              <a:ext cx="20637" cy="222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46" name="Line 910"/>
            <p:cNvSpPr>
              <a:spLocks noChangeShapeType="1"/>
            </p:cNvSpPr>
            <p:nvPr/>
          </p:nvSpPr>
          <p:spPr bwMode="auto">
            <a:xfrm>
              <a:off x="1541929" y="5697362"/>
              <a:ext cx="12700" cy="222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47" name="Oval 909"/>
            <p:cNvSpPr>
              <a:spLocks noChangeArrowheads="1"/>
            </p:cNvSpPr>
            <p:nvPr/>
          </p:nvSpPr>
          <p:spPr bwMode="auto">
            <a:xfrm flipH="1">
              <a:off x="1083141" y="4979585"/>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8" name="Oval 908"/>
            <p:cNvSpPr>
              <a:spLocks noChangeArrowheads="1"/>
            </p:cNvSpPr>
            <p:nvPr/>
          </p:nvSpPr>
          <p:spPr bwMode="auto">
            <a:xfrm flipH="1">
              <a:off x="968841" y="4912910"/>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9" name="Oval 907"/>
            <p:cNvSpPr>
              <a:spLocks noChangeArrowheads="1"/>
            </p:cNvSpPr>
            <p:nvPr/>
          </p:nvSpPr>
          <p:spPr bwMode="auto">
            <a:xfrm>
              <a:off x="1695916" y="5093885"/>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0" name="Oval 906"/>
            <p:cNvSpPr>
              <a:spLocks noChangeArrowheads="1"/>
            </p:cNvSpPr>
            <p:nvPr/>
          </p:nvSpPr>
          <p:spPr bwMode="auto">
            <a:xfrm>
              <a:off x="1754654" y="514151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1" name="Oval 905"/>
            <p:cNvSpPr>
              <a:spLocks noChangeArrowheads="1"/>
            </p:cNvSpPr>
            <p:nvPr/>
          </p:nvSpPr>
          <p:spPr bwMode="auto">
            <a:xfrm>
              <a:off x="1643529" y="566719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2" name="Oval 904"/>
            <p:cNvSpPr>
              <a:spLocks noChangeArrowheads="1"/>
            </p:cNvSpPr>
            <p:nvPr/>
          </p:nvSpPr>
          <p:spPr bwMode="auto">
            <a:xfrm>
              <a:off x="1135529" y="566623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3" name="Oval 903"/>
            <p:cNvSpPr>
              <a:spLocks noChangeArrowheads="1"/>
            </p:cNvSpPr>
            <p:nvPr/>
          </p:nvSpPr>
          <p:spPr bwMode="auto">
            <a:xfrm>
              <a:off x="1191091" y="5706887"/>
              <a:ext cx="163513"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4" name="Line 902"/>
            <p:cNvSpPr>
              <a:spLocks noChangeShapeType="1"/>
            </p:cNvSpPr>
            <p:nvPr/>
          </p:nvSpPr>
          <p:spPr bwMode="auto">
            <a:xfrm flipH="1">
              <a:off x="1326029" y="5629099"/>
              <a:ext cx="55562" cy="84138"/>
            </a:xfrm>
            <a:prstGeom prst="line">
              <a:avLst/>
            </a:prstGeom>
            <a:noFill/>
            <a:ln w="9525">
              <a:solidFill>
                <a:srgbClr val="000000"/>
              </a:solidFill>
              <a:round/>
              <a:headEnd/>
              <a:tailEnd type="triangle" w="sm" len="sm"/>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1491" name="Gruppieren 2035"/>
          <p:cNvGrpSpPr/>
          <p:nvPr/>
        </p:nvGrpSpPr>
        <p:grpSpPr>
          <a:xfrm>
            <a:off x="2708920" y="7977336"/>
            <a:ext cx="1620000" cy="1620000"/>
            <a:chOff x="581631" y="6491518"/>
            <a:chExt cx="1620000" cy="1620000"/>
          </a:xfrm>
        </p:grpSpPr>
        <p:sp>
          <p:nvSpPr>
            <p:cNvPr id="1756" name="Rectangle 900"/>
            <p:cNvSpPr>
              <a:spLocks noChangeArrowheads="1"/>
            </p:cNvSpPr>
            <p:nvPr/>
          </p:nvSpPr>
          <p:spPr bwMode="auto">
            <a:xfrm>
              <a:off x="581631" y="6491518"/>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492" name="Group 875"/>
            <p:cNvGrpSpPr>
              <a:grpSpLocks/>
            </p:cNvGrpSpPr>
            <p:nvPr/>
          </p:nvGrpSpPr>
          <p:grpSpPr bwMode="auto">
            <a:xfrm>
              <a:off x="657229" y="7705226"/>
              <a:ext cx="1494136" cy="369605"/>
              <a:chOff x="7545" y="5693"/>
              <a:chExt cx="2910" cy="683"/>
            </a:xfrm>
          </p:grpSpPr>
          <p:grpSp>
            <p:nvGrpSpPr>
              <p:cNvPr id="1493" name="Group 888"/>
              <p:cNvGrpSpPr>
                <a:grpSpLocks/>
              </p:cNvGrpSpPr>
              <p:nvPr/>
            </p:nvGrpSpPr>
            <p:grpSpPr bwMode="auto">
              <a:xfrm>
                <a:off x="7545" y="5693"/>
                <a:ext cx="2706" cy="533"/>
                <a:chOff x="6285" y="7109"/>
                <a:chExt cx="2706" cy="533"/>
              </a:xfrm>
            </p:grpSpPr>
            <p:sp>
              <p:nvSpPr>
                <p:cNvPr id="1777" name="Oval 893"/>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8" name="Oval 892"/>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9" name="Oval 891"/>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80" name="Oval 890"/>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81" name="Oval 889"/>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94" name="Group 882"/>
              <p:cNvGrpSpPr>
                <a:grpSpLocks/>
              </p:cNvGrpSpPr>
              <p:nvPr/>
            </p:nvGrpSpPr>
            <p:grpSpPr bwMode="auto">
              <a:xfrm>
                <a:off x="7749" y="5843"/>
                <a:ext cx="2706" cy="533"/>
                <a:chOff x="6039" y="7211"/>
                <a:chExt cx="2706" cy="533"/>
              </a:xfrm>
            </p:grpSpPr>
            <p:sp>
              <p:nvSpPr>
                <p:cNvPr id="1772" name="Oval 88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3" name="Oval 88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4" name="Oval 88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5" name="Oval 88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6" name="Oval 88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805" name="Oval 851"/>
            <p:cNvSpPr>
              <a:spLocks noChangeArrowheads="1"/>
            </p:cNvSpPr>
            <p:nvPr/>
          </p:nvSpPr>
          <p:spPr bwMode="auto">
            <a:xfrm>
              <a:off x="1554089" y="744878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495" name="Group 848"/>
            <p:cNvGrpSpPr>
              <a:grpSpLocks/>
            </p:cNvGrpSpPr>
            <p:nvPr/>
          </p:nvGrpSpPr>
          <p:grpSpPr bwMode="auto">
            <a:xfrm>
              <a:off x="1027039" y="6677029"/>
              <a:ext cx="282575" cy="236537"/>
              <a:chOff x="1971" y="12962"/>
              <a:chExt cx="507" cy="402"/>
            </a:xfrm>
          </p:grpSpPr>
          <p:sp>
            <p:nvSpPr>
              <p:cNvPr id="1807" name="Oval 850"/>
              <p:cNvSpPr>
                <a:spLocks noChangeArrowheads="1"/>
              </p:cNvSpPr>
              <p:nvPr/>
            </p:nvSpPr>
            <p:spPr bwMode="auto">
              <a:xfrm flipH="1">
                <a:off x="2186" y="12962"/>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08" name="Oval 849"/>
              <p:cNvSpPr>
                <a:spLocks noChangeArrowheads="1"/>
              </p:cNvSpPr>
              <p:nvPr/>
            </p:nvSpPr>
            <p:spPr bwMode="auto">
              <a:xfrm flipH="1">
                <a:off x="1971" y="13068"/>
                <a:ext cx="292" cy="296"/>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811" name="Oval 845"/>
            <p:cNvSpPr>
              <a:spLocks noChangeArrowheads="1"/>
            </p:cNvSpPr>
            <p:nvPr/>
          </p:nvSpPr>
          <p:spPr bwMode="auto">
            <a:xfrm>
              <a:off x="1049264" y="7121755"/>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2" name="Oval 844"/>
            <p:cNvSpPr>
              <a:spLocks noChangeArrowheads="1"/>
            </p:cNvSpPr>
            <p:nvPr/>
          </p:nvSpPr>
          <p:spPr bwMode="auto">
            <a:xfrm>
              <a:off x="1138164" y="7147155"/>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496" name="Group 841"/>
            <p:cNvGrpSpPr>
              <a:grpSpLocks/>
            </p:cNvGrpSpPr>
            <p:nvPr/>
          </p:nvGrpSpPr>
          <p:grpSpPr bwMode="auto">
            <a:xfrm rot="14407485">
              <a:off x="1648546" y="7252723"/>
              <a:ext cx="222250" cy="195263"/>
              <a:chOff x="10172" y="14942"/>
              <a:chExt cx="409" cy="380"/>
            </a:xfrm>
          </p:grpSpPr>
          <p:sp>
            <p:nvSpPr>
              <p:cNvPr id="1814" name="Arc 843"/>
              <p:cNvSpPr>
                <a:spLocks/>
              </p:cNvSpPr>
              <p:nvPr/>
            </p:nvSpPr>
            <p:spPr bwMode="auto">
              <a:xfrm rot="-133944">
                <a:off x="10172" y="14942"/>
                <a:ext cx="372" cy="34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15" name="AutoShape 842"/>
              <p:cNvSpPr>
                <a:spLocks noChangeArrowheads="1"/>
              </p:cNvSpPr>
              <p:nvPr/>
            </p:nvSpPr>
            <p:spPr bwMode="auto">
              <a:xfrm rot="10691543" flipH="1">
                <a:off x="10515" y="15245"/>
                <a:ext cx="66" cy="7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816" name="Oval 840"/>
            <p:cNvSpPr>
              <a:spLocks noChangeArrowheads="1"/>
            </p:cNvSpPr>
            <p:nvPr/>
          </p:nvSpPr>
          <p:spPr bwMode="auto">
            <a:xfrm>
              <a:off x="1576314" y="7491643"/>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7" name="Oval 839"/>
            <p:cNvSpPr>
              <a:spLocks noChangeArrowheads="1"/>
            </p:cNvSpPr>
            <p:nvPr/>
          </p:nvSpPr>
          <p:spPr bwMode="auto">
            <a:xfrm>
              <a:off x="1696964" y="747418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8" name="Oval 838"/>
            <p:cNvSpPr>
              <a:spLocks noChangeArrowheads="1"/>
            </p:cNvSpPr>
            <p:nvPr/>
          </p:nvSpPr>
          <p:spPr bwMode="auto">
            <a:xfrm>
              <a:off x="1157214" y="759342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9" name="Oval 837"/>
            <p:cNvSpPr>
              <a:spLocks noChangeArrowheads="1"/>
            </p:cNvSpPr>
            <p:nvPr/>
          </p:nvSpPr>
          <p:spPr bwMode="auto">
            <a:xfrm>
              <a:off x="1193727" y="7650393"/>
              <a:ext cx="163512"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20" name="Oval 836"/>
            <p:cNvSpPr>
              <a:spLocks noChangeArrowheads="1"/>
            </p:cNvSpPr>
            <p:nvPr/>
          </p:nvSpPr>
          <p:spPr bwMode="auto">
            <a:xfrm>
              <a:off x="1311202" y="7640868"/>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97" name="Gruppieren 2034"/>
          <p:cNvGrpSpPr/>
          <p:nvPr/>
        </p:nvGrpSpPr>
        <p:grpSpPr>
          <a:xfrm>
            <a:off x="548680" y="6249144"/>
            <a:ext cx="1620000" cy="1620000"/>
            <a:chOff x="2583341" y="6498012"/>
            <a:chExt cx="1620000" cy="1620000"/>
          </a:xfrm>
        </p:grpSpPr>
        <p:sp>
          <p:nvSpPr>
            <p:cNvPr id="1822" name="Rectangle 834"/>
            <p:cNvSpPr>
              <a:spLocks noChangeArrowheads="1"/>
            </p:cNvSpPr>
            <p:nvPr/>
          </p:nvSpPr>
          <p:spPr bwMode="auto">
            <a:xfrm>
              <a:off x="2583341" y="649801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498" name="Group 809"/>
            <p:cNvGrpSpPr>
              <a:grpSpLocks/>
            </p:cNvGrpSpPr>
            <p:nvPr/>
          </p:nvGrpSpPr>
          <p:grpSpPr bwMode="auto">
            <a:xfrm>
              <a:off x="2673453" y="7711720"/>
              <a:ext cx="1494136" cy="369605"/>
              <a:chOff x="7545" y="5693"/>
              <a:chExt cx="2910" cy="683"/>
            </a:xfrm>
          </p:grpSpPr>
          <p:grpSp>
            <p:nvGrpSpPr>
              <p:cNvPr id="1499" name="Group 822"/>
              <p:cNvGrpSpPr>
                <a:grpSpLocks/>
              </p:cNvGrpSpPr>
              <p:nvPr/>
            </p:nvGrpSpPr>
            <p:grpSpPr bwMode="auto">
              <a:xfrm>
                <a:off x="7545" y="5693"/>
                <a:ext cx="2706" cy="533"/>
                <a:chOff x="6285" y="7109"/>
                <a:chExt cx="2706" cy="533"/>
              </a:xfrm>
            </p:grpSpPr>
            <p:sp>
              <p:nvSpPr>
                <p:cNvPr id="1843" name="Oval 827"/>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4" name="Oval 826"/>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5" name="Oval 825"/>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6" name="Oval 824"/>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7" name="Oval 823"/>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00" name="Group 816"/>
              <p:cNvGrpSpPr>
                <a:grpSpLocks/>
              </p:cNvGrpSpPr>
              <p:nvPr/>
            </p:nvGrpSpPr>
            <p:grpSpPr bwMode="auto">
              <a:xfrm>
                <a:off x="7749" y="5843"/>
                <a:ext cx="2706" cy="533"/>
                <a:chOff x="6039" y="7211"/>
                <a:chExt cx="2706" cy="533"/>
              </a:xfrm>
            </p:grpSpPr>
            <p:sp>
              <p:nvSpPr>
                <p:cNvPr id="1838" name="Oval 821"/>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39" name="Oval 820"/>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0" name="Oval 819"/>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1" name="Oval 818"/>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2" name="Oval 817"/>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859" name="Oval 797"/>
            <p:cNvSpPr>
              <a:spLocks noChangeArrowheads="1"/>
            </p:cNvSpPr>
            <p:nvPr/>
          </p:nvSpPr>
          <p:spPr bwMode="auto">
            <a:xfrm>
              <a:off x="3167088" y="761720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60" name="Oval 796"/>
            <p:cNvSpPr>
              <a:spLocks noChangeArrowheads="1"/>
            </p:cNvSpPr>
            <p:nvPr/>
          </p:nvSpPr>
          <p:spPr bwMode="auto">
            <a:xfrm>
              <a:off x="3209951" y="7656887"/>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6" name="Oval 780"/>
            <p:cNvSpPr>
              <a:spLocks noChangeArrowheads="1"/>
            </p:cNvSpPr>
            <p:nvPr/>
          </p:nvSpPr>
          <p:spPr bwMode="auto">
            <a:xfrm flipH="1" flipV="1">
              <a:off x="3052788" y="6762898"/>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7" name="Oval 779"/>
            <p:cNvSpPr>
              <a:spLocks noChangeArrowheads="1"/>
            </p:cNvSpPr>
            <p:nvPr/>
          </p:nvSpPr>
          <p:spPr bwMode="auto">
            <a:xfrm flipH="1" flipV="1">
              <a:off x="2951188" y="6697811"/>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8" name="Oval 778"/>
            <p:cNvSpPr>
              <a:spLocks noChangeArrowheads="1"/>
            </p:cNvSpPr>
            <p:nvPr/>
          </p:nvSpPr>
          <p:spPr bwMode="auto">
            <a:xfrm>
              <a:off x="3303421" y="7622731"/>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9" name="Oval 777"/>
            <p:cNvSpPr>
              <a:spLocks noChangeArrowheads="1"/>
            </p:cNvSpPr>
            <p:nvPr/>
          </p:nvSpPr>
          <p:spPr bwMode="auto">
            <a:xfrm>
              <a:off x="3519445" y="762273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0" name="Oval 776"/>
            <p:cNvSpPr>
              <a:spLocks noChangeArrowheads="1"/>
            </p:cNvSpPr>
            <p:nvPr/>
          </p:nvSpPr>
          <p:spPr bwMode="auto">
            <a:xfrm flipV="1">
              <a:off x="3389338" y="723438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1" name="Oval 775"/>
            <p:cNvSpPr>
              <a:spLocks noChangeArrowheads="1"/>
            </p:cNvSpPr>
            <p:nvPr/>
          </p:nvSpPr>
          <p:spPr bwMode="auto">
            <a:xfrm flipV="1">
              <a:off x="3471888" y="720263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2" name="Oval 774"/>
            <p:cNvSpPr>
              <a:spLocks noChangeArrowheads="1"/>
            </p:cNvSpPr>
            <p:nvPr/>
          </p:nvSpPr>
          <p:spPr bwMode="auto">
            <a:xfrm>
              <a:off x="3540151" y="7669587"/>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3" name="Oval 773"/>
            <p:cNvSpPr>
              <a:spLocks noChangeArrowheads="1"/>
            </p:cNvSpPr>
            <p:nvPr/>
          </p:nvSpPr>
          <p:spPr bwMode="auto">
            <a:xfrm>
              <a:off x="3652863" y="7637837"/>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01" name="Gruppieren 9"/>
          <p:cNvGrpSpPr/>
          <p:nvPr/>
        </p:nvGrpSpPr>
        <p:grpSpPr>
          <a:xfrm>
            <a:off x="2708920" y="2768668"/>
            <a:ext cx="1620000" cy="1620000"/>
            <a:chOff x="2601088" y="2751481"/>
            <a:chExt cx="1620000" cy="1620000"/>
          </a:xfrm>
        </p:grpSpPr>
        <p:sp>
          <p:nvSpPr>
            <p:cNvPr id="1937" name="Rectangle 719"/>
            <p:cNvSpPr>
              <a:spLocks noChangeArrowheads="1"/>
            </p:cNvSpPr>
            <p:nvPr/>
          </p:nvSpPr>
          <p:spPr bwMode="auto">
            <a:xfrm>
              <a:off x="2601088" y="2751481"/>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502" name="Group 695"/>
            <p:cNvGrpSpPr>
              <a:grpSpLocks/>
            </p:cNvGrpSpPr>
            <p:nvPr/>
          </p:nvGrpSpPr>
          <p:grpSpPr bwMode="auto">
            <a:xfrm>
              <a:off x="2678273" y="3968365"/>
              <a:ext cx="1494136" cy="369605"/>
              <a:chOff x="7545" y="5693"/>
              <a:chExt cx="2910" cy="683"/>
            </a:xfrm>
          </p:grpSpPr>
          <p:grpSp>
            <p:nvGrpSpPr>
              <p:cNvPr id="1507" name="Group 708"/>
              <p:cNvGrpSpPr>
                <a:grpSpLocks/>
              </p:cNvGrpSpPr>
              <p:nvPr/>
            </p:nvGrpSpPr>
            <p:grpSpPr bwMode="auto">
              <a:xfrm>
                <a:off x="7545" y="5693"/>
                <a:ext cx="2706" cy="533"/>
                <a:chOff x="6285" y="7109"/>
                <a:chExt cx="2706" cy="533"/>
              </a:xfrm>
            </p:grpSpPr>
            <p:sp>
              <p:nvSpPr>
                <p:cNvPr id="1957" name="Oval 713"/>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8" name="Oval 712"/>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9" name="Oval 711"/>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60" name="Oval 710"/>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61" name="Oval 709"/>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13" name="Group 702"/>
              <p:cNvGrpSpPr>
                <a:grpSpLocks/>
              </p:cNvGrpSpPr>
              <p:nvPr/>
            </p:nvGrpSpPr>
            <p:grpSpPr bwMode="auto">
              <a:xfrm>
                <a:off x="7749" y="5843"/>
                <a:ext cx="2706" cy="533"/>
                <a:chOff x="6039" y="7211"/>
                <a:chExt cx="2706" cy="533"/>
              </a:xfrm>
            </p:grpSpPr>
            <p:sp>
              <p:nvSpPr>
                <p:cNvPr id="1952" name="Oval 70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3" name="Oval 70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4" name="Oval 70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5" name="Oval 70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6" name="Oval 70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982" name="Oval 674"/>
            <p:cNvSpPr>
              <a:spLocks noChangeArrowheads="1"/>
            </p:cNvSpPr>
            <p:nvPr/>
          </p:nvSpPr>
          <p:spPr bwMode="auto">
            <a:xfrm>
              <a:off x="3402096" y="348173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3" name="Oval 673"/>
            <p:cNvSpPr>
              <a:spLocks noChangeArrowheads="1"/>
            </p:cNvSpPr>
            <p:nvPr/>
          </p:nvSpPr>
          <p:spPr bwMode="auto">
            <a:xfrm>
              <a:off x="3476708" y="3497606"/>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4" name="Oval 672"/>
            <p:cNvSpPr>
              <a:spLocks noChangeArrowheads="1"/>
            </p:cNvSpPr>
            <p:nvPr/>
          </p:nvSpPr>
          <p:spPr bwMode="auto">
            <a:xfrm>
              <a:off x="3251283" y="392305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5" name="Oval 671"/>
            <p:cNvSpPr>
              <a:spLocks noChangeArrowheads="1"/>
            </p:cNvSpPr>
            <p:nvPr/>
          </p:nvSpPr>
          <p:spPr bwMode="auto">
            <a:xfrm>
              <a:off x="3549733" y="3923056"/>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6" name="Oval 670"/>
            <p:cNvSpPr>
              <a:spLocks noChangeArrowheads="1"/>
            </p:cNvSpPr>
            <p:nvPr/>
          </p:nvSpPr>
          <p:spPr bwMode="auto">
            <a:xfrm>
              <a:off x="3660858" y="387384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516" name="Group 667"/>
            <p:cNvGrpSpPr>
              <a:grpSpLocks/>
            </p:cNvGrpSpPr>
            <p:nvPr/>
          </p:nvGrpSpPr>
          <p:grpSpPr bwMode="auto">
            <a:xfrm rot="20417155" flipH="1">
              <a:off x="3470358" y="3589681"/>
              <a:ext cx="190500" cy="314325"/>
              <a:chOff x="6615" y="2807"/>
              <a:chExt cx="372" cy="582"/>
            </a:xfrm>
          </p:grpSpPr>
          <p:sp>
            <p:nvSpPr>
              <p:cNvPr id="1988" name="Arc 669"/>
              <p:cNvSpPr>
                <a:spLocks/>
              </p:cNvSpPr>
              <p:nvPr/>
            </p:nvSpPr>
            <p:spPr bwMode="auto">
              <a:xfrm rot="1281052">
                <a:off x="6615" y="2807"/>
                <a:ext cx="372" cy="456"/>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89" name="AutoShape 668"/>
              <p:cNvSpPr>
                <a:spLocks noChangeArrowheads="1"/>
              </p:cNvSpPr>
              <p:nvPr/>
            </p:nvSpPr>
            <p:spPr bwMode="auto">
              <a:xfrm rot="12106539" flipH="1">
                <a:off x="6849" y="3287"/>
                <a:ext cx="66" cy="102"/>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991" name="Oval 665"/>
            <p:cNvSpPr>
              <a:spLocks noChangeArrowheads="1"/>
            </p:cNvSpPr>
            <p:nvPr/>
          </p:nvSpPr>
          <p:spPr bwMode="auto">
            <a:xfrm>
              <a:off x="3212976" y="387288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2" name="Oval 664"/>
            <p:cNvSpPr>
              <a:spLocks noChangeArrowheads="1"/>
            </p:cNvSpPr>
            <p:nvPr/>
          </p:nvSpPr>
          <p:spPr bwMode="auto">
            <a:xfrm>
              <a:off x="2995696" y="316559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3" name="Oval 663"/>
            <p:cNvSpPr>
              <a:spLocks noChangeArrowheads="1"/>
            </p:cNvSpPr>
            <p:nvPr/>
          </p:nvSpPr>
          <p:spPr bwMode="auto">
            <a:xfrm>
              <a:off x="3068721" y="3189405"/>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4" name="Oval 662"/>
            <p:cNvSpPr>
              <a:spLocks noChangeArrowheads="1"/>
            </p:cNvSpPr>
            <p:nvPr/>
          </p:nvSpPr>
          <p:spPr bwMode="auto">
            <a:xfrm flipH="1" flipV="1">
              <a:off x="3840246" y="2989380"/>
              <a:ext cx="163512"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5" name="Oval 661"/>
            <p:cNvSpPr>
              <a:spLocks noChangeArrowheads="1"/>
            </p:cNvSpPr>
            <p:nvPr/>
          </p:nvSpPr>
          <p:spPr bwMode="auto">
            <a:xfrm flipH="1" flipV="1">
              <a:off x="3741821" y="2914767"/>
              <a:ext cx="163512"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17" name="Gruppieren 2033"/>
          <p:cNvGrpSpPr/>
          <p:nvPr/>
        </p:nvGrpSpPr>
        <p:grpSpPr>
          <a:xfrm>
            <a:off x="2708920" y="6249144"/>
            <a:ext cx="1620000" cy="1620000"/>
            <a:chOff x="4581758" y="6485312"/>
            <a:chExt cx="1620000" cy="1620000"/>
          </a:xfrm>
        </p:grpSpPr>
        <p:sp>
          <p:nvSpPr>
            <p:cNvPr id="1884" name="Rectangle 772"/>
            <p:cNvSpPr>
              <a:spLocks noChangeArrowheads="1"/>
            </p:cNvSpPr>
            <p:nvPr/>
          </p:nvSpPr>
          <p:spPr bwMode="auto">
            <a:xfrm>
              <a:off x="4581758" y="648531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518" name="Group 748"/>
            <p:cNvGrpSpPr>
              <a:grpSpLocks/>
            </p:cNvGrpSpPr>
            <p:nvPr/>
          </p:nvGrpSpPr>
          <p:grpSpPr bwMode="auto">
            <a:xfrm>
              <a:off x="4658944" y="7685867"/>
              <a:ext cx="1494136" cy="369605"/>
              <a:chOff x="7545" y="5693"/>
              <a:chExt cx="2910" cy="683"/>
            </a:xfrm>
          </p:grpSpPr>
          <p:grpSp>
            <p:nvGrpSpPr>
              <p:cNvPr id="1519" name="Group 761"/>
              <p:cNvGrpSpPr>
                <a:grpSpLocks/>
              </p:cNvGrpSpPr>
              <p:nvPr/>
            </p:nvGrpSpPr>
            <p:grpSpPr bwMode="auto">
              <a:xfrm>
                <a:off x="7545" y="5693"/>
                <a:ext cx="2706" cy="533"/>
                <a:chOff x="6285" y="7109"/>
                <a:chExt cx="2706" cy="533"/>
              </a:xfrm>
            </p:grpSpPr>
            <p:sp>
              <p:nvSpPr>
                <p:cNvPr id="1904" name="Oval 766"/>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5" name="Oval 765"/>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6" name="Oval 764"/>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7" name="Oval 763"/>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8" name="Oval 762"/>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0" name="Group 755"/>
              <p:cNvGrpSpPr>
                <a:grpSpLocks/>
              </p:cNvGrpSpPr>
              <p:nvPr/>
            </p:nvGrpSpPr>
            <p:grpSpPr bwMode="auto">
              <a:xfrm>
                <a:off x="7749" y="5843"/>
                <a:ext cx="2706" cy="533"/>
                <a:chOff x="6039" y="7211"/>
                <a:chExt cx="2706" cy="533"/>
              </a:xfrm>
            </p:grpSpPr>
            <p:sp>
              <p:nvSpPr>
                <p:cNvPr id="1899" name="Oval 76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0" name="Oval 75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1" name="Oval 75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2" name="Oval 75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3" name="Oval 75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1521" name="Group 733"/>
            <p:cNvGrpSpPr>
              <a:grpSpLocks/>
            </p:cNvGrpSpPr>
            <p:nvPr/>
          </p:nvGrpSpPr>
          <p:grpSpPr bwMode="auto">
            <a:xfrm>
              <a:off x="5136704" y="7332584"/>
              <a:ext cx="238125" cy="203200"/>
              <a:chOff x="5581" y="11683"/>
              <a:chExt cx="425" cy="346"/>
            </a:xfrm>
          </p:grpSpPr>
          <p:sp>
            <p:nvSpPr>
              <p:cNvPr id="1921" name="Oval 736"/>
              <p:cNvSpPr>
                <a:spLocks noChangeArrowheads="1"/>
              </p:cNvSpPr>
              <p:nvPr/>
            </p:nvSpPr>
            <p:spPr bwMode="auto">
              <a:xfrm rot="11246517">
                <a:off x="5581" y="11683"/>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2" name="Oval 735"/>
              <p:cNvSpPr>
                <a:spLocks noChangeArrowheads="1"/>
              </p:cNvSpPr>
              <p:nvPr/>
            </p:nvSpPr>
            <p:spPr bwMode="auto">
              <a:xfrm rot="11246517">
                <a:off x="5617" y="11737"/>
                <a:ext cx="292" cy="29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3" name="Oval 734"/>
              <p:cNvSpPr>
                <a:spLocks noChangeArrowheads="1"/>
              </p:cNvSpPr>
              <p:nvPr/>
            </p:nvSpPr>
            <p:spPr bwMode="auto">
              <a:xfrm rot="11246517">
                <a:off x="5829" y="11744"/>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924" name="Oval 732"/>
            <p:cNvSpPr>
              <a:spLocks noChangeArrowheads="1"/>
            </p:cNvSpPr>
            <p:nvPr/>
          </p:nvSpPr>
          <p:spPr bwMode="auto">
            <a:xfrm rot="7398264">
              <a:off x="5631210" y="6927204"/>
              <a:ext cx="103188" cy="95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5" name="Oval 731"/>
            <p:cNvSpPr>
              <a:spLocks noChangeArrowheads="1"/>
            </p:cNvSpPr>
            <p:nvPr/>
          </p:nvSpPr>
          <p:spPr bwMode="auto">
            <a:xfrm rot="7398264">
              <a:off x="5688360" y="6892279"/>
              <a:ext cx="171450" cy="16351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6" name="Line 730"/>
            <p:cNvSpPr>
              <a:spLocks noChangeShapeType="1"/>
            </p:cNvSpPr>
            <p:nvPr/>
          </p:nvSpPr>
          <p:spPr bwMode="auto">
            <a:xfrm flipV="1">
              <a:off x="5216079" y="7556421"/>
              <a:ext cx="25400" cy="142875"/>
            </a:xfrm>
            <a:prstGeom prst="line">
              <a:avLst/>
            </a:prstGeom>
            <a:noFill/>
            <a:ln w="9525">
              <a:solidFill>
                <a:srgbClr val="000000"/>
              </a:solidFill>
              <a:round/>
              <a:headEnd/>
              <a:tailEnd type="triangle" w="sm" len="sm"/>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29" name="Oval 727"/>
            <p:cNvSpPr>
              <a:spLocks noChangeArrowheads="1"/>
            </p:cNvSpPr>
            <p:nvPr/>
          </p:nvSpPr>
          <p:spPr bwMode="auto">
            <a:xfrm flipV="1">
              <a:off x="4960491" y="6659710"/>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0" name="Oval 726"/>
            <p:cNvSpPr>
              <a:spLocks noChangeArrowheads="1"/>
            </p:cNvSpPr>
            <p:nvPr/>
          </p:nvSpPr>
          <p:spPr bwMode="auto">
            <a:xfrm flipV="1">
              <a:off x="5038279" y="6645423"/>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1" name="Oval 725"/>
            <p:cNvSpPr>
              <a:spLocks noChangeArrowheads="1"/>
            </p:cNvSpPr>
            <p:nvPr/>
          </p:nvSpPr>
          <p:spPr bwMode="auto">
            <a:xfrm flipH="1">
              <a:off x="5638354" y="7186534"/>
              <a:ext cx="163512"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2" name="Oval 724"/>
            <p:cNvSpPr>
              <a:spLocks noChangeArrowheads="1"/>
            </p:cNvSpPr>
            <p:nvPr/>
          </p:nvSpPr>
          <p:spPr bwMode="auto">
            <a:xfrm flipH="1">
              <a:off x="5519291" y="7275434"/>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522" name="Group 721"/>
            <p:cNvGrpSpPr>
              <a:grpSpLocks/>
            </p:cNvGrpSpPr>
            <p:nvPr/>
          </p:nvGrpSpPr>
          <p:grpSpPr bwMode="auto">
            <a:xfrm rot="1432737">
              <a:off x="5589141" y="7394496"/>
              <a:ext cx="209550" cy="204788"/>
              <a:chOff x="10172" y="14942"/>
              <a:chExt cx="409" cy="380"/>
            </a:xfrm>
          </p:grpSpPr>
          <p:sp>
            <p:nvSpPr>
              <p:cNvPr id="1934" name="Arc 723"/>
              <p:cNvSpPr>
                <a:spLocks/>
              </p:cNvSpPr>
              <p:nvPr/>
            </p:nvSpPr>
            <p:spPr bwMode="auto">
              <a:xfrm rot="-133944">
                <a:off x="10172" y="14942"/>
                <a:ext cx="372" cy="34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35" name="AutoShape 722"/>
              <p:cNvSpPr>
                <a:spLocks noChangeArrowheads="1"/>
              </p:cNvSpPr>
              <p:nvPr/>
            </p:nvSpPr>
            <p:spPr bwMode="auto">
              <a:xfrm rot="10691543" flipH="1">
                <a:off x="10515" y="15245"/>
                <a:ext cx="66" cy="7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936" name="Oval 720"/>
            <p:cNvSpPr>
              <a:spLocks noChangeArrowheads="1"/>
            </p:cNvSpPr>
            <p:nvPr/>
          </p:nvSpPr>
          <p:spPr bwMode="auto">
            <a:xfrm rot="7398264">
              <a:off x="5751860" y="6827192"/>
              <a:ext cx="103187" cy="95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332" name="Gruppieren 331"/>
          <p:cNvGrpSpPr/>
          <p:nvPr/>
        </p:nvGrpSpPr>
        <p:grpSpPr>
          <a:xfrm>
            <a:off x="260648" y="2384053"/>
            <a:ext cx="6336704" cy="336699"/>
            <a:chOff x="260648" y="992560"/>
            <a:chExt cx="6336704" cy="336699"/>
          </a:xfrm>
        </p:grpSpPr>
        <p:sp>
          <p:nvSpPr>
            <p:cNvPr id="3" name="Textfeld 2"/>
            <p:cNvSpPr txBox="1"/>
            <p:nvPr/>
          </p:nvSpPr>
          <p:spPr>
            <a:xfrm>
              <a:off x="260648" y="1041227"/>
              <a:ext cx="6336704" cy="276999"/>
            </a:xfrm>
            <a:prstGeom prst="rect">
              <a:avLst/>
            </a:prstGeom>
            <a:noFill/>
          </p:spPr>
          <p:txBody>
            <a:bodyPr wrap="square" rtlCol="0">
              <a:spAutoFit/>
            </a:bodyPr>
            <a:lstStyle/>
            <a:p>
              <a:r>
                <a:rPr lang="de-DE" sz="1200" b="1" dirty="0" smtClean="0"/>
                <a:t>Legende:            </a:t>
              </a:r>
              <a:r>
                <a:rPr lang="de-DE" sz="1200" dirty="0" smtClean="0"/>
                <a:t>Sauerstoffmolekül 	Wasserstoffmolekül	         Platinoberfläche</a:t>
              </a:r>
              <a:endParaRPr lang="de-DE" sz="1200" dirty="0"/>
            </a:p>
          </p:txBody>
        </p:sp>
        <p:grpSp>
          <p:nvGrpSpPr>
            <p:cNvPr id="1523" name="Gruppieren 10"/>
            <p:cNvGrpSpPr/>
            <p:nvPr/>
          </p:nvGrpSpPr>
          <p:grpSpPr>
            <a:xfrm>
              <a:off x="980728" y="1069557"/>
              <a:ext cx="278613" cy="259702"/>
              <a:chOff x="1638219" y="2072680"/>
              <a:chExt cx="278613" cy="259702"/>
            </a:xfrm>
          </p:grpSpPr>
          <p:sp>
            <p:nvSpPr>
              <p:cNvPr id="462" name="Oval 62"/>
              <p:cNvSpPr>
                <a:spLocks noChangeArrowheads="1"/>
              </p:cNvSpPr>
              <p:nvPr/>
            </p:nvSpPr>
            <p:spPr bwMode="auto">
              <a:xfrm flipV="1">
                <a:off x="1638219" y="2160329"/>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3" name="Oval 61"/>
              <p:cNvSpPr>
                <a:spLocks noChangeArrowheads="1"/>
              </p:cNvSpPr>
              <p:nvPr/>
            </p:nvSpPr>
            <p:spPr bwMode="auto">
              <a:xfrm flipV="1">
                <a:off x="1754563" y="2072680"/>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4" name="Gruppieren 11"/>
            <p:cNvGrpSpPr/>
            <p:nvPr/>
          </p:nvGrpSpPr>
          <p:grpSpPr>
            <a:xfrm>
              <a:off x="2761203" y="1098157"/>
              <a:ext cx="163741" cy="159094"/>
              <a:chOff x="2898527" y="2159202"/>
              <a:chExt cx="163741" cy="159094"/>
            </a:xfrm>
          </p:grpSpPr>
          <p:sp>
            <p:nvSpPr>
              <p:cNvPr id="464" name="Oval 542"/>
              <p:cNvSpPr>
                <a:spLocks noChangeArrowheads="1"/>
              </p:cNvSpPr>
              <p:nvPr/>
            </p:nvSpPr>
            <p:spPr bwMode="auto">
              <a:xfrm flipH="1">
                <a:off x="2898527" y="2216696"/>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5" name="Oval 542"/>
              <p:cNvSpPr>
                <a:spLocks noChangeArrowheads="1"/>
              </p:cNvSpPr>
              <p:nvPr/>
            </p:nvSpPr>
            <p:spPr bwMode="auto">
              <a:xfrm flipH="1">
                <a:off x="2963843" y="2159202"/>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5" name="Gruppieren 13"/>
            <p:cNvGrpSpPr/>
            <p:nvPr/>
          </p:nvGrpSpPr>
          <p:grpSpPr>
            <a:xfrm>
              <a:off x="4630100" y="992560"/>
              <a:ext cx="560122" cy="282035"/>
              <a:chOff x="5029118" y="1996558"/>
              <a:chExt cx="560122" cy="282035"/>
            </a:xfrm>
          </p:grpSpPr>
          <p:sp>
            <p:nvSpPr>
              <p:cNvPr id="467" name="Oval 106"/>
              <p:cNvSpPr>
                <a:spLocks noChangeArrowheads="1"/>
              </p:cNvSpPr>
              <p:nvPr/>
            </p:nvSpPr>
            <p:spPr bwMode="auto">
              <a:xfrm>
                <a:off x="5029118" y="1996558"/>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8" name="Oval 105"/>
              <p:cNvSpPr>
                <a:spLocks noChangeArrowheads="1"/>
              </p:cNvSpPr>
              <p:nvPr/>
            </p:nvSpPr>
            <p:spPr bwMode="auto">
              <a:xfrm>
                <a:off x="5310709" y="2003054"/>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1526" name="Gruppieren 12"/>
          <p:cNvGrpSpPr/>
          <p:nvPr/>
        </p:nvGrpSpPr>
        <p:grpSpPr>
          <a:xfrm>
            <a:off x="4869160" y="4520952"/>
            <a:ext cx="1620000" cy="1620000"/>
            <a:chOff x="4653136" y="4486961"/>
            <a:chExt cx="1620000" cy="1620000"/>
          </a:xfrm>
        </p:grpSpPr>
        <p:sp>
          <p:nvSpPr>
            <p:cNvPr id="1169" name="Rectangle 167"/>
            <p:cNvSpPr>
              <a:spLocks noChangeArrowheads="1"/>
            </p:cNvSpPr>
            <p:nvPr/>
          </p:nvSpPr>
          <p:spPr bwMode="auto">
            <a:xfrm>
              <a:off x="4653136" y="4486961"/>
              <a:ext cx="1620000" cy="1620000"/>
            </a:xfrm>
            <a:prstGeom prst="rect">
              <a:avLst/>
            </a:prstGeom>
            <a:solidFill>
              <a:srgbClr val="FFFFFF"/>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527" name="Group 143"/>
            <p:cNvGrpSpPr>
              <a:grpSpLocks/>
            </p:cNvGrpSpPr>
            <p:nvPr/>
          </p:nvGrpSpPr>
          <p:grpSpPr bwMode="auto">
            <a:xfrm>
              <a:off x="4737202" y="5688440"/>
              <a:ext cx="1494136" cy="369605"/>
              <a:chOff x="7545" y="5693"/>
              <a:chExt cx="2910" cy="683"/>
            </a:xfrm>
          </p:grpSpPr>
          <p:grpSp>
            <p:nvGrpSpPr>
              <p:cNvPr id="1528" name="Group 156"/>
              <p:cNvGrpSpPr>
                <a:grpSpLocks/>
              </p:cNvGrpSpPr>
              <p:nvPr/>
            </p:nvGrpSpPr>
            <p:grpSpPr bwMode="auto">
              <a:xfrm>
                <a:off x="7545" y="5693"/>
                <a:ext cx="2706" cy="533"/>
                <a:chOff x="6285" y="7109"/>
                <a:chExt cx="2706" cy="533"/>
              </a:xfrm>
            </p:grpSpPr>
            <p:sp>
              <p:nvSpPr>
                <p:cNvPr id="1189" name="Oval 161"/>
                <p:cNvSpPr>
                  <a:spLocks noChangeArrowheads="1"/>
                </p:cNvSpPr>
                <p:nvPr/>
              </p:nvSpPr>
              <p:spPr bwMode="auto">
                <a:xfrm>
                  <a:off x="6285"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0" name="Oval 160"/>
                <p:cNvSpPr>
                  <a:spLocks noChangeArrowheads="1"/>
                </p:cNvSpPr>
                <p:nvPr/>
              </p:nvSpPr>
              <p:spPr bwMode="auto">
                <a:xfrm>
                  <a:off x="6837" y="713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1" name="Oval 159"/>
                <p:cNvSpPr>
                  <a:spLocks noChangeArrowheads="1"/>
                </p:cNvSpPr>
                <p:nvPr/>
              </p:nvSpPr>
              <p:spPr bwMode="auto">
                <a:xfrm>
                  <a:off x="7377"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2" name="Oval 158"/>
                <p:cNvSpPr>
                  <a:spLocks noChangeArrowheads="1"/>
                </p:cNvSpPr>
                <p:nvPr/>
              </p:nvSpPr>
              <p:spPr bwMode="auto">
                <a:xfrm>
                  <a:off x="7911" y="712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3" name="Oval 157"/>
                <p:cNvSpPr>
                  <a:spLocks noChangeArrowheads="1"/>
                </p:cNvSpPr>
                <p:nvPr/>
              </p:nvSpPr>
              <p:spPr bwMode="auto">
                <a:xfrm>
                  <a:off x="8445" y="7109"/>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9" name="Group 150"/>
              <p:cNvGrpSpPr>
                <a:grpSpLocks/>
              </p:cNvGrpSpPr>
              <p:nvPr/>
            </p:nvGrpSpPr>
            <p:grpSpPr bwMode="auto">
              <a:xfrm>
                <a:off x="7749" y="5843"/>
                <a:ext cx="2706" cy="533"/>
                <a:chOff x="6039" y="7211"/>
                <a:chExt cx="2706" cy="533"/>
              </a:xfrm>
            </p:grpSpPr>
            <p:sp>
              <p:nvSpPr>
                <p:cNvPr id="1184" name="Oval 155"/>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5" name="Oval 154"/>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6" name="Oval 153"/>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7" name="Oval 152"/>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8" name="Oval 151"/>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1214" name="Oval 122"/>
            <p:cNvSpPr>
              <a:spLocks noChangeArrowheads="1"/>
            </p:cNvSpPr>
            <p:nvPr/>
          </p:nvSpPr>
          <p:spPr bwMode="auto">
            <a:xfrm>
              <a:off x="5260999" y="5466607"/>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5" name="Oval 121"/>
            <p:cNvSpPr>
              <a:spLocks noChangeArrowheads="1"/>
            </p:cNvSpPr>
            <p:nvPr/>
          </p:nvSpPr>
          <p:spPr bwMode="auto">
            <a:xfrm>
              <a:off x="5492774" y="5511057"/>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6" name="Line 120"/>
            <p:cNvSpPr>
              <a:spLocks noChangeShapeType="1"/>
            </p:cNvSpPr>
            <p:nvPr/>
          </p:nvSpPr>
          <p:spPr bwMode="auto">
            <a:xfrm>
              <a:off x="5429274" y="5558684"/>
              <a:ext cx="65087" cy="174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17" name="Oval 119"/>
            <p:cNvSpPr>
              <a:spLocks noChangeArrowheads="1"/>
            </p:cNvSpPr>
            <p:nvPr/>
          </p:nvSpPr>
          <p:spPr bwMode="auto">
            <a:xfrm flipH="1">
              <a:off x="5133999" y="467819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8" name="Oval 118"/>
            <p:cNvSpPr>
              <a:spLocks noChangeArrowheads="1"/>
            </p:cNvSpPr>
            <p:nvPr/>
          </p:nvSpPr>
          <p:spPr bwMode="auto">
            <a:xfrm flipH="1">
              <a:off x="5021287" y="4759154"/>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9" name="Line 117"/>
            <p:cNvSpPr>
              <a:spLocks noChangeShapeType="1"/>
            </p:cNvSpPr>
            <p:nvPr/>
          </p:nvSpPr>
          <p:spPr bwMode="auto">
            <a:xfrm>
              <a:off x="5557862" y="5679332"/>
              <a:ext cx="3175" cy="115888"/>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20" name="Line 116"/>
            <p:cNvSpPr>
              <a:spLocks noChangeShapeType="1"/>
            </p:cNvSpPr>
            <p:nvPr/>
          </p:nvSpPr>
          <p:spPr bwMode="auto">
            <a:xfrm>
              <a:off x="5327674" y="5638057"/>
              <a:ext cx="0" cy="1063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sp>
        <p:nvSpPr>
          <p:cNvPr id="474" name="Titel 473"/>
          <p:cNvSpPr>
            <a:spLocks noGrp="1"/>
          </p:cNvSpPr>
          <p:nvPr>
            <p:ph type="title"/>
          </p:nvPr>
        </p:nvSpPr>
        <p:spPr/>
        <p:txBody>
          <a:bodyPr>
            <a:normAutofit fontScale="90000"/>
          </a:bodyPr>
          <a:lstStyle/>
          <a:p>
            <a:r>
              <a:rPr lang="de-DE" dirty="0" smtClean="0"/>
              <a:t>Katalyse</a:t>
            </a:r>
            <a:endParaRPr lang="de-DE" dirty="0"/>
          </a:p>
        </p:txBody>
      </p:sp>
      <p:sp>
        <p:nvSpPr>
          <p:cNvPr id="331" name="Textfeld 330"/>
          <p:cNvSpPr txBox="1"/>
          <p:nvPr/>
        </p:nvSpPr>
        <p:spPr>
          <a:xfrm>
            <a:off x="549275" y="416496"/>
            <a:ext cx="5760045" cy="369332"/>
          </a:xfrm>
          <a:prstGeom prst="rect">
            <a:avLst/>
          </a:prstGeom>
          <a:noFill/>
        </p:spPr>
        <p:txBody>
          <a:bodyPr wrap="square" rtlCol="0">
            <a:spAutoFit/>
          </a:bodyPr>
          <a:lstStyle/>
          <a:p>
            <a:pPr algn="ctr"/>
            <a:r>
              <a:rPr lang="de-DE" dirty="0" smtClean="0">
                <a:latin typeface="Arial" pitchFamily="34" charset="0"/>
                <a:cs typeface="Arial" pitchFamily="34" charset="0"/>
              </a:rPr>
              <a:t>Vorlage für Kärtchen </a:t>
            </a:r>
            <a:r>
              <a:rPr lang="de-DE" dirty="0" smtClean="0">
                <a:solidFill>
                  <a:srgbClr val="00FF00"/>
                </a:solidFill>
                <a:latin typeface="Arial" pitchFamily="34" charset="0"/>
                <a:cs typeface="Arial" pitchFamily="34" charset="0"/>
              </a:rPr>
              <a:t>Vorderseite, mittel bis schwierig</a:t>
            </a:r>
            <a:endParaRPr lang="de-DE" dirty="0">
              <a:solidFill>
                <a:srgbClr val="00FF00"/>
              </a:solidFill>
              <a:latin typeface="Arial" pitchFamily="34" charset="0"/>
              <a:cs typeface="Arial" pitchFamily="34" charset="0"/>
            </a:endParaRPr>
          </a:p>
        </p:txBody>
      </p:sp>
      <p:sp>
        <p:nvSpPr>
          <p:cNvPr id="333" name="Textfeld 332"/>
          <p:cNvSpPr txBox="1"/>
          <p:nvPr/>
        </p:nvSpPr>
        <p:spPr>
          <a:xfrm>
            <a:off x="260648" y="776536"/>
            <a:ext cx="6336704" cy="1569660"/>
          </a:xfrm>
          <a:prstGeom prst="rect">
            <a:avLst/>
          </a:prstGeom>
          <a:noFill/>
        </p:spPr>
        <p:txBody>
          <a:bodyPr wrap="square" rtlCol="0">
            <a:spAutoFit/>
          </a:bodyPr>
          <a:lstStyle/>
          <a:p>
            <a:r>
              <a:rPr lang="de-DE" sz="1200" b="1" dirty="0" smtClean="0">
                <a:latin typeface="Arial" pitchFamily="34" charset="0"/>
                <a:cs typeface="Arial" pitchFamily="34" charset="0"/>
              </a:rPr>
              <a:t>Arbeitsauftrag: </a:t>
            </a:r>
            <a:r>
              <a:rPr lang="de-DE" sz="1200" dirty="0" smtClean="0">
                <a:latin typeface="Arial" pitchFamily="34" charset="0"/>
                <a:cs typeface="Arial" pitchFamily="34" charset="0"/>
              </a:rPr>
              <a:t>schneide die Einzelbilder aus und bringe sie in die richtige Reihenfolge. Klebe sie (nach Rücksprache mit dem Lehrer) anschließend in dein Heft und formuliere zu jedem Bild einen Satz zur Beschreibung. Nutze dazu folgende Begriffe:  </a:t>
            </a:r>
          </a:p>
          <a:p>
            <a:r>
              <a:rPr lang="de-DE" sz="1200" dirty="0">
                <a:latin typeface="Arial" pitchFamily="34" charset="0"/>
                <a:cs typeface="Arial" pitchFamily="34" charset="0"/>
              </a:rPr>
              <a:t> </a:t>
            </a:r>
            <a:r>
              <a:rPr lang="de-DE" sz="1200" dirty="0" smtClean="0">
                <a:latin typeface="Arial" pitchFamily="34" charset="0"/>
                <a:cs typeface="Arial" pitchFamily="34" charset="0"/>
              </a:rPr>
              <a:t>                - Adsorption (= Anheftung)	- auftreffen</a:t>
            </a:r>
          </a:p>
          <a:p>
            <a:r>
              <a:rPr lang="de-DE" sz="1200" dirty="0">
                <a:latin typeface="Arial" pitchFamily="34" charset="0"/>
                <a:cs typeface="Arial" pitchFamily="34" charset="0"/>
              </a:rPr>
              <a:t> </a:t>
            </a:r>
            <a:r>
              <a:rPr lang="de-DE" sz="1200" dirty="0" smtClean="0">
                <a:latin typeface="Arial" pitchFamily="34" charset="0"/>
                <a:cs typeface="Arial" pitchFamily="34" charset="0"/>
              </a:rPr>
              <a:t>                - Desorption (= Ablösung)	- ausbilden</a:t>
            </a:r>
          </a:p>
          <a:p>
            <a:r>
              <a:rPr lang="de-DE" sz="1200" dirty="0" smtClean="0">
                <a:latin typeface="Arial" pitchFamily="34" charset="0"/>
                <a:cs typeface="Arial" pitchFamily="34" charset="0"/>
              </a:rPr>
              <a:t>                 - Bindung		- lockern</a:t>
            </a:r>
          </a:p>
          <a:p>
            <a:r>
              <a:rPr lang="de-DE" sz="1200" dirty="0">
                <a:latin typeface="Arial" pitchFamily="34" charset="0"/>
                <a:cs typeface="Arial" pitchFamily="34" charset="0"/>
              </a:rPr>
              <a:t> </a:t>
            </a:r>
            <a:r>
              <a:rPr lang="de-DE" sz="1200" dirty="0" smtClean="0">
                <a:latin typeface="Arial" pitchFamily="34" charset="0"/>
                <a:cs typeface="Arial" pitchFamily="34" charset="0"/>
              </a:rPr>
              <a:t>                - Wechselwirkung	- lösen</a:t>
            </a:r>
          </a:p>
          <a:p>
            <a:r>
              <a:rPr lang="de-DE" sz="1200" dirty="0">
                <a:latin typeface="Arial" pitchFamily="34" charset="0"/>
                <a:cs typeface="Arial" pitchFamily="34" charset="0"/>
              </a:rPr>
              <a:t> </a:t>
            </a:r>
            <a:r>
              <a:rPr lang="de-DE" sz="1200" dirty="0" smtClean="0">
                <a:latin typeface="Arial" pitchFamily="34" charset="0"/>
                <a:cs typeface="Arial" pitchFamily="34" charset="0"/>
              </a:rPr>
              <a:t>                - </a:t>
            </a:r>
            <a:r>
              <a:rPr lang="de-DE" sz="1200" dirty="0" err="1" smtClean="0">
                <a:latin typeface="Arial" pitchFamily="34" charset="0"/>
                <a:cs typeface="Arial" pitchFamily="34" charset="0"/>
              </a:rPr>
              <a:t>Hydroxyl</a:t>
            </a:r>
            <a:r>
              <a:rPr lang="de-DE" sz="1200" dirty="0" smtClean="0">
                <a:latin typeface="Arial" pitchFamily="34" charset="0"/>
                <a:cs typeface="Arial" pitchFamily="34" charset="0"/>
              </a:rPr>
              <a:t>-Radikal	- eingehen</a:t>
            </a:r>
          </a:p>
        </p:txBody>
      </p:sp>
    </p:spTree>
    <p:extLst>
      <p:ext uri="{BB962C8B-B14F-4D97-AF65-F5344CB8AC3E}">
        <p14:creationId xmlns:p14="http://schemas.microsoft.com/office/powerpoint/2010/main" xmlns="" val="143058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7"/>
          <p:cNvGrpSpPr/>
          <p:nvPr/>
        </p:nvGrpSpPr>
        <p:grpSpPr>
          <a:xfrm>
            <a:off x="548680" y="2767788"/>
            <a:ext cx="1620000" cy="1620000"/>
            <a:chOff x="548680" y="2750601"/>
            <a:chExt cx="1620000" cy="1620000"/>
          </a:xfrm>
        </p:grpSpPr>
        <p:sp>
          <p:nvSpPr>
            <p:cNvPr id="1051" name="Rectangle 112"/>
            <p:cNvSpPr>
              <a:spLocks noChangeArrowheads="1"/>
            </p:cNvSpPr>
            <p:nvPr/>
          </p:nvSpPr>
          <p:spPr bwMode="auto">
            <a:xfrm>
              <a:off x="548680" y="2750601"/>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4" name="Gruppieren 6"/>
            <p:cNvGrpSpPr/>
            <p:nvPr/>
          </p:nvGrpSpPr>
          <p:grpSpPr>
            <a:xfrm>
              <a:off x="731906" y="3460561"/>
              <a:ext cx="1380410" cy="867454"/>
              <a:chOff x="731906" y="3460561"/>
              <a:chExt cx="1380410" cy="867454"/>
            </a:xfrm>
          </p:grpSpPr>
          <p:grpSp>
            <p:nvGrpSpPr>
              <p:cNvPr id="7" name="Group 95"/>
              <p:cNvGrpSpPr>
                <a:grpSpLocks/>
              </p:cNvGrpSpPr>
              <p:nvPr/>
            </p:nvGrpSpPr>
            <p:grpSpPr bwMode="auto">
              <a:xfrm>
                <a:off x="731906" y="4039484"/>
                <a:ext cx="1380410" cy="288531"/>
                <a:chOff x="6039" y="7211"/>
                <a:chExt cx="2706" cy="533"/>
              </a:xfrm>
            </p:grpSpPr>
            <p:sp>
              <p:nvSpPr>
                <p:cNvPr id="1095" name="Oval 10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6" name="Oval 9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7" name="Oval 9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8" name="Oval 9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9" name="Oval 9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8" name="Group 64"/>
              <p:cNvGrpSpPr>
                <a:grpSpLocks/>
              </p:cNvGrpSpPr>
              <p:nvPr/>
            </p:nvGrpSpPr>
            <p:grpSpPr bwMode="auto">
              <a:xfrm>
                <a:off x="1304260" y="3460561"/>
                <a:ext cx="275283" cy="259702"/>
                <a:chOff x="1947" y="2525"/>
                <a:chExt cx="540" cy="480"/>
              </a:xfrm>
            </p:grpSpPr>
            <p:sp>
              <p:nvSpPr>
                <p:cNvPr id="1064" name="Oval 66"/>
                <p:cNvSpPr>
                  <a:spLocks noChangeArrowheads="1"/>
                </p:cNvSpPr>
                <p:nvPr/>
              </p:nvSpPr>
              <p:spPr bwMode="auto">
                <a:xfrm>
                  <a:off x="1947" y="2525"/>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5" name="Oval 65"/>
                <p:cNvSpPr>
                  <a:spLocks noChangeArrowheads="1"/>
                </p:cNvSpPr>
                <p:nvPr/>
              </p:nvSpPr>
              <p:spPr bwMode="auto">
                <a:xfrm>
                  <a:off x="2169" y="2687"/>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grpSp>
        <p:nvGrpSpPr>
          <p:cNvPr id="334" name="Gruppieren 333"/>
          <p:cNvGrpSpPr/>
          <p:nvPr/>
        </p:nvGrpSpPr>
        <p:grpSpPr>
          <a:xfrm>
            <a:off x="548680" y="4520952"/>
            <a:ext cx="1620000" cy="1620000"/>
            <a:chOff x="548680" y="4520952"/>
            <a:chExt cx="1620000" cy="1620000"/>
          </a:xfrm>
        </p:grpSpPr>
        <p:sp>
          <p:nvSpPr>
            <p:cNvPr id="1339" name="Rectangle 463"/>
            <p:cNvSpPr>
              <a:spLocks noChangeArrowheads="1"/>
            </p:cNvSpPr>
            <p:nvPr/>
          </p:nvSpPr>
          <p:spPr bwMode="auto">
            <a:xfrm>
              <a:off x="548680" y="452095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3" name="Group 445"/>
            <p:cNvGrpSpPr>
              <a:grpSpLocks/>
            </p:cNvGrpSpPr>
            <p:nvPr/>
          </p:nvGrpSpPr>
          <p:grpSpPr bwMode="auto">
            <a:xfrm>
              <a:off x="734541" y="5806128"/>
              <a:ext cx="1389392" cy="288433"/>
              <a:chOff x="6039" y="7211"/>
              <a:chExt cx="2706" cy="533"/>
            </a:xfrm>
          </p:grpSpPr>
          <p:sp>
            <p:nvSpPr>
              <p:cNvPr id="1355" name="Oval 45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6" name="Oval 44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7" name="Oval 44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8" name="Oval 44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9" name="Oval 44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375" name="Oval 427"/>
            <p:cNvSpPr>
              <a:spLocks noChangeArrowheads="1"/>
            </p:cNvSpPr>
            <p:nvPr/>
          </p:nvSpPr>
          <p:spPr bwMode="auto">
            <a:xfrm>
              <a:off x="1056605" y="560354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6" name="Oval 426"/>
            <p:cNvSpPr>
              <a:spLocks noChangeArrowheads="1"/>
            </p:cNvSpPr>
            <p:nvPr/>
          </p:nvSpPr>
          <p:spPr bwMode="auto">
            <a:xfrm>
              <a:off x="1340768" y="560107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7" name="Oval 425"/>
            <p:cNvSpPr>
              <a:spLocks noChangeArrowheads="1"/>
            </p:cNvSpPr>
            <p:nvPr/>
          </p:nvSpPr>
          <p:spPr bwMode="auto">
            <a:xfrm>
              <a:off x="1110580" y="5644058"/>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8" name="Oval 424"/>
            <p:cNvSpPr>
              <a:spLocks noChangeArrowheads="1"/>
            </p:cNvSpPr>
            <p:nvPr/>
          </p:nvSpPr>
          <p:spPr bwMode="auto">
            <a:xfrm>
              <a:off x="1383631" y="5650284"/>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9" name="Oval 423"/>
            <p:cNvSpPr>
              <a:spLocks noChangeArrowheads="1"/>
            </p:cNvSpPr>
            <p:nvPr/>
          </p:nvSpPr>
          <p:spPr bwMode="auto">
            <a:xfrm>
              <a:off x="1242343" y="551070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1" name="Line 411"/>
            <p:cNvSpPr>
              <a:spLocks noChangeShapeType="1"/>
            </p:cNvSpPr>
            <p:nvPr/>
          </p:nvSpPr>
          <p:spPr bwMode="auto">
            <a:xfrm flipH="1">
              <a:off x="1235993" y="5607546"/>
              <a:ext cx="30162" cy="55562"/>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94" name="Oval 408"/>
            <p:cNvSpPr>
              <a:spLocks noChangeArrowheads="1"/>
            </p:cNvSpPr>
            <p:nvPr/>
          </p:nvSpPr>
          <p:spPr bwMode="auto">
            <a:xfrm>
              <a:off x="1507456" y="5623297"/>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339" name="Gruppieren 338"/>
          <p:cNvGrpSpPr/>
          <p:nvPr/>
        </p:nvGrpSpPr>
        <p:grpSpPr>
          <a:xfrm>
            <a:off x="4876844" y="7977336"/>
            <a:ext cx="1620000" cy="1620000"/>
            <a:chOff x="4876844" y="7977336"/>
            <a:chExt cx="1620000" cy="1620000"/>
          </a:xfrm>
        </p:grpSpPr>
        <p:sp>
          <p:nvSpPr>
            <p:cNvPr id="1458" name="Rectangle 646"/>
            <p:cNvSpPr>
              <a:spLocks noChangeArrowheads="1"/>
            </p:cNvSpPr>
            <p:nvPr/>
          </p:nvSpPr>
          <p:spPr bwMode="auto">
            <a:xfrm>
              <a:off x="4876844" y="7977336"/>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8" name="Group 629"/>
            <p:cNvGrpSpPr>
              <a:grpSpLocks/>
            </p:cNvGrpSpPr>
            <p:nvPr/>
          </p:nvGrpSpPr>
          <p:grpSpPr bwMode="auto">
            <a:xfrm>
              <a:off x="5064293" y="9273851"/>
              <a:ext cx="1389392" cy="288433"/>
              <a:chOff x="6039" y="7211"/>
              <a:chExt cx="2706" cy="533"/>
            </a:xfrm>
          </p:grpSpPr>
          <p:sp>
            <p:nvSpPr>
              <p:cNvPr id="1473" name="Oval 634"/>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4" name="Oval 633"/>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5" name="Oval 632"/>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6" name="Oval 631"/>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7" name="Oval 630"/>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503" name="Oval 601"/>
            <p:cNvSpPr>
              <a:spLocks noChangeArrowheads="1"/>
            </p:cNvSpPr>
            <p:nvPr/>
          </p:nvSpPr>
          <p:spPr bwMode="auto">
            <a:xfrm>
              <a:off x="5323009" y="868450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4" name="Oval 600"/>
            <p:cNvSpPr>
              <a:spLocks noChangeArrowheads="1"/>
            </p:cNvSpPr>
            <p:nvPr/>
          </p:nvSpPr>
          <p:spPr bwMode="auto">
            <a:xfrm>
              <a:off x="5413496" y="870990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5" name="Oval 599"/>
            <p:cNvSpPr>
              <a:spLocks noChangeArrowheads="1"/>
            </p:cNvSpPr>
            <p:nvPr/>
          </p:nvSpPr>
          <p:spPr bwMode="auto">
            <a:xfrm flipV="1">
              <a:off x="5373216" y="9112447"/>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6" name="Oval 598"/>
            <p:cNvSpPr>
              <a:spLocks noChangeArrowheads="1"/>
            </p:cNvSpPr>
            <p:nvPr/>
          </p:nvSpPr>
          <p:spPr bwMode="auto">
            <a:xfrm flipV="1">
              <a:off x="5708178" y="9125147"/>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0" name="Oval 594"/>
            <p:cNvSpPr>
              <a:spLocks noChangeArrowheads="1"/>
            </p:cNvSpPr>
            <p:nvPr/>
          </p:nvSpPr>
          <p:spPr bwMode="auto">
            <a:xfrm>
              <a:off x="5789141" y="9066410"/>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1" name="Oval 593"/>
            <p:cNvSpPr>
              <a:spLocks noChangeArrowheads="1"/>
            </p:cNvSpPr>
            <p:nvPr/>
          </p:nvSpPr>
          <p:spPr bwMode="auto">
            <a:xfrm>
              <a:off x="5533553" y="900132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2" name="Line 592"/>
            <p:cNvSpPr>
              <a:spLocks noChangeShapeType="1"/>
            </p:cNvSpPr>
            <p:nvPr/>
          </p:nvSpPr>
          <p:spPr bwMode="auto">
            <a:xfrm flipV="1">
              <a:off x="5511328" y="9090222"/>
              <a:ext cx="38100" cy="4127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337" name="Gruppieren 336"/>
          <p:cNvGrpSpPr/>
          <p:nvPr/>
        </p:nvGrpSpPr>
        <p:grpSpPr>
          <a:xfrm>
            <a:off x="548680" y="7977336"/>
            <a:ext cx="1620000" cy="1620000"/>
            <a:chOff x="548680" y="7977336"/>
            <a:chExt cx="1620000" cy="1620000"/>
          </a:xfrm>
        </p:grpSpPr>
        <p:sp>
          <p:nvSpPr>
            <p:cNvPr id="1574" name="Rectangle 588"/>
            <p:cNvSpPr>
              <a:spLocks noChangeArrowheads="1"/>
            </p:cNvSpPr>
            <p:nvPr/>
          </p:nvSpPr>
          <p:spPr bwMode="auto">
            <a:xfrm>
              <a:off x="548680" y="7977336"/>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24" name="Group 571"/>
            <p:cNvGrpSpPr>
              <a:grpSpLocks/>
            </p:cNvGrpSpPr>
            <p:nvPr/>
          </p:nvGrpSpPr>
          <p:grpSpPr bwMode="auto">
            <a:xfrm>
              <a:off x="729022" y="9257145"/>
              <a:ext cx="1389392" cy="291458"/>
              <a:chOff x="6039" y="7211"/>
              <a:chExt cx="2706" cy="533"/>
            </a:xfrm>
          </p:grpSpPr>
          <p:sp>
            <p:nvSpPr>
              <p:cNvPr id="1589" name="Oval 576"/>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0" name="Oval 575"/>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1" name="Oval 574"/>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2" name="Oval 573"/>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3" name="Oval 572"/>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25" name="Group 539"/>
            <p:cNvGrpSpPr>
              <a:grpSpLocks/>
            </p:cNvGrpSpPr>
            <p:nvPr/>
          </p:nvGrpSpPr>
          <p:grpSpPr bwMode="auto">
            <a:xfrm flipH="1">
              <a:off x="1401986" y="8821736"/>
              <a:ext cx="149225" cy="258763"/>
              <a:chOff x="3033" y="6096"/>
              <a:chExt cx="288" cy="474"/>
            </a:xfrm>
          </p:grpSpPr>
          <p:sp>
            <p:nvSpPr>
              <p:cNvPr id="1622" name="Arc 541"/>
              <p:cNvSpPr>
                <a:spLocks/>
              </p:cNvSpPr>
              <p:nvPr/>
            </p:nvSpPr>
            <p:spPr bwMode="auto">
              <a:xfrm rot="20318948" flipH="1">
                <a:off x="3033" y="6096"/>
                <a:ext cx="288" cy="31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23" name="AutoShape 540"/>
              <p:cNvSpPr>
                <a:spLocks noChangeArrowheads="1"/>
              </p:cNvSpPr>
              <p:nvPr/>
            </p:nvSpPr>
            <p:spPr bwMode="auto">
              <a:xfrm rot="9493461">
                <a:off x="3075" y="6413"/>
                <a:ext cx="79" cy="15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625" name="Oval 537"/>
            <p:cNvSpPr>
              <a:spLocks noChangeArrowheads="1"/>
            </p:cNvSpPr>
            <p:nvPr/>
          </p:nvSpPr>
          <p:spPr bwMode="auto">
            <a:xfrm>
              <a:off x="1347153" y="9086849"/>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6" name="Oval 536"/>
            <p:cNvSpPr>
              <a:spLocks noChangeArrowheads="1"/>
            </p:cNvSpPr>
            <p:nvPr/>
          </p:nvSpPr>
          <p:spPr bwMode="auto">
            <a:xfrm>
              <a:off x="1052736" y="9102030"/>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7" name="Oval 535"/>
            <p:cNvSpPr>
              <a:spLocks noChangeArrowheads="1"/>
            </p:cNvSpPr>
            <p:nvPr/>
          </p:nvSpPr>
          <p:spPr bwMode="auto">
            <a:xfrm>
              <a:off x="1629088" y="8288033"/>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8" name="Oval 534"/>
            <p:cNvSpPr>
              <a:spLocks noChangeArrowheads="1"/>
            </p:cNvSpPr>
            <p:nvPr/>
          </p:nvSpPr>
          <p:spPr bwMode="auto">
            <a:xfrm>
              <a:off x="1694176" y="832137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9" name="Oval 533"/>
            <p:cNvSpPr>
              <a:spLocks noChangeArrowheads="1"/>
            </p:cNvSpPr>
            <p:nvPr/>
          </p:nvSpPr>
          <p:spPr bwMode="auto">
            <a:xfrm flipH="1">
              <a:off x="1454374" y="870267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0" name="Oval 532"/>
            <p:cNvSpPr>
              <a:spLocks noChangeArrowheads="1"/>
            </p:cNvSpPr>
            <p:nvPr/>
          </p:nvSpPr>
          <p:spPr bwMode="auto">
            <a:xfrm flipH="1">
              <a:off x="1376586" y="872489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332" name="Gruppieren 331"/>
          <p:cNvGrpSpPr/>
          <p:nvPr/>
        </p:nvGrpSpPr>
        <p:grpSpPr>
          <a:xfrm>
            <a:off x="2708920" y="4520952"/>
            <a:ext cx="1620000" cy="1620000"/>
            <a:chOff x="2708920" y="4520952"/>
            <a:chExt cx="1620000" cy="1620000"/>
          </a:xfrm>
        </p:grpSpPr>
        <p:grpSp>
          <p:nvGrpSpPr>
            <p:cNvPr id="30" name="Group 512"/>
            <p:cNvGrpSpPr>
              <a:grpSpLocks/>
            </p:cNvGrpSpPr>
            <p:nvPr/>
          </p:nvGrpSpPr>
          <p:grpSpPr bwMode="auto">
            <a:xfrm>
              <a:off x="2901131" y="5809303"/>
              <a:ext cx="1389392" cy="288433"/>
              <a:chOff x="6039" y="7211"/>
              <a:chExt cx="2706" cy="533"/>
            </a:xfrm>
          </p:grpSpPr>
          <p:sp>
            <p:nvSpPr>
              <p:cNvPr id="1532" name="Oval 51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3" name="Oval 51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4" name="Oval 51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5" name="Oval 51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6" name="Oval 51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546" name="Rectangle 500"/>
            <p:cNvSpPr>
              <a:spLocks noChangeArrowheads="1"/>
            </p:cNvSpPr>
            <p:nvPr/>
          </p:nvSpPr>
          <p:spPr bwMode="auto">
            <a:xfrm>
              <a:off x="2708920" y="4520952"/>
              <a:ext cx="1620000" cy="16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65" name="Oval 481"/>
            <p:cNvSpPr>
              <a:spLocks noChangeArrowheads="1"/>
            </p:cNvSpPr>
            <p:nvPr/>
          </p:nvSpPr>
          <p:spPr bwMode="auto">
            <a:xfrm flipV="1">
              <a:off x="3547169" y="564631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6" name="Oval 480"/>
            <p:cNvSpPr>
              <a:spLocks noChangeArrowheads="1"/>
            </p:cNvSpPr>
            <p:nvPr/>
          </p:nvSpPr>
          <p:spPr bwMode="auto">
            <a:xfrm flipV="1">
              <a:off x="3248800" y="564631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7" name="Oval 479"/>
            <p:cNvSpPr>
              <a:spLocks noChangeArrowheads="1"/>
            </p:cNvSpPr>
            <p:nvPr/>
          </p:nvSpPr>
          <p:spPr bwMode="auto">
            <a:xfrm>
              <a:off x="3618607" y="5508199"/>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8" name="Oval 478"/>
            <p:cNvSpPr>
              <a:spLocks noChangeArrowheads="1"/>
            </p:cNvSpPr>
            <p:nvPr/>
          </p:nvSpPr>
          <p:spPr bwMode="auto">
            <a:xfrm>
              <a:off x="3550344" y="537802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9" name="Line 477"/>
            <p:cNvSpPr>
              <a:spLocks noChangeShapeType="1"/>
            </p:cNvSpPr>
            <p:nvPr/>
          </p:nvSpPr>
          <p:spPr bwMode="auto">
            <a:xfrm flipH="1" flipV="1">
              <a:off x="3624957" y="5471686"/>
              <a:ext cx="17462" cy="428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70" name="Oval 476"/>
            <p:cNvSpPr>
              <a:spLocks noChangeArrowheads="1"/>
            </p:cNvSpPr>
            <p:nvPr/>
          </p:nvSpPr>
          <p:spPr bwMode="auto">
            <a:xfrm flipH="1" flipV="1">
              <a:off x="3374160" y="495506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1" name="Oval 475"/>
            <p:cNvSpPr>
              <a:spLocks noChangeArrowheads="1"/>
            </p:cNvSpPr>
            <p:nvPr/>
          </p:nvSpPr>
          <p:spPr bwMode="auto">
            <a:xfrm flipH="1" flipV="1">
              <a:off x="3304310" y="4921732"/>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2" name="Line 474"/>
            <p:cNvSpPr>
              <a:spLocks noChangeShapeType="1"/>
            </p:cNvSpPr>
            <p:nvPr/>
          </p:nvSpPr>
          <p:spPr bwMode="auto">
            <a:xfrm flipV="1">
              <a:off x="3651944" y="5601861"/>
              <a:ext cx="9525" cy="44450"/>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73" name="Arc 473"/>
            <p:cNvSpPr>
              <a:spLocks/>
            </p:cNvSpPr>
            <p:nvPr/>
          </p:nvSpPr>
          <p:spPr bwMode="auto">
            <a:xfrm rot="175732" flipH="1">
              <a:off x="3353494" y="5431999"/>
              <a:ext cx="187325" cy="1174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type="triangle" w="sm" len="sm"/>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1472" name="Gruppieren 2032"/>
          <p:cNvGrpSpPr/>
          <p:nvPr/>
        </p:nvGrpSpPr>
        <p:grpSpPr>
          <a:xfrm>
            <a:off x="4869160" y="2767788"/>
            <a:ext cx="1620000" cy="1620000"/>
            <a:chOff x="4641938" y="4529791"/>
            <a:chExt cx="1620000" cy="1620000"/>
          </a:xfrm>
        </p:grpSpPr>
        <p:grpSp>
          <p:nvGrpSpPr>
            <p:cNvPr id="1485" name="Group 998"/>
            <p:cNvGrpSpPr>
              <a:grpSpLocks/>
            </p:cNvGrpSpPr>
            <p:nvPr/>
          </p:nvGrpSpPr>
          <p:grpSpPr bwMode="auto">
            <a:xfrm>
              <a:off x="4820157" y="5828720"/>
              <a:ext cx="1390222" cy="288440"/>
              <a:chOff x="6039" y="7211"/>
              <a:chExt cx="2706" cy="533"/>
            </a:xfrm>
          </p:grpSpPr>
          <p:sp>
            <p:nvSpPr>
              <p:cNvPr id="1682" name="Oval 1003"/>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3" name="Oval 1002"/>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4" name="Oval 1001"/>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5" name="Oval 1000"/>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6" name="Oval 999"/>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646" name="Oval 988"/>
            <p:cNvSpPr>
              <a:spLocks noChangeArrowheads="1"/>
            </p:cNvSpPr>
            <p:nvPr/>
          </p:nvSpPr>
          <p:spPr bwMode="auto">
            <a:xfrm>
              <a:off x="5145994" y="5652070"/>
              <a:ext cx="163214"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7" name="Oval 987"/>
            <p:cNvSpPr>
              <a:spLocks noChangeArrowheads="1"/>
            </p:cNvSpPr>
            <p:nvPr/>
          </p:nvSpPr>
          <p:spPr bwMode="auto">
            <a:xfrm>
              <a:off x="5434026" y="5634883"/>
              <a:ext cx="163773"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8" name="Rectangle 986"/>
            <p:cNvSpPr>
              <a:spLocks noChangeArrowheads="1"/>
            </p:cNvSpPr>
            <p:nvPr/>
          </p:nvSpPr>
          <p:spPr bwMode="auto">
            <a:xfrm>
              <a:off x="4641938" y="4529791"/>
              <a:ext cx="1620000" cy="16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336" name="Gruppieren 335"/>
          <p:cNvGrpSpPr/>
          <p:nvPr/>
        </p:nvGrpSpPr>
        <p:grpSpPr>
          <a:xfrm>
            <a:off x="4869160" y="6249144"/>
            <a:ext cx="1620000" cy="1620000"/>
            <a:chOff x="4869160" y="6249144"/>
            <a:chExt cx="1620000" cy="1620000"/>
          </a:xfrm>
        </p:grpSpPr>
        <p:sp>
          <p:nvSpPr>
            <p:cNvPr id="1693" name="Rectangle 963"/>
            <p:cNvSpPr>
              <a:spLocks noChangeArrowheads="1"/>
            </p:cNvSpPr>
            <p:nvPr/>
          </p:nvSpPr>
          <p:spPr bwMode="auto">
            <a:xfrm>
              <a:off x="4869160" y="6249144"/>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489" name="Group 945"/>
            <p:cNvGrpSpPr>
              <a:grpSpLocks/>
            </p:cNvGrpSpPr>
            <p:nvPr/>
          </p:nvGrpSpPr>
          <p:grpSpPr bwMode="auto">
            <a:xfrm>
              <a:off x="5051090" y="7544024"/>
              <a:ext cx="1389392" cy="288433"/>
              <a:chOff x="6039" y="7211"/>
              <a:chExt cx="2706" cy="533"/>
            </a:xfrm>
          </p:grpSpPr>
          <p:sp>
            <p:nvSpPr>
              <p:cNvPr id="1709" name="Oval 95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0" name="Oval 94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1" name="Oval 94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2" name="Oval 94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3" name="Oval 94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730" name="Oval 926"/>
            <p:cNvSpPr>
              <a:spLocks noChangeArrowheads="1"/>
            </p:cNvSpPr>
            <p:nvPr/>
          </p:nvSpPr>
          <p:spPr bwMode="auto">
            <a:xfrm>
              <a:off x="5628233" y="726621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1" name="Oval 925"/>
            <p:cNvSpPr>
              <a:spLocks noChangeArrowheads="1"/>
            </p:cNvSpPr>
            <p:nvPr/>
          </p:nvSpPr>
          <p:spPr bwMode="auto">
            <a:xfrm>
              <a:off x="5683795" y="7366223"/>
              <a:ext cx="163513"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2" name="Oval 924"/>
            <p:cNvSpPr>
              <a:spLocks noChangeArrowheads="1"/>
            </p:cNvSpPr>
            <p:nvPr/>
          </p:nvSpPr>
          <p:spPr bwMode="auto">
            <a:xfrm>
              <a:off x="5528220" y="718524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5" name="Line 911"/>
            <p:cNvSpPr>
              <a:spLocks noChangeShapeType="1"/>
            </p:cNvSpPr>
            <p:nvPr/>
          </p:nvSpPr>
          <p:spPr bwMode="auto">
            <a:xfrm>
              <a:off x="5618708" y="7263035"/>
              <a:ext cx="20637" cy="222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46" name="Line 910"/>
            <p:cNvSpPr>
              <a:spLocks noChangeShapeType="1"/>
            </p:cNvSpPr>
            <p:nvPr/>
          </p:nvSpPr>
          <p:spPr bwMode="auto">
            <a:xfrm>
              <a:off x="5707608" y="7356698"/>
              <a:ext cx="12700" cy="2222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51" name="Oval 905"/>
            <p:cNvSpPr>
              <a:spLocks noChangeArrowheads="1"/>
            </p:cNvSpPr>
            <p:nvPr/>
          </p:nvSpPr>
          <p:spPr bwMode="auto">
            <a:xfrm>
              <a:off x="5809208" y="7326535"/>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2" name="Oval 904"/>
            <p:cNvSpPr>
              <a:spLocks noChangeArrowheads="1"/>
            </p:cNvSpPr>
            <p:nvPr/>
          </p:nvSpPr>
          <p:spPr bwMode="auto">
            <a:xfrm>
              <a:off x="5301208" y="7325572"/>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3" name="Oval 903"/>
            <p:cNvSpPr>
              <a:spLocks noChangeArrowheads="1"/>
            </p:cNvSpPr>
            <p:nvPr/>
          </p:nvSpPr>
          <p:spPr bwMode="auto">
            <a:xfrm>
              <a:off x="5356770" y="7366223"/>
              <a:ext cx="163513"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4" name="Line 902"/>
            <p:cNvSpPr>
              <a:spLocks noChangeShapeType="1"/>
            </p:cNvSpPr>
            <p:nvPr/>
          </p:nvSpPr>
          <p:spPr bwMode="auto">
            <a:xfrm flipH="1">
              <a:off x="5491708" y="7288435"/>
              <a:ext cx="55562" cy="84138"/>
            </a:xfrm>
            <a:prstGeom prst="line">
              <a:avLst/>
            </a:prstGeom>
            <a:noFill/>
            <a:ln w="9525">
              <a:solidFill>
                <a:srgbClr val="000000"/>
              </a:solidFill>
              <a:round/>
              <a:headEnd/>
              <a:tailEnd type="triangle" w="sm" len="sm"/>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338" name="Gruppieren 337"/>
          <p:cNvGrpSpPr/>
          <p:nvPr/>
        </p:nvGrpSpPr>
        <p:grpSpPr>
          <a:xfrm>
            <a:off x="2708920" y="7977336"/>
            <a:ext cx="1620000" cy="1620000"/>
            <a:chOff x="2708920" y="7977336"/>
            <a:chExt cx="1620000" cy="1620000"/>
          </a:xfrm>
        </p:grpSpPr>
        <p:sp>
          <p:nvSpPr>
            <p:cNvPr id="1756" name="Rectangle 900"/>
            <p:cNvSpPr>
              <a:spLocks noChangeArrowheads="1"/>
            </p:cNvSpPr>
            <p:nvPr/>
          </p:nvSpPr>
          <p:spPr bwMode="auto">
            <a:xfrm>
              <a:off x="2708920" y="7977336"/>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493" name="Group 882"/>
            <p:cNvGrpSpPr>
              <a:grpSpLocks/>
            </p:cNvGrpSpPr>
            <p:nvPr/>
          </p:nvGrpSpPr>
          <p:grpSpPr bwMode="auto">
            <a:xfrm>
              <a:off x="2889262" y="9272216"/>
              <a:ext cx="1389392" cy="288433"/>
              <a:chOff x="6039" y="7211"/>
              <a:chExt cx="2706" cy="533"/>
            </a:xfrm>
          </p:grpSpPr>
          <p:sp>
            <p:nvSpPr>
              <p:cNvPr id="1772" name="Oval 88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3" name="Oval 88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4" name="Oval 88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5" name="Oval 88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6" name="Oval 88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805" name="Oval 851"/>
            <p:cNvSpPr>
              <a:spLocks noChangeArrowheads="1"/>
            </p:cNvSpPr>
            <p:nvPr/>
          </p:nvSpPr>
          <p:spPr bwMode="auto">
            <a:xfrm>
              <a:off x="3609851" y="8934598"/>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495" name="Group 841"/>
            <p:cNvGrpSpPr>
              <a:grpSpLocks/>
            </p:cNvGrpSpPr>
            <p:nvPr/>
          </p:nvGrpSpPr>
          <p:grpSpPr bwMode="auto">
            <a:xfrm rot="14407485">
              <a:off x="3704308" y="8738541"/>
              <a:ext cx="222250" cy="195263"/>
              <a:chOff x="10172" y="14942"/>
              <a:chExt cx="409" cy="380"/>
            </a:xfrm>
          </p:grpSpPr>
          <p:sp>
            <p:nvSpPr>
              <p:cNvPr id="1814" name="Arc 843"/>
              <p:cNvSpPr>
                <a:spLocks/>
              </p:cNvSpPr>
              <p:nvPr/>
            </p:nvSpPr>
            <p:spPr bwMode="auto">
              <a:xfrm rot="-133944">
                <a:off x="10172" y="14942"/>
                <a:ext cx="372" cy="34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15" name="AutoShape 842"/>
              <p:cNvSpPr>
                <a:spLocks noChangeArrowheads="1"/>
              </p:cNvSpPr>
              <p:nvPr/>
            </p:nvSpPr>
            <p:spPr bwMode="auto">
              <a:xfrm rot="10691543" flipH="1">
                <a:off x="10515" y="15245"/>
                <a:ext cx="66" cy="7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816" name="Oval 840"/>
            <p:cNvSpPr>
              <a:spLocks noChangeArrowheads="1"/>
            </p:cNvSpPr>
            <p:nvPr/>
          </p:nvSpPr>
          <p:spPr bwMode="auto">
            <a:xfrm>
              <a:off x="3632076" y="897746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7" name="Oval 839"/>
            <p:cNvSpPr>
              <a:spLocks noChangeArrowheads="1"/>
            </p:cNvSpPr>
            <p:nvPr/>
          </p:nvSpPr>
          <p:spPr bwMode="auto">
            <a:xfrm>
              <a:off x="3752726" y="895999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8" name="Oval 838"/>
            <p:cNvSpPr>
              <a:spLocks noChangeArrowheads="1"/>
            </p:cNvSpPr>
            <p:nvPr/>
          </p:nvSpPr>
          <p:spPr bwMode="auto">
            <a:xfrm>
              <a:off x="3212976" y="907923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9" name="Oval 837"/>
            <p:cNvSpPr>
              <a:spLocks noChangeArrowheads="1"/>
            </p:cNvSpPr>
            <p:nvPr/>
          </p:nvSpPr>
          <p:spPr bwMode="auto">
            <a:xfrm>
              <a:off x="3249489" y="9136211"/>
              <a:ext cx="163512"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20" name="Oval 836"/>
            <p:cNvSpPr>
              <a:spLocks noChangeArrowheads="1"/>
            </p:cNvSpPr>
            <p:nvPr/>
          </p:nvSpPr>
          <p:spPr bwMode="auto">
            <a:xfrm>
              <a:off x="3366964" y="912668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335" name="Gruppieren 334"/>
          <p:cNvGrpSpPr/>
          <p:nvPr/>
        </p:nvGrpSpPr>
        <p:grpSpPr>
          <a:xfrm>
            <a:off x="548680" y="6249144"/>
            <a:ext cx="1620000" cy="1620000"/>
            <a:chOff x="548680" y="6249144"/>
            <a:chExt cx="1620000" cy="1620000"/>
          </a:xfrm>
        </p:grpSpPr>
        <p:sp>
          <p:nvSpPr>
            <p:cNvPr id="1822" name="Rectangle 834"/>
            <p:cNvSpPr>
              <a:spLocks noChangeArrowheads="1"/>
            </p:cNvSpPr>
            <p:nvPr/>
          </p:nvSpPr>
          <p:spPr bwMode="auto">
            <a:xfrm>
              <a:off x="548680" y="6249144"/>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499" name="Group 816"/>
            <p:cNvGrpSpPr>
              <a:grpSpLocks/>
            </p:cNvGrpSpPr>
            <p:nvPr/>
          </p:nvGrpSpPr>
          <p:grpSpPr bwMode="auto">
            <a:xfrm>
              <a:off x="743536" y="7544024"/>
              <a:ext cx="1389392" cy="288433"/>
              <a:chOff x="6039" y="7211"/>
              <a:chExt cx="2706" cy="533"/>
            </a:xfrm>
          </p:grpSpPr>
          <p:sp>
            <p:nvSpPr>
              <p:cNvPr id="1838" name="Oval 821"/>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39" name="Oval 820"/>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0" name="Oval 819"/>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1" name="Oval 818"/>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2" name="Oval 817"/>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859" name="Oval 797"/>
            <p:cNvSpPr>
              <a:spLocks noChangeArrowheads="1"/>
            </p:cNvSpPr>
            <p:nvPr/>
          </p:nvSpPr>
          <p:spPr bwMode="auto">
            <a:xfrm>
              <a:off x="1052736" y="732926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60" name="Oval 796"/>
            <p:cNvSpPr>
              <a:spLocks noChangeArrowheads="1"/>
            </p:cNvSpPr>
            <p:nvPr/>
          </p:nvSpPr>
          <p:spPr bwMode="auto">
            <a:xfrm>
              <a:off x="1095599" y="7368951"/>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8" name="Oval 778"/>
            <p:cNvSpPr>
              <a:spLocks noChangeArrowheads="1"/>
            </p:cNvSpPr>
            <p:nvPr/>
          </p:nvSpPr>
          <p:spPr bwMode="auto">
            <a:xfrm>
              <a:off x="1189069" y="7334795"/>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9" name="Oval 777"/>
            <p:cNvSpPr>
              <a:spLocks noChangeArrowheads="1"/>
            </p:cNvSpPr>
            <p:nvPr/>
          </p:nvSpPr>
          <p:spPr bwMode="auto">
            <a:xfrm>
              <a:off x="1405093" y="7334795"/>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2" name="Oval 774"/>
            <p:cNvSpPr>
              <a:spLocks noChangeArrowheads="1"/>
            </p:cNvSpPr>
            <p:nvPr/>
          </p:nvSpPr>
          <p:spPr bwMode="auto">
            <a:xfrm>
              <a:off x="1425799" y="7381651"/>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3" name="Oval 773"/>
            <p:cNvSpPr>
              <a:spLocks noChangeArrowheads="1"/>
            </p:cNvSpPr>
            <p:nvPr/>
          </p:nvSpPr>
          <p:spPr bwMode="auto">
            <a:xfrm>
              <a:off x="1538511" y="7349901"/>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333" name="Gruppieren 332"/>
          <p:cNvGrpSpPr/>
          <p:nvPr/>
        </p:nvGrpSpPr>
        <p:grpSpPr>
          <a:xfrm>
            <a:off x="2708920" y="2768668"/>
            <a:ext cx="1620000" cy="1620000"/>
            <a:chOff x="2708920" y="2768668"/>
            <a:chExt cx="1620000" cy="1620000"/>
          </a:xfrm>
        </p:grpSpPr>
        <p:sp>
          <p:nvSpPr>
            <p:cNvPr id="1937" name="Rectangle 719"/>
            <p:cNvSpPr>
              <a:spLocks noChangeArrowheads="1"/>
            </p:cNvSpPr>
            <p:nvPr/>
          </p:nvSpPr>
          <p:spPr bwMode="auto">
            <a:xfrm>
              <a:off x="2708920" y="2768668"/>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507" name="Group 702"/>
            <p:cNvGrpSpPr>
              <a:grpSpLocks/>
            </p:cNvGrpSpPr>
            <p:nvPr/>
          </p:nvGrpSpPr>
          <p:grpSpPr bwMode="auto">
            <a:xfrm>
              <a:off x="2890849" y="4066724"/>
              <a:ext cx="1389392" cy="288433"/>
              <a:chOff x="6039" y="7211"/>
              <a:chExt cx="2706" cy="533"/>
            </a:xfrm>
          </p:grpSpPr>
          <p:sp>
            <p:nvSpPr>
              <p:cNvPr id="1955" name="Oval 70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2" name="Oval 70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3" name="Oval 70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4" name="Oval 70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6" name="Oval 70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982" name="Oval 674"/>
            <p:cNvSpPr>
              <a:spLocks noChangeArrowheads="1"/>
            </p:cNvSpPr>
            <p:nvPr/>
          </p:nvSpPr>
          <p:spPr bwMode="auto">
            <a:xfrm>
              <a:off x="3356992" y="336882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3" name="Oval 673"/>
            <p:cNvSpPr>
              <a:spLocks noChangeArrowheads="1"/>
            </p:cNvSpPr>
            <p:nvPr/>
          </p:nvSpPr>
          <p:spPr bwMode="auto">
            <a:xfrm>
              <a:off x="3431604" y="338469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4" name="Oval 672"/>
            <p:cNvSpPr>
              <a:spLocks noChangeArrowheads="1"/>
            </p:cNvSpPr>
            <p:nvPr/>
          </p:nvSpPr>
          <p:spPr bwMode="auto">
            <a:xfrm>
              <a:off x="3251283" y="3872880"/>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5" name="Oval 671"/>
            <p:cNvSpPr>
              <a:spLocks noChangeArrowheads="1"/>
            </p:cNvSpPr>
            <p:nvPr/>
          </p:nvSpPr>
          <p:spPr bwMode="auto">
            <a:xfrm>
              <a:off x="3501008" y="3872880"/>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6" name="Oval 670"/>
            <p:cNvSpPr>
              <a:spLocks noChangeArrowheads="1"/>
            </p:cNvSpPr>
            <p:nvPr/>
          </p:nvSpPr>
          <p:spPr bwMode="auto">
            <a:xfrm>
              <a:off x="3638104" y="3891031"/>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513" name="Group 667"/>
            <p:cNvGrpSpPr>
              <a:grpSpLocks/>
            </p:cNvGrpSpPr>
            <p:nvPr/>
          </p:nvGrpSpPr>
          <p:grpSpPr bwMode="auto">
            <a:xfrm rot="20417155" flipH="1">
              <a:off x="3425254" y="3476774"/>
              <a:ext cx="190500" cy="314325"/>
              <a:chOff x="6615" y="2807"/>
              <a:chExt cx="372" cy="582"/>
            </a:xfrm>
          </p:grpSpPr>
          <p:sp>
            <p:nvSpPr>
              <p:cNvPr id="1988" name="Arc 669"/>
              <p:cNvSpPr>
                <a:spLocks/>
              </p:cNvSpPr>
              <p:nvPr/>
            </p:nvSpPr>
            <p:spPr bwMode="auto">
              <a:xfrm rot="1281052">
                <a:off x="6615" y="2807"/>
                <a:ext cx="372" cy="456"/>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89" name="AutoShape 668"/>
              <p:cNvSpPr>
                <a:spLocks noChangeArrowheads="1"/>
              </p:cNvSpPr>
              <p:nvPr/>
            </p:nvSpPr>
            <p:spPr bwMode="auto">
              <a:xfrm rot="12106539" flipH="1">
                <a:off x="6849" y="3287"/>
                <a:ext cx="66" cy="102"/>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991" name="Oval 665"/>
            <p:cNvSpPr>
              <a:spLocks noChangeArrowheads="1"/>
            </p:cNvSpPr>
            <p:nvPr/>
          </p:nvSpPr>
          <p:spPr bwMode="auto">
            <a:xfrm>
              <a:off x="3212976" y="387288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16" name="Gruppieren 2033"/>
          <p:cNvGrpSpPr/>
          <p:nvPr/>
        </p:nvGrpSpPr>
        <p:grpSpPr>
          <a:xfrm>
            <a:off x="2708920" y="6249144"/>
            <a:ext cx="1620000" cy="1620000"/>
            <a:chOff x="4581758" y="6485312"/>
            <a:chExt cx="1620000" cy="1620000"/>
          </a:xfrm>
        </p:grpSpPr>
        <p:sp>
          <p:nvSpPr>
            <p:cNvPr id="1884" name="Rectangle 772"/>
            <p:cNvSpPr>
              <a:spLocks noChangeArrowheads="1"/>
            </p:cNvSpPr>
            <p:nvPr/>
          </p:nvSpPr>
          <p:spPr bwMode="auto">
            <a:xfrm>
              <a:off x="4581758" y="648531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519" name="Group 755"/>
            <p:cNvGrpSpPr>
              <a:grpSpLocks/>
            </p:cNvGrpSpPr>
            <p:nvPr/>
          </p:nvGrpSpPr>
          <p:grpSpPr bwMode="auto">
            <a:xfrm>
              <a:off x="4763688" y="7767039"/>
              <a:ext cx="1389392" cy="288433"/>
              <a:chOff x="6039" y="7211"/>
              <a:chExt cx="2706" cy="533"/>
            </a:xfrm>
          </p:grpSpPr>
          <p:sp>
            <p:nvSpPr>
              <p:cNvPr id="1899" name="Oval 76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0" name="Oval 75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1" name="Oval 75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2" name="Oval 75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3" name="Oval 75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0" name="Group 733"/>
            <p:cNvGrpSpPr>
              <a:grpSpLocks/>
            </p:cNvGrpSpPr>
            <p:nvPr/>
          </p:nvGrpSpPr>
          <p:grpSpPr bwMode="auto">
            <a:xfrm>
              <a:off x="5136704" y="7332584"/>
              <a:ext cx="238125" cy="203200"/>
              <a:chOff x="5581" y="11683"/>
              <a:chExt cx="425" cy="346"/>
            </a:xfrm>
          </p:grpSpPr>
          <p:sp>
            <p:nvSpPr>
              <p:cNvPr id="1921" name="Oval 736"/>
              <p:cNvSpPr>
                <a:spLocks noChangeArrowheads="1"/>
              </p:cNvSpPr>
              <p:nvPr/>
            </p:nvSpPr>
            <p:spPr bwMode="auto">
              <a:xfrm rot="11246517">
                <a:off x="5581" y="11683"/>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2" name="Oval 735"/>
              <p:cNvSpPr>
                <a:spLocks noChangeArrowheads="1"/>
              </p:cNvSpPr>
              <p:nvPr/>
            </p:nvSpPr>
            <p:spPr bwMode="auto">
              <a:xfrm rot="11246517">
                <a:off x="5617" y="11737"/>
                <a:ext cx="292" cy="29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3" name="Oval 734"/>
              <p:cNvSpPr>
                <a:spLocks noChangeArrowheads="1"/>
              </p:cNvSpPr>
              <p:nvPr/>
            </p:nvSpPr>
            <p:spPr bwMode="auto">
              <a:xfrm rot="11246517">
                <a:off x="5829" y="11744"/>
                <a:ext cx="177" cy="17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924" name="Oval 732"/>
            <p:cNvSpPr>
              <a:spLocks noChangeArrowheads="1"/>
            </p:cNvSpPr>
            <p:nvPr/>
          </p:nvSpPr>
          <p:spPr bwMode="auto">
            <a:xfrm rot="7398264">
              <a:off x="5631210" y="6927204"/>
              <a:ext cx="103188" cy="95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5" name="Oval 731"/>
            <p:cNvSpPr>
              <a:spLocks noChangeArrowheads="1"/>
            </p:cNvSpPr>
            <p:nvPr/>
          </p:nvSpPr>
          <p:spPr bwMode="auto">
            <a:xfrm rot="7398264">
              <a:off x="5688360" y="6892279"/>
              <a:ext cx="171450" cy="163512"/>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6" name="Line 730"/>
            <p:cNvSpPr>
              <a:spLocks noChangeShapeType="1"/>
            </p:cNvSpPr>
            <p:nvPr/>
          </p:nvSpPr>
          <p:spPr bwMode="auto">
            <a:xfrm flipV="1">
              <a:off x="5216079" y="7556421"/>
              <a:ext cx="25400" cy="142875"/>
            </a:xfrm>
            <a:prstGeom prst="line">
              <a:avLst/>
            </a:prstGeom>
            <a:noFill/>
            <a:ln w="9525">
              <a:solidFill>
                <a:srgbClr val="000000"/>
              </a:solidFill>
              <a:round/>
              <a:headEnd/>
              <a:tailEnd type="triangle" w="sm" len="sm"/>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31" name="Oval 725"/>
            <p:cNvSpPr>
              <a:spLocks noChangeArrowheads="1"/>
            </p:cNvSpPr>
            <p:nvPr/>
          </p:nvSpPr>
          <p:spPr bwMode="auto">
            <a:xfrm flipH="1">
              <a:off x="5638354" y="7186534"/>
              <a:ext cx="163512"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2" name="Oval 724"/>
            <p:cNvSpPr>
              <a:spLocks noChangeArrowheads="1"/>
            </p:cNvSpPr>
            <p:nvPr/>
          </p:nvSpPr>
          <p:spPr bwMode="auto">
            <a:xfrm flipH="1">
              <a:off x="5519291" y="7275434"/>
              <a:ext cx="163513" cy="17462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1521" name="Group 721"/>
            <p:cNvGrpSpPr>
              <a:grpSpLocks/>
            </p:cNvGrpSpPr>
            <p:nvPr/>
          </p:nvGrpSpPr>
          <p:grpSpPr bwMode="auto">
            <a:xfrm rot="1432737">
              <a:off x="5589141" y="7394496"/>
              <a:ext cx="209550" cy="204788"/>
              <a:chOff x="10172" y="14942"/>
              <a:chExt cx="409" cy="380"/>
            </a:xfrm>
          </p:grpSpPr>
          <p:sp>
            <p:nvSpPr>
              <p:cNvPr id="1934" name="Arc 723"/>
              <p:cNvSpPr>
                <a:spLocks/>
              </p:cNvSpPr>
              <p:nvPr/>
            </p:nvSpPr>
            <p:spPr bwMode="auto">
              <a:xfrm rot="-133944">
                <a:off x="10172" y="14942"/>
                <a:ext cx="372" cy="34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35" name="AutoShape 722"/>
              <p:cNvSpPr>
                <a:spLocks noChangeArrowheads="1"/>
              </p:cNvSpPr>
              <p:nvPr/>
            </p:nvSpPr>
            <p:spPr bwMode="auto">
              <a:xfrm rot="10691543" flipH="1">
                <a:off x="10515" y="15245"/>
                <a:ext cx="66" cy="7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936" name="Oval 720"/>
            <p:cNvSpPr>
              <a:spLocks noChangeArrowheads="1"/>
            </p:cNvSpPr>
            <p:nvPr/>
          </p:nvSpPr>
          <p:spPr bwMode="auto">
            <a:xfrm rot="7398264">
              <a:off x="5751860" y="6827192"/>
              <a:ext cx="103187" cy="95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99" name="Gruppieren 198"/>
          <p:cNvGrpSpPr/>
          <p:nvPr/>
        </p:nvGrpSpPr>
        <p:grpSpPr>
          <a:xfrm>
            <a:off x="260648" y="2384053"/>
            <a:ext cx="6336704" cy="336699"/>
            <a:chOff x="260648" y="992560"/>
            <a:chExt cx="6336704" cy="336699"/>
          </a:xfrm>
        </p:grpSpPr>
        <p:sp>
          <p:nvSpPr>
            <p:cNvPr id="3" name="Textfeld 2"/>
            <p:cNvSpPr txBox="1"/>
            <p:nvPr/>
          </p:nvSpPr>
          <p:spPr>
            <a:xfrm>
              <a:off x="260648" y="1041227"/>
              <a:ext cx="6336704" cy="276999"/>
            </a:xfrm>
            <a:prstGeom prst="rect">
              <a:avLst/>
            </a:prstGeom>
            <a:noFill/>
          </p:spPr>
          <p:txBody>
            <a:bodyPr wrap="square" rtlCol="0">
              <a:spAutoFit/>
            </a:bodyPr>
            <a:lstStyle/>
            <a:p>
              <a:r>
                <a:rPr lang="de-DE" sz="1200" b="1" dirty="0" smtClean="0"/>
                <a:t>Legende:            </a:t>
              </a:r>
              <a:r>
                <a:rPr lang="de-DE" sz="1200" dirty="0" smtClean="0"/>
                <a:t>Sauerstoffmolekül 	Wasserstoffmolekül	         Platinoberfläche</a:t>
              </a:r>
              <a:endParaRPr lang="de-DE" sz="1200" dirty="0"/>
            </a:p>
          </p:txBody>
        </p:sp>
        <p:grpSp>
          <p:nvGrpSpPr>
            <p:cNvPr id="1522" name="Gruppieren 10"/>
            <p:cNvGrpSpPr/>
            <p:nvPr/>
          </p:nvGrpSpPr>
          <p:grpSpPr>
            <a:xfrm>
              <a:off x="980728" y="1069557"/>
              <a:ext cx="278613" cy="259702"/>
              <a:chOff x="1638219" y="2072680"/>
              <a:chExt cx="278613" cy="259702"/>
            </a:xfrm>
          </p:grpSpPr>
          <p:sp>
            <p:nvSpPr>
              <p:cNvPr id="462" name="Oval 62"/>
              <p:cNvSpPr>
                <a:spLocks noChangeArrowheads="1"/>
              </p:cNvSpPr>
              <p:nvPr/>
            </p:nvSpPr>
            <p:spPr bwMode="auto">
              <a:xfrm flipV="1">
                <a:off x="1638219" y="2160329"/>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3" name="Oval 61"/>
              <p:cNvSpPr>
                <a:spLocks noChangeArrowheads="1"/>
              </p:cNvSpPr>
              <p:nvPr/>
            </p:nvSpPr>
            <p:spPr bwMode="auto">
              <a:xfrm flipV="1">
                <a:off x="1754563" y="2072680"/>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3" name="Gruppieren 11"/>
            <p:cNvGrpSpPr/>
            <p:nvPr/>
          </p:nvGrpSpPr>
          <p:grpSpPr>
            <a:xfrm>
              <a:off x="2761203" y="1098157"/>
              <a:ext cx="163741" cy="159094"/>
              <a:chOff x="2898527" y="2159202"/>
              <a:chExt cx="163741" cy="159094"/>
            </a:xfrm>
          </p:grpSpPr>
          <p:sp>
            <p:nvSpPr>
              <p:cNvPr id="464" name="Oval 542"/>
              <p:cNvSpPr>
                <a:spLocks noChangeArrowheads="1"/>
              </p:cNvSpPr>
              <p:nvPr/>
            </p:nvSpPr>
            <p:spPr bwMode="auto">
              <a:xfrm flipH="1">
                <a:off x="2898527" y="2216696"/>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5" name="Oval 542"/>
              <p:cNvSpPr>
                <a:spLocks noChangeArrowheads="1"/>
              </p:cNvSpPr>
              <p:nvPr/>
            </p:nvSpPr>
            <p:spPr bwMode="auto">
              <a:xfrm flipH="1">
                <a:off x="2963843" y="2159202"/>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524" name="Gruppieren 13"/>
            <p:cNvGrpSpPr/>
            <p:nvPr/>
          </p:nvGrpSpPr>
          <p:grpSpPr>
            <a:xfrm>
              <a:off x="4630100" y="992560"/>
              <a:ext cx="560122" cy="282035"/>
              <a:chOff x="5029118" y="1996558"/>
              <a:chExt cx="560122" cy="282035"/>
            </a:xfrm>
          </p:grpSpPr>
          <p:sp>
            <p:nvSpPr>
              <p:cNvPr id="467" name="Oval 106"/>
              <p:cNvSpPr>
                <a:spLocks noChangeArrowheads="1"/>
              </p:cNvSpPr>
              <p:nvPr/>
            </p:nvSpPr>
            <p:spPr bwMode="auto">
              <a:xfrm>
                <a:off x="5029118" y="1996558"/>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8" name="Oval 105"/>
              <p:cNvSpPr>
                <a:spLocks noChangeArrowheads="1"/>
              </p:cNvSpPr>
              <p:nvPr/>
            </p:nvSpPr>
            <p:spPr bwMode="auto">
              <a:xfrm>
                <a:off x="5310709" y="2003054"/>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nvGrpSpPr>
          <p:cNvPr id="340" name="Gruppieren 339"/>
          <p:cNvGrpSpPr/>
          <p:nvPr/>
        </p:nvGrpSpPr>
        <p:grpSpPr>
          <a:xfrm>
            <a:off x="4869160" y="4520952"/>
            <a:ext cx="1620000" cy="1620000"/>
            <a:chOff x="4869160" y="4520952"/>
            <a:chExt cx="1620000" cy="1620000"/>
          </a:xfrm>
        </p:grpSpPr>
        <p:sp>
          <p:nvSpPr>
            <p:cNvPr id="1169" name="Rectangle 167"/>
            <p:cNvSpPr>
              <a:spLocks noChangeArrowheads="1"/>
            </p:cNvSpPr>
            <p:nvPr/>
          </p:nvSpPr>
          <p:spPr bwMode="auto">
            <a:xfrm>
              <a:off x="4869160" y="4520952"/>
              <a:ext cx="1620000" cy="1620000"/>
            </a:xfrm>
            <a:prstGeom prst="rect">
              <a:avLst/>
            </a:prstGeom>
            <a:solidFill>
              <a:srgbClr val="FFFFFF"/>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528" name="Group 150"/>
            <p:cNvGrpSpPr>
              <a:grpSpLocks/>
            </p:cNvGrpSpPr>
            <p:nvPr/>
          </p:nvGrpSpPr>
          <p:grpSpPr bwMode="auto">
            <a:xfrm>
              <a:off x="5057970" y="5803603"/>
              <a:ext cx="1389392" cy="288433"/>
              <a:chOff x="6039" y="7211"/>
              <a:chExt cx="2706" cy="533"/>
            </a:xfrm>
          </p:grpSpPr>
          <p:sp>
            <p:nvSpPr>
              <p:cNvPr id="1184" name="Oval 155"/>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5" name="Oval 154"/>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6" name="Oval 153"/>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7" name="Oval 152"/>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8" name="Oval 151"/>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214" name="Oval 122"/>
            <p:cNvSpPr>
              <a:spLocks noChangeArrowheads="1"/>
            </p:cNvSpPr>
            <p:nvPr/>
          </p:nvSpPr>
          <p:spPr bwMode="auto">
            <a:xfrm>
              <a:off x="5409976" y="556049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5" name="Oval 121"/>
            <p:cNvSpPr>
              <a:spLocks noChangeArrowheads="1"/>
            </p:cNvSpPr>
            <p:nvPr/>
          </p:nvSpPr>
          <p:spPr bwMode="auto">
            <a:xfrm>
              <a:off x="5641751" y="560494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6" name="Line 120"/>
            <p:cNvSpPr>
              <a:spLocks noChangeShapeType="1"/>
            </p:cNvSpPr>
            <p:nvPr/>
          </p:nvSpPr>
          <p:spPr bwMode="auto">
            <a:xfrm>
              <a:off x="5578251" y="5652568"/>
              <a:ext cx="65087" cy="174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19" name="Line 117"/>
            <p:cNvSpPr>
              <a:spLocks noChangeShapeType="1"/>
            </p:cNvSpPr>
            <p:nvPr/>
          </p:nvSpPr>
          <p:spPr bwMode="auto">
            <a:xfrm>
              <a:off x="5706839" y="5773216"/>
              <a:ext cx="3175" cy="115888"/>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20" name="Line 116"/>
            <p:cNvSpPr>
              <a:spLocks noChangeShapeType="1"/>
            </p:cNvSpPr>
            <p:nvPr/>
          </p:nvSpPr>
          <p:spPr bwMode="auto">
            <a:xfrm>
              <a:off x="5476651" y="5731941"/>
              <a:ext cx="0" cy="106363"/>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sp>
        <p:nvSpPr>
          <p:cNvPr id="474" name="Titel 473"/>
          <p:cNvSpPr>
            <a:spLocks noGrp="1"/>
          </p:cNvSpPr>
          <p:nvPr>
            <p:ph type="title"/>
          </p:nvPr>
        </p:nvSpPr>
        <p:spPr/>
        <p:txBody>
          <a:bodyPr>
            <a:normAutofit fontScale="90000"/>
          </a:bodyPr>
          <a:lstStyle/>
          <a:p>
            <a:r>
              <a:rPr lang="de-DE" dirty="0" smtClean="0"/>
              <a:t>Katalyse</a:t>
            </a:r>
            <a:endParaRPr lang="de-DE" dirty="0"/>
          </a:p>
        </p:txBody>
      </p:sp>
      <p:sp>
        <p:nvSpPr>
          <p:cNvPr id="331" name="Textfeld 330"/>
          <p:cNvSpPr txBox="1"/>
          <p:nvPr/>
        </p:nvSpPr>
        <p:spPr>
          <a:xfrm>
            <a:off x="549275" y="416496"/>
            <a:ext cx="5760045" cy="369332"/>
          </a:xfrm>
          <a:prstGeom prst="rect">
            <a:avLst/>
          </a:prstGeom>
          <a:noFill/>
        </p:spPr>
        <p:txBody>
          <a:bodyPr wrap="square" rtlCol="0">
            <a:spAutoFit/>
          </a:bodyPr>
          <a:lstStyle/>
          <a:p>
            <a:pPr algn="ctr"/>
            <a:r>
              <a:rPr lang="de-DE" dirty="0" smtClean="0">
                <a:latin typeface="Arial" pitchFamily="34" charset="0"/>
                <a:cs typeface="Arial" pitchFamily="34" charset="0"/>
              </a:rPr>
              <a:t>Vorlage für Kärtchen, </a:t>
            </a:r>
            <a:r>
              <a:rPr lang="de-DE" dirty="0" smtClean="0">
                <a:solidFill>
                  <a:srgbClr val="00FF00"/>
                </a:solidFill>
                <a:latin typeface="Arial" pitchFamily="34" charset="0"/>
                <a:cs typeface="Arial" pitchFamily="34" charset="0"/>
              </a:rPr>
              <a:t>Vorderseite, einfach</a:t>
            </a:r>
            <a:endParaRPr lang="de-DE" dirty="0">
              <a:solidFill>
                <a:srgbClr val="00FF00"/>
              </a:solidFill>
              <a:latin typeface="Arial" pitchFamily="34" charset="0"/>
              <a:cs typeface="Arial" pitchFamily="34" charset="0"/>
            </a:endParaRPr>
          </a:p>
        </p:txBody>
      </p:sp>
      <p:sp>
        <p:nvSpPr>
          <p:cNvPr id="200" name="Textfeld 199"/>
          <p:cNvSpPr txBox="1"/>
          <p:nvPr/>
        </p:nvSpPr>
        <p:spPr>
          <a:xfrm>
            <a:off x="260648" y="791052"/>
            <a:ext cx="6336704" cy="1569660"/>
          </a:xfrm>
          <a:prstGeom prst="rect">
            <a:avLst/>
          </a:prstGeom>
          <a:noFill/>
        </p:spPr>
        <p:txBody>
          <a:bodyPr wrap="square" rtlCol="0">
            <a:spAutoFit/>
          </a:bodyPr>
          <a:lstStyle/>
          <a:p>
            <a:r>
              <a:rPr lang="de-DE" sz="1200" b="1" dirty="0" smtClean="0">
                <a:latin typeface="Arial" pitchFamily="34" charset="0"/>
                <a:cs typeface="Arial" pitchFamily="34" charset="0"/>
              </a:rPr>
              <a:t>Arbeitsauftrag: </a:t>
            </a:r>
            <a:r>
              <a:rPr lang="de-DE" sz="1200" dirty="0" smtClean="0">
                <a:latin typeface="Arial" pitchFamily="34" charset="0"/>
                <a:cs typeface="Arial" pitchFamily="34" charset="0"/>
              </a:rPr>
              <a:t>schneide die Einzelbilder aus und bringe sie in die richtige Reihenfolge. Klebe sie (nach Rücksprache mit dem Lehrer) anschließend in dein Heft und formuliere zu jedem Bild einen Satz zur Beschreibung. Nutze dazu folgende Begriffe:  </a:t>
            </a:r>
          </a:p>
          <a:p>
            <a:r>
              <a:rPr lang="de-DE" sz="1200" dirty="0">
                <a:latin typeface="Arial" pitchFamily="34" charset="0"/>
                <a:cs typeface="Arial" pitchFamily="34" charset="0"/>
              </a:rPr>
              <a:t> </a:t>
            </a:r>
            <a:r>
              <a:rPr lang="de-DE" sz="1200" dirty="0" smtClean="0">
                <a:latin typeface="Arial" pitchFamily="34" charset="0"/>
                <a:cs typeface="Arial" pitchFamily="34" charset="0"/>
              </a:rPr>
              <a:t>                - Adsorption (= Anheftung)	- auftreffen</a:t>
            </a:r>
          </a:p>
          <a:p>
            <a:r>
              <a:rPr lang="de-DE" sz="1200" dirty="0">
                <a:latin typeface="Arial" pitchFamily="34" charset="0"/>
                <a:cs typeface="Arial" pitchFamily="34" charset="0"/>
              </a:rPr>
              <a:t> </a:t>
            </a:r>
            <a:r>
              <a:rPr lang="de-DE" sz="1200" dirty="0" smtClean="0">
                <a:latin typeface="Arial" pitchFamily="34" charset="0"/>
                <a:cs typeface="Arial" pitchFamily="34" charset="0"/>
              </a:rPr>
              <a:t>                - Desorption (= Ablösung)	- ausbilden</a:t>
            </a:r>
          </a:p>
          <a:p>
            <a:r>
              <a:rPr lang="de-DE" sz="1200" dirty="0" smtClean="0">
                <a:latin typeface="Arial" pitchFamily="34" charset="0"/>
                <a:cs typeface="Arial" pitchFamily="34" charset="0"/>
              </a:rPr>
              <a:t>                 - Bindung		- lockern</a:t>
            </a:r>
          </a:p>
          <a:p>
            <a:r>
              <a:rPr lang="de-DE" sz="1200" dirty="0">
                <a:latin typeface="Arial" pitchFamily="34" charset="0"/>
                <a:cs typeface="Arial" pitchFamily="34" charset="0"/>
              </a:rPr>
              <a:t> </a:t>
            </a:r>
            <a:r>
              <a:rPr lang="de-DE" sz="1200" dirty="0" smtClean="0">
                <a:latin typeface="Arial" pitchFamily="34" charset="0"/>
                <a:cs typeface="Arial" pitchFamily="34" charset="0"/>
              </a:rPr>
              <a:t>                - Wechselwirkung	- lösen</a:t>
            </a:r>
          </a:p>
          <a:p>
            <a:r>
              <a:rPr lang="de-DE" sz="1200" dirty="0">
                <a:latin typeface="Arial" pitchFamily="34" charset="0"/>
                <a:cs typeface="Arial" pitchFamily="34" charset="0"/>
              </a:rPr>
              <a:t> </a:t>
            </a:r>
            <a:r>
              <a:rPr lang="de-DE" sz="1200" dirty="0" smtClean="0">
                <a:latin typeface="Arial" pitchFamily="34" charset="0"/>
                <a:cs typeface="Arial" pitchFamily="34" charset="0"/>
              </a:rPr>
              <a:t>                - </a:t>
            </a:r>
            <a:r>
              <a:rPr lang="de-DE" sz="1200" dirty="0" err="1" smtClean="0">
                <a:latin typeface="Arial" pitchFamily="34" charset="0"/>
                <a:cs typeface="Arial" pitchFamily="34" charset="0"/>
              </a:rPr>
              <a:t>Hydroxyl</a:t>
            </a:r>
            <a:r>
              <a:rPr lang="de-DE" sz="1200" dirty="0" smtClean="0">
                <a:latin typeface="Arial" pitchFamily="34" charset="0"/>
                <a:cs typeface="Arial" pitchFamily="34" charset="0"/>
              </a:rPr>
              <a:t>-Radikal	- eingehen</a:t>
            </a:r>
          </a:p>
        </p:txBody>
      </p:sp>
    </p:spTree>
    <p:extLst>
      <p:ext uri="{BB962C8B-B14F-4D97-AF65-F5344CB8AC3E}">
        <p14:creationId xmlns:p14="http://schemas.microsoft.com/office/powerpoint/2010/main" xmlns="" val="1430582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1"/>
          <p:cNvSpPr>
            <a:spLocks noChangeArrowheads="1"/>
          </p:cNvSpPr>
          <p:nvPr/>
        </p:nvSpPr>
        <p:spPr bwMode="auto">
          <a:xfrm>
            <a:off x="0" y="17126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de-DE"/>
          </a:p>
        </p:txBody>
      </p:sp>
      <p:sp>
        <p:nvSpPr>
          <p:cNvPr id="12" name="Rectangle 15"/>
          <p:cNvSpPr>
            <a:spLocks noChangeArrowheads="1"/>
          </p:cNvSpPr>
          <p:nvPr/>
        </p:nvSpPr>
        <p:spPr bwMode="auto">
          <a:xfrm>
            <a:off x="0" y="13392150"/>
            <a:ext cx="6858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257300" algn="l"/>
                <a:tab pos="4343400" algn="l"/>
              </a:tabLst>
            </a:pP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2" name="Gruppieren 31"/>
          <p:cNvGrpSpPr/>
          <p:nvPr/>
        </p:nvGrpSpPr>
        <p:grpSpPr>
          <a:xfrm>
            <a:off x="116632" y="2792413"/>
            <a:ext cx="1908032" cy="1620000"/>
            <a:chOff x="260648" y="1887960"/>
            <a:chExt cx="1908032" cy="1620000"/>
          </a:xfrm>
        </p:grpSpPr>
        <p:sp>
          <p:nvSpPr>
            <p:cNvPr id="459" name="Rectangle 112"/>
            <p:cNvSpPr>
              <a:spLocks noChangeArrowheads="1"/>
            </p:cNvSpPr>
            <p:nvPr/>
          </p:nvSpPr>
          <p:spPr bwMode="auto">
            <a:xfrm>
              <a:off x="548680"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Sauerstoff-Moleküle aus der Luft treffen auf die Platin-Oberfläche und heften sich dort an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(Adsorption von Sauerstoff-Mole-</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külen</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3" name="Textfeld 2"/>
            <p:cNvSpPr txBox="1"/>
            <p:nvPr/>
          </p:nvSpPr>
          <p:spPr>
            <a:xfrm>
              <a:off x="260648" y="1919372"/>
              <a:ext cx="312906" cy="369332"/>
            </a:xfrm>
            <a:prstGeom prst="rect">
              <a:avLst/>
            </a:prstGeom>
            <a:noFill/>
          </p:spPr>
          <p:txBody>
            <a:bodyPr wrap="none" rtlCol="0">
              <a:spAutoFit/>
            </a:bodyPr>
            <a:lstStyle/>
            <a:p>
              <a:r>
                <a:rPr lang="de-DE" dirty="0" smtClean="0">
                  <a:latin typeface="Arial" pitchFamily="34" charset="0"/>
                  <a:cs typeface="Arial" pitchFamily="34" charset="0"/>
                </a:rPr>
                <a:t>1</a:t>
              </a:r>
              <a:endParaRPr lang="de-DE" dirty="0">
                <a:latin typeface="Arial" pitchFamily="34" charset="0"/>
                <a:cs typeface="Arial" pitchFamily="34" charset="0"/>
              </a:endParaRPr>
            </a:p>
          </p:txBody>
        </p:sp>
      </p:grpSp>
      <p:grpSp>
        <p:nvGrpSpPr>
          <p:cNvPr id="43" name="Gruppieren 42"/>
          <p:cNvGrpSpPr/>
          <p:nvPr/>
        </p:nvGrpSpPr>
        <p:grpSpPr>
          <a:xfrm>
            <a:off x="4437112" y="4521200"/>
            <a:ext cx="1921686" cy="1620000"/>
            <a:chOff x="2299402" y="1887960"/>
            <a:chExt cx="1921686" cy="1620000"/>
          </a:xfrm>
        </p:grpSpPr>
        <p:sp>
          <p:nvSpPr>
            <p:cNvPr id="460" name="Rectangle 112"/>
            <p:cNvSpPr>
              <a:spLocks noChangeArrowheads="1"/>
            </p:cNvSpPr>
            <p:nvPr/>
          </p:nvSpPr>
          <p:spPr bwMode="auto">
            <a:xfrm>
              <a:off x="2601088"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Bindung zwischen den Sauer-</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stoff</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-Atomen eines Moleküls wird infolge der Wechselwirkung mit der Elektronen-</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wolke</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der Platin-Atome gelockert.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19" name="Textfeld 18"/>
            <p:cNvSpPr txBox="1"/>
            <p:nvPr/>
          </p:nvSpPr>
          <p:spPr>
            <a:xfrm>
              <a:off x="2299402" y="1919372"/>
              <a:ext cx="312906" cy="369332"/>
            </a:xfrm>
            <a:prstGeom prst="rect">
              <a:avLst/>
            </a:prstGeom>
            <a:noFill/>
          </p:spPr>
          <p:txBody>
            <a:bodyPr wrap="none" rtlCol="0">
              <a:spAutoFit/>
            </a:bodyPr>
            <a:lstStyle/>
            <a:p>
              <a:r>
                <a:rPr lang="de-DE" dirty="0">
                  <a:latin typeface="Arial" pitchFamily="34" charset="0"/>
                  <a:cs typeface="Arial" pitchFamily="34" charset="0"/>
                </a:rPr>
                <a:t>2</a:t>
              </a:r>
            </a:p>
          </p:txBody>
        </p:sp>
      </p:grpSp>
      <p:grpSp>
        <p:nvGrpSpPr>
          <p:cNvPr id="33" name="Gruppieren 32"/>
          <p:cNvGrpSpPr/>
          <p:nvPr/>
        </p:nvGrpSpPr>
        <p:grpSpPr>
          <a:xfrm>
            <a:off x="4437112" y="2792413"/>
            <a:ext cx="1921686" cy="1620000"/>
            <a:chOff x="4351450" y="1887960"/>
            <a:chExt cx="1921686" cy="1620000"/>
          </a:xfrm>
        </p:grpSpPr>
        <p:sp>
          <p:nvSpPr>
            <p:cNvPr id="461" name="Rectangle 112"/>
            <p:cNvSpPr>
              <a:spLocks noChangeArrowheads="1"/>
            </p:cNvSpPr>
            <p:nvPr/>
          </p:nvSpPr>
          <p:spPr bwMode="auto">
            <a:xfrm>
              <a:off x="4653136"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Bindung zwischen den Sauerstoff-Atomen ist vollständig gelöst. Einzelne Sauerstoff-Atome sind an die Platin-Oberfläche adsorbiert.</a:t>
              </a:r>
              <a:endParaRPr kumimoji="0" lang="de-DE"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feld 19"/>
            <p:cNvSpPr txBox="1"/>
            <p:nvPr/>
          </p:nvSpPr>
          <p:spPr>
            <a:xfrm>
              <a:off x="4351450" y="1897282"/>
              <a:ext cx="312906" cy="369332"/>
            </a:xfrm>
            <a:prstGeom prst="rect">
              <a:avLst/>
            </a:prstGeom>
            <a:noFill/>
          </p:spPr>
          <p:txBody>
            <a:bodyPr wrap="none" rtlCol="0">
              <a:spAutoFit/>
            </a:bodyPr>
            <a:lstStyle/>
            <a:p>
              <a:r>
                <a:rPr lang="de-DE" dirty="0">
                  <a:latin typeface="Arial" pitchFamily="34" charset="0"/>
                  <a:cs typeface="Arial" pitchFamily="34" charset="0"/>
                </a:rPr>
                <a:t>3</a:t>
              </a:r>
            </a:p>
          </p:txBody>
        </p:sp>
      </p:grpSp>
      <p:grpSp>
        <p:nvGrpSpPr>
          <p:cNvPr id="35" name="Gruppieren 34"/>
          <p:cNvGrpSpPr/>
          <p:nvPr/>
        </p:nvGrpSpPr>
        <p:grpSpPr>
          <a:xfrm>
            <a:off x="2276872" y="4521200"/>
            <a:ext cx="1921686" cy="1620000"/>
            <a:chOff x="2299402" y="3904184"/>
            <a:chExt cx="1921686" cy="1620000"/>
          </a:xfrm>
        </p:grpSpPr>
        <p:sp>
          <p:nvSpPr>
            <p:cNvPr id="463" name="Rectangle 112"/>
            <p:cNvSpPr>
              <a:spLocks noChangeArrowheads="1"/>
            </p:cNvSpPr>
            <p:nvPr/>
          </p:nvSpPr>
          <p:spPr bwMode="auto">
            <a:xfrm>
              <a:off x="2601088"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Bindung zwischen den Wasserstoff-Atomen wird gelockert. Ein Wasserstoff-Atom kann so in Wechsel-</a:t>
              </a:r>
              <a:r>
                <a:rPr kumimoji="0" lang="de-DE"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wirkung</a:t>
              </a:r>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mit einem weiteren Sauerstoff-Atom treten.</a:t>
              </a:r>
              <a:endParaRPr kumimoji="0" lang="de-DE" sz="11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21" name="Textfeld 20"/>
            <p:cNvSpPr txBox="1"/>
            <p:nvPr/>
          </p:nvSpPr>
          <p:spPr>
            <a:xfrm>
              <a:off x="2299402" y="3935596"/>
              <a:ext cx="312906" cy="369332"/>
            </a:xfrm>
            <a:prstGeom prst="rect">
              <a:avLst/>
            </a:prstGeom>
            <a:noFill/>
          </p:spPr>
          <p:txBody>
            <a:bodyPr wrap="none" rtlCol="0">
              <a:spAutoFit/>
            </a:bodyPr>
            <a:lstStyle/>
            <a:p>
              <a:r>
                <a:rPr lang="de-DE" dirty="0">
                  <a:latin typeface="Arial" pitchFamily="34" charset="0"/>
                  <a:cs typeface="Arial" pitchFamily="34" charset="0"/>
                </a:rPr>
                <a:t>5</a:t>
              </a:r>
            </a:p>
          </p:txBody>
        </p:sp>
      </p:grpSp>
      <p:grpSp>
        <p:nvGrpSpPr>
          <p:cNvPr id="34" name="Gruppieren 33"/>
          <p:cNvGrpSpPr/>
          <p:nvPr/>
        </p:nvGrpSpPr>
        <p:grpSpPr>
          <a:xfrm>
            <a:off x="116632" y="7977188"/>
            <a:ext cx="1921686" cy="1620000"/>
            <a:chOff x="246994" y="3904184"/>
            <a:chExt cx="1921686" cy="1620000"/>
          </a:xfrm>
        </p:grpSpPr>
        <p:sp>
          <p:nvSpPr>
            <p:cNvPr id="464" name="Rectangle 112"/>
            <p:cNvSpPr>
              <a:spLocks noChangeArrowheads="1"/>
            </p:cNvSpPr>
            <p:nvPr/>
          </p:nvSpPr>
          <p:spPr bwMode="auto">
            <a:xfrm>
              <a:off x="548680"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Wasserstoff-Mole-</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küle</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treffen auf die Platin-Oberfläche. Sie treten in Wechselwirkung mit den Sauerstoff-Atomen.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22" name="Textfeld 21"/>
            <p:cNvSpPr txBox="1"/>
            <p:nvPr/>
          </p:nvSpPr>
          <p:spPr>
            <a:xfrm>
              <a:off x="246994" y="3935596"/>
              <a:ext cx="312906" cy="369332"/>
            </a:xfrm>
            <a:prstGeom prst="rect">
              <a:avLst/>
            </a:prstGeom>
            <a:noFill/>
          </p:spPr>
          <p:txBody>
            <a:bodyPr wrap="none" rtlCol="0">
              <a:spAutoFit/>
            </a:bodyPr>
            <a:lstStyle/>
            <a:p>
              <a:r>
                <a:rPr lang="de-DE" dirty="0">
                  <a:latin typeface="Arial" pitchFamily="34" charset="0"/>
                  <a:cs typeface="Arial" pitchFamily="34" charset="0"/>
                </a:rPr>
                <a:t>4</a:t>
              </a:r>
            </a:p>
          </p:txBody>
        </p:sp>
      </p:grpSp>
      <p:grpSp>
        <p:nvGrpSpPr>
          <p:cNvPr id="38" name="Gruppieren 37"/>
          <p:cNvGrpSpPr/>
          <p:nvPr/>
        </p:nvGrpSpPr>
        <p:grpSpPr>
          <a:xfrm>
            <a:off x="2276872" y="2792413"/>
            <a:ext cx="1921686" cy="1620000"/>
            <a:chOff x="246994" y="5884584"/>
            <a:chExt cx="1921686" cy="1620000"/>
          </a:xfrm>
        </p:grpSpPr>
        <p:sp>
          <p:nvSpPr>
            <p:cNvPr id="465" name="Rectangle 112"/>
            <p:cNvSpPr>
              <a:spLocks noChangeArrowheads="1"/>
            </p:cNvSpPr>
            <p:nvPr/>
          </p:nvSpPr>
          <p:spPr bwMode="auto">
            <a:xfrm>
              <a:off x="548680"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200" dirty="0">
                  <a:solidFill>
                    <a:prstClr val="black"/>
                  </a:solidFill>
                  <a:latin typeface="Arial" pitchFamily="34" charset="0"/>
                  <a:ea typeface="Times New Roman" pitchFamily="18" charset="0"/>
                  <a:cs typeface="Arial" pitchFamily="34" charset="0"/>
                </a:rPr>
                <a:t>Weitere Wasserstoff-Moleküle treffen auf der Platin-Oberfläche auf. Sie treten in Wechselwirkung mit den </a:t>
              </a:r>
              <a:r>
                <a:rPr lang="de-DE" sz="1200" dirty="0" err="1">
                  <a:solidFill>
                    <a:prstClr val="black"/>
                  </a:solidFill>
                  <a:latin typeface="Arial" pitchFamily="34" charset="0"/>
                  <a:ea typeface="Times New Roman" pitchFamily="18" charset="0"/>
                  <a:cs typeface="Arial" pitchFamily="34" charset="0"/>
                </a:rPr>
                <a:t>Hydroxyl</a:t>
              </a:r>
              <a:r>
                <a:rPr lang="de-DE" sz="1200" dirty="0">
                  <a:solidFill>
                    <a:prstClr val="black"/>
                  </a:solidFill>
                  <a:latin typeface="Arial" pitchFamily="34" charset="0"/>
                  <a:ea typeface="Times New Roman" pitchFamily="18" charset="0"/>
                  <a:cs typeface="Arial" pitchFamily="34" charset="0"/>
                </a:rPr>
                <a:t>-Radikalen</a:t>
              </a:r>
              <a:endParaRPr lang="de-DE" sz="12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23" name="Textfeld 22"/>
            <p:cNvSpPr txBox="1"/>
            <p:nvPr/>
          </p:nvSpPr>
          <p:spPr>
            <a:xfrm>
              <a:off x="246994" y="5889104"/>
              <a:ext cx="312906" cy="369332"/>
            </a:xfrm>
            <a:prstGeom prst="rect">
              <a:avLst/>
            </a:prstGeom>
            <a:noFill/>
          </p:spPr>
          <p:txBody>
            <a:bodyPr wrap="none" rtlCol="0">
              <a:spAutoFit/>
            </a:bodyPr>
            <a:lstStyle/>
            <a:p>
              <a:r>
                <a:rPr lang="de-DE" dirty="0">
                  <a:latin typeface="Arial" pitchFamily="34" charset="0"/>
                  <a:cs typeface="Arial" pitchFamily="34" charset="0"/>
                </a:rPr>
                <a:t>7</a:t>
              </a:r>
            </a:p>
          </p:txBody>
        </p:sp>
      </p:grpSp>
      <p:grpSp>
        <p:nvGrpSpPr>
          <p:cNvPr id="42" name="Gruppieren 41"/>
          <p:cNvGrpSpPr/>
          <p:nvPr/>
        </p:nvGrpSpPr>
        <p:grpSpPr>
          <a:xfrm>
            <a:off x="4403659" y="6248400"/>
            <a:ext cx="1944216" cy="1620000"/>
            <a:chOff x="2276872" y="5884584"/>
            <a:chExt cx="1944216" cy="1620000"/>
          </a:xfrm>
        </p:grpSpPr>
        <p:sp>
          <p:nvSpPr>
            <p:cNvPr id="466" name="Rectangle 112"/>
            <p:cNvSpPr>
              <a:spLocks noChangeArrowheads="1"/>
            </p:cNvSpPr>
            <p:nvPr/>
          </p:nvSpPr>
          <p:spPr bwMode="auto">
            <a:xfrm>
              <a:off x="2601088"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100" dirty="0">
                  <a:solidFill>
                    <a:prstClr val="black"/>
                  </a:solidFill>
                  <a:latin typeface="Arial" pitchFamily="34" charset="0"/>
                  <a:ea typeface="Times New Roman" pitchFamily="18" charset="0"/>
                  <a:cs typeface="Arial" pitchFamily="34" charset="0"/>
                </a:rPr>
                <a:t>Die </a:t>
              </a:r>
              <a:r>
                <a:rPr lang="de-DE" sz="1100" dirty="0" smtClean="0">
                  <a:solidFill>
                    <a:prstClr val="black"/>
                  </a:solidFill>
                  <a:latin typeface="Arial" pitchFamily="34" charset="0"/>
                  <a:ea typeface="Times New Roman" pitchFamily="18" charset="0"/>
                  <a:cs typeface="Arial" pitchFamily="34" charset="0"/>
                </a:rPr>
                <a:t>Bindung </a:t>
              </a:r>
              <a:r>
                <a:rPr lang="de-DE" sz="1100" dirty="0">
                  <a:solidFill>
                    <a:prstClr val="black"/>
                  </a:solidFill>
                  <a:latin typeface="Arial" pitchFamily="34" charset="0"/>
                  <a:ea typeface="Times New Roman" pitchFamily="18" charset="0"/>
                  <a:cs typeface="Arial" pitchFamily="34" charset="0"/>
                </a:rPr>
                <a:t>zwischen den </a:t>
              </a:r>
              <a:r>
                <a:rPr lang="de-DE" sz="1100" dirty="0" smtClean="0">
                  <a:solidFill>
                    <a:prstClr val="black"/>
                  </a:solidFill>
                  <a:latin typeface="Arial" pitchFamily="34" charset="0"/>
                  <a:ea typeface="Times New Roman" pitchFamily="18" charset="0"/>
                  <a:cs typeface="Arial" pitchFamily="34" charset="0"/>
                </a:rPr>
                <a:t>Wasserstoff-Atomen wird </a:t>
              </a:r>
              <a:r>
                <a:rPr lang="de-DE" sz="1100" dirty="0">
                  <a:solidFill>
                    <a:prstClr val="black"/>
                  </a:solidFill>
                  <a:latin typeface="Arial" pitchFamily="34" charset="0"/>
                  <a:ea typeface="Times New Roman" pitchFamily="18" charset="0"/>
                  <a:cs typeface="Arial" pitchFamily="34" charset="0"/>
                </a:rPr>
                <a:t>gelockert. Gleichzeitig wird eine </a:t>
              </a:r>
              <a:r>
                <a:rPr lang="de-DE" sz="1100" dirty="0" smtClean="0">
                  <a:solidFill>
                    <a:prstClr val="black"/>
                  </a:solidFill>
                  <a:latin typeface="Arial" pitchFamily="34" charset="0"/>
                  <a:ea typeface="Times New Roman" pitchFamily="18" charset="0"/>
                  <a:cs typeface="Arial" pitchFamily="34" charset="0"/>
                </a:rPr>
                <a:t>Bindung </a:t>
              </a:r>
              <a:r>
                <a:rPr lang="de-DE" sz="1100" dirty="0">
                  <a:solidFill>
                    <a:prstClr val="black"/>
                  </a:solidFill>
                  <a:latin typeface="Arial" pitchFamily="34" charset="0"/>
                  <a:ea typeface="Times New Roman" pitchFamily="18" charset="0"/>
                  <a:cs typeface="Arial" pitchFamily="34" charset="0"/>
                </a:rPr>
                <a:t>zwischen </a:t>
              </a:r>
              <a:r>
                <a:rPr lang="de-DE" sz="1100" dirty="0" smtClean="0">
                  <a:solidFill>
                    <a:prstClr val="black"/>
                  </a:solidFill>
                  <a:latin typeface="Arial" pitchFamily="34" charset="0"/>
                  <a:ea typeface="Times New Roman" pitchFamily="18" charset="0"/>
                  <a:cs typeface="Arial" pitchFamily="34" charset="0"/>
                </a:rPr>
                <a:t>Wasserstoff-Atomen </a:t>
              </a:r>
              <a:r>
                <a:rPr lang="de-DE" sz="1100" dirty="0">
                  <a:solidFill>
                    <a:prstClr val="black"/>
                  </a:solidFill>
                  <a:latin typeface="Arial" pitchFamily="34" charset="0"/>
                  <a:ea typeface="Times New Roman" pitchFamily="18" charset="0"/>
                  <a:cs typeface="Arial" pitchFamily="34" charset="0"/>
                </a:rPr>
                <a:t>und </a:t>
              </a:r>
              <a:r>
                <a:rPr lang="de-DE" sz="1100" dirty="0" smtClean="0">
                  <a:solidFill>
                    <a:prstClr val="black"/>
                  </a:solidFill>
                  <a:latin typeface="Arial" pitchFamily="34" charset="0"/>
                  <a:ea typeface="Times New Roman" pitchFamily="18" charset="0"/>
                  <a:cs typeface="Arial" pitchFamily="34" charset="0"/>
                </a:rPr>
                <a:t>Sauerstoff-Atomen ausgebildet</a:t>
              </a:r>
              <a:r>
                <a:rPr lang="de-DE" sz="1100" dirty="0">
                  <a:solidFill>
                    <a:prstClr val="black"/>
                  </a:solidFill>
                  <a:latin typeface="Arial" pitchFamily="34" charset="0"/>
                  <a:ea typeface="Times New Roman" pitchFamily="18" charset="0"/>
                  <a:cs typeface="Arial" pitchFamily="34" charset="0"/>
                </a:rPr>
                <a:t>.</a:t>
              </a:r>
              <a:endParaRPr lang="de-DE" sz="11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24" name="Textfeld 23"/>
            <p:cNvSpPr txBox="1"/>
            <p:nvPr/>
          </p:nvSpPr>
          <p:spPr>
            <a:xfrm>
              <a:off x="2276872" y="5889104"/>
              <a:ext cx="312906" cy="369332"/>
            </a:xfrm>
            <a:prstGeom prst="rect">
              <a:avLst/>
            </a:prstGeom>
            <a:noFill/>
          </p:spPr>
          <p:txBody>
            <a:bodyPr wrap="none" rtlCol="0">
              <a:spAutoFit/>
            </a:bodyPr>
            <a:lstStyle/>
            <a:p>
              <a:r>
                <a:rPr lang="de-DE" dirty="0">
                  <a:latin typeface="Arial" pitchFamily="34" charset="0"/>
                  <a:cs typeface="Arial" pitchFamily="34" charset="0"/>
                </a:rPr>
                <a:t>8</a:t>
              </a:r>
            </a:p>
          </p:txBody>
        </p:sp>
      </p:grpSp>
      <p:grpSp>
        <p:nvGrpSpPr>
          <p:cNvPr id="37" name="Gruppieren 36"/>
          <p:cNvGrpSpPr/>
          <p:nvPr/>
        </p:nvGrpSpPr>
        <p:grpSpPr>
          <a:xfrm>
            <a:off x="116632" y="4521200"/>
            <a:ext cx="1908032" cy="1620000"/>
            <a:chOff x="4365104" y="5884584"/>
            <a:chExt cx="1908032" cy="1620000"/>
          </a:xfrm>
        </p:grpSpPr>
        <p:sp>
          <p:nvSpPr>
            <p:cNvPr id="467" name="Rectangle 112"/>
            <p:cNvSpPr>
              <a:spLocks noChangeArrowheads="1"/>
            </p:cNvSpPr>
            <p:nvPr/>
          </p:nvSpPr>
          <p:spPr bwMode="auto">
            <a:xfrm>
              <a:off x="4653136"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200" dirty="0">
                  <a:latin typeface="Arial" pitchFamily="34" charset="0"/>
                  <a:ea typeface="Times New Roman" pitchFamily="18" charset="0"/>
                  <a:cs typeface="Arial" pitchFamily="34" charset="0"/>
                </a:rPr>
                <a:t>Es bilden sich Wassermoleküle.</a:t>
              </a:r>
              <a:endParaRPr lang="de-DE" sz="1200" dirty="0">
                <a:latin typeface="Arial" pitchFamily="34" charset="0"/>
                <a:cs typeface="Arial" pitchFamily="34" charset="0"/>
              </a:endParaRPr>
            </a:p>
            <a:p>
              <a:endParaRPr lang="de-DE" sz="1200" dirty="0">
                <a:latin typeface="Arial" pitchFamily="34" charset="0"/>
                <a:cs typeface="Arial" pitchFamily="34" charset="0"/>
              </a:endParaRPr>
            </a:p>
          </p:txBody>
        </p:sp>
        <p:sp>
          <p:nvSpPr>
            <p:cNvPr id="25" name="Textfeld 24"/>
            <p:cNvSpPr txBox="1"/>
            <p:nvPr/>
          </p:nvSpPr>
          <p:spPr>
            <a:xfrm>
              <a:off x="4365104" y="5889104"/>
              <a:ext cx="312906" cy="369332"/>
            </a:xfrm>
            <a:prstGeom prst="rect">
              <a:avLst/>
            </a:prstGeom>
            <a:noFill/>
          </p:spPr>
          <p:txBody>
            <a:bodyPr wrap="none" rtlCol="0">
              <a:spAutoFit/>
            </a:bodyPr>
            <a:lstStyle/>
            <a:p>
              <a:r>
                <a:rPr lang="de-DE" dirty="0" smtClean="0">
                  <a:latin typeface="Arial" pitchFamily="34" charset="0"/>
                  <a:cs typeface="Arial" pitchFamily="34" charset="0"/>
                </a:rPr>
                <a:t>9</a:t>
              </a:r>
              <a:endParaRPr lang="de-DE" dirty="0">
                <a:latin typeface="Arial" pitchFamily="34" charset="0"/>
                <a:cs typeface="Arial" pitchFamily="34" charset="0"/>
              </a:endParaRPr>
            </a:p>
          </p:txBody>
        </p:sp>
      </p:grpSp>
      <p:grpSp>
        <p:nvGrpSpPr>
          <p:cNvPr id="36" name="Gruppieren 35"/>
          <p:cNvGrpSpPr/>
          <p:nvPr/>
        </p:nvGrpSpPr>
        <p:grpSpPr>
          <a:xfrm>
            <a:off x="4437112" y="7977188"/>
            <a:ext cx="1921686" cy="1620000"/>
            <a:chOff x="4351450" y="3904184"/>
            <a:chExt cx="1921686" cy="1620000"/>
          </a:xfrm>
        </p:grpSpPr>
        <p:sp>
          <p:nvSpPr>
            <p:cNvPr id="462" name="Rectangle 112"/>
            <p:cNvSpPr>
              <a:spLocks noChangeArrowheads="1"/>
            </p:cNvSpPr>
            <p:nvPr/>
          </p:nvSpPr>
          <p:spPr bwMode="auto">
            <a:xfrm>
              <a:off x="4653136"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Atombindung zwischen den Wasser-</a:t>
              </a:r>
              <a:r>
                <a:rPr kumimoji="0" lang="de-DE"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stoff</a:t>
              </a:r>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-Atomen ist gelöst.</a:t>
              </a:r>
              <a:r>
                <a:rPr lang="de-DE" sz="1100" dirty="0">
                  <a:solidFill>
                    <a:prstClr val="black"/>
                  </a:solidFill>
                  <a:latin typeface="Arial" pitchFamily="34" charset="0"/>
                  <a:ea typeface="Times New Roman" pitchFamily="18" charset="0"/>
                  <a:cs typeface="Arial" pitchFamily="34" charset="0"/>
                </a:rPr>
                <a:t> </a:t>
              </a:r>
              <a:r>
                <a:rPr lang="de-DE" sz="1100" dirty="0" smtClean="0">
                  <a:solidFill>
                    <a:prstClr val="black"/>
                  </a:solidFill>
                  <a:latin typeface="Arial" pitchFamily="34" charset="0"/>
                  <a:ea typeface="Times New Roman" pitchFamily="18" charset="0"/>
                  <a:cs typeface="Arial" pitchFamily="34" charset="0"/>
                </a:rPr>
                <a:t>Es </a:t>
              </a:r>
              <a:r>
                <a:rPr lang="de-DE" sz="1100" dirty="0">
                  <a:solidFill>
                    <a:prstClr val="black"/>
                  </a:solidFill>
                  <a:latin typeface="Arial" pitchFamily="34" charset="0"/>
                  <a:ea typeface="Times New Roman" pitchFamily="18" charset="0"/>
                  <a:cs typeface="Arial" pitchFamily="34" charset="0"/>
                </a:rPr>
                <a:t>wurden </a:t>
              </a:r>
              <a:r>
                <a:rPr lang="de-DE" sz="1100" dirty="0" smtClean="0">
                  <a:solidFill>
                    <a:prstClr val="black"/>
                  </a:solidFill>
                  <a:latin typeface="Arial" pitchFamily="34" charset="0"/>
                  <a:ea typeface="Times New Roman" pitchFamily="18" charset="0"/>
                  <a:cs typeface="Arial" pitchFamily="34" charset="0"/>
                </a:rPr>
                <a:t>Bindungen </a:t>
              </a:r>
              <a:r>
                <a:rPr lang="de-DE" sz="1100" dirty="0">
                  <a:solidFill>
                    <a:prstClr val="black"/>
                  </a:solidFill>
                  <a:latin typeface="Arial" pitchFamily="34" charset="0"/>
                  <a:ea typeface="Times New Roman" pitchFamily="18" charset="0"/>
                  <a:cs typeface="Arial" pitchFamily="34" charset="0"/>
                </a:rPr>
                <a:t>zwischen </a:t>
              </a:r>
              <a:r>
                <a:rPr lang="de-DE" sz="1100" dirty="0" smtClean="0">
                  <a:solidFill>
                    <a:prstClr val="black"/>
                  </a:solidFill>
                  <a:latin typeface="Arial" pitchFamily="34" charset="0"/>
                  <a:ea typeface="Times New Roman" pitchFamily="18" charset="0"/>
                  <a:cs typeface="Arial" pitchFamily="34" charset="0"/>
                </a:rPr>
                <a:t>Wasserstoff- </a:t>
              </a:r>
              <a:r>
                <a:rPr lang="de-DE" sz="1100" dirty="0">
                  <a:solidFill>
                    <a:prstClr val="black"/>
                  </a:solidFill>
                  <a:latin typeface="Arial" pitchFamily="34" charset="0"/>
                  <a:ea typeface="Times New Roman" pitchFamily="18" charset="0"/>
                  <a:cs typeface="Arial" pitchFamily="34" charset="0"/>
                </a:rPr>
                <a:t>und Sauerstoff-Atomen geknüpft. Es liegen zwei </a:t>
              </a:r>
              <a:r>
                <a:rPr lang="de-DE" sz="1100" dirty="0" err="1" smtClean="0">
                  <a:solidFill>
                    <a:prstClr val="black"/>
                  </a:solidFill>
                  <a:latin typeface="Arial" pitchFamily="34" charset="0"/>
                  <a:ea typeface="Times New Roman" pitchFamily="18" charset="0"/>
                  <a:cs typeface="Arial" pitchFamily="34" charset="0"/>
                </a:rPr>
                <a:t>Hydroxyl</a:t>
              </a:r>
              <a:r>
                <a:rPr lang="de-DE" sz="1100" dirty="0" smtClean="0">
                  <a:solidFill>
                    <a:prstClr val="black"/>
                  </a:solidFill>
                  <a:latin typeface="Arial" pitchFamily="34" charset="0"/>
                  <a:ea typeface="Times New Roman" pitchFamily="18" charset="0"/>
                  <a:cs typeface="Arial" pitchFamily="34" charset="0"/>
                </a:rPr>
                <a:t>-Radikale </a:t>
              </a:r>
              <a:r>
                <a:rPr lang="de-DE" sz="1100" dirty="0">
                  <a:solidFill>
                    <a:prstClr val="black"/>
                  </a:solidFill>
                  <a:latin typeface="Arial" pitchFamily="34" charset="0"/>
                  <a:ea typeface="Times New Roman" pitchFamily="18" charset="0"/>
                  <a:cs typeface="Arial" pitchFamily="34" charset="0"/>
                </a:rPr>
                <a:t>vor.</a:t>
              </a:r>
              <a:endParaRPr lang="de-DE" sz="11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26" name="Textfeld 25"/>
            <p:cNvSpPr txBox="1"/>
            <p:nvPr/>
          </p:nvSpPr>
          <p:spPr>
            <a:xfrm>
              <a:off x="4351450" y="3935596"/>
              <a:ext cx="312906" cy="369332"/>
            </a:xfrm>
            <a:prstGeom prst="rect">
              <a:avLst/>
            </a:prstGeom>
            <a:noFill/>
          </p:spPr>
          <p:txBody>
            <a:bodyPr wrap="none" rtlCol="0">
              <a:spAutoFit/>
            </a:bodyPr>
            <a:lstStyle/>
            <a:p>
              <a:r>
                <a:rPr lang="de-DE" dirty="0" smtClean="0">
                  <a:latin typeface="Arial" pitchFamily="34" charset="0"/>
                  <a:cs typeface="Arial" pitchFamily="34" charset="0"/>
                </a:rPr>
                <a:t>6</a:t>
              </a:r>
              <a:endParaRPr lang="de-DE" dirty="0">
                <a:latin typeface="Arial" pitchFamily="34" charset="0"/>
                <a:cs typeface="Arial" pitchFamily="34" charset="0"/>
              </a:endParaRPr>
            </a:p>
          </p:txBody>
        </p:sp>
      </p:grpSp>
      <p:grpSp>
        <p:nvGrpSpPr>
          <p:cNvPr id="40" name="Gruppieren 39"/>
          <p:cNvGrpSpPr/>
          <p:nvPr/>
        </p:nvGrpSpPr>
        <p:grpSpPr>
          <a:xfrm>
            <a:off x="2132856" y="6248400"/>
            <a:ext cx="2052048" cy="1620000"/>
            <a:chOff x="4221088" y="7900808"/>
            <a:chExt cx="2052048" cy="1620000"/>
          </a:xfrm>
        </p:grpSpPr>
        <p:sp>
          <p:nvSpPr>
            <p:cNvPr id="468" name="Rectangle 112"/>
            <p:cNvSpPr>
              <a:spLocks noChangeArrowheads="1"/>
            </p:cNvSpPr>
            <p:nvPr/>
          </p:nvSpPr>
          <p:spPr bwMode="auto">
            <a:xfrm>
              <a:off x="4653136"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freien Adsorptionsplätze werden von Sauerstoff-Molekülen belegt.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27" name="Textfeld 26"/>
            <p:cNvSpPr txBox="1"/>
            <p:nvPr/>
          </p:nvSpPr>
          <p:spPr>
            <a:xfrm>
              <a:off x="4221088" y="7905328"/>
              <a:ext cx="441146" cy="369332"/>
            </a:xfrm>
            <a:prstGeom prst="rect">
              <a:avLst/>
            </a:prstGeom>
            <a:noFill/>
          </p:spPr>
          <p:txBody>
            <a:bodyPr wrap="none" rtlCol="0">
              <a:spAutoFit/>
            </a:bodyPr>
            <a:lstStyle/>
            <a:p>
              <a:r>
                <a:rPr lang="de-DE" dirty="0" smtClean="0">
                  <a:latin typeface="Arial" pitchFamily="34" charset="0"/>
                  <a:cs typeface="Arial" pitchFamily="34" charset="0"/>
                </a:rPr>
                <a:t>12</a:t>
              </a:r>
              <a:endParaRPr lang="de-DE" dirty="0">
                <a:latin typeface="Arial" pitchFamily="34" charset="0"/>
                <a:cs typeface="Arial" pitchFamily="34" charset="0"/>
              </a:endParaRPr>
            </a:p>
          </p:txBody>
        </p:sp>
      </p:grpSp>
      <p:grpSp>
        <p:nvGrpSpPr>
          <p:cNvPr id="41" name="Gruppieren 40"/>
          <p:cNvGrpSpPr/>
          <p:nvPr/>
        </p:nvGrpSpPr>
        <p:grpSpPr>
          <a:xfrm>
            <a:off x="2171411" y="7977336"/>
            <a:ext cx="2016224" cy="1620000"/>
            <a:chOff x="2204864" y="7900808"/>
            <a:chExt cx="2016224" cy="1620000"/>
          </a:xfrm>
        </p:grpSpPr>
        <p:sp>
          <p:nvSpPr>
            <p:cNvPr id="469" name="Rectangle 112"/>
            <p:cNvSpPr>
              <a:spLocks noChangeArrowheads="1"/>
            </p:cNvSpPr>
            <p:nvPr/>
          </p:nvSpPr>
          <p:spPr bwMode="auto">
            <a:xfrm>
              <a:off x="2601088"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Aufgrund geringer Wechselwirkung mit der Elektronenwolke der Platin-Atome lösen sich die Wassermoleküle von der Platin-Oberfläche ab (Desorption).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28" name="Textfeld 27"/>
            <p:cNvSpPr txBox="1"/>
            <p:nvPr/>
          </p:nvSpPr>
          <p:spPr>
            <a:xfrm>
              <a:off x="2204864" y="7905328"/>
              <a:ext cx="424027" cy="369332"/>
            </a:xfrm>
            <a:prstGeom prst="rect">
              <a:avLst/>
            </a:prstGeom>
            <a:noFill/>
          </p:spPr>
          <p:txBody>
            <a:bodyPr wrap="none" rtlCol="0">
              <a:spAutoFit/>
            </a:bodyPr>
            <a:lstStyle/>
            <a:p>
              <a:r>
                <a:rPr lang="de-DE" dirty="0" smtClean="0">
                  <a:latin typeface="Arial" pitchFamily="34" charset="0"/>
                  <a:cs typeface="Arial" pitchFamily="34" charset="0"/>
                </a:rPr>
                <a:t>11</a:t>
              </a:r>
              <a:endParaRPr lang="de-DE" dirty="0">
                <a:latin typeface="Arial" pitchFamily="34" charset="0"/>
                <a:cs typeface="Arial" pitchFamily="34" charset="0"/>
              </a:endParaRPr>
            </a:p>
          </p:txBody>
        </p:sp>
      </p:grpSp>
      <p:grpSp>
        <p:nvGrpSpPr>
          <p:cNvPr id="39" name="Gruppieren 38"/>
          <p:cNvGrpSpPr/>
          <p:nvPr/>
        </p:nvGrpSpPr>
        <p:grpSpPr>
          <a:xfrm>
            <a:off x="-27384" y="6248400"/>
            <a:ext cx="2052048" cy="1620000"/>
            <a:chOff x="116632" y="7900808"/>
            <a:chExt cx="2052048" cy="1620000"/>
          </a:xfrm>
        </p:grpSpPr>
        <p:sp>
          <p:nvSpPr>
            <p:cNvPr id="470" name="Rectangle 112"/>
            <p:cNvSpPr>
              <a:spLocks noChangeArrowheads="1"/>
            </p:cNvSpPr>
            <p:nvPr/>
          </p:nvSpPr>
          <p:spPr bwMode="auto">
            <a:xfrm>
              <a:off x="548680"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Platin-Oberfläche ist mit Wasser-Molekülen belegt.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11" name="Rectangle 12"/>
            <p:cNvSpPr>
              <a:spLocks noChangeArrowheads="1"/>
            </p:cNvSpPr>
            <p:nvPr/>
          </p:nvSpPr>
          <p:spPr bwMode="auto">
            <a:xfrm>
              <a:off x="1944216" y="818011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de-DE">
                <a:latin typeface="Arial" pitchFamily="34" charset="0"/>
                <a:cs typeface="Arial" pitchFamily="34" charset="0"/>
              </a:endParaRPr>
            </a:p>
          </p:txBody>
        </p:sp>
        <p:sp>
          <p:nvSpPr>
            <p:cNvPr id="29" name="Textfeld 28"/>
            <p:cNvSpPr txBox="1"/>
            <p:nvPr/>
          </p:nvSpPr>
          <p:spPr>
            <a:xfrm>
              <a:off x="116632" y="7905328"/>
              <a:ext cx="441146" cy="369332"/>
            </a:xfrm>
            <a:prstGeom prst="rect">
              <a:avLst/>
            </a:prstGeom>
            <a:noFill/>
          </p:spPr>
          <p:txBody>
            <a:bodyPr wrap="none" rtlCol="0">
              <a:spAutoFit/>
            </a:bodyPr>
            <a:lstStyle/>
            <a:p>
              <a:r>
                <a:rPr lang="de-DE" dirty="0" smtClean="0">
                  <a:latin typeface="Arial" pitchFamily="34" charset="0"/>
                  <a:cs typeface="Arial" pitchFamily="34" charset="0"/>
                </a:rPr>
                <a:t>10</a:t>
              </a:r>
              <a:endParaRPr lang="de-DE" dirty="0">
                <a:latin typeface="Arial" pitchFamily="34" charset="0"/>
                <a:cs typeface="Arial" pitchFamily="34" charset="0"/>
              </a:endParaRPr>
            </a:p>
          </p:txBody>
        </p:sp>
      </p:grpSp>
      <p:sp>
        <p:nvSpPr>
          <p:cNvPr id="30" name="Titel 29"/>
          <p:cNvSpPr>
            <a:spLocks noGrp="1"/>
          </p:cNvSpPr>
          <p:nvPr>
            <p:ph type="title"/>
          </p:nvPr>
        </p:nvSpPr>
        <p:spPr/>
        <p:txBody>
          <a:bodyPr/>
          <a:lstStyle/>
          <a:p>
            <a:r>
              <a:rPr lang="de-DE" dirty="0" smtClean="0"/>
              <a:t>Katalyse</a:t>
            </a:r>
            <a:endParaRPr lang="de-DE" dirty="0"/>
          </a:p>
        </p:txBody>
      </p:sp>
      <p:sp>
        <p:nvSpPr>
          <p:cNvPr id="31" name="Textfeld 30"/>
          <p:cNvSpPr txBox="1"/>
          <p:nvPr/>
        </p:nvSpPr>
        <p:spPr>
          <a:xfrm>
            <a:off x="1943919" y="416496"/>
            <a:ext cx="2924944" cy="646331"/>
          </a:xfrm>
          <a:prstGeom prst="rect">
            <a:avLst/>
          </a:prstGeom>
          <a:noFill/>
        </p:spPr>
        <p:txBody>
          <a:bodyPr wrap="square" rtlCol="0">
            <a:spAutoFit/>
          </a:bodyPr>
          <a:lstStyle/>
          <a:p>
            <a:pPr algn="ctr"/>
            <a:r>
              <a:rPr lang="de-DE" dirty="0" smtClean="0">
                <a:latin typeface="Arial" pitchFamily="34" charset="0"/>
                <a:cs typeface="Arial" pitchFamily="34" charset="0"/>
              </a:rPr>
              <a:t>Vorlage für Kärtchen</a:t>
            </a:r>
          </a:p>
          <a:p>
            <a:pPr algn="ctr"/>
            <a:r>
              <a:rPr lang="de-DE" b="1" dirty="0" smtClean="0">
                <a:solidFill>
                  <a:srgbClr val="FF0000"/>
                </a:solidFill>
                <a:latin typeface="Arial" pitchFamily="34" charset="0"/>
                <a:cs typeface="Arial" pitchFamily="34" charset="0"/>
              </a:rPr>
              <a:t>Rückseite</a:t>
            </a:r>
            <a:endParaRPr lang="de-DE"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2132487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7"/>
          <p:cNvGrpSpPr/>
          <p:nvPr/>
        </p:nvGrpSpPr>
        <p:grpSpPr>
          <a:xfrm>
            <a:off x="548680" y="2767788"/>
            <a:ext cx="1620000" cy="1620000"/>
            <a:chOff x="548680" y="2750601"/>
            <a:chExt cx="1620000" cy="1620000"/>
          </a:xfrm>
        </p:grpSpPr>
        <p:sp>
          <p:nvSpPr>
            <p:cNvPr id="1051" name="Rectangle 112"/>
            <p:cNvSpPr>
              <a:spLocks noChangeArrowheads="1"/>
            </p:cNvSpPr>
            <p:nvPr/>
          </p:nvSpPr>
          <p:spPr bwMode="auto">
            <a:xfrm>
              <a:off x="548680" y="2750601"/>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4" name="Gruppieren 6"/>
            <p:cNvGrpSpPr/>
            <p:nvPr/>
          </p:nvGrpSpPr>
          <p:grpSpPr>
            <a:xfrm>
              <a:off x="731906" y="3460561"/>
              <a:ext cx="1380410" cy="867454"/>
              <a:chOff x="731906" y="3460561"/>
              <a:chExt cx="1380410" cy="867454"/>
            </a:xfrm>
          </p:grpSpPr>
          <p:grpSp>
            <p:nvGrpSpPr>
              <p:cNvPr id="5" name="Group 95"/>
              <p:cNvGrpSpPr>
                <a:grpSpLocks/>
              </p:cNvGrpSpPr>
              <p:nvPr/>
            </p:nvGrpSpPr>
            <p:grpSpPr bwMode="auto">
              <a:xfrm>
                <a:off x="731906" y="4039484"/>
                <a:ext cx="1380410" cy="288531"/>
                <a:chOff x="6039" y="7211"/>
                <a:chExt cx="2706" cy="533"/>
              </a:xfrm>
            </p:grpSpPr>
            <p:sp>
              <p:nvSpPr>
                <p:cNvPr id="1095" name="Oval 10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6" name="Oval 9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7" name="Oval 9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8" name="Oval 9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9" name="Oval 9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6" name="Group 64"/>
              <p:cNvGrpSpPr>
                <a:grpSpLocks/>
              </p:cNvGrpSpPr>
              <p:nvPr/>
            </p:nvGrpSpPr>
            <p:grpSpPr bwMode="auto">
              <a:xfrm>
                <a:off x="1304260" y="3460561"/>
                <a:ext cx="275283" cy="259702"/>
                <a:chOff x="1947" y="2525"/>
                <a:chExt cx="540" cy="480"/>
              </a:xfrm>
            </p:grpSpPr>
            <p:sp>
              <p:nvSpPr>
                <p:cNvPr id="1064" name="Oval 66"/>
                <p:cNvSpPr>
                  <a:spLocks noChangeArrowheads="1"/>
                </p:cNvSpPr>
                <p:nvPr/>
              </p:nvSpPr>
              <p:spPr bwMode="auto">
                <a:xfrm>
                  <a:off x="1947" y="2525"/>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5" name="Oval 65"/>
                <p:cNvSpPr>
                  <a:spLocks noChangeArrowheads="1"/>
                </p:cNvSpPr>
                <p:nvPr/>
              </p:nvSpPr>
              <p:spPr bwMode="auto">
                <a:xfrm>
                  <a:off x="2169" y="2687"/>
                  <a:ext cx="318" cy="31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grpSp>
      <p:grpSp>
        <p:nvGrpSpPr>
          <p:cNvPr id="7" name="Gruppieren 333"/>
          <p:cNvGrpSpPr/>
          <p:nvPr/>
        </p:nvGrpSpPr>
        <p:grpSpPr>
          <a:xfrm>
            <a:off x="548680" y="4520952"/>
            <a:ext cx="1620000" cy="1620000"/>
            <a:chOff x="548680" y="4520952"/>
            <a:chExt cx="1620000" cy="1620000"/>
          </a:xfrm>
        </p:grpSpPr>
        <p:sp>
          <p:nvSpPr>
            <p:cNvPr id="1339" name="Rectangle 463"/>
            <p:cNvSpPr>
              <a:spLocks noChangeArrowheads="1"/>
            </p:cNvSpPr>
            <p:nvPr/>
          </p:nvSpPr>
          <p:spPr bwMode="auto">
            <a:xfrm>
              <a:off x="548680" y="4520952"/>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8" name="Group 445"/>
            <p:cNvGrpSpPr>
              <a:grpSpLocks/>
            </p:cNvGrpSpPr>
            <p:nvPr/>
          </p:nvGrpSpPr>
          <p:grpSpPr bwMode="auto">
            <a:xfrm>
              <a:off x="734541" y="5806128"/>
              <a:ext cx="1389392" cy="288433"/>
              <a:chOff x="6039" y="7211"/>
              <a:chExt cx="2706" cy="533"/>
            </a:xfrm>
          </p:grpSpPr>
          <p:sp>
            <p:nvSpPr>
              <p:cNvPr id="1355" name="Oval 450"/>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6" name="Oval 449"/>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7" name="Oval 448"/>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8" name="Oval 447"/>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9" name="Oval 446"/>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375" name="Oval 427"/>
            <p:cNvSpPr>
              <a:spLocks noChangeArrowheads="1"/>
            </p:cNvSpPr>
            <p:nvPr/>
          </p:nvSpPr>
          <p:spPr bwMode="auto">
            <a:xfrm>
              <a:off x="1056605" y="560354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6" name="Oval 426"/>
            <p:cNvSpPr>
              <a:spLocks noChangeArrowheads="1"/>
            </p:cNvSpPr>
            <p:nvPr/>
          </p:nvSpPr>
          <p:spPr bwMode="auto">
            <a:xfrm>
              <a:off x="1340768" y="560107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7" name="Oval 425"/>
            <p:cNvSpPr>
              <a:spLocks noChangeArrowheads="1"/>
            </p:cNvSpPr>
            <p:nvPr/>
          </p:nvSpPr>
          <p:spPr bwMode="auto">
            <a:xfrm>
              <a:off x="1110580" y="5644058"/>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8" name="Oval 424"/>
            <p:cNvSpPr>
              <a:spLocks noChangeArrowheads="1"/>
            </p:cNvSpPr>
            <p:nvPr/>
          </p:nvSpPr>
          <p:spPr bwMode="auto">
            <a:xfrm>
              <a:off x="1383631" y="5650284"/>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9" name="Oval 423"/>
            <p:cNvSpPr>
              <a:spLocks noChangeArrowheads="1"/>
            </p:cNvSpPr>
            <p:nvPr/>
          </p:nvSpPr>
          <p:spPr bwMode="auto">
            <a:xfrm>
              <a:off x="1242343" y="551070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1" name="Line 411"/>
            <p:cNvSpPr>
              <a:spLocks noChangeShapeType="1"/>
            </p:cNvSpPr>
            <p:nvPr/>
          </p:nvSpPr>
          <p:spPr bwMode="auto">
            <a:xfrm flipH="1">
              <a:off x="1235993" y="5607546"/>
              <a:ext cx="30162" cy="55562"/>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394" name="Oval 408"/>
            <p:cNvSpPr>
              <a:spLocks noChangeArrowheads="1"/>
            </p:cNvSpPr>
            <p:nvPr/>
          </p:nvSpPr>
          <p:spPr bwMode="auto">
            <a:xfrm>
              <a:off x="1507456" y="5623297"/>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9" name="Gruppieren 338"/>
          <p:cNvGrpSpPr/>
          <p:nvPr/>
        </p:nvGrpSpPr>
        <p:grpSpPr>
          <a:xfrm>
            <a:off x="4876844" y="4520952"/>
            <a:ext cx="1620000" cy="1620000"/>
            <a:chOff x="4876844" y="7977336"/>
            <a:chExt cx="1620000" cy="1620000"/>
          </a:xfrm>
        </p:grpSpPr>
        <p:sp>
          <p:nvSpPr>
            <p:cNvPr id="1458" name="Rectangle 646"/>
            <p:cNvSpPr>
              <a:spLocks noChangeArrowheads="1"/>
            </p:cNvSpPr>
            <p:nvPr/>
          </p:nvSpPr>
          <p:spPr bwMode="auto">
            <a:xfrm>
              <a:off x="4876844" y="7977336"/>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0" name="Group 629"/>
            <p:cNvGrpSpPr>
              <a:grpSpLocks/>
            </p:cNvGrpSpPr>
            <p:nvPr/>
          </p:nvGrpSpPr>
          <p:grpSpPr bwMode="auto">
            <a:xfrm>
              <a:off x="5064293" y="9273851"/>
              <a:ext cx="1389392" cy="288433"/>
              <a:chOff x="6039" y="7211"/>
              <a:chExt cx="2706" cy="533"/>
            </a:xfrm>
          </p:grpSpPr>
          <p:sp>
            <p:nvSpPr>
              <p:cNvPr id="1473" name="Oval 634"/>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4" name="Oval 633"/>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5" name="Oval 632"/>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6" name="Oval 631"/>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7" name="Oval 630"/>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503" name="Oval 601"/>
            <p:cNvSpPr>
              <a:spLocks noChangeArrowheads="1"/>
            </p:cNvSpPr>
            <p:nvPr/>
          </p:nvSpPr>
          <p:spPr bwMode="auto">
            <a:xfrm>
              <a:off x="5323009" y="8684504"/>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4" name="Oval 600"/>
            <p:cNvSpPr>
              <a:spLocks noChangeArrowheads="1"/>
            </p:cNvSpPr>
            <p:nvPr/>
          </p:nvSpPr>
          <p:spPr bwMode="auto">
            <a:xfrm>
              <a:off x="5413496" y="870990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5" name="Oval 599"/>
            <p:cNvSpPr>
              <a:spLocks noChangeArrowheads="1"/>
            </p:cNvSpPr>
            <p:nvPr/>
          </p:nvSpPr>
          <p:spPr bwMode="auto">
            <a:xfrm flipV="1">
              <a:off x="5373216" y="9112447"/>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6" name="Oval 598"/>
            <p:cNvSpPr>
              <a:spLocks noChangeArrowheads="1"/>
            </p:cNvSpPr>
            <p:nvPr/>
          </p:nvSpPr>
          <p:spPr bwMode="auto">
            <a:xfrm flipV="1">
              <a:off x="5708178" y="9125147"/>
              <a:ext cx="163513"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0" name="Oval 594"/>
            <p:cNvSpPr>
              <a:spLocks noChangeArrowheads="1"/>
            </p:cNvSpPr>
            <p:nvPr/>
          </p:nvSpPr>
          <p:spPr bwMode="auto">
            <a:xfrm>
              <a:off x="5789141" y="9066410"/>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1" name="Oval 593"/>
            <p:cNvSpPr>
              <a:spLocks noChangeArrowheads="1"/>
            </p:cNvSpPr>
            <p:nvPr/>
          </p:nvSpPr>
          <p:spPr bwMode="auto">
            <a:xfrm>
              <a:off x="5533553" y="9001322"/>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2" name="Line 592"/>
            <p:cNvSpPr>
              <a:spLocks noChangeShapeType="1"/>
            </p:cNvSpPr>
            <p:nvPr/>
          </p:nvSpPr>
          <p:spPr bwMode="auto">
            <a:xfrm flipV="1">
              <a:off x="5511328" y="9090222"/>
              <a:ext cx="38100" cy="41275"/>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11" name="Gruppieren 336"/>
          <p:cNvGrpSpPr/>
          <p:nvPr/>
        </p:nvGrpSpPr>
        <p:grpSpPr>
          <a:xfrm>
            <a:off x="2708920" y="6249144"/>
            <a:ext cx="1620000" cy="1620000"/>
            <a:chOff x="548680" y="7977336"/>
            <a:chExt cx="1620000" cy="1620000"/>
          </a:xfrm>
        </p:grpSpPr>
        <p:sp>
          <p:nvSpPr>
            <p:cNvPr id="1574" name="Rectangle 588"/>
            <p:cNvSpPr>
              <a:spLocks noChangeArrowheads="1"/>
            </p:cNvSpPr>
            <p:nvPr/>
          </p:nvSpPr>
          <p:spPr bwMode="auto">
            <a:xfrm>
              <a:off x="548680" y="7977336"/>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12" name="Group 571"/>
            <p:cNvGrpSpPr>
              <a:grpSpLocks/>
            </p:cNvGrpSpPr>
            <p:nvPr/>
          </p:nvGrpSpPr>
          <p:grpSpPr bwMode="auto">
            <a:xfrm>
              <a:off x="729022" y="9257145"/>
              <a:ext cx="1389392" cy="291458"/>
              <a:chOff x="6039" y="7211"/>
              <a:chExt cx="2706" cy="533"/>
            </a:xfrm>
          </p:grpSpPr>
          <p:sp>
            <p:nvSpPr>
              <p:cNvPr id="1589" name="Oval 576"/>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0" name="Oval 575"/>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1" name="Oval 574"/>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2" name="Oval 573"/>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3" name="Oval 572"/>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3" name="Group 539"/>
            <p:cNvGrpSpPr>
              <a:grpSpLocks/>
            </p:cNvGrpSpPr>
            <p:nvPr/>
          </p:nvGrpSpPr>
          <p:grpSpPr bwMode="auto">
            <a:xfrm flipH="1">
              <a:off x="1401986" y="8821736"/>
              <a:ext cx="149225" cy="258763"/>
              <a:chOff x="3033" y="6096"/>
              <a:chExt cx="288" cy="474"/>
            </a:xfrm>
          </p:grpSpPr>
          <p:sp>
            <p:nvSpPr>
              <p:cNvPr id="1622" name="Arc 541"/>
              <p:cNvSpPr>
                <a:spLocks/>
              </p:cNvSpPr>
              <p:nvPr/>
            </p:nvSpPr>
            <p:spPr bwMode="auto">
              <a:xfrm rot="20318948" flipH="1">
                <a:off x="3033" y="6096"/>
                <a:ext cx="288" cy="31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23" name="AutoShape 540"/>
              <p:cNvSpPr>
                <a:spLocks noChangeArrowheads="1"/>
              </p:cNvSpPr>
              <p:nvPr/>
            </p:nvSpPr>
            <p:spPr bwMode="auto">
              <a:xfrm rot="9493461">
                <a:off x="3075" y="6413"/>
                <a:ext cx="79" cy="15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625" name="Oval 537"/>
            <p:cNvSpPr>
              <a:spLocks noChangeArrowheads="1"/>
            </p:cNvSpPr>
            <p:nvPr/>
          </p:nvSpPr>
          <p:spPr bwMode="auto">
            <a:xfrm>
              <a:off x="1347153" y="9086849"/>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6" name="Oval 536"/>
            <p:cNvSpPr>
              <a:spLocks noChangeArrowheads="1"/>
            </p:cNvSpPr>
            <p:nvPr/>
          </p:nvSpPr>
          <p:spPr bwMode="auto">
            <a:xfrm>
              <a:off x="1052736" y="9102030"/>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7" name="Oval 535"/>
            <p:cNvSpPr>
              <a:spLocks noChangeArrowheads="1"/>
            </p:cNvSpPr>
            <p:nvPr/>
          </p:nvSpPr>
          <p:spPr bwMode="auto">
            <a:xfrm>
              <a:off x="1629088" y="8288033"/>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8" name="Oval 534"/>
            <p:cNvSpPr>
              <a:spLocks noChangeArrowheads="1"/>
            </p:cNvSpPr>
            <p:nvPr/>
          </p:nvSpPr>
          <p:spPr bwMode="auto">
            <a:xfrm>
              <a:off x="1694176" y="8321371"/>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9" name="Oval 533"/>
            <p:cNvSpPr>
              <a:spLocks noChangeArrowheads="1"/>
            </p:cNvSpPr>
            <p:nvPr/>
          </p:nvSpPr>
          <p:spPr bwMode="auto">
            <a:xfrm flipH="1">
              <a:off x="1454374" y="870267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0" name="Oval 532"/>
            <p:cNvSpPr>
              <a:spLocks noChangeArrowheads="1"/>
            </p:cNvSpPr>
            <p:nvPr/>
          </p:nvSpPr>
          <p:spPr bwMode="auto">
            <a:xfrm flipH="1">
              <a:off x="1376586" y="872489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6" name="Gruppieren 2032"/>
          <p:cNvGrpSpPr/>
          <p:nvPr/>
        </p:nvGrpSpPr>
        <p:grpSpPr>
          <a:xfrm>
            <a:off x="4869160" y="2767788"/>
            <a:ext cx="1620000" cy="1620000"/>
            <a:chOff x="4641938" y="4529791"/>
            <a:chExt cx="1620000" cy="1620000"/>
          </a:xfrm>
        </p:grpSpPr>
        <p:grpSp>
          <p:nvGrpSpPr>
            <p:cNvPr id="17" name="Group 998"/>
            <p:cNvGrpSpPr>
              <a:grpSpLocks/>
            </p:cNvGrpSpPr>
            <p:nvPr/>
          </p:nvGrpSpPr>
          <p:grpSpPr bwMode="auto">
            <a:xfrm>
              <a:off x="4820157" y="5828720"/>
              <a:ext cx="1390222" cy="288440"/>
              <a:chOff x="6039" y="7211"/>
              <a:chExt cx="2706" cy="533"/>
            </a:xfrm>
          </p:grpSpPr>
          <p:sp>
            <p:nvSpPr>
              <p:cNvPr id="1682" name="Oval 1003"/>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3" name="Oval 1002"/>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4" name="Oval 1001"/>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5" name="Oval 1000"/>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6" name="Oval 999"/>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646" name="Oval 988"/>
            <p:cNvSpPr>
              <a:spLocks noChangeArrowheads="1"/>
            </p:cNvSpPr>
            <p:nvPr/>
          </p:nvSpPr>
          <p:spPr bwMode="auto">
            <a:xfrm>
              <a:off x="5145994" y="5652070"/>
              <a:ext cx="163214"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7" name="Oval 987"/>
            <p:cNvSpPr>
              <a:spLocks noChangeArrowheads="1"/>
            </p:cNvSpPr>
            <p:nvPr/>
          </p:nvSpPr>
          <p:spPr bwMode="auto">
            <a:xfrm>
              <a:off x="5434026" y="5634883"/>
              <a:ext cx="163773" cy="17195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8" name="Rectangle 986"/>
            <p:cNvSpPr>
              <a:spLocks noChangeArrowheads="1"/>
            </p:cNvSpPr>
            <p:nvPr/>
          </p:nvSpPr>
          <p:spPr bwMode="auto">
            <a:xfrm>
              <a:off x="4641938" y="4529791"/>
              <a:ext cx="1620000" cy="16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grpSp>
      <p:grpSp>
        <p:nvGrpSpPr>
          <p:cNvPr id="20" name="Gruppieren 337"/>
          <p:cNvGrpSpPr/>
          <p:nvPr/>
        </p:nvGrpSpPr>
        <p:grpSpPr>
          <a:xfrm>
            <a:off x="2708920" y="4520952"/>
            <a:ext cx="1620000" cy="1620000"/>
            <a:chOff x="2708920" y="7977336"/>
            <a:chExt cx="1620000" cy="1620000"/>
          </a:xfrm>
        </p:grpSpPr>
        <p:sp>
          <p:nvSpPr>
            <p:cNvPr id="1756" name="Rectangle 900"/>
            <p:cNvSpPr>
              <a:spLocks noChangeArrowheads="1"/>
            </p:cNvSpPr>
            <p:nvPr/>
          </p:nvSpPr>
          <p:spPr bwMode="auto">
            <a:xfrm>
              <a:off x="2708920" y="7977336"/>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21" name="Group 882"/>
            <p:cNvGrpSpPr>
              <a:grpSpLocks/>
            </p:cNvGrpSpPr>
            <p:nvPr/>
          </p:nvGrpSpPr>
          <p:grpSpPr bwMode="auto">
            <a:xfrm>
              <a:off x="2889262" y="9272216"/>
              <a:ext cx="1389392" cy="288433"/>
              <a:chOff x="6039" y="7211"/>
              <a:chExt cx="2706" cy="533"/>
            </a:xfrm>
          </p:grpSpPr>
          <p:sp>
            <p:nvSpPr>
              <p:cNvPr id="1772" name="Oval 88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3" name="Oval 88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4" name="Oval 88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5" name="Oval 88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6" name="Oval 88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805" name="Oval 851"/>
            <p:cNvSpPr>
              <a:spLocks noChangeArrowheads="1"/>
            </p:cNvSpPr>
            <p:nvPr/>
          </p:nvSpPr>
          <p:spPr bwMode="auto">
            <a:xfrm>
              <a:off x="3609851" y="8934598"/>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22" name="Group 841"/>
            <p:cNvGrpSpPr>
              <a:grpSpLocks/>
            </p:cNvGrpSpPr>
            <p:nvPr/>
          </p:nvGrpSpPr>
          <p:grpSpPr bwMode="auto">
            <a:xfrm rot="14407485">
              <a:off x="3704308" y="8738541"/>
              <a:ext cx="222250" cy="195263"/>
              <a:chOff x="10172" y="14942"/>
              <a:chExt cx="409" cy="380"/>
            </a:xfrm>
          </p:grpSpPr>
          <p:sp>
            <p:nvSpPr>
              <p:cNvPr id="1814" name="Arc 843"/>
              <p:cNvSpPr>
                <a:spLocks/>
              </p:cNvSpPr>
              <p:nvPr/>
            </p:nvSpPr>
            <p:spPr bwMode="auto">
              <a:xfrm rot="-133944">
                <a:off x="10172" y="14942"/>
                <a:ext cx="372" cy="343"/>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15" name="AutoShape 842"/>
              <p:cNvSpPr>
                <a:spLocks noChangeArrowheads="1"/>
              </p:cNvSpPr>
              <p:nvPr/>
            </p:nvSpPr>
            <p:spPr bwMode="auto">
              <a:xfrm rot="10691543" flipH="1">
                <a:off x="10515" y="15245"/>
                <a:ext cx="66" cy="77"/>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816" name="Oval 840"/>
            <p:cNvSpPr>
              <a:spLocks noChangeArrowheads="1"/>
            </p:cNvSpPr>
            <p:nvPr/>
          </p:nvSpPr>
          <p:spPr bwMode="auto">
            <a:xfrm>
              <a:off x="3632076" y="8977461"/>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7" name="Oval 839"/>
            <p:cNvSpPr>
              <a:spLocks noChangeArrowheads="1"/>
            </p:cNvSpPr>
            <p:nvPr/>
          </p:nvSpPr>
          <p:spPr bwMode="auto">
            <a:xfrm>
              <a:off x="3752726" y="895999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8" name="Oval 838"/>
            <p:cNvSpPr>
              <a:spLocks noChangeArrowheads="1"/>
            </p:cNvSpPr>
            <p:nvPr/>
          </p:nvSpPr>
          <p:spPr bwMode="auto">
            <a:xfrm>
              <a:off x="3212976" y="9079238"/>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9" name="Oval 837"/>
            <p:cNvSpPr>
              <a:spLocks noChangeArrowheads="1"/>
            </p:cNvSpPr>
            <p:nvPr/>
          </p:nvSpPr>
          <p:spPr bwMode="auto">
            <a:xfrm>
              <a:off x="3249489" y="9136211"/>
              <a:ext cx="163512" cy="173037"/>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20" name="Oval 836"/>
            <p:cNvSpPr>
              <a:spLocks noChangeArrowheads="1"/>
            </p:cNvSpPr>
            <p:nvPr/>
          </p:nvSpPr>
          <p:spPr bwMode="auto">
            <a:xfrm>
              <a:off x="3366964" y="9126686"/>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23" name="Gruppieren 334"/>
          <p:cNvGrpSpPr/>
          <p:nvPr/>
        </p:nvGrpSpPr>
        <p:grpSpPr>
          <a:xfrm>
            <a:off x="548680" y="6249144"/>
            <a:ext cx="1620000" cy="1620000"/>
            <a:chOff x="548680" y="6249144"/>
            <a:chExt cx="1620000" cy="1620000"/>
          </a:xfrm>
        </p:grpSpPr>
        <p:sp>
          <p:nvSpPr>
            <p:cNvPr id="1822" name="Rectangle 834"/>
            <p:cNvSpPr>
              <a:spLocks noChangeArrowheads="1"/>
            </p:cNvSpPr>
            <p:nvPr/>
          </p:nvSpPr>
          <p:spPr bwMode="auto">
            <a:xfrm>
              <a:off x="548680" y="6249144"/>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24" name="Group 816"/>
            <p:cNvGrpSpPr>
              <a:grpSpLocks/>
            </p:cNvGrpSpPr>
            <p:nvPr/>
          </p:nvGrpSpPr>
          <p:grpSpPr bwMode="auto">
            <a:xfrm>
              <a:off x="743536" y="7544024"/>
              <a:ext cx="1389392" cy="288433"/>
              <a:chOff x="6039" y="7211"/>
              <a:chExt cx="2706" cy="533"/>
            </a:xfrm>
          </p:grpSpPr>
          <p:sp>
            <p:nvSpPr>
              <p:cNvPr id="1838" name="Oval 821"/>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39" name="Oval 820"/>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0" name="Oval 819"/>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1" name="Oval 818"/>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2" name="Oval 817"/>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859" name="Oval 797"/>
            <p:cNvSpPr>
              <a:spLocks noChangeArrowheads="1"/>
            </p:cNvSpPr>
            <p:nvPr/>
          </p:nvSpPr>
          <p:spPr bwMode="auto">
            <a:xfrm>
              <a:off x="1052736" y="732926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60" name="Oval 796"/>
            <p:cNvSpPr>
              <a:spLocks noChangeArrowheads="1"/>
            </p:cNvSpPr>
            <p:nvPr/>
          </p:nvSpPr>
          <p:spPr bwMode="auto">
            <a:xfrm>
              <a:off x="1095599" y="7368951"/>
              <a:ext cx="163512" cy="173038"/>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8" name="Oval 778"/>
            <p:cNvSpPr>
              <a:spLocks noChangeArrowheads="1"/>
            </p:cNvSpPr>
            <p:nvPr/>
          </p:nvSpPr>
          <p:spPr bwMode="auto">
            <a:xfrm>
              <a:off x="1189069" y="7334795"/>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9" name="Oval 777"/>
            <p:cNvSpPr>
              <a:spLocks noChangeArrowheads="1"/>
            </p:cNvSpPr>
            <p:nvPr/>
          </p:nvSpPr>
          <p:spPr bwMode="auto">
            <a:xfrm>
              <a:off x="1405093" y="7334795"/>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2" name="Oval 774"/>
            <p:cNvSpPr>
              <a:spLocks noChangeArrowheads="1"/>
            </p:cNvSpPr>
            <p:nvPr/>
          </p:nvSpPr>
          <p:spPr bwMode="auto">
            <a:xfrm>
              <a:off x="1425799" y="7381651"/>
              <a:ext cx="163512"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3" name="Oval 773"/>
            <p:cNvSpPr>
              <a:spLocks noChangeArrowheads="1"/>
            </p:cNvSpPr>
            <p:nvPr/>
          </p:nvSpPr>
          <p:spPr bwMode="auto">
            <a:xfrm>
              <a:off x="1538511" y="7349901"/>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25" name="Gruppieren 332"/>
          <p:cNvGrpSpPr/>
          <p:nvPr/>
        </p:nvGrpSpPr>
        <p:grpSpPr>
          <a:xfrm>
            <a:off x="2708920" y="2768668"/>
            <a:ext cx="1620000" cy="1620000"/>
            <a:chOff x="2708920" y="2768668"/>
            <a:chExt cx="1620000" cy="1620000"/>
          </a:xfrm>
        </p:grpSpPr>
        <p:sp>
          <p:nvSpPr>
            <p:cNvPr id="1937" name="Rectangle 719"/>
            <p:cNvSpPr>
              <a:spLocks noChangeArrowheads="1"/>
            </p:cNvSpPr>
            <p:nvPr/>
          </p:nvSpPr>
          <p:spPr bwMode="auto">
            <a:xfrm>
              <a:off x="2708920" y="2768668"/>
              <a:ext cx="1620000" cy="1620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nvGrpSpPr>
            <p:cNvPr id="26" name="Group 702"/>
            <p:cNvGrpSpPr>
              <a:grpSpLocks/>
            </p:cNvGrpSpPr>
            <p:nvPr/>
          </p:nvGrpSpPr>
          <p:grpSpPr bwMode="auto">
            <a:xfrm>
              <a:off x="2890849" y="4066724"/>
              <a:ext cx="1389392" cy="288433"/>
              <a:chOff x="6039" y="7211"/>
              <a:chExt cx="2706" cy="533"/>
            </a:xfrm>
          </p:grpSpPr>
          <p:sp>
            <p:nvSpPr>
              <p:cNvPr id="1955" name="Oval 704"/>
              <p:cNvSpPr>
                <a:spLocks noChangeArrowheads="1"/>
              </p:cNvSpPr>
              <p:nvPr/>
            </p:nvSpPr>
            <p:spPr bwMode="auto">
              <a:xfrm>
                <a:off x="7665"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2" name="Oval 707"/>
              <p:cNvSpPr>
                <a:spLocks noChangeArrowheads="1"/>
              </p:cNvSpPr>
              <p:nvPr/>
            </p:nvSpPr>
            <p:spPr bwMode="auto">
              <a:xfrm>
                <a:off x="6039"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3" name="Oval 706"/>
              <p:cNvSpPr>
                <a:spLocks noChangeArrowheads="1"/>
              </p:cNvSpPr>
              <p:nvPr/>
            </p:nvSpPr>
            <p:spPr bwMode="auto">
              <a:xfrm>
                <a:off x="6591" y="7235"/>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4" name="Oval 705"/>
              <p:cNvSpPr>
                <a:spLocks noChangeArrowheads="1"/>
              </p:cNvSpPr>
              <p:nvPr/>
            </p:nvSpPr>
            <p:spPr bwMode="auto">
              <a:xfrm>
                <a:off x="7131" y="7223"/>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6" name="Oval 703"/>
              <p:cNvSpPr>
                <a:spLocks noChangeArrowheads="1"/>
              </p:cNvSpPr>
              <p:nvPr/>
            </p:nvSpPr>
            <p:spPr bwMode="auto">
              <a:xfrm>
                <a:off x="8199" y="7211"/>
                <a:ext cx="546" cy="509"/>
              </a:xfrm>
              <a:prstGeom prst="ellipse">
                <a:avLst/>
              </a:prstGeom>
              <a:solidFill>
                <a:schemeClr val="bg1">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1982" name="Oval 674"/>
            <p:cNvSpPr>
              <a:spLocks noChangeArrowheads="1"/>
            </p:cNvSpPr>
            <p:nvPr/>
          </p:nvSpPr>
          <p:spPr bwMode="auto">
            <a:xfrm>
              <a:off x="3356992" y="3368824"/>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3" name="Oval 673"/>
            <p:cNvSpPr>
              <a:spLocks noChangeArrowheads="1"/>
            </p:cNvSpPr>
            <p:nvPr/>
          </p:nvSpPr>
          <p:spPr bwMode="auto">
            <a:xfrm>
              <a:off x="3431604" y="3384699"/>
              <a:ext cx="98425" cy="101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4" name="Oval 672"/>
            <p:cNvSpPr>
              <a:spLocks noChangeArrowheads="1"/>
            </p:cNvSpPr>
            <p:nvPr/>
          </p:nvSpPr>
          <p:spPr bwMode="auto">
            <a:xfrm>
              <a:off x="3251283" y="3872880"/>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5" name="Oval 671"/>
            <p:cNvSpPr>
              <a:spLocks noChangeArrowheads="1"/>
            </p:cNvSpPr>
            <p:nvPr/>
          </p:nvSpPr>
          <p:spPr bwMode="auto">
            <a:xfrm>
              <a:off x="3501008" y="3872880"/>
              <a:ext cx="163513" cy="171450"/>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6" name="Oval 670"/>
            <p:cNvSpPr>
              <a:spLocks noChangeArrowheads="1"/>
            </p:cNvSpPr>
            <p:nvPr/>
          </p:nvSpPr>
          <p:spPr bwMode="auto">
            <a:xfrm>
              <a:off x="3638104" y="3891031"/>
              <a:ext cx="98425" cy="1000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nvGrpSpPr>
            <p:cNvPr id="27" name="Group 667"/>
            <p:cNvGrpSpPr>
              <a:grpSpLocks/>
            </p:cNvGrpSpPr>
            <p:nvPr/>
          </p:nvGrpSpPr>
          <p:grpSpPr bwMode="auto">
            <a:xfrm rot="20417155" flipH="1">
              <a:off x="3425254" y="3476774"/>
              <a:ext cx="190500" cy="314325"/>
              <a:chOff x="6615" y="2807"/>
              <a:chExt cx="372" cy="582"/>
            </a:xfrm>
          </p:grpSpPr>
          <p:sp>
            <p:nvSpPr>
              <p:cNvPr id="1988" name="Arc 669"/>
              <p:cNvSpPr>
                <a:spLocks/>
              </p:cNvSpPr>
              <p:nvPr/>
            </p:nvSpPr>
            <p:spPr bwMode="auto">
              <a:xfrm rot="1281052">
                <a:off x="6615" y="2807"/>
                <a:ext cx="372" cy="456"/>
              </a:xfrm>
              <a:custGeom>
                <a:avLst/>
                <a:gdLst>
                  <a:gd name="G0" fmla="+- 0 0 0"/>
                  <a:gd name="G1" fmla="+- 18396 0 0"/>
                  <a:gd name="G2" fmla="+- 21600 0 0"/>
                  <a:gd name="T0" fmla="*/ 11320 w 21600"/>
                  <a:gd name="T1" fmla="*/ 0 h 18396"/>
                  <a:gd name="T2" fmla="*/ 21600 w 21600"/>
                  <a:gd name="T3" fmla="*/ 18396 h 18396"/>
                  <a:gd name="T4" fmla="*/ 0 w 21600"/>
                  <a:gd name="T5" fmla="*/ 18396 h 18396"/>
                </a:gdLst>
                <a:ahLst/>
                <a:cxnLst>
                  <a:cxn ang="0">
                    <a:pos x="T0" y="T1"/>
                  </a:cxn>
                  <a:cxn ang="0">
                    <a:pos x="T2" y="T3"/>
                  </a:cxn>
                  <a:cxn ang="0">
                    <a:pos x="T4" y="T5"/>
                  </a:cxn>
                </a:cxnLst>
                <a:rect l="0" t="0" r="r" b="b"/>
                <a:pathLst>
                  <a:path w="21600" h="18396" fill="none" extrusionOk="0">
                    <a:moveTo>
                      <a:pt x="11320" y="-1"/>
                    </a:moveTo>
                    <a:cubicBezTo>
                      <a:pt x="17708" y="3931"/>
                      <a:pt x="21600" y="10894"/>
                      <a:pt x="21600" y="18396"/>
                    </a:cubicBezTo>
                  </a:path>
                  <a:path w="21600" h="18396" stroke="0" extrusionOk="0">
                    <a:moveTo>
                      <a:pt x="11320" y="-1"/>
                    </a:moveTo>
                    <a:cubicBezTo>
                      <a:pt x="17708" y="3931"/>
                      <a:pt x="21600" y="10894"/>
                      <a:pt x="21600" y="18396"/>
                    </a:cubicBezTo>
                    <a:lnTo>
                      <a:pt x="0" y="18396"/>
                    </a:lnTo>
                    <a:close/>
                  </a:path>
                </a:pathLst>
              </a:cu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989" name="AutoShape 668"/>
              <p:cNvSpPr>
                <a:spLocks noChangeArrowheads="1"/>
              </p:cNvSpPr>
              <p:nvPr/>
            </p:nvSpPr>
            <p:spPr bwMode="auto">
              <a:xfrm rot="12106539" flipH="1">
                <a:off x="6849" y="3287"/>
                <a:ext cx="66" cy="102"/>
              </a:xfrm>
              <a:prstGeom prst="triangle">
                <a:avLst>
                  <a:gd name="adj" fmla="val 50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a:p>
            </p:txBody>
          </p:sp>
        </p:grpSp>
        <p:sp>
          <p:nvSpPr>
            <p:cNvPr id="1991" name="Oval 665"/>
            <p:cNvSpPr>
              <a:spLocks noChangeArrowheads="1"/>
            </p:cNvSpPr>
            <p:nvPr/>
          </p:nvSpPr>
          <p:spPr bwMode="auto">
            <a:xfrm>
              <a:off x="3212976" y="3872880"/>
              <a:ext cx="98425" cy="1000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72" name="Gruppieren 198"/>
          <p:cNvGrpSpPr/>
          <p:nvPr/>
        </p:nvGrpSpPr>
        <p:grpSpPr>
          <a:xfrm>
            <a:off x="260648" y="2384053"/>
            <a:ext cx="6336704" cy="336699"/>
            <a:chOff x="260648" y="992560"/>
            <a:chExt cx="6336704" cy="336699"/>
          </a:xfrm>
        </p:grpSpPr>
        <p:sp>
          <p:nvSpPr>
            <p:cNvPr id="3" name="Textfeld 2"/>
            <p:cNvSpPr txBox="1"/>
            <p:nvPr/>
          </p:nvSpPr>
          <p:spPr>
            <a:xfrm>
              <a:off x="260648" y="1041227"/>
              <a:ext cx="6336704" cy="276999"/>
            </a:xfrm>
            <a:prstGeom prst="rect">
              <a:avLst/>
            </a:prstGeom>
            <a:noFill/>
          </p:spPr>
          <p:txBody>
            <a:bodyPr wrap="square" rtlCol="0">
              <a:spAutoFit/>
            </a:bodyPr>
            <a:lstStyle/>
            <a:p>
              <a:r>
                <a:rPr lang="de-DE" sz="1200" b="1" dirty="0" smtClean="0"/>
                <a:t>Legende:            </a:t>
              </a:r>
              <a:r>
                <a:rPr lang="de-DE" sz="1200" dirty="0" smtClean="0"/>
                <a:t>Sauerstoffmolekül 	Wasserstoffmolekül	         Platinoberfläche</a:t>
              </a:r>
              <a:endParaRPr lang="de-DE" sz="1200" dirty="0"/>
            </a:p>
          </p:txBody>
        </p:sp>
        <p:grpSp>
          <p:nvGrpSpPr>
            <p:cNvPr id="1478" name="Gruppieren 10"/>
            <p:cNvGrpSpPr/>
            <p:nvPr/>
          </p:nvGrpSpPr>
          <p:grpSpPr>
            <a:xfrm>
              <a:off x="980728" y="1069557"/>
              <a:ext cx="278613" cy="259702"/>
              <a:chOff x="1638219" y="2072680"/>
              <a:chExt cx="278613" cy="259702"/>
            </a:xfrm>
          </p:grpSpPr>
          <p:sp>
            <p:nvSpPr>
              <p:cNvPr id="462" name="Oval 62"/>
              <p:cNvSpPr>
                <a:spLocks noChangeArrowheads="1"/>
              </p:cNvSpPr>
              <p:nvPr/>
            </p:nvSpPr>
            <p:spPr bwMode="auto">
              <a:xfrm flipV="1">
                <a:off x="1638219" y="2160329"/>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3" name="Oval 61"/>
              <p:cNvSpPr>
                <a:spLocks noChangeArrowheads="1"/>
              </p:cNvSpPr>
              <p:nvPr/>
            </p:nvSpPr>
            <p:spPr bwMode="auto">
              <a:xfrm flipV="1">
                <a:off x="1754563" y="2072680"/>
                <a:ext cx="162269" cy="172053"/>
              </a:xfrm>
              <a:prstGeom prst="ellipse">
                <a:avLst/>
              </a:prstGeom>
              <a:solidFill>
                <a:srgbClr val="FF0000"/>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79" name="Gruppieren 11"/>
            <p:cNvGrpSpPr/>
            <p:nvPr/>
          </p:nvGrpSpPr>
          <p:grpSpPr>
            <a:xfrm>
              <a:off x="2761203" y="1098157"/>
              <a:ext cx="163741" cy="159094"/>
              <a:chOff x="2898527" y="2159202"/>
              <a:chExt cx="163741" cy="159094"/>
            </a:xfrm>
          </p:grpSpPr>
          <p:sp>
            <p:nvSpPr>
              <p:cNvPr id="464" name="Oval 542"/>
              <p:cNvSpPr>
                <a:spLocks noChangeArrowheads="1"/>
              </p:cNvSpPr>
              <p:nvPr/>
            </p:nvSpPr>
            <p:spPr bwMode="auto">
              <a:xfrm flipH="1">
                <a:off x="2898527" y="2216696"/>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5" name="Oval 542"/>
              <p:cNvSpPr>
                <a:spLocks noChangeArrowheads="1"/>
              </p:cNvSpPr>
              <p:nvPr/>
            </p:nvSpPr>
            <p:spPr bwMode="auto">
              <a:xfrm flipH="1">
                <a:off x="2963843" y="2159202"/>
                <a:ext cx="98425" cy="1016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nvGrpSpPr>
            <p:cNvPr id="1480" name="Gruppieren 13"/>
            <p:cNvGrpSpPr/>
            <p:nvPr/>
          </p:nvGrpSpPr>
          <p:grpSpPr>
            <a:xfrm>
              <a:off x="4630100" y="992560"/>
              <a:ext cx="560122" cy="282035"/>
              <a:chOff x="5029118" y="1996558"/>
              <a:chExt cx="560122" cy="282035"/>
            </a:xfrm>
          </p:grpSpPr>
          <p:sp>
            <p:nvSpPr>
              <p:cNvPr id="467" name="Oval 106"/>
              <p:cNvSpPr>
                <a:spLocks noChangeArrowheads="1"/>
              </p:cNvSpPr>
              <p:nvPr/>
            </p:nvSpPr>
            <p:spPr bwMode="auto">
              <a:xfrm>
                <a:off x="5029118" y="1996558"/>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468" name="Oval 105"/>
              <p:cNvSpPr>
                <a:spLocks noChangeArrowheads="1"/>
              </p:cNvSpPr>
              <p:nvPr/>
            </p:nvSpPr>
            <p:spPr bwMode="auto">
              <a:xfrm>
                <a:off x="5310709" y="2003054"/>
                <a:ext cx="278531" cy="275539"/>
              </a:xfrm>
              <a:prstGeom prst="ellipse">
                <a:avLst/>
              </a:prstGeom>
              <a:solidFill>
                <a:schemeClr val="bg1">
                  <a:lumMod val="85000"/>
                </a:schemeClr>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474" name="Titel 473"/>
          <p:cNvSpPr>
            <a:spLocks noGrp="1"/>
          </p:cNvSpPr>
          <p:nvPr>
            <p:ph type="title"/>
          </p:nvPr>
        </p:nvSpPr>
        <p:spPr/>
        <p:txBody>
          <a:bodyPr>
            <a:normAutofit fontScale="90000"/>
          </a:bodyPr>
          <a:lstStyle/>
          <a:p>
            <a:r>
              <a:rPr lang="de-DE" dirty="0" smtClean="0"/>
              <a:t>Katalyse</a:t>
            </a:r>
            <a:endParaRPr lang="de-DE" dirty="0"/>
          </a:p>
        </p:txBody>
      </p:sp>
      <p:sp>
        <p:nvSpPr>
          <p:cNvPr id="331" name="Textfeld 330"/>
          <p:cNvSpPr txBox="1"/>
          <p:nvPr/>
        </p:nvSpPr>
        <p:spPr>
          <a:xfrm>
            <a:off x="549275" y="416496"/>
            <a:ext cx="5760045" cy="369332"/>
          </a:xfrm>
          <a:prstGeom prst="rect">
            <a:avLst/>
          </a:prstGeom>
          <a:noFill/>
        </p:spPr>
        <p:txBody>
          <a:bodyPr wrap="square" rtlCol="0">
            <a:spAutoFit/>
          </a:bodyPr>
          <a:lstStyle/>
          <a:p>
            <a:pPr algn="ctr"/>
            <a:r>
              <a:rPr lang="de-DE" dirty="0" smtClean="0">
                <a:latin typeface="Arial" pitchFamily="34" charset="0"/>
                <a:cs typeface="Arial" pitchFamily="34" charset="0"/>
              </a:rPr>
              <a:t>Vorlage für Kärtchen, </a:t>
            </a:r>
            <a:r>
              <a:rPr lang="de-DE" dirty="0" smtClean="0">
                <a:solidFill>
                  <a:srgbClr val="00FF00"/>
                </a:solidFill>
                <a:latin typeface="Arial" pitchFamily="34" charset="0"/>
                <a:cs typeface="Arial" pitchFamily="34" charset="0"/>
              </a:rPr>
              <a:t>Vorderseite, einfach</a:t>
            </a:r>
            <a:endParaRPr lang="de-DE" dirty="0">
              <a:solidFill>
                <a:srgbClr val="00FF00"/>
              </a:solidFill>
              <a:latin typeface="Arial" pitchFamily="34" charset="0"/>
              <a:cs typeface="Arial" pitchFamily="34" charset="0"/>
            </a:endParaRPr>
          </a:p>
        </p:txBody>
      </p:sp>
      <p:sp>
        <p:nvSpPr>
          <p:cNvPr id="200" name="Textfeld 199"/>
          <p:cNvSpPr txBox="1"/>
          <p:nvPr/>
        </p:nvSpPr>
        <p:spPr>
          <a:xfrm>
            <a:off x="260648" y="791052"/>
            <a:ext cx="6336704" cy="1569660"/>
          </a:xfrm>
          <a:prstGeom prst="rect">
            <a:avLst/>
          </a:prstGeom>
          <a:noFill/>
        </p:spPr>
        <p:txBody>
          <a:bodyPr wrap="square" rtlCol="0">
            <a:spAutoFit/>
          </a:bodyPr>
          <a:lstStyle/>
          <a:p>
            <a:r>
              <a:rPr lang="de-DE" sz="1200" b="1" dirty="0" smtClean="0">
                <a:latin typeface="Arial" pitchFamily="34" charset="0"/>
                <a:cs typeface="Arial" pitchFamily="34" charset="0"/>
              </a:rPr>
              <a:t>Arbeitsauftrag: </a:t>
            </a:r>
            <a:r>
              <a:rPr lang="de-DE" sz="1200" dirty="0" smtClean="0">
                <a:latin typeface="Arial" pitchFamily="34" charset="0"/>
                <a:cs typeface="Arial" pitchFamily="34" charset="0"/>
              </a:rPr>
              <a:t>schneide die Einzelbilder aus und bringe sie in die richtige Reihenfolge. Klebe sie (nach Rücksprache mit dem Lehrer) anschließend in dein Heft und formuliere zu jedem Bild einen Satz zur Beschreibung. Nutze dazu folgende Begriffe:  </a:t>
            </a:r>
          </a:p>
          <a:p>
            <a:r>
              <a:rPr lang="de-DE" sz="1200" dirty="0">
                <a:latin typeface="Arial" pitchFamily="34" charset="0"/>
                <a:cs typeface="Arial" pitchFamily="34" charset="0"/>
              </a:rPr>
              <a:t> </a:t>
            </a:r>
            <a:r>
              <a:rPr lang="de-DE" sz="1200" dirty="0" smtClean="0">
                <a:latin typeface="Arial" pitchFamily="34" charset="0"/>
                <a:cs typeface="Arial" pitchFamily="34" charset="0"/>
              </a:rPr>
              <a:t>                - Adsorption (= Anheftung)	- auftreffen</a:t>
            </a:r>
          </a:p>
          <a:p>
            <a:r>
              <a:rPr lang="de-DE" sz="1200" dirty="0">
                <a:latin typeface="Arial" pitchFamily="34" charset="0"/>
                <a:cs typeface="Arial" pitchFamily="34" charset="0"/>
              </a:rPr>
              <a:t> </a:t>
            </a:r>
            <a:r>
              <a:rPr lang="de-DE" sz="1200" dirty="0" smtClean="0">
                <a:latin typeface="Arial" pitchFamily="34" charset="0"/>
                <a:cs typeface="Arial" pitchFamily="34" charset="0"/>
              </a:rPr>
              <a:t>                - Desorption (= Ablösung)	- ausbilden</a:t>
            </a:r>
          </a:p>
          <a:p>
            <a:r>
              <a:rPr lang="de-DE" sz="1200" dirty="0" smtClean="0">
                <a:latin typeface="Arial" pitchFamily="34" charset="0"/>
                <a:cs typeface="Arial" pitchFamily="34" charset="0"/>
              </a:rPr>
              <a:t>                 - Bindung		- lockern</a:t>
            </a:r>
          </a:p>
          <a:p>
            <a:r>
              <a:rPr lang="de-DE" sz="1200" dirty="0">
                <a:latin typeface="Arial" pitchFamily="34" charset="0"/>
                <a:cs typeface="Arial" pitchFamily="34" charset="0"/>
              </a:rPr>
              <a:t> </a:t>
            </a:r>
            <a:r>
              <a:rPr lang="de-DE" sz="1200" dirty="0" smtClean="0">
                <a:latin typeface="Arial" pitchFamily="34" charset="0"/>
                <a:cs typeface="Arial" pitchFamily="34" charset="0"/>
              </a:rPr>
              <a:t>                - Wechselwirkung	- lösen</a:t>
            </a:r>
          </a:p>
          <a:p>
            <a:r>
              <a:rPr lang="de-DE" sz="1200" dirty="0">
                <a:latin typeface="Arial" pitchFamily="34" charset="0"/>
                <a:cs typeface="Arial" pitchFamily="34" charset="0"/>
              </a:rPr>
              <a:t> </a:t>
            </a:r>
            <a:r>
              <a:rPr lang="de-DE" sz="1200" dirty="0" smtClean="0">
                <a:latin typeface="Arial" pitchFamily="34" charset="0"/>
                <a:cs typeface="Arial" pitchFamily="34" charset="0"/>
              </a:rPr>
              <a:t>                - </a:t>
            </a:r>
            <a:r>
              <a:rPr lang="de-DE" sz="1200" dirty="0" err="1" smtClean="0">
                <a:latin typeface="Arial" pitchFamily="34" charset="0"/>
                <a:cs typeface="Arial" pitchFamily="34" charset="0"/>
              </a:rPr>
              <a:t>Hydroxyl</a:t>
            </a:r>
            <a:r>
              <a:rPr lang="de-DE" sz="1200" dirty="0" smtClean="0">
                <a:latin typeface="Arial" pitchFamily="34" charset="0"/>
                <a:cs typeface="Arial" pitchFamily="34" charset="0"/>
              </a:rPr>
              <a:t>-Radikal	- eingehen</a:t>
            </a:r>
          </a:p>
        </p:txBody>
      </p:sp>
    </p:spTree>
    <p:extLst>
      <p:ext uri="{BB962C8B-B14F-4D97-AF65-F5344CB8AC3E}">
        <p14:creationId xmlns:p14="http://schemas.microsoft.com/office/powerpoint/2010/main" xmlns="" val="1430582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1"/>
          <p:cNvSpPr>
            <a:spLocks noChangeArrowheads="1"/>
          </p:cNvSpPr>
          <p:nvPr/>
        </p:nvSpPr>
        <p:spPr bwMode="auto">
          <a:xfrm>
            <a:off x="0" y="17126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de-DE"/>
          </a:p>
        </p:txBody>
      </p:sp>
      <p:sp>
        <p:nvSpPr>
          <p:cNvPr id="12" name="Rectangle 15"/>
          <p:cNvSpPr>
            <a:spLocks noChangeArrowheads="1"/>
          </p:cNvSpPr>
          <p:nvPr/>
        </p:nvSpPr>
        <p:spPr bwMode="auto">
          <a:xfrm>
            <a:off x="0" y="13392150"/>
            <a:ext cx="6858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257300" algn="l"/>
                <a:tab pos="4343400" algn="l"/>
              </a:tabLst>
            </a:pP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 name="Gruppieren 31"/>
          <p:cNvGrpSpPr/>
          <p:nvPr/>
        </p:nvGrpSpPr>
        <p:grpSpPr>
          <a:xfrm>
            <a:off x="116632" y="2792413"/>
            <a:ext cx="1908032" cy="1620000"/>
            <a:chOff x="260648" y="1887960"/>
            <a:chExt cx="1908032" cy="1620000"/>
          </a:xfrm>
        </p:grpSpPr>
        <p:sp>
          <p:nvSpPr>
            <p:cNvPr id="459" name="Rectangle 112"/>
            <p:cNvSpPr>
              <a:spLocks noChangeArrowheads="1"/>
            </p:cNvSpPr>
            <p:nvPr/>
          </p:nvSpPr>
          <p:spPr bwMode="auto">
            <a:xfrm>
              <a:off x="548680"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Sauerstoff-Moleküle aus der Luft treffen auf die Platin-Oberfläche und heften sich dort an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(Adsorption von Sauerstoff-Mole-</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külen</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3" name="Textfeld 2"/>
            <p:cNvSpPr txBox="1"/>
            <p:nvPr/>
          </p:nvSpPr>
          <p:spPr>
            <a:xfrm>
              <a:off x="260648" y="1919372"/>
              <a:ext cx="312906" cy="369332"/>
            </a:xfrm>
            <a:prstGeom prst="rect">
              <a:avLst/>
            </a:prstGeom>
            <a:noFill/>
          </p:spPr>
          <p:txBody>
            <a:bodyPr wrap="none" rtlCol="0">
              <a:spAutoFit/>
            </a:bodyPr>
            <a:lstStyle/>
            <a:p>
              <a:r>
                <a:rPr lang="de-DE" dirty="0" smtClean="0">
                  <a:latin typeface="Arial" pitchFamily="34" charset="0"/>
                  <a:cs typeface="Arial" pitchFamily="34" charset="0"/>
                </a:rPr>
                <a:t>1</a:t>
              </a:r>
              <a:endParaRPr lang="de-DE" dirty="0">
                <a:latin typeface="Arial" pitchFamily="34" charset="0"/>
                <a:cs typeface="Arial" pitchFamily="34" charset="0"/>
              </a:endParaRPr>
            </a:p>
          </p:txBody>
        </p:sp>
      </p:grpSp>
      <p:grpSp>
        <p:nvGrpSpPr>
          <p:cNvPr id="5" name="Gruppieren 32"/>
          <p:cNvGrpSpPr/>
          <p:nvPr/>
        </p:nvGrpSpPr>
        <p:grpSpPr>
          <a:xfrm>
            <a:off x="4437112" y="2792413"/>
            <a:ext cx="1921686" cy="1620000"/>
            <a:chOff x="4351450" y="1887960"/>
            <a:chExt cx="1921686" cy="1620000"/>
          </a:xfrm>
        </p:grpSpPr>
        <p:sp>
          <p:nvSpPr>
            <p:cNvPr id="461" name="Rectangle 112"/>
            <p:cNvSpPr>
              <a:spLocks noChangeArrowheads="1"/>
            </p:cNvSpPr>
            <p:nvPr/>
          </p:nvSpPr>
          <p:spPr bwMode="auto">
            <a:xfrm>
              <a:off x="4653136" y="1887960"/>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Bindung zwischen den Sauerstoff-Atomen ist vollständig gelöst. Einzelne Sauerstoff-Atome sind an die Platin-Oberfläche adsorbiert.</a:t>
              </a:r>
              <a:endParaRPr kumimoji="0" lang="de-DE"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feld 19"/>
            <p:cNvSpPr txBox="1"/>
            <p:nvPr/>
          </p:nvSpPr>
          <p:spPr>
            <a:xfrm>
              <a:off x="4351450" y="1897282"/>
              <a:ext cx="312906" cy="369332"/>
            </a:xfrm>
            <a:prstGeom prst="rect">
              <a:avLst/>
            </a:prstGeom>
            <a:noFill/>
          </p:spPr>
          <p:txBody>
            <a:bodyPr wrap="none" rtlCol="0">
              <a:spAutoFit/>
            </a:bodyPr>
            <a:lstStyle/>
            <a:p>
              <a:r>
                <a:rPr lang="de-DE" dirty="0" smtClean="0">
                  <a:latin typeface="Arial" pitchFamily="34" charset="0"/>
                  <a:cs typeface="Arial" pitchFamily="34" charset="0"/>
                </a:rPr>
                <a:t>2</a:t>
              </a:r>
              <a:endParaRPr lang="de-DE" dirty="0">
                <a:latin typeface="Arial" pitchFamily="34" charset="0"/>
                <a:cs typeface="Arial" pitchFamily="34" charset="0"/>
              </a:endParaRPr>
            </a:p>
          </p:txBody>
        </p:sp>
      </p:grpSp>
      <p:grpSp>
        <p:nvGrpSpPr>
          <p:cNvPr id="7" name="Gruppieren 33"/>
          <p:cNvGrpSpPr/>
          <p:nvPr/>
        </p:nvGrpSpPr>
        <p:grpSpPr>
          <a:xfrm>
            <a:off x="2276872" y="6249144"/>
            <a:ext cx="1921686" cy="1620000"/>
            <a:chOff x="246994" y="3904184"/>
            <a:chExt cx="1921686" cy="1620000"/>
          </a:xfrm>
        </p:grpSpPr>
        <p:sp>
          <p:nvSpPr>
            <p:cNvPr id="464" name="Rectangle 112"/>
            <p:cNvSpPr>
              <a:spLocks noChangeArrowheads="1"/>
            </p:cNvSpPr>
            <p:nvPr/>
          </p:nvSpPr>
          <p:spPr bwMode="auto">
            <a:xfrm>
              <a:off x="548680"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Wasserstoff-Mole-</a:t>
              </a:r>
              <a:r>
                <a:rPr kumimoji="0" lang="de-DE"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küle</a:t>
              </a: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treffen auf die Platin-Oberfläche. Sie treten in Wechselwirkung mit den Sauerstoff-Atomen.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22" name="Textfeld 21"/>
            <p:cNvSpPr txBox="1"/>
            <p:nvPr/>
          </p:nvSpPr>
          <p:spPr>
            <a:xfrm>
              <a:off x="246994" y="3935596"/>
              <a:ext cx="312906" cy="369332"/>
            </a:xfrm>
            <a:prstGeom prst="rect">
              <a:avLst/>
            </a:prstGeom>
            <a:noFill/>
          </p:spPr>
          <p:txBody>
            <a:bodyPr wrap="none" rtlCol="0">
              <a:spAutoFit/>
            </a:bodyPr>
            <a:lstStyle/>
            <a:p>
              <a:r>
                <a:rPr lang="de-DE" dirty="0" smtClean="0">
                  <a:latin typeface="Arial" pitchFamily="34" charset="0"/>
                  <a:cs typeface="Arial" pitchFamily="34" charset="0"/>
                </a:rPr>
                <a:t>3</a:t>
              </a:r>
              <a:endParaRPr lang="de-DE" dirty="0">
                <a:latin typeface="Arial" pitchFamily="34" charset="0"/>
                <a:cs typeface="Arial" pitchFamily="34" charset="0"/>
              </a:endParaRPr>
            </a:p>
          </p:txBody>
        </p:sp>
      </p:grpSp>
      <p:grpSp>
        <p:nvGrpSpPr>
          <p:cNvPr id="8" name="Gruppieren 37"/>
          <p:cNvGrpSpPr/>
          <p:nvPr/>
        </p:nvGrpSpPr>
        <p:grpSpPr>
          <a:xfrm>
            <a:off x="2276872" y="2792413"/>
            <a:ext cx="1921686" cy="1620000"/>
            <a:chOff x="246994" y="5884584"/>
            <a:chExt cx="1921686" cy="1620000"/>
          </a:xfrm>
        </p:grpSpPr>
        <p:sp>
          <p:nvSpPr>
            <p:cNvPr id="465" name="Rectangle 112"/>
            <p:cNvSpPr>
              <a:spLocks noChangeArrowheads="1"/>
            </p:cNvSpPr>
            <p:nvPr/>
          </p:nvSpPr>
          <p:spPr bwMode="auto">
            <a:xfrm>
              <a:off x="548680"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200" dirty="0">
                  <a:solidFill>
                    <a:prstClr val="black"/>
                  </a:solidFill>
                  <a:latin typeface="Arial" pitchFamily="34" charset="0"/>
                  <a:ea typeface="Times New Roman" pitchFamily="18" charset="0"/>
                  <a:cs typeface="Arial" pitchFamily="34" charset="0"/>
                </a:rPr>
                <a:t>Weitere Wasserstoff-Moleküle treffen auf der Platin-Oberfläche auf. Sie treten in Wechselwirkung mit den </a:t>
              </a:r>
              <a:r>
                <a:rPr lang="de-DE" sz="1200" dirty="0" err="1">
                  <a:solidFill>
                    <a:prstClr val="black"/>
                  </a:solidFill>
                  <a:latin typeface="Arial" pitchFamily="34" charset="0"/>
                  <a:ea typeface="Times New Roman" pitchFamily="18" charset="0"/>
                  <a:cs typeface="Arial" pitchFamily="34" charset="0"/>
                </a:rPr>
                <a:t>Hydroxyl</a:t>
              </a:r>
              <a:r>
                <a:rPr lang="de-DE" sz="1200" dirty="0">
                  <a:solidFill>
                    <a:prstClr val="black"/>
                  </a:solidFill>
                  <a:latin typeface="Arial" pitchFamily="34" charset="0"/>
                  <a:ea typeface="Times New Roman" pitchFamily="18" charset="0"/>
                  <a:cs typeface="Arial" pitchFamily="34" charset="0"/>
                </a:rPr>
                <a:t>-Radikalen</a:t>
              </a:r>
              <a:endParaRPr lang="de-DE" sz="12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23" name="Textfeld 22"/>
            <p:cNvSpPr txBox="1"/>
            <p:nvPr/>
          </p:nvSpPr>
          <p:spPr>
            <a:xfrm>
              <a:off x="246994" y="5889104"/>
              <a:ext cx="312906" cy="369332"/>
            </a:xfrm>
            <a:prstGeom prst="rect">
              <a:avLst/>
            </a:prstGeom>
            <a:noFill/>
          </p:spPr>
          <p:txBody>
            <a:bodyPr wrap="none" rtlCol="0">
              <a:spAutoFit/>
            </a:bodyPr>
            <a:lstStyle/>
            <a:p>
              <a:r>
                <a:rPr lang="de-DE" dirty="0" smtClean="0">
                  <a:latin typeface="Arial" pitchFamily="34" charset="0"/>
                  <a:cs typeface="Arial" pitchFamily="34" charset="0"/>
                </a:rPr>
                <a:t>5</a:t>
              </a:r>
              <a:endParaRPr lang="de-DE" dirty="0">
                <a:latin typeface="Arial" pitchFamily="34" charset="0"/>
                <a:cs typeface="Arial" pitchFamily="34" charset="0"/>
              </a:endParaRPr>
            </a:p>
          </p:txBody>
        </p:sp>
      </p:grpSp>
      <p:grpSp>
        <p:nvGrpSpPr>
          <p:cNvPr id="13" name="Gruppieren 36"/>
          <p:cNvGrpSpPr/>
          <p:nvPr/>
        </p:nvGrpSpPr>
        <p:grpSpPr>
          <a:xfrm>
            <a:off x="116632" y="4521200"/>
            <a:ext cx="1908032" cy="1620000"/>
            <a:chOff x="4365104" y="5884584"/>
            <a:chExt cx="1908032" cy="1620000"/>
          </a:xfrm>
        </p:grpSpPr>
        <p:sp>
          <p:nvSpPr>
            <p:cNvPr id="467" name="Rectangle 112"/>
            <p:cNvSpPr>
              <a:spLocks noChangeArrowheads="1"/>
            </p:cNvSpPr>
            <p:nvPr/>
          </p:nvSpPr>
          <p:spPr bwMode="auto">
            <a:xfrm>
              <a:off x="4653136" y="58845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lang="de-DE" sz="1200" dirty="0">
                  <a:latin typeface="Arial" pitchFamily="34" charset="0"/>
                  <a:ea typeface="Times New Roman" pitchFamily="18" charset="0"/>
                  <a:cs typeface="Arial" pitchFamily="34" charset="0"/>
                </a:rPr>
                <a:t>Es bilden sich Wassermoleküle.</a:t>
              </a:r>
              <a:endParaRPr lang="de-DE" sz="1200" dirty="0">
                <a:latin typeface="Arial" pitchFamily="34" charset="0"/>
                <a:cs typeface="Arial" pitchFamily="34" charset="0"/>
              </a:endParaRPr>
            </a:p>
            <a:p>
              <a:endParaRPr lang="de-DE" sz="1200" dirty="0">
                <a:latin typeface="Arial" pitchFamily="34" charset="0"/>
                <a:cs typeface="Arial" pitchFamily="34" charset="0"/>
              </a:endParaRPr>
            </a:p>
          </p:txBody>
        </p:sp>
        <p:sp>
          <p:nvSpPr>
            <p:cNvPr id="25" name="Textfeld 24"/>
            <p:cNvSpPr txBox="1"/>
            <p:nvPr/>
          </p:nvSpPr>
          <p:spPr>
            <a:xfrm>
              <a:off x="4365104" y="5889104"/>
              <a:ext cx="312906" cy="369332"/>
            </a:xfrm>
            <a:prstGeom prst="rect">
              <a:avLst/>
            </a:prstGeom>
            <a:noFill/>
          </p:spPr>
          <p:txBody>
            <a:bodyPr wrap="none" rtlCol="0">
              <a:spAutoFit/>
            </a:bodyPr>
            <a:lstStyle/>
            <a:p>
              <a:r>
                <a:rPr lang="de-DE" dirty="0" smtClean="0">
                  <a:latin typeface="Arial" pitchFamily="34" charset="0"/>
                  <a:cs typeface="Arial" pitchFamily="34" charset="0"/>
                </a:rPr>
                <a:t>6</a:t>
              </a:r>
              <a:endParaRPr lang="de-DE" dirty="0">
                <a:latin typeface="Arial" pitchFamily="34" charset="0"/>
                <a:cs typeface="Arial" pitchFamily="34" charset="0"/>
              </a:endParaRPr>
            </a:p>
          </p:txBody>
        </p:sp>
      </p:grpSp>
      <p:grpSp>
        <p:nvGrpSpPr>
          <p:cNvPr id="14" name="Gruppieren 35"/>
          <p:cNvGrpSpPr/>
          <p:nvPr/>
        </p:nvGrpSpPr>
        <p:grpSpPr>
          <a:xfrm>
            <a:off x="4437112" y="4520952"/>
            <a:ext cx="1921686" cy="1620000"/>
            <a:chOff x="4351450" y="3904184"/>
            <a:chExt cx="1921686" cy="1620000"/>
          </a:xfrm>
        </p:grpSpPr>
        <p:sp>
          <p:nvSpPr>
            <p:cNvPr id="462" name="Rectangle 112"/>
            <p:cNvSpPr>
              <a:spLocks noChangeArrowheads="1"/>
            </p:cNvSpPr>
            <p:nvPr/>
          </p:nvSpPr>
          <p:spPr bwMode="auto">
            <a:xfrm>
              <a:off x="4653136" y="3904184"/>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Atombindung zwischen den Wasser-</a:t>
              </a:r>
              <a:r>
                <a:rPr kumimoji="0" lang="de-DE"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stoff</a:t>
              </a:r>
              <a:r>
                <a:rPr kumimoji="0" lang="de-DE"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-Atomen ist gelöst.</a:t>
              </a:r>
              <a:r>
                <a:rPr lang="de-DE" sz="1100" dirty="0">
                  <a:solidFill>
                    <a:prstClr val="black"/>
                  </a:solidFill>
                  <a:latin typeface="Arial" pitchFamily="34" charset="0"/>
                  <a:ea typeface="Times New Roman" pitchFamily="18" charset="0"/>
                  <a:cs typeface="Arial" pitchFamily="34" charset="0"/>
                </a:rPr>
                <a:t> </a:t>
              </a:r>
              <a:r>
                <a:rPr lang="de-DE" sz="1100" dirty="0" smtClean="0">
                  <a:solidFill>
                    <a:prstClr val="black"/>
                  </a:solidFill>
                  <a:latin typeface="Arial" pitchFamily="34" charset="0"/>
                  <a:ea typeface="Times New Roman" pitchFamily="18" charset="0"/>
                  <a:cs typeface="Arial" pitchFamily="34" charset="0"/>
                </a:rPr>
                <a:t>Es </a:t>
              </a:r>
              <a:r>
                <a:rPr lang="de-DE" sz="1100" dirty="0">
                  <a:solidFill>
                    <a:prstClr val="black"/>
                  </a:solidFill>
                  <a:latin typeface="Arial" pitchFamily="34" charset="0"/>
                  <a:ea typeface="Times New Roman" pitchFamily="18" charset="0"/>
                  <a:cs typeface="Arial" pitchFamily="34" charset="0"/>
                </a:rPr>
                <a:t>wurden </a:t>
              </a:r>
              <a:r>
                <a:rPr lang="de-DE" sz="1100" dirty="0" smtClean="0">
                  <a:solidFill>
                    <a:prstClr val="black"/>
                  </a:solidFill>
                  <a:latin typeface="Arial" pitchFamily="34" charset="0"/>
                  <a:ea typeface="Times New Roman" pitchFamily="18" charset="0"/>
                  <a:cs typeface="Arial" pitchFamily="34" charset="0"/>
                </a:rPr>
                <a:t>Bindungen </a:t>
              </a:r>
              <a:r>
                <a:rPr lang="de-DE" sz="1100" dirty="0">
                  <a:solidFill>
                    <a:prstClr val="black"/>
                  </a:solidFill>
                  <a:latin typeface="Arial" pitchFamily="34" charset="0"/>
                  <a:ea typeface="Times New Roman" pitchFamily="18" charset="0"/>
                  <a:cs typeface="Arial" pitchFamily="34" charset="0"/>
                </a:rPr>
                <a:t>zwischen </a:t>
              </a:r>
              <a:r>
                <a:rPr lang="de-DE" sz="1100" dirty="0" smtClean="0">
                  <a:solidFill>
                    <a:prstClr val="black"/>
                  </a:solidFill>
                  <a:latin typeface="Arial" pitchFamily="34" charset="0"/>
                  <a:ea typeface="Times New Roman" pitchFamily="18" charset="0"/>
                  <a:cs typeface="Arial" pitchFamily="34" charset="0"/>
                </a:rPr>
                <a:t>Wasserstoff- </a:t>
              </a:r>
              <a:r>
                <a:rPr lang="de-DE" sz="1100" dirty="0">
                  <a:solidFill>
                    <a:prstClr val="black"/>
                  </a:solidFill>
                  <a:latin typeface="Arial" pitchFamily="34" charset="0"/>
                  <a:ea typeface="Times New Roman" pitchFamily="18" charset="0"/>
                  <a:cs typeface="Arial" pitchFamily="34" charset="0"/>
                </a:rPr>
                <a:t>und Sauerstoff-Atomen geknüpft. Es liegen zwei </a:t>
              </a:r>
              <a:r>
                <a:rPr lang="de-DE" sz="1100" dirty="0" err="1" smtClean="0">
                  <a:solidFill>
                    <a:prstClr val="black"/>
                  </a:solidFill>
                  <a:latin typeface="Arial" pitchFamily="34" charset="0"/>
                  <a:ea typeface="Times New Roman" pitchFamily="18" charset="0"/>
                  <a:cs typeface="Arial" pitchFamily="34" charset="0"/>
                </a:rPr>
                <a:t>Hydroxyl</a:t>
              </a:r>
              <a:r>
                <a:rPr lang="de-DE" sz="1100" dirty="0" smtClean="0">
                  <a:solidFill>
                    <a:prstClr val="black"/>
                  </a:solidFill>
                  <a:latin typeface="Arial" pitchFamily="34" charset="0"/>
                  <a:ea typeface="Times New Roman" pitchFamily="18" charset="0"/>
                  <a:cs typeface="Arial" pitchFamily="34" charset="0"/>
                </a:rPr>
                <a:t>-Radikale </a:t>
              </a:r>
              <a:r>
                <a:rPr lang="de-DE" sz="1100" dirty="0">
                  <a:solidFill>
                    <a:prstClr val="black"/>
                  </a:solidFill>
                  <a:latin typeface="Arial" pitchFamily="34" charset="0"/>
                  <a:ea typeface="Times New Roman" pitchFamily="18" charset="0"/>
                  <a:cs typeface="Arial" pitchFamily="34" charset="0"/>
                </a:rPr>
                <a:t>vor.</a:t>
              </a:r>
              <a:endParaRPr lang="de-DE" sz="1100" dirty="0">
                <a:solidFill>
                  <a:prstClr val="black"/>
                </a:solidFill>
                <a:latin typeface="Arial" pitchFamily="34" charset="0"/>
                <a:cs typeface="Arial" pitchFamily="34" charset="0"/>
              </a:endParaRPr>
            </a:p>
            <a:p>
              <a:endParaRPr lang="de-DE" sz="1200" dirty="0">
                <a:latin typeface="Arial" pitchFamily="34" charset="0"/>
                <a:cs typeface="Arial" pitchFamily="34" charset="0"/>
              </a:endParaRPr>
            </a:p>
          </p:txBody>
        </p:sp>
        <p:sp>
          <p:nvSpPr>
            <p:cNvPr id="26" name="Textfeld 25"/>
            <p:cNvSpPr txBox="1"/>
            <p:nvPr/>
          </p:nvSpPr>
          <p:spPr>
            <a:xfrm>
              <a:off x="4351450" y="3935596"/>
              <a:ext cx="312906" cy="369332"/>
            </a:xfrm>
            <a:prstGeom prst="rect">
              <a:avLst/>
            </a:prstGeom>
            <a:noFill/>
          </p:spPr>
          <p:txBody>
            <a:bodyPr wrap="none" rtlCol="0">
              <a:spAutoFit/>
            </a:bodyPr>
            <a:lstStyle/>
            <a:p>
              <a:r>
                <a:rPr lang="de-DE" dirty="0" smtClean="0">
                  <a:latin typeface="Arial" pitchFamily="34" charset="0"/>
                  <a:cs typeface="Arial" pitchFamily="34" charset="0"/>
                </a:rPr>
                <a:t>4</a:t>
              </a:r>
              <a:endParaRPr lang="de-DE" dirty="0">
                <a:latin typeface="Arial" pitchFamily="34" charset="0"/>
                <a:cs typeface="Arial" pitchFamily="34" charset="0"/>
              </a:endParaRPr>
            </a:p>
          </p:txBody>
        </p:sp>
      </p:grpSp>
      <p:grpSp>
        <p:nvGrpSpPr>
          <p:cNvPr id="16" name="Gruppieren 40"/>
          <p:cNvGrpSpPr/>
          <p:nvPr/>
        </p:nvGrpSpPr>
        <p:grpSpPr>
          <a:xfrm>
            <a:off x="2171411" y="4520952"/>
            <a:ext cx="2016224" cy="1620000"/>
            <a:chOff x="2204864" y="7900808"/>
            <a:chExt cx="2016224" cy="1620000"/>
          </a:xfrm>
        </p:grpSpPr>
        <p:sp>
          <p:nvSpPr>
            <p:cNvPr id="469" name="Rectangle 112"/>
            <p:cNvSpPr>
              <a:spLocks noChangeArrowheads="1"/>
            </p:cNvSpPr>
            <p:nvPr/>
          </p:nvSpPr>
          <p:spPr bwMode="auto">
            <a:xfrm>
              <a:off x="2601088"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Aufgrund geringer Wechselwirkung mit der Elektronenwolke der Platin-Atome lösen sich die Wassermoleküle von der Platin-Oberfläche ab (Desorption).</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28" name="Textfeld 27"/>
            <p:cNvSpPr txBox="1"/>
            <p:nvPr/>
          </p:nvSpPr>
          <p:spPr>
            <a:xfrm>
              <a:off x="2204864" y="7905328"/>
              <a:ext cx="312906" cy="369332"/>
            </a:xfrm>
            <a:prstGeom prst="rect">
              <a:avLst/>
            </a:prstGeom>
            <a:noFill/>
          </p:spPr>
          <p:txBody>
            <a:bodyPr wrap="none" rtlCol="0">
              <a:spAutoFit/>
            </a:bodyPr>
            <a:lstStyle/>
            <a:p>
              <a:r>
                <a:rPr lang="de-DE" dirty="0" smtClean="0">
                  <a:latin typeface="Arial" pitchFamily="34" charset="0"/>
                  <a:cs typeface="Arial" pitchFamily="34" charset="0"/>
                </a:rPr>
                <a:t>8</a:t>
              </a:r>
              <a:endParaRPr lang="de-DE" dirty="0">
                <a:latin typeface="Arial" pitchFamily="34" charset="0"/>
                <a:cs typeface="Arial" pitchFamily="34" charset="0"/>
              </a:endParaRPr>
            </a:p>
          </p:txBody>
        </p:sp>
      </p:grpSp>
      <p:grpSp>
        <p:nvGrpSpPr>
          <p:cNvPr id="17" name="Gruppieren 38"/>
          <p:cNvGrpSpPr/>
          <p:nvPr/>
        </p:nvGrpSpPr>
        <p:grpSpPr>
          <a:xfrm>
            <a:off x="-27384" y="6248400"/>
            <a:ext cx="2052048" cy="1620000"/>
            <a:chOff x="116632" y="7900808"/>
            <a:chExt cx="2052048" cy="1620000"/>
          </a:xfrm>
        </p:grpSpPr>
        <p:sp>
          <p:nvSpPr>
            <p:cNvPr id="470" name="Rectangle 112"/>
            <p:cNvSpPr>
              <a:spLocks noChangeArrowheads="1"/>
            </p:cNvSpPr>
            <p:nvPr/>
          </p:nvSpPr>
          <p:spPr bwMode="auto">
            <a:xfrm>
              <a:off x="548680" y="7900808"/>
              <a:ext cx="1620000" cy="162000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kumimoji="0" lang="de-DE"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Die Platin-Oberfläche ist mit Wasser-Molekülen belegt.</a:t>
              </a:r>
              <a:endParaRPr kumimoji="0" lang="de-DE" sz="1200" b="0" i="0" u="none" strike="noStrike" cap="none" normalizeH="0" baseline="0" dirty="0" smtClean="0">
                <a:ln>
                  <a:noFill/>
                </a:ln>
                <a:solidFill>
                  <a:schemeClr val="tx1"/>
                </a:solidFill>
                <a:effectLst/>
                <a:latin typeface="Arial" pitchFamily="34" charset="0"/>
                <a:cs typeface="Arial" pitchFamily="34" charset="0"/>
              </a:endParaRPr>
            </a:p>
            <a:p>
              <a:endParaRPr lang="de-DE" sz="1200" dirty="0">
                <a:latin typeface="Arial" pitchFamily="34" charset="0"/>
                <a:cs typeface="Arial" pitchFamily="34" charset="0"/>
              </a:endParaRPr>
            </a:p>
          </p:txBody>
        </p:sp>
        <p:sp>
          <p:nvSpPr>
            <p:cNvPr id="11" name="Rectangle 12"/>
            <p:cNvSpPr>
              <a:spLocks noChangeArrowheads="1"/>
            </p:cNvSpPr>
            <p:nvPr/>
          </p:nvSpPr>
          <p:spPr bwMode="auto">
            <a:xfrm>
              <a:off x="1944216" y="818011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de-DE">
                <a:latin typeface="Arial" pitchFamily="34" charset="0"/>
                <a:cs typeface="Arial" pitchFamily="34" charset="0"/>
              </a:endParaRPr>
            </a:p>
          </p:txBody>
        </p:sp>
        <p:sp>
          <p:nvSpPr>
            <p:cNvPr id="29" name="Textfeld 28"/>
            <p:cNvSpPr txBox="1"/>
            <p:nvPr/>
          </p:nvSpPr>
          <p:spPr>
            <a:xfrm>
              <a:off x="116632" y="7905328"/>
              <a:ext cx="312906" cy="369332"/>
            </a:xfrm>
            <a:prstGeom prst="rect">
              <a:avLst/>
            </a:prstGeom>
            <a:noFill/>
          </p:spPr>
          <p:txBody>
            <a:bodyPr wrap="none" rtlCol="0">
              <a:spAutoFit/>
            </a:bodyPr>
            <a:lstStyle/>
            <a:p>
              <a:r>
                <a:rPr lang="de-DE" dirty="0" smtClean="0">
                  <a:latin typeface="Arial" pitchFamily="34" charset="0"/>
                  <a:cs typeface="Arial" pitchFamily="34" charset="0"/>
                </a:rPr>
                <a:t>7</a:t>
              </a:r>
              <a:endParaRPr lang="de-DE" dirty="0">
                <a:latin typeface="Arial" pitchFamily="34" charset="0"/>
                <a:cs typeface="Arial" pitchFamily="34" charset="0"/>
              </a:endParaRPr>
            </a:p>
          </p:txBody>
        </p:sp>
      </p:grpSp>
      <p:sp>
        <p:nvSpPr>
          <p:cNvPr id="30" name="Titel 29"/>
          <p:cNvSpPr>
            <a:spLocks noGrp="1"/>
          </p:cNvSpPr>
          <p:nvPr>
            <p:ph type="title"/>
          </p:nvPr>
        </p:nvSpPr>
        <p:spPr/>
        <p:txBody>
          <a:bodyPr/>
          <a:lstStyle/>
          <a:p>
            <a:r>
              <a:rPr lang="de-DE" dirty="0" smtClean="0"/>
              <a:t>Katalyse</a:t>
            </a:r>
            <a:endParaRPr lang="de-DE" dirty="0"/>
          </a:p>
        </p:txBody>
      </p:sp>
      <p:sp>
        <p:nvSpPr>
          <p:cNvPr id="31" name="Textfeld 30"/>
          <p:cNvSpPr txBox="1"/>
          <p:nvPr/>
        </p:nvSpPr>
        <p:spPr>
          <a:xfrm>
            <a:off x="1943919" y="416496"/>
            <a:ext cx="2924944" cy="646331"/>
          </a:xfrm>
          <a:prstGeom prst="rect">
            <a:avLst/>
          </a:prstGeom>
          <a:noFill/>
        </p:spPr>
        <p:txBody>
          <a:bodyPr wrap="square" rtlCol="0">
            <a:spAutoFit/>
          </a:bodyPr>
          <a:lstStyle/>
          <a:p>
            <a:pPr algn="ctr"/>
            <a:r>
              <a:rPr lang="de-DE" dirty="0" smtClean="0">
                <a:latin typeface="Arial" pitchFamily="34" charset="0"/>
                <a:cs typeface="Arial" pitchFamily="34" charset="0"/>
              </a:rPr>
              <a:t>Vorlage für Kärtchen</a:t>
            </a:r>
          </a:p>
          <a:p>
            <a:pPr algn="ctr"/>
            <a:r>
              <a:rPr lang="de-DE" b="1" dirty="0" smtClean="0">
                <a:solidFill>
                  <a:srgbClr val="FF0000"/>
                </a:solidFill>
                <a:latin typeface="Arial" pitchFamily="34" charset="0"/>
                <a:cs typeface="Arial" pitchFamily="34" charset="0"/>
              </a:rPr>
              <a:t>Rückseite einfach</a:t>
            </a:r>
            <a:endParaRPr lang="de-DE"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213248701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761</Words>
  <Application>Microsoft Office PowerPoint</Application>
  <PresentationFormat>A4-Papier (210x297 mm)</PresentationFormat>
  <Paragraphs>111</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Larissa</vt:lpstr>
      <vt:lpstr>Katalyse</vt:lpstr>
      <vt:lpstr>Katalyse</vt:lpstr>
      <vt:lpstr>Katalyse</vt:lpstr>
      <vt:lpstr>Katalyse</vt:lpstr>
      <vt:lpstr>Katalyse</vt:lpstr>
      <vt:lpstr>Katalyse</vt:lpstr>
      <vt:lpstr>Katalyse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Christiane Sonnleitner</dc:creator>
  <cp:lastModifiedBy>Walter Wagner</cp:lastModifiedBy>
  <cp:revision>34</cp:revision>
  <dcterms:created xsi:type="dcterms:W3CDTF">2011-06-10T11:40:23Z</dcterms:created>
  <dcterms:modified xsi:type="dcterms:W3CDTF">2013-07-07T15:27:07Z</dcterms:modified>
</cp:coreProperties>
</file>