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510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DD77B-6A26-4743-84D0-852B46801427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EE02C-BA4A-4E38-9E27-D8B3A1CAC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675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DE514EA-7E6B-4957-8EA9-641E5F0302B0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5623F03-BA94-4BE3-9D07-4AD0B9A99A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65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DE514EA-7E6B-4957-8EA9-641E5F0302B0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5623F03-BA94-4BE3-9D07-4AD0B9A99A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367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DE514EA-7E6B-4957-8EA9-641E5F0302B0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5623F03-BA94-4BE3-9D07-4AD0B9A99A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97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6851737" cy="900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99" y="1089764"/>
            <a:ext cx="6338169" cy="8619036"/>
          </a:xfrm>
        </p:spPr>
        <p:txBody>
          <a:bodyPr/>
          <a:lstStyle>
            <a:lvl1pPr marL="263525" indent="0">
              <a:defRPr sz="1200" b="0"/>
            </a:lvl1pPr>
            <a:lvl2pPr marL="263525" indent="0"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1"/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DE514EA-7E6B-4957-8EA9-641E5F0302B0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5623F03-BA94-4BE3-9D07-4AD0B9A99A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12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DE514EA-7E6B-4957-8EA9-641E5F0302B0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5623F03-BA94-4BE3-9D07-4AD0B9A99A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963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DE514EA-7E6B-4957-8EA9-641E5F0302B0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5623F03-BA94-4BE3-9D07-4AD0B9A99A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408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DE514EA-7E6B-4957-8EA9-641E5F0302B0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5623F03-BA94-4BE3-9D07-4AD0B9A99A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1682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DE514EA-7E6B-4957-8EA9-641E5F0302B0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5623F03-BA94-4BE3-9D07-4AD0B9A99A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26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DE514EA-7E6B-4957-8EA9-641E5F0302B0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5623F03-BA94-4BE3-9D07-4AD0B9A99A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05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DE514EA-7E6B-4957-8EA9-641E5F0302B0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5623F03-BA94-4BE3-9D07-4AD0B9A99A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108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DE514EA-7E6B-4957-8EA9-641E5F0302B0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5623F03-BA94-4BE3-9D07-4AD0B9A99A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2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1352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172" y="1597353"/>
            <a:ext cx="5760000" cy="766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52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DBEC5F7-31A3-4AB1-A474-FBD963C2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200" kern="1400" spc="-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Untersuchung von Säuren und Laugen</a:t>
            </a:r>
            <a:br>
              <a:rPr lang="de-DE" sz="2200" kern="1400" spc="-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200" kern="1400" spc="-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 Rotkohl-Auszug</a:t>
            </a:r>
            <a:br>
              <a:rPr lang="de-DE" sz="2200" kern="1400" spc="-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1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Information für Lehrende, Stand: </a:t>
            </a:r>
            <a:fld id="{2E5CA9CA-45B8-4B16-81F4-C29B5CD140C7}" type="datetime1">
              <a:rPr lang="de-DE" sz="1200" smtClean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pPr/>
              <a:t>12.04.2021</a:t>
            </a:fld>
            <a:endParaRPr lang="de-DE" sz="1200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543732CA-5BC5-4BD1-A871-B6A7DA3C7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algn="just">
              <a:spcBef>
                <a:spcPts val="600"/>
              </a:spcBef>
            </a:pPr>
            <a:r>
              <a:rPr lang="de-DE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Lehrziele</a:t>
            </a:r>
            <a:endParaRPr lang="de-DE" sz="1200" b="1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 indent="-176213" algn="just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Im ersten Versuchsteil sollen Lernende bei der Herstellung des Rotkohl-Auszuges vor allem das fachgemäße Arbeiten im Labor vermittelt bekommen.</a:t>
            </a:r>
          </a:p>
          <a:p>
            <a:pPr lvl="0" indent="-176213" algn="just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Beim zweiten Teil-Versuch sollen Lernende Prüf-Lösungen mit dem Rotkohl-Auszug untersuchen und dabei beobachten, das unterschiedliche Substanzen eine unterschiedliche Färbung des Rotkohl-Auszuges bewirken.</a:t>
            </a:r>
          </a:p>
          <a:p>
            <a:pPr lvl="0" indent="-176213" algn="just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Die Ursache hierfür soll in der folgenden Stunde erarbeitet werden.</a:t>
            </a:r>
          </a:p>
          <a:p>
            <a:pPr marL="0" algn="just">
              <a:spcBef>
                <a:spcPts val="600"/>
              </a:spcBef>
            </a:pPr>
            <a:r>
              <a:rPr lang="de-DE" sz="14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Vorkenntnisse</a:t>
            </a:r>
          </a:p>
          <a:p>
            <a:pPr algn="just">
              <a:spcBef>
                <a:spcPts val="600"/>
              </a:spcBef>
            </a:pP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Um Lernenden die notwendigen Fertigkeiten für die Durchführung des Versuchs zu vermitteln, bietet sich ein Chemiker-Experimentierpass an. Dazu werden grundlegende Arbeitsweisen, wie z. B. der Umgang mit einem Brenner, die Handhabung heißer Flüssigkeiten, das Filtrieren und der Umgang mit Spritzen und Pipetten vorher eingeübt.</a:t>
            </a:r>
          </a:p>
          <a:p>
            <a:pPr algn="just">
              <a:spcBef>
                <a:spcPts val="600"/>
              </a:spcBef>
            </a:pP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Wurde eine Übung erfolgreich absolviert, wird dies im Chemiker-Pass der einzelnen Lernenden vermerkt. Die gekennzeichneten Arbeitsweisen dürfen in der Folge selbstständig von dem jeweiligen Lernenden durchgeführt werden.</a:t>
            </a:r>
          </a:p>
          <a:p>
            <a:pPr marL="0">
              <a:spcBef>
                <a:spcPts val="600"/>
              </a:spcBef>
            </a:pPr>
            <a:r>
              <a:rPr lang="de-DE" sz="14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Grundlegende Kenntnisse im Umgang mit der SMART Notebook Software</a:t>
            </a:r>
          </a:p>
          <a:p>
            <a:pPr lvl="0" indent="-176213" algn="just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263525" algn="l"/>
                <a:tab pos="449263" algn="l"/>
              </a:tabLst>
            </a:pP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Über Infopunkte können Lernende während der Erstellung der Listen der notwendigen Geräte und Chemikalien die Versuchsanleitung jederzeit erneut abrufen.</a:t>
            </a:r>
          </a:p>
          <a:p>
            <a:pPr lvl="0" indent="-176213" algn="just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263525" algn="l"/>
                <a:tab pos="449263" algn="l"/>
              </a:tabLst>
            </a:pP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Die Abbildungen für die versuchsaufbauten befinden sich in der Galerie im Ordner „Miene Inhalte“ und dem Unterordner mit der Bezeichnung „Rotkohl-Auszug“. Sie lassen sich aus der Galerie direkt auf die aktuelle Seite ziehen. Dazu muss man von der Vollbild-Ansicht in die Standard-Ansicht wechseln.</a:t>
            </a:r>
          </a:p>
          <a:p>
            <a:pPr lvl="0" indent="-176213" algn="just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263525" algn="l"/>
                <a:tab pos="449263" algn="l"/>
              </a:tabLst>
            </a:pP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Lernenden muss bei Bedarf gezeigt werden, wie die Größe einer Abbildung verändert wird und eine Abbildung gedreht werden kann.</a:t>
            </a:r>
          </a:p>
          <a:p>
            <a:pPr marL="0" algn="just">
              <a:spcBef>
                <a:spcPts val="600"/>
              </a:spcBef>
            </a:pPr>
            <a:r>
              <a:rPr lang="de-DE" sz="14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Vorbereitung</a:t>
            </a:r>
          </a:p>
          <a:p>
            <a:pPr lvl="0" indent="-176213" algn="just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Erstellung und Laminieren der Anleitungen für den Arbeitsplatz</a:t>
            </a:r>
          </a:p>
          <a:p>
            <a:pPr lvl="0" indent="-176213" algn="just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Herstellung der Prüf-Lösungen</a:t>
            </a:r>
          </a:p>
          <a:p>
            <a:pPr lvl="0" indent="-176213" algn="just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Bereitstellung der Geräte und Chemikalien</a:t>
            </a:r>
          </a:p>
          <a:p>
            <a:pPr lvl="0" indent="-176213" algn="just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de-D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Bereitstellung </a:t>
            </a:r>
            <a:r>
              <a:rPr lang="de-D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der Schutzausrüstung</a:t>
            </a:r>
            <a:endParaRPr lang="de-DE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213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C8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274</Words>
  <Application>Microsoft Office PowerPoint</Application>
  <PresentationFormat>A4-Papier (210 x 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Office</vt:lpstr>
      <vt:lpstr>Untersuchung von Säuren und Laugen mit Rotkohl-Auszug Information für Lehrende, Stand: 12.04.2021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Schönberner, Regina Maria</dc:creator>
  <cp:lastModifiedBy>Schönberner, Regina Maria</cp:lastModifiedBy>
  <cp:revision>6</cp:revision>
  <dcterms:created xsi:type="dcterms:W3CDTF">2021-04-12T05:31:04Z</dcterms:created>
  <dcterms:modified xsi:type="dcterms:W3CDTF">2021-04-12T05:53:45Z</dcterms:modified>
</cp:coreProperties>
</file>