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1" autoAdjust="0"/>
    <p:restoredTop sz="94660"/>
  </p:normalViewPr>
  <p:slideViewPr>
    <p:cSldViewPr snapToGrid="0" showGuides="1">
      <p:cViewPr varScale="1">
        <p:scale>
          <a:sx n="77" d="100"/>
          <a:sy n="77" d="100"/>
        </p:scale>
        <p:origin x="522" y="9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BDD77B-6A26-4743-84D0-852B46801427}" type="datetimeFigureOut">
              <a:rPr lang="de-DE" smtClean="0"/>
              <a:t>12.04.2021</a:t>
            </a:fld>
            <a:endParaRPr lang="de-DE"/>
          </a:p>
        </p:txBody>
      </p:sp>
      <p:sp>
        <p:nvSpPr>
          <p:cNvPr id="4" name="Folienbildplatzhalt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7EE02C-BA4A-4E38-9E27-D8B3A1CAC45A}" type="slidenum">
              <a:rPr lang="de-DE" smtClean="0"/>
              <a:t>‹Nr.›</a:t>
            </a:fld>
            <a:endParaRPr lang="de-DE"/>
          </a:p>
        </p:txBody>
      </p:sp>
    </p:spTree>
    <p:extLst>
      <p:ext uri="{BB962C8B-B14F-4D97-AF65-F5344CB8AC3E}">
        <p14:creationId xmlns:p14="http://schemas.microsoft.com/office/powerpoint/2010/main" val="4028675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de-DE"/>
              <a:t>Mastertitelformat bearbeiten</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a:t>Master-Untertitelformat bearbeiten</a:t>
            </a:r>
            <a:endParaRPr lang="en-US" dirty="0"/>
          </a:p>
        </p:txBody>
      </p:sp>
      <p:sp>
        <p:nvSpPr>
          <p:cNvPr id="4" name="Date Placeholder 3"/>
          <p:cNvSpPr>
            <a:spLocks noGrp="1"/>
          </p:cNvSpPr>
          <p:nvPr>
            <p:ph type="dt" sz="half" idx="10"/>
          </p:nvPr>
        </p:nvSpPr>
        <p:spPr>
          <a:xfrm>
            <a:off x="471488" y="9181397"/>
            <a:ext cx="1543050" cy="527403"/>
          </a:xfrm>
          <a:prstGeom prst="rect">
            <a:avLst/>
          </a:prstGeom>
        </p:spPr>
        <p:txBody>
          <a:bodyPr/>
          <a:lstStyle/>
          <a:p>
            <a:fld id="{CDE514EA-7E6B-4957-8EA9-641E5F0302B0}" type="datetimeFigureOut">
              <a:rPr lang="de-DE" smtClean="0"/>
              <a:t>12.04.2021</a:t>
            </a:fld>
            <a:endParaRPr lang="de-DE"/>
          </a:p>
        </p:txBody>
      </p:sp>
      <p:sp>
        <p:nvSpPr>
          <p:cNvPr id="5" name="Footer Placeholder 4"/>
          <p:cNvSpPr>
            <a:spLocks noGrp="1"/>
          </p:cNvSpPr>
          <p:nvPr>
            <p:ph type="ftr" sz="quarter" idx="11"/>
          </p:nvPr>
        </p:nvSpPr>
        <p:spPr>
          <a:xfrm>
            <a:off x="2271713" y="9181397"/>
            <a:ext cx="2314575" cy="527403"/>
          </a:xfrm>
          <a:prstGeom prst="rect">
            <a:avLst/>
          </a:prstGeom>
        </p:spPr>
        <p:txBody>
          <a:bodyPr/>
          <a:lstStyle/>
          <a:p>
            <a:endParaRPr lang="de-DE"/>
          </a:p>
        </p:txBody>
      </p:sp>
      <p:sp>
        <p:nvSpPr>
          <p:cNvPr id="6" name="Slide Number Placeholder 5"/>
          <p:cNvSpPr>
            <a:spLocks noGrp="1"/>
          </p:cNvSpPr>
          <p:nvPr>
            <p:ph type="sldNum" sz="quarter" idx="12"/>
          </p:nvPr>
        </p:nvSpPr>
        <p:spPr>
          <a:xfrm>
            <a:off x="4843463" y="9181397"/>
            <a:ext cx="1543050" cy="527403"/>
          </a:xfrm>
          <a:prstGeom prst="rect">
            <a:avLst/>
          </a:prstGeom>
        </p:spPr>
        <p:txBody>
          <a:bodyPr/>
          <a:lstStyle/>
          <a:p>
            <a:fld id="{15623F03-BA94-4BE3-9D07-4AD0B9A99A7F}" type="slidenum">
              <a:rPr lang="de-DE" smtClean="0"/>
              <a:t>‹Nr.›</a:t>
            </a:fld>
            <a:endParaRPr lang="de-DE"/>
          </a:p>
        </p:txBody>
      </p:sp>
    </p:spTree>
    <p:extLst>
      <p:ext uri="{BB962C8B-B14F-4D97-AF65-F5344CB8AC3E}">
        <p14:creationId xmlns:p14="http://schemas.microsoft.com/office/powerpoint/2010/main" val="740656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471488" y="9181397"/>
            <a:ext cx="1543050" cy="527403"/>
          </a:xfrm>
          <a:prstGeom prst="rect">
            <a:avLst/>
          </a:prstGeom>
        </p:spPr>
        <p:txBody>
          <a:bodyPr/>
          <a:lstStyle/>
          <a:p>
            <a:fld id="{CDE514EA-7E6B-4957-8EA9-641E5F0302B0}" type="datetimeFigureOut">
              <a:rPr lang="de-DE" smtClean="0"/>
              <a:t>12.04.2021</a:t>
            </a:fld>
            <a:endParaRPr lang="de-DE"/>
          </a:p>
        </p:txBody>
      </p:sp>
      <p:sp>
        <p:nvSpPr>
          <p:cNvPr id="5" name="Footer Placeholder 4"/>
          <p:cNvSpPr>
            <a:spLocks noGrp="1"/>
          </p:cNvSpPr>
          <p:nvPr>
            <p:ph type="ftr" sz="quarter" idx="11"/>
          </p:nvPr>
        </p:nvSpPr>
        <p:spPr>
          <a:xfrm>
            <a:off x="2271713" y="9181397"/>
            <a:ext cx="2314575" cy="527403"/>
          </a:xfrm>
          <a:prstGeom prst="rect">
            <a:avLst/>
          </a:prstGeom>
        </p:spPr>
        <p:txBody>
          <a:bodyPr/>
          <a:lstStyle/>
          <a:p>
            <a:endParaRPr lang="de-DE"/>
          </a:p>
        </p:txBody>
      </p:sp>
      <p:sp>
        <p:nvSpPr>
          <p:cNvPr id="6" name="Slide Number Placeholder 5"/>
          <p:cNvSpPr>
            <a:spLocks noGrp="1"/>
          </p:cNvSpPr>
          <p:nvPr>
            <p:ph type="sldNum" sz="quarter" idx="12"/>
          </p:nvPr>
        </p:nvSpPr>
        <p:spPr>
          <a:xfrm>
            <a:off x="4843463" y="9181397"/>
            <a:ext cx="1543050" cy="527403"/>
          </a:xfrm>
          <a:prstGeom prst="rect">
            <a:avLst/>
          </a:prstGeom>
        </p:spPr>
        <p:txBody>
          <a:bodyPr/>
          <a:lstStyle/>
          <a:p>
            <a:fld id="{15623F03-BA94-4BE3-9D07-4AD0B9A99A7F}" type="slidenum">
              <a:rPr lang="de-DE" smtClean="0"/>
              <a:t>‹Nr.›</a:t>
            </a:fld>
            <a:endParaRPr lang="de-DE"/>
          </a:p>
        </p:txBody>
      </p:sp>
    </p:spTree>
    <p:extLst>
      <p:ext uri="{BB962C8B-B14F-4D97-AF65-F5344CB8AC3E}">
        <p14:creationId xmlns:p14="http://schemas.microsoft.com/office/powerpoint/2010/main" val="2299367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471488" y="9181397"/>
            <a:ext cx="1543050" cy="527403"/>
          </a:xfrm>
          <a:prstGeom prst="rect">
            <a:avLst/>
          </a:prstGeom>
        </p:spPr>
        <p:txBody>
          <a:bodyPr/>
          <a:lstStyle/>
          <a:p>
            <a:fld id="{CDE514EA-7E6B-4957-8EA9-641E5F0302B0}" type="datetimeFigureOut">
              <a:rPr lang="de-DE" smtClean="0"/>
              <a:t>12.04.2021</a:t>
            </a:fld>
            <a:endParaRPr lang="de-DE"/>
          </a:p>
        </p:txBody>
      </p:sp>
      <p:sp>
        <p:nvSpPr>
          <p:cNvPr id="5" name="Footer Placeholder 4"/>
          <p:cNvSpPr>
            <a:spLocks noGrp="1"/>
          </p:cNvSpPr>
          <p:nvPr>
            <p:ph type="ftr" sz="quarter" idx="11"/>
          </p:nvPr>
        </p:nvSpPr>
        <p:spPr>
          <a:xfrm>
            <a:off x="2271713" y="9181397"/>
            <a:ext cx="2314575" cy="527403"/>
          </a:xfrm>
          <a:prstGeom prst="rect">
            <a:avLst/>
          </a:prstGeom>
        </p:spPr>
        <p:txBody>
          <a:bodyPr/>
          <a:lstStyle/>
          <a:p>
            <a:endParaRPr lang="de-DE"/>
          </a:p>
        </p:txBody>
      </p:sp>
      <p:sp>
        <p:nvSpPr>
          <p:cNvPr id="6" name="Slide Number Placeholder 5"/>
          <p:cNvSpPr>
            <a:spLocks noGrp="1"/>
          </p:cNvSpPr>
          <p:nvPr>
            <p:ph type="sldNum" sz="quarter" idx="12"/>
          </p:nvPr>
        </p:nvSpPr>
        <p:spPr>
          <a:xfrm>
            <a:off x="4843463" y="9181397"/>
            <a:ext cx="1543050" cy="527403"/>
          </a:xfrm>
          <a:prstGeom prst="rect">
            <a:avLst/>
          </a:prstGeom>
        </p:spPr>
        <p:txBody>
          <a:bodyPr/>
          <a:lstStyle/>
          <a:p>
            <a:fld id="{15623F03-BA94-4BE3-9D07-4AD0B9A99A7F}" type="slidenum">
              <a:rPr lang="de-DE" smtClean="0"/>
              <a:t>‹Nr.›</a:t>
            </a:fld>
            <a:endParaRPr lang="de-DE"/>
          </a:p>
        </p:txBody>
      </p:sp>
    </p:spTree>
    <p:extLst>
      <p:ext uri="{BB962C8B-B14F-4D97-AF65-F5344CB8AC3E}">
        <p14:creationId xmlns:p14="http://schemas.microsoft.com/office/powerpoint/2010/main" val="120397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6851737" cy="900000"/>
          </a:xfrm>
          <a:solidFill>
            <a:schemeClr val="tx2">
              <a:lumMod val="20000"/>
              <a:lumOff val="80000"/>
            </a:schemeClr>
          </a:solidFill>
        </p:spPr>
        <p:txBody>
          <a:bodyPr/>
          <a:lstStyle/>
          <a:p>
            <a:r>
              <a:rPr lang="de-DE"/>
              <a:t>Mastertitelformat bearbeiten</a:t>
            </a:r>
            <a:endParaRPr lang="en-US" dirty="0"/>
          </a:p>
        </p:txBody>
      </p:sp>
      <p:sp>
        <p:nvSpPr>
          <p:cNvPr id="3" name="Content Placeholder 2"/>
          <p:cNvSpPr>
            <a:spLocks noGrp="1"/>
          </p:cNvSpPr>
          <p:nvPr>
            <p:ph idx="1"/>
          </p:nvPr>
        </p:nvSpPr>
        <p:spPr>
          <a:xfrm>
            <a:off x="288099" y="1089764"/>
            <a:ext cx="6338169" cy="8619036"/>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471488" y="9181397"/>
            <a:ext cx="1543050" cy="527403"/>
          </a:xfrm>
          <a:prstGeom prst="rect">
            <a:avLst/>
          </a:prstGeom>
        </p:spPr>
        <p:txBody>
          <a:bodyPr/>
          <a:lstStyle/>
          <a:p>
            <a:fld id="{CDE514EA-7E6B-4957-8EA9-641E5F0302B0}" type="datetimeFigureOut">
              <a:rPr lang="de-DE" smtClean="0"/>
              <a:t>12.04.2021</a:t>
            </a:fld>
            <a:endParaRPr lang="de-DE"/>
          </a:p>
        </p:txBody>
      </p:sp>
      <p:sp>
        <p:nvSpPr>
          <p:cNvPr id="5" name="Footer Placeholder 4"/>
          <p:cNvSpPr>
            <a:spLocks noGrp="1"/>
          </p:cNvSpPr>
          <p:nvPr>
            <p:ph type="ftr" sz="quarter" idx="11"/>
          </p:nvPr>
        </p:nvSpPr>
        <p:spPr>
          <a:xfrm>
            <a:off x="2271713" y="9181397"/>
            <a:ext cx="2314575" cy="527403"/>
          </a:xfrm>
          <a:prstGeom prst="rect">
            <a:avLst/>
          </a:prstGeom>
        </p:spPr>
        <p:txBody>
          <a:bodyPr/>
          <a:lstStyle/>
          <a:p>
            <a:endParaRPr lang="de-DE"/>
          </a:p>
        </p:txBody>
      </p:sp>
      <p:sp>
        <p:nvSpPr>
          <p:cNvPr id="6" name="Slide Number Placeholder 5"/>
          <p:cNvSpPr>
            <a:spLocks noGrp="1"/>
          </p:cNvSpPr>
          <p:nvPr>
            <p:ph type="sldNum" sz="quarter" idx="12"/>
          </p:nvPr>
        </p:nvSpPr>
        <p:spPr>
          <a:xfrm>
            <a:off x="4843463" y="9181397"/>
            <a:ext cx="1543050" cy="527403"/>
          </a:xfrm>
          <a:prstGeom prst="rect">
            <a:avLst/>
          </a:prstGeom>
        </p:spPr>
        <p:txBody>
          <a:bodyPr/>
          <a:lstStyle/>
          <a:p>
            <a:fld id="{15623F03-BA94-4BE3-9D07-4AD0B9A99A7F}" type="slidenum">
              <a:rPr lang="de-DE" smtClean="0"/>
              <a:t>‹Nr.›</a:t>
            </a:fld>
            <a:endParaRPr lang="de-DE"/>
          </a:p>
        </p:txBody>
      </p:sp>
    </p:spTree>
    <p:extLst>
      <p:ext uri="{BB962C8B-B14F-4D97-AF65-F5344CB8AC3E}">
        <p14:creationId xmlns:p14="http://schemas.microsoft.com/office/powerpoint/2010/main" val="19511223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de-DE"/>
              <a:t>Mastertitelformat bearbeiten</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a:xfrm>
            <a:off x="471488" y="9181397"/>
            <a:ext cx="1543050" cy="527403"/>
          </a:xfrm>
          <a:prstGeom prst="rect">
            <a:avLst/>
          </a:prstGeom>
        </p:spPr>
        <p:txBody>
          <a:bodyPr/>
          <a:lstStyle/>
          <a:p>
            <a:fld id="{CDE514EA-7E6B-4957-8EA9-641E5F0302B0}" type="datetimeFigureOut">
              <a:rPr lang="de-DE" smtClean="0"/>
              <a:t>12.04.2021</a:t>
            </a:fld>
            <a:endParaRPr lang="de-DE"/>
          </a:p>
        </p:txBody>
      </p:sp>
      <p:sp>
        <p:nvSpPr>
          <p:cNvPr id="5" name="Footer Placeholder 4"/>
          <p:cNvSpPr>
            <a:spLocks noGrp="1"/>
          </p:cNvSpPr>
          <p:nvPr>
            <p:ph type="ftr" sz="quarter" idx="11"/>
          </p:nvPr>
        </p:nvSpPr>
        <p:spPr>
          <a:xfrm>
            <a:off x="2271713" y="9181397"/>
            <a:ext cx="2314575" cy="527403"/>
          </a:xfrm>
          <a:prstGeom prst="rect">
            <a:avLst/>
          </a:prstGeom>
        </p:spPr>
        <p:txBody>
          <a:bodyPr/>
          <a:lstStyle/>
          <a:p>
            <a:endParaRPr lang="de-DE"/>
          </a:p>
        </p:txBody>
      </p:sp>
      <p:sp>
        <p:nvSpPr>
          <p:cNvPr id="6" name="Slide Number Placeholder 5"/>
          <p:cNvSpPr>
            <a:spLocks noGrp="1"/>
          </p:cNvSpPr>
          <p:nvPr>
            <p:ph type="sldNum" sz="quarter" idx="12"/>
          </p:nvPr>
        </p:nvSpPr>
        <p:spPr>
          <a:xfrm>
            <a:off x="4843463" y="9181397"/>
            <a:ext cx="1543050" cy="527403"/>
          </a:xfrm>
          <a:prstGeom prst="rect">
            <a:avLst/>
          </a:prstGeom>
        </p:spPr>
        <p:txBody>
          <a:bodyPr/>
          <a:lstStyle/>
          <a:p>
            <a:fld id="{15623F03-BA94-4BE3-9D07-4AD0B9A99A7F}" type="slidenum">
              <a:rPr lang="de-DE" smtClean="0"/>
              <a:t>‹Nr.›</a:t>
            </a:fld>
            <a:endParaRPr lang="de-DE"/>
          </a:p>
        </p:txBody>
      </p:sp>
    </p:spTree>
    <p:extLst>
      <p:ext uri="{BB962C8B-B14F-4D97-AF65-F5344CB8AC3E}">
        <p14:creationId xmlns:p14="http://schemas.microsoft.com/office/powerpoint/2010/main" val="3019636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a:xfrm>
            <a:off x="471488" y="9181397"/>
            <a:ext cx="1543050" cy="527403"/>
          </a:xfrm>
          <a:prstGeom prst="rect">
            <a:avLst/>
          </a:prstGeom>
        </p:spPr>
        <p:txBody>
          <a:bodyPr/>
          <a:lstStyle/>
          <a:p>
            <a:fld id="{CDE514EA-7E6B-4957-8EA9-641E5F0302B0}" type="datetimeFigureOut">
              <a:rPr lang="de-DE" smtClean="0"/>
              <a:t>12.04.2021</a:t>
            </a:fld>
            <a:endParaRPr lang="de-DE"/>
          </a:p>
        </p:txBody>
      </p:sp>
      <p:sp>
        <p:nvSpPr>
          <p:cNvPr id="6" name="Footer Placeholder 5"/>
          <p:cNvSpPr>
            <a:spLocks noGrp="1"/>
          </p:cNvSpPr>
          <p:nvPr>
            <p:ph type="ftr" sz="quarter" idx="11"/>
          </p:nvPr>
        </p:nvSpPr>
        <p:spPr>
          <a:xfrm>
            <a:off x="2271713" y="9181397"/>
            <a:ext cx="2314575" cy="527403"/>
          </a:xfrm>
          <a:prstGeom prst="rect">
            <a:avLst/>
          </a:prstGeom>
        </p:spPr>
        <p:txBody>
          <a:bodyPr/>
          <a:lstStyle/>
          <a:p>
            <a:endParaRPr lang="de-DE"/>
          </a:p>
        </p:txBody>
      </p:sp>
      <p:sp>
        <p:nvSpPr>
          <p:cNvPr id="7" name="Slide Number Placeholder 6"/>
          <p:cNvSpPr>
            <a:spLocks noGrp="1"/>
          </p:cNvSpPr>
          <p:nvPr>
            <p:ph type="sldNum" sz="quarter" idx="12"/>
          </p:nvPr>
        </p:nvSpPr>
        <p:spPr>
          <a:xfrm>
            <a:off x="4843463" y="9181397"/>
            <a:ext cx="1543050" cy="527403"/>
          </a:xfrm>
          <a:prstGeom prst="rect">
            <a:avLst/>
          </a:prstGeom>
        </p:spPr>
        <p:txBody>
          <a:bodyPr/>
          <a:lstStyle/>
          <a:p>
            <a:fld id="{15623F03-BA94-4BE3-9D07-4AD0B9A99A7F}" type="slidenum">
              <a:rPr lang="de-DE" smtClean="0"/>
              <a:t>‹Nr.›</a:t>
            </a:fld>
            <a:endParaRPr lang="de-DE"/>
          </a:p>
        </p:txBody>
      </p:sp>
    </p:spTree>
    <p:extLst>
      <p:ext uri="{BB962C8B-B14F-4D97-AF65-F5344CB8AC3E}">
        <p14:creationId xmlns:p14="http://schemas.microsoft.com/office/powerpoint/2010/main" val="1304089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de-DE"/>
              <a:t>Mastertitelformat bearbeiten</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4" name="Content Placeholder 3"/>
          <p:cNvSpPr>
            <a:spLocks noGrp="1"/>
          </p:cNvSpPr>
          <p:nvPr>
            <p:ph sz="half" idx="2"/>
          </p:nvPr>
        </p:nvSpPr>
        <p:spPr>
          <a:xfrm>
            <a:off x="472381" y="3618442"/>
            <a:ext cx="2901255" cy="532218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6" name="Content Placeholder 5"/>
          <p:cNvSpPr>
            <a:spLocks noGrp="1"/>
          </p:cNvSpPr>
          <p:nvPr>
            <p:ph sz="quarter" idx="4"/>
          </p:nvPr>
        </p:nvSpPr>
        <p:spPr>
          <a:xfrm>
            <a:off x="3471863" y="3618442"/>
            <a:ext cx="2915543" cy="532218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a:xfrm>
            <a:off x="471488" y="9181397"/>
            <a:ext cx="1543050" cy="527403"/>
          </a:xfrm>
          <a:prstGeom prst="rect">
            <a:avLst/>
          </a:prstGeom>
        </p:spPr>
        <p:txBody>
          <a:bodyPr/>
          <a:lstStyle/>
          <a:p>
            <a:fld id="{CDE514EA-7E6B-4957-8EA9-641E5F0302B0}" type="datetimeFigureOut">
              <a:rPr lang="de-DE" smtClean="0"/>
              <a:t>12.04.2021</a:t>
            </a:fld>
            <a:endParaRPr lang="de-DE"/>
          </a:p>
        </p:txBody>
      </p:sp>
      <p:sp>
        <p:nvSpPr>
          <p:cNvPr id="8" name="Footer Placeholder 7"/>
          <p:cNvSpPr>
            <a:spLocks noGrp="1"/>
          </p:cNvSpPr>
          <p:nvPr>
            <p:ph type="ftr" sz="quarter" idx="11"/>
          </p:nvPr>
        </p:nvSpPr>
        <p:spPr>
          <a:xfrm>
            <a:off x="2271713" y="9181397"/>
            <a:ext cx="2314575" cy="527403"/>
          </a:xfrm>
          <a:prstGeom prst="rect">
            <a:avLst/>
          </a:prstGeom>
        </p:spPr>
        <p:txBody>
          <a:bodyPr/>
          <a:lstStyle/>
          <a:p>
            <a:endParaRPr lang="de-DE"/>
          </a:p>
        </p:txBody>
      </p:sp>
      <p:sp>
        <p:nvSpPr>
          <p:cNvPr id="9" name="Slide Number Placeholder 8"/>
          <p:cNvSpPr>
            <a:spLocks noGrp="1"/>
          </p:cNvSpPr>
          <p:nvPr>
            <p:ph type="sldNum" sz="quarter" idx="12"/>
          </p:nvPr>
        </p:nvSpPr>
        <p:spPr>
          <a:xfrm>
            <a:off x="4843463" y="9181397"/>
            <a:ext cx="1543050" cy="527403"/>
          </a:xfrm>
          <a:prstGeom prst="rect">
            <a:avLst/>
          </a:prstGeom>
        </p:spPr>
        <p:txBody>
          <a:bodyPr/>
          <a:lstStyle/>
          <a:p>
            <a:fld id="{15623F03-BA94-4BE3-9D07-4AD0B9A99A7F}" type="slidenum">
              <a:rPr lang="de-DE" smtClean="0"/>
              <a:t>‹Nr.›</a:t>
            </a:fld>
            <a:endParaRPr lang="de-DE"/>
          </a:p>
        </p:txBody>
      </p:sp>
    </p:spTree>
    <p:extLst>
      <p:ext uri="{BB962C8B-B14F-4D97-AF65-F5344CB8AC3E}">
        <p14:creationId xmlns:p14="http://schemas.microsoft.com/office/powerpoint/2010/main" val="2811682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a:xfrm>
            <a:off x="471488" y="9181397"/>
            <a:ext cx="1543050" cy="527403"/>
          </a:xfrm>
          <a:prstGeom prst="rect">
            <a:avLst/>
          </a:prstGeom>
        </p:spPr>
        <p:txBody>
          <a:bodyPr/>
          <a:lstStyle/>
          <a:p>
            <a:fld id="{CDE514EA-7E6B-4957-8EA9-641E5F0302B0}" type="datetimeFigureOut">
              <a:rPr lang="de-DE" smtClean="0"/>
              <a:t>12.04.2021</a:t>
            </a:fld>
            <a:endParaRPr lang="de-DE"/>
          </a:p>
        </p:txBody>
      </p:sp>
      <p:sp>
        <p:nvSpPr>
          <p:cNvPr id="4" name="Footer Placeholder 3"/>
          <p:cNvSpPr>
            <a:spLocks noGrp="1"/>
          </p:cNvSpPr>
          <p:nvPr>
            <p:ph type="ftr" sz="quarter" idx="11"/>
          </p:nvPr>
        </p:nvSpPr>
        <p:spPr>
          <a:xfrm>
            <a:off x="2271713" y="9181397"/>
            <a:ext cx="2314575" cy="527403"/>
          </a:xfrm>
          <a:prstGeom prst="rect">
            <a:avLst/>
          </a:prstGeom>
        </p:spPr>
        <p:txBody>
          <a:bodyPr/>
          <a:lstStyle/>
          <a:p>
            <a:endParaRPr lang="de-DE"/>
          </a:p>
        </p:txBody>
      </p:sp>
      <p:sp>
        <p:nvSpPr>
          <p:cNvPr id="5" name="Slide Number Placeholder 4"/>
          <p:cNvSpPr>
            <a:spLocks noGrp="1"/>
          </p:cNvSpPr>
          <p:nvPr>
            <p:ph type="sldNum" sz="quarter" idx="12"/>
          </p:nvPr>
        </p:nvSpPr>
        <p:spPr>
          <a:xfrm>
            <a:off x="4843463" y="9181397"/>
            <a:ext cx="1543050" cy="527403"/>
          </a:xfrm>
          <a:prstGeom prst="rect">
            <a:avLst/>
          </a:prstGeom>
        </p:spPr>
        <p:txBody>
          <a:bodyPr/>
          <a:lstStyle/>
          <a:p>
            <a:fld id="{15623F03-BA94-4BE3-9D07-4AD0B9A99A7F}" type="slidenum">
              <a:rPr lang="de-DE" smtClean="0"/>
              <a:t>‹Nr.›</a:t>
            </a:fld>
            <a:endParaRPr lang="de-DE"/>
          </a:p>
        </p:txBody>
      </p:sp>
    </p:spTree>
    <p:extLst>
      <p:ext uri="{BB962C8B-B14F-4D97-AF65-F5344CB8AC3E}">
        <p14:creationId xmlns:p14="http://schemas.microsoft.com/office/powerpoint/2010/main" val="646260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1488" y="9181397"/>
            <a:ext cx="1543050" cy="527403"/>
          </a:xfrm>
          <a:prstGeom prst="rect">
            <a:avLst/>
          </a:prstGeom>
        </p:spPr>
        <p:txBody>
          <a:bodyPr/>
          <a:lstStyle/>
          <a:p>
            <a:fld id="{CDE514EA-7E6B-4957-8EA9-641E5F0302B0}" type="datetimeFigureOut">
              <a:rPr lang="de-DE" smtClean="0"/>
              <a:t>12.04.2021</a:t>
            </a:fld>
            <a:endParaRPr lang="de-DE"/>
          </a:p>
        </p:txBody>
      </p:sp>
      <p:sp>
        <p:nvSpPr>
          <p:cNvPr id="3" name="Footer Placeholder 2"/>
          <p:cNvSpPr>
            <a:spLocks noGrp="1"/>
          </p:cNvSpPr>
          <p:nvPr>
            <p:ph type="ftr" sz="quarter" idx="11"/>
          </p:nvPr>
        </p:nvSpPr>
        <p:spPr>
          <a:xfrm>
            <a:off x="2271713" y="9181397"/>
            <a:ext cx="2314575" cy="527403"/>
          </a:xfrm>
          <a:prstGeom prst="rect">
            <a:avLst/>
          </a:prstGeom>
        </p:spPr>
        <p:txBody>
          <a:bodyPr/>
          <a:lstStyle/>
          <a:p>
            <a:endParaRPr lang="de-DE"/>
          </a:p>
        </p:txBody>
      </p:sp>
      <p:sp>
        <p:nvSpPr>
          <p:cNvPr id="4" name="Slide Number Placeholder 3"/>
          <p:cNvSpPr>
            <a:spLocks noGrp="1"/>
          </p:cNvSpPr>
          <p:nvPr>
            <p:ph type="sldNum" sz="quarter" idx="12"/>
          </p:nvPr>
        </p:nvSpPr>
        <p:spPr>
          <a:xfrm>
            <a:off x="4843463" y="9181397"/>
            <a:ext cx="1543050" cy="527403"/>
          </a:xfrm>
          <a:prstGeom prst="rect">
            <a:avLst/>
          </a:prstGeom>
        </p:spPr>
        <p:txBody>
          <a:bodyPr/>
          <a:lstStyle/>
          <a:p>
            <a:fld id="{15623F03-BA94-4BE3-9D07-4AD0B9A99A7F}" type="slidenum">
              <a:rPr lang="de-DE" smtClean="0"/>
              <a:t>‹Nr.›</a:t>
            </a:fld>
            <a:endParaRPr lang="de-DE"/>
          </a:p>
        </p:txBody>
      </p:sp>
    </p:spTree>
    <p:extLst>
      <p:ext uri="{BB962C8B-B14F-4D97-AF65-F5344CB8AC3E}">
        <p14:creationId xmlns:p14="http://schemas.microsoft.com/office/powerpoint/2010/main" val="3521051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e-DE"/>
              <a:t>Mastertitelformat bearbeiten</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e Placeholder 4"/>
          <p:cNvSpPr>
            <a:spLocks noGrp="1"/>
          </p:cNvSpPr>
          <p:nvPr>
            <p:ph type="dt" sz="half" idx="10"/>
          </p:nvPr>
        </p:nvSpPr>
        <p:spPr>
          <a:xfrm>
            <a:off x="471488" y="9181397"/>
            <a:ext cx="1543050" cy="527403"/>
          </a:xfrm>
          <a:prstGeom prst="rect">
            <a:avLst/>
          </a:prstGeom>
        </p:spPr>
        <p:txBody>
          <a:bodyPr/>
          <a:lstStyle/>
          <a:p>
            <a:fld id="{CDE514EA-7E6B-4957-8EA9-641E5F0302B0}" type="datetimeFigureOut">
              <a:rPr lang="de-DE" smtClean="0"/>
              <a:t>12.04.2021</a:t>
            </a:fld>
            <a:endParaRPr lang="de-DE"/>
          </a:p>
        </p:txBody>
      </p:sp>
      <p:sp>
        <p:nvSpPr>
          <p:cNvPr id="6" name="Footer Placeholder 5"/>
          <p:cNvSpPr>
            <a:spLocks noGrp="1"/>
          </p:cNvSpPr>
          <p:nvPr>
            <p:ph type="ftr" sz="quarter" idx="11"/>
          </p:nvPr>
        </p:nvSpPr>
        <p:spPr>
          <a:xfrm>
            <a:off x="2271713" y="9181397"/>
            <a:ext cx="2314575" cy="527403"/>
          </a:xfrm>
          <a:prstGeom prst="rect">
            <a:avLst/>
          </a:prstGeom>
        </p:spPr>
        <p:txBody>
          <a:bodyPr/>
          <a:lstStyle/>
          <a:p>
            <a:endParaRPr lang="de-DE"/>
          </a:p>
        </p:txBody>
      </p:sp>
      <p:sp>
        <p:nvSpPr>
          <p:cNvPr id="7" name="Slide Number Placeholder 6"/>
          <p:cNvSpPr>
            <a:spLocks noGrp="1"/>
          </p:cNvSpPr>
          <p:nvPr>
            <p:ph type="sldNum" sz="quarter" idx="12"/>
          </p:nvPr>
        </p:nvSpPr>
        <p:spPr>
          <a:xfrm>
            <a:off x="4843463" y="9181397"/>
            <a:ext cx="1543050" cy="527403"/>
          </a:xfrm>
          <a:prstGeom prst="rect">
            <a:avLst/>
          </a:prstGeom>
        </p:spPr>
        <p:txBody>
          <a:bodyPr/>
          <a:lstStyle/>
          <a:p>
            <a:fld id="{15623F03-BA94-4BE3-9D07-4AD0B9A99A7F}" type="slidenum">
              <a:rPr lang="de-DE" smtClean="0"/>
              <a:t>‹Nr.›</a:t>
            </a:fld>
            <a:endParaRPr lang="de-DE"/>
          </a:p>
        </p:txBody>
      </p:sp>
    </p:spTree>
    <p:extLst>
      <p:ext uri="{BB962C8B-B14F-4D97-AF65-F5344CB8AC3E}">
        <p14:creationId xmlns:p14="http://schemas.microsoft.com/office/powerpoint/2010/main" val="250108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e-DE"/>
              <a:t>Mastertitelformat bearbeiten</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e-DE"/>
              <a:t>Bild durch Klicken auf Symbol hinzufügen</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e Placeholder 4"/>
          <p:cNvSpPr>
            <a:spLocks noGrp="1"/>
          </p:cNvSpPr>
          <p:nvPr>
            <p:ph type="dt" sz="half" idx="10"/>
          </p:nvPr>
        </p:nvSpPr>
        <p:spPr>
          <a:xfrm>
            <a:off x="471488" y="9181397"/>
            <a:ext cx="1543050" cy="527403"/>
          </a:xfrm>
          <a:prstGeom prst="rect">
            <a:avLst/>
          </a:prstGeom>
        </p:spPr>
        <p:txBody>
          <a:bodyPr/>
          <a:lstStyle/>
          <a:p>
            <a:fld id="{CDE514EA-7E6B-4957-8EA9-641E5F0302B0}" type="datetimeFigureOut">
              <a:rPr lang="de-DE" smtClean="0"/>
              <a:t>12.04.2021</a:t>
            </a:fld>
            <a:endParaRPr lang="de-DE"/>
          </a:p>
        </p:txBody>
      </p:sp>
      <p:sp>
        <p:nvSpPr>
          <p:cNvPr id="6" name="Footer Placeholder 5"/>
          <p:cNvSpPr>
            <a:spLocks noGrp="1"/>
          </p:cNvSpPr>
          <p:nvPr>
            <p:ph type="ftr" sz="quarter" idx="11"/>
          </p:nvPr>
        </p:nvSpPr>
        <p:spPr>
          <a:xfrm>
            <a:off x="2271713" y="9181397"/>
            <a:ext cx="2314575" cy="527403"/>
          </a:xfrm>
          <a:prstGeom prst="rect">
            <a:avLst/>
          </a:prstGeom>
        </p:spPr>
        <p:txBody>
          <a:bodyPr/>
          <a:lstStyle/>
          <a:p>
            <a:endParaRPr lang="de-DE"/>
          </a:p>
        </p:txBody>
      </p:sp>
      <p:sp>
        <p:nvSpPr>
          <p:cNvPr id="7" name="Slide Number Placeholder 6"/>
          <p:cNvSpPr>
            <a:spLocks noGrp="1"/>
          </p:cNvSpPr>
          <p:nvPr>
            <p:ph type="sldNum" sz="quarter" idx="12"/>
          </p:nvPr>
        </p:nvSpPr>
        <p:spPr>
          <a:xfrm>
            <a:off x="4843463" y="9181397"/>
            <a:ext cx="1543050" cy="527403"/>
          </a:xfrm>
          <a:prstGeom prst="rect">
            <a:avLst/>
          </a:prstGeom>
        </p:spPr>
        <p:txBody>
          <a:bodyPr/>
          <a:lstStyle/>
          <a:p>
            <a:fld id="{15623F03-BA94-4BE3-9D07-4AD0B9A99A7F}" type="slidenum">
              <a:rPr lang="de-DE" smtClean="0"/>
              <a:t>‹Nr.›</a:t>
            </a:fld>
            <a:endParaRPr lang="de-DE"/>
          </a:p>
        </p:txBody>
      </p:sp>
    </p:spTree>
    <p:extLst>
      <p:ext uri="{BB962C8B-B14F-4D97-AF65-F5344CB8AC3E}">
        <p14:creationId xmlns:p14="http://schemas.microsoft.com/office/powerpoint/2010/main" val="62825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6858000" cy="1352811"/>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559172" y="1597353"/>
            <a:ext cx="5760000" cy="7668000"/>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Tree>
    <p:extLst>
      <p:ext uri="{BB962C8B-B14F-4D97-AF65-F5344CB8AC3E}">
        <p14:creationId xmlns:p14="http://schemas.microsoft.com/office/powerpoint/2010/main" val="15155256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685800" rtl="0" eaLnBrk="1" latinLnBrk="0" hangingPunct="1">
        <a:lnSpc>
          <a:spcPct val="90000"/>
        </a:lnSpc>
        <a:spcBef>
          <a:spcPct val="0"/>
        </a:spcBef>
        <a:buNone/>
        <a:defRPr sz="3300" b="0" kern="1200">
          <a:solidFill>
            <a:schemeClr val="tx1"/>
          </a:solidFill>
          <a:latin typeface="+mj-lt"/>
          <a:ea typeface="+mj-ea"/>
          <a:cs typeface="+mj-cs"/>
        </a:defRPr>
      </a:lvl1pPr>
    </p:titleStyle>
    <p:bodyStyle>
      <a:lvl1pPr marL="0" indent="0" algn="l"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0" indent="0" algn="l" defTabSz="685800" rtl="0" eaLnBrk="1" latinLnBrk="0" hangingPunct="1">
        <a:lnSpc>
          <a:spcPct val="90000"/>
        </a:lnSpc>
        <a:spcBef>
          <a:spcPts val="375"/>
        </a:spcBef>
        <a:buFont typeface="Arial" panose="020B0604020202020204" pitchFamily="34" charset="0"/>
        <a:buNone/>
        <a:defRPr sz="1600" kern="1200">
          <a:solidFill>
            <a:schemeClr val="tx1"/>
          </a:solidFill>
          <a:latin typeface="+mn-lt"/>
          <a:ea typeface="+mn-ea"/>
          <a:cs typeface="+mn-cs"/>
        </a:defRPr>
      </a:lvl2pPr>
      <a:lvl3pPr marL="0" indent="0" algn="l"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3pPr>
      <a:lvl4pPr marL="0" indent="0" algn="l"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0" indent="0" algn="l"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6DBEC5F7-31A3-4AB1-A474-FBD963C26516}"/>
              </a:ext>
            </a:extLst>
          </p:cNvPr>
          <p:cNvSpPr>
            <a:spLocks noGrp="1"/>
          </p:cNvSpPr>
          <p:nvPr>
            <p:ph type="title"/>
          </p:nvPr>
        </p:nvSpPr>
        <p:spPr>
          <a:xfrm>
            <a:off x="-1" y="0"/>
            <a:ext cx="6858001" cy="900000"/>
          </a:xfrm>
        </p:spPr>
        <p:txBody>
          <a:bodyPr/>
          <a:lstStyle/>
          <a:p>
            <a:r>
              <a:rPr lang="de-DE" sz="3600" kern="1400" spc="-50" dirty="0">
                <a:effectLst/>
                <a:latin typeface="Arial" panose="020B0604020202020204" pitchFamily="34" charset="0"/>
                <a:ea typeface="Times New Roman" panose="02020603050405020304" pitchFamily="18" charset="0"/>
                <a:cs typeface="Times New Roman" panose="02020603050405020304" pitchFamily="18" charset="0"/>
              </a:rPr>
              <a:t>Wasser als Lösemittel</a:t>
            </a:r>
            <a:br>
              <a:rPr lang="de-DE" sz="1800" kern="1400" spc="-50" dirty="0">
                <a:effectLst/>
                <a:latin typeface="Arial" panose="020B0604020202020204" pitchFamily="34" charset="0"/>
                <a:ea typeface="Times New Roman" panose="02020603050405020304" pitchFamily="18" charset="0"/>
                <a:cs typeface="Times New Roman" panose="02020603050405020304" pitchFamily="18" charset="0"/>
              </a:rPr>
            </a:br>
            <a:r>
              <a:rPr lang="de-DE" sz="1200" dirty="0">
                <a:effectLst/>
                <a:latin typeface="Arial" panose="020B0604020202020204" pitchFamily="34" charset="0"/>
                <a:ea typeface="Arial" panose="020B0604020202020204" pitchFamily="34" charset="0"/>
                <a:cs typeface="Times New Roman" panose="02020603050405020304" pitchFamily="18" charset="0"/>
              </a:rPr>
              <a:t>Information für Lehrende, Stand: </a:t>
            </a:r>
            <a:fld id="{2E5CA9CA-45B8-4B16-81F4-C29B5CD140C7}" type="datetime1">
              <a:rPr lang="de-DE" sz="1200" smtClean="0">
                <a:effectLst/>
                <a:latin typeface="Arial" panose="020B0604020202020204" pitchFamily="34" charset="0"/>
                <a:ea typeface="Arial" panose="020B0604020202020204" pitchFamily="34" charset="0"/>
                <a:cs typeface="Times New Roman" panose="02020603050405020304" pitchFamily="18" charset="0"/>
              </a:rPr>
              <a:t>12.04.2021</a:t>
            </a:fld>
            <a:endParaRPr lang="de-DE" sz="1200" dirty="0"/>
          </a:p>
        </p:txBody>
      </p:sp>
      <p:sp>
        <p:nvSpPr>
          <p:cNvPr id="5" name="Inhaltsplatzhalter 4">
            <a:extLst>
              <a:ext uri="{FF2B5EF4-FFF2-40B4-BE49-F238E27FC236}">
                <a16:creationId xmlns:a16="http://schemas.microsoft.com/office/drawing/2014/main" id="{543732CA-5BC5-4BD1-A871-B6A7DA3C7338}"/>
              </a:ext>
            </a:extLst>
          </p:cNvPr>
          <p:cNvSpPr>
            <a:spLocks noGrp="1"/>
          </p:cNvSpPr>
          <p:nvPr>
            <p:ph idx="1"/>
          </p:nvPr>
        </p:nvSpPr>
        <p:spPr/>
        <p:txBody>
          <a:bodyPr>
            <a:noAutofit/>
          </a:bodyPr>
          <a:lstStyle/>
          <a:p>
            <a:pPr algn="just">
              <a:spcBef>
                <a:spcPts val="600"/>
              </a:spcBef>
            </a:pPr>
            <a:r>
              <a:rPr lang="de-DE" sz="1400" b="1"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Lehrziele</a:t>
            </a:r>
            <a:endParaRPr lang="de-DE" sz="1200" b="1" dirty="0">
              <a:effectLst/>
              <a:latin typeface="Arial" panose="020B0604020202020204" pitchFamily="34" charset="0"/>
              <a:ea typeface="Arial" panose="020B0604020202020204" pitchFamily="34" charset="0"/>
              <a:cs typeface="Times New Roman" panose="02020603050405020304" pitchFamily="18" charset="0"/>
            </a:endParaRPr>
          </a:p>
          <a:p>
            <a:pPr marL="263525" algn="just">
              <a:spcBef>
                <a:spcPts val="600"/>
              </a:spcBef>
            </a:pPr>
            <a:r>
              <a:rPr lang="de-DE" sz="1200" dirty="0">
                <a:effectLst/>
                <a:latin typeface="Arial" panose="020B0604020202020204" pitchFamily="34" charset="0"/>
                <a:ea typeface="Arial" panose="020B0604020202020204" pitchFamily="34" charset="0"/>
                <a:cs typeface="Times New Roman" panose="02020603050405020304" pitchFamily="18" charset="0"/>
              </a:rPr>
              <a:t>Lernende sollen die Lösemittel-Eigenschaften des Wassers für Ionen-Verbindungen beschreiben und begründen.</a:t>
            </a:r>
          </a:p>
          <a:p>
            <a:pPr algn="just">
              <a:spcBef>
                <a:spcPts val="600"/>
              </a:spcBef>
            </a:pPr>
            <a:r>
              <a:rPr lang="de-DE" sz="1400" b="1" dirty="0">
                <a:solidFill>
                  <a:srgbClr val="000000"/>
                </a:solidFill>
                <a:latin typeface="Arial" panose="020B0604020202020204" pitchFamily="34" charset="0"/>
                <a:cs typeface="Times New Roman" panose="02020603050405020304" pitchFamily="18" charset="0"/>
              </a:rPr>
              <a:t>Vorkenntnisse</a:t>
            </a:r>
          </a:p>
          <a:p>
            <a:pPr marL="263525" algn="just">
              <a:spcBef>
                <a:spcPts val="600"/>
              </a:spcBef>
            </a:pPr>
            <a:r>
              <a:rPr lang="de-DE" sz="1200" dirty="0">
                <a:effectLst/>
                <a:latin typeface="Arial" panose="020B0604020202020204" pitchFamily="34" charset="0"/>
                <a:ea typeface="Arial" panose="020B0604020202020204" pitchFamily="34" charset="0"/>
                <a:cs typeface="Times New Roman" panose="02020603050405020304" pitchFamily="18" charset="0"/>
              </a:rPr>
              <a:t>Es ist ein grundlegendes Wissen über Dipole, Ionen-Verbindungen und die Kräfte zwischen gleichnamig bzw. ungleichnamig geladenen Teilchen notwendig.</a:t>
            </a:r>
          </a:p>
          <a:p>
            <a:pPr>
              <a:spcBef>
                <a:spcPts val="600"/>
              </a:spcBef>
            </a:pPr>
            <a:r>
              <a:rPr lang="de-DE" sz="1400" b="1" dirty="0">
                <a:solidFill>
                  <a:srgbClr val="000000"/>
                </a:solidFill>
                <a:latin typeface="Arial" panose="020B0604020202020204" pitchFamily="34" charset="0"/>
                <a:cs typeface="Times New Roman" panose="02020603050405020304" pitchFamily="18" charset="0"/>
              </a:rPr>
              <a:t>Grundlegende Kenntnisse im Umgang mit der SMART Notebook Software</a:t>
            </a:r>
          </a:p>
          <a:p>
            <a:pPr marL="263525" lvl="0" indent="-176213" algn="just">
              <a:spcBef>
                <a:spcPts val="600"/>
              </a:spcBef>
              <a:buFont typeface="Symbol" panose="05050102010706020507" pitchFamily="18" charset="2"/>
              <a:buChar char=""/>
              <a:tabLst>
                <a:tab pos="228600" algn="l"/>
                <a:tab pos="449580" algn="l"/>
              </a:tabLst>
            </a:pPr>
            <a:r>
              <a:rPr lang="de-DE" sz="1200" dirty="0">
                <a:effectLst/>
                <a:latin typeface="Arial" panose="020B0604020202020204" pitchFamily="34" charset="0"/>
                <a:ea typeface="Arial" panose="020B0604020202020204" pitchFamily="34" charset="0"/>
                <a:cs typeface="Times New Roman" panose="02020603050405020304" pitchFamily="18" charset="0"/>
              </a:rPr>
              <a:t>In den Präsentationen stellen grüne Felder Verknüpfungen dar, die zu anderen Seiten der Datei führen.</a:t>
            </a:r>
          </a:p>
          <a:p>
            <a:pPr marL="263525" lvl="0" indent="-176213" algn="just">
              <a:spcBef>
                <a:spcPts val="600"/>
              </a:spcBef>
              <a:buFont typeface="Symbol" panose="05050102010706020507" pitchFamily="18" charset="2"/>
              <a:buChar char=""/>
              <a:tabLst>
                <a:tab pos="228600" algn="l"/>
                <a:tab pos="449580" algn="l"/>
              </a:tabLst>
            </a:pPr>
            <a:r>
              <a:rPr lang="de-DE" sz="1200" dirty="0">
                <a:effectLst/>
                <a:latin typeface="Arial" panose="020B0604020202020204" pitchFamily="34" charset="0"/>
                <a:ea typeface="Arial" panose="020B0604020202020204" pitchFamily="34" charset="0"/>
                <a:cs typeface="Times New Roman" panose="02020603050405020304" pitchFamily="18" charset="0"/>
              </a:rPr>
              <a:t>Für Abbildungen, die zugeordnet werden sollen, ist der </a:t>
            </a:r>
            <a:r>
              <a:rPr lang="de-DE" sz="1200" dirty="0" err="1">
                <a:effectLst/>
                <a:latin typeface="Arial" panose="020B0604020202020204" pitchFamily="34" charset="0"/>
                <a:ea typeface="Arial" panose="020B0604020202020204" pitchFamily="34" charset="0"/>
                <a:cs typeface="Times New Roman" panose="02020603050405020304" pitchFamily="18" charset="0"/>
              </a:rPr>
              <a:t>Endloskloner</a:t>
            </a:r>
            <a:r>
              <a:rPr lang="de-DE" sz="1200" dirty="0">
                <a:effectLst/>
                <a:latin typeface="Arial" panose="020B0604020202020204" pitchFamily="34" charset="0"/>
                <a:ea typeface="Arial" panose="020B0604020202020204" pitchFamily="34" charset="0"/>
                <a:cs typeface="Times New Roman" panose="02020603050405020304" pitchFamily="18" charset="0"/>
              </a:rPr>
              <a:t> aktiviert. Durch Ziehen und Ablegen lassen sie sich beliebig oft vervielfältigen.</a:t>
            </a:r>
          </a:p>
          <a:p>
            <a:pPr marL="263525" lvl="0" indent="-176213" algn="just">
              <a:spcBef>
                <a:spcPts val="600"/>
              </a:spcBef>
              <a:buFont typeface="Symbol" panose="05050102010706020507" pitchFamily="18" charset="2"/>
              <a:buChar char=""/>
              <a:tabLst>
                <a:tab pos="228600" algn="l"/>
                <a:tab pos="449580" algn="l"/>
              </a:tabLst>
            </a:pPr>
            <a:r>
              <a:rPr lang="de-DE" sz="1200" dirty="0">
                <a:effectLst/>
                <a:latin typeface="Arial" panose="020B0604020202020204" pitchFamily="34" charset="0"/>
                <a:ea typeface="Arial" panose="020B0604020202020204" pitchFamily="34" charset="0"/>
                <a:cs typeface="Times New Roman" panose="02020603050405020304" pitchFamily="18" charset="0"/>
              </a:rPr>
              <a:t>Eventuell muss Lernenden gezeigt werden, wie eine Abbildung gedreht werden kann.</a:t>
            </a:r>
          </a:p>
          <a:p>
            <a:pPr algn="just">
              <a:spcBef>
                <a:spcPts val="600"/>
              </a:spcBef>
            </a:pPr>
            <a:r>
              <a:rPr lang="de-DE" sz="1400" b="1" dirty="0">
                <a:solidFill>
                  <a:srgbClr val="000000"/>
                </a:solidFill>
                <a:latin typeface="Arial" panose="020B0604020202020204" pitchFamily="34" charset="0"/>
                <a:cs typeface="Times New Roman" panose="02020603050405020304" pitchFamily="18" charset="0"/>
              </a:rPr>
              <a:t>Vorbereitung</a:t>
            </a:r>
          </a:p>
          <a:p>
            <a:pPr marL="263525" algn="just">
              <a:spcBef>
                <a:spcPts val="600"/>
              </a:spcBef>
            </a:pPr>
            <a:r>
              <a:rPr lang="de-DE" sz="1200" dirty="0">
                <a:effectLst/>
                <a:latin typeface="Arial" panose="020B0604020202020204" pitchFamily="34" charset="0"/>
                <a:ea typeface="Arial" panose="020B0604020202020204" pitchFamily="34" charset="0"/>
                <a:cs typeface="Times New Roman" panose="02020603050405020304" pitchFamily="18" charset="0"/>
              </a:rPr>
              <a:t>Keine</a:t>
            </a:r>
          </a:p>
          <a:p>
            <a:pPr algn="just">
              <a:spcBef>
                <a:spcPts val="600"/>
              </a:spcBef>
            </a:pPr>
            <a:r>
              <a:rPr lang="de-DE" sz="1400" b="1" dirty="0">
                <a:solidFill>
                  <a:srgbClr val="000000"/>
                </a:solidFill>
                <a:latin typeface="Arial" panose="020B0604020202020204" pitchFamily="34" charset="0"/>
                <a:cs typeface="Times New Roman" panose="02020603050405020304" pitchFamily="18" charset="0"/>
              </a:rPr>
              <a:t>Einsatz im Unterricht</a:t>
            </a:r>
          </a:p>
          <a:p>
            <a:pPr marL="263525" algn="just">
              <a:spcBef>
                <a:spcPts val="600"/>
              </a:spcBef>
            </a:pPr>
            <a:r>
              <a:rPr lang="de-DE" sz="1200" dirty="0">
                <a:effectLst/>
                <a:latin typeface="Arial" panose="020B0604020202020204" pitchFamily="34" charset="0"/>
                <a:ea typeface="Arial" panose="020B0604020202020204" pitchFamily="34" charset="0"/>
                <a:cs typeface="Times New Roman" panose="02020603050405020304" pitchFamily="18" charset="0"/>
              </a:rPr>
              <a:t>Idealerweise wird die Lektion in Einzelarbeit bearbeitet. Nur dann wird die innere Differenzierung durch die abgestuften Hilfestellungen im vollem Maße wirksam. Dies ist jedoch nur in Notebook-Klassen möglich.</a:t>
            </a:r>
          </a:p>
          <a:p>
            <a:pPr marL="263525" algn="just">
              <a:spcBef>
                <a:spcPts val="600"/>
              </a:spcBef>
            </a:pPr>
            <a:r>
              <a:rPr lang="de-DE" sz="1200" dirty="0">
                <a:effectLst/>
                <a:latin typeface="Arial" panose="020B0604020202020204" pitchFamily="34" charset="0"/>
                <a:ea typeface="Arial" panose="020B0604020202020204" pitchFamily="34" charset="0"/>
                <a:cs typeface="Times New Roman" panose="02020603050405020304" pitchFamily="18" charset="0"/>
              </a:rPr>
              <a:t>Alternativ können einzelne Lernende die Fragestellung an der interaktiven Tafel bearbeiten, während der Rest der Klasse sie darin unterstützt. Erst wenn dies nicht mehr möglich ist, werden die abgestuften Hilfen genutzt. In diesem Fall wird eine innere Differenzierung zwar nicht im Unterricht erreicht, aber bei der Nacharbeitung am heimischen PC.</a:t>
            </a:r>
          </a:p>
          <a:p>
            <a:pPr marL="263525" algn="just">
              <a:spcBef>
                <a:spcPts val="600"/>
              </a:spcBef>
            </a:pPr>
            <a:r>
              <a:rPr lang="de-DE" sz="1200" dirty="0">
                <a:effectLst/>
                <a:latin typeface="Arial" panose="020B0604020202020204" pitchFamily="34" charset="0"/>
                <a:ea typeface="Arial" panose="020B0604020202020204" pitchFamily="34" charset="0"/>
                <a:cs typeface="Times New Roman" panose="02020603050405020304" pitchFamily="18" charset="0"/>
              </a:rPr>
              <a:t>Lehrende sollten sich in jedem Fall im Hintergrund halten und nur als Kontrollinstanz und Moderator fungieren.</a:t>
            </a:r>
          </a:p>
          <a:p>
            <a:pPr algn="just">
              <a:spcBef>
                <a:spcPts val="600"/>
              </a:spcBef>
            </a:pPr>
            <a:r>
              <a:rPr lang="de-DE" sz="1400" b="1" dirty="0">
                <a:solidFill>
                  <a:srgbClr val="000000"/>
                </a:solidFill>
                <a:latin typeface="Arial" panose="020B0604020202020204" pitchFamily="34" charset="0"/>
                <a:cs typeface="Times New Roman" panose="02020603050405020304" pitchFamily="18" charset="0"/>
              </a:rPr>
              <a:t>Material</a:t>
            </a:r>
          </a:p>
          <a:p>
            <a:pPr algn="just">
              <a:spcBef>
                <a:spcPts val="600"/>
              </a:spcBef>
            </a:pPr>
            <a:r>
              <a:rPr lang="de-DE" sz="1200" dirty="0">
                <a:effectLst/>
                <a:latin typeface="Arial" panose="020B0604020202020204" pitchFamily="34" charset="0"/>
                <a:ea typeface="Arial" panose="020B0604020202020204" pitchFamily="34" charset="0"/>
                <a:cs typeface="Times New Roman" panose="02020603050405020304" pitchFamily="18" charset="0"/>
              </a:rPr>
              <a:t>Dieses Material besteht aus der</a:t>
            </a:r>
          </a:p>
          <a:p>
            <a:pPr marL="263525" lvl="0" indent="-176213" algn="just">
              <a:spcBef>
                <a:spcPts val="600"/>
              </a:spcBef>
              <a:buFont typeface="Symbol" panose="05050102010706020507" pitchFamily="18" charset="2"/>
              <a:buChar char=""/>
              <a:tabLst>
                <a:tab pos="228600" algn="l"/>
                <a:tab pos="449580" algn="l"/>
              </a:tabLst>
            </a:pPr>
            <a:r>
              <a:rPr lang="de-DE" sz="1200" dirty="0">
                <a:effectLst/>
                <a:latin typeface="Arial" panose="020B0604020202020204" pitchFamily="34" charset="0"/>
                <a:ea typeface="Arial" panose="020B0604020202020204" pitchFamily="34" charset="0"/>
                <a:cs typeface="Times New Roman" panose="02020603050405020304" pitchFamily="18" charset="0"/>
              </a:rPr>
              <a:t>Information für Lehrende</a:t>
            </a:r>
          </a:p>
          <a:p>
            <a:pPr marL="263525" lvl="0" indent="-176213" algn="just">
              <a:spcBef>
                <a:spcPts val="600"/>
              </a:spcBef>
              <a:buFont typeface="Symbol" panose="05050102010706020507" pitchFamily="18" charset="2"/>
              <a:buChar char=""/>
              <a:tabLst>
                <a:tab pos="228600" algn="l"/>
                <a:tab pos="449580" algn="l"/>
              </a:tabLst>
            </a:pPr>
            <a:r>
              <a:rPr lang="de-DE" sz="1200" dirty="0">
                <a:effectLst/>
                <a:latin typeface="Arial" panose="020B0604020202020204" pitchFamily="34" charset="0"/>
                <a:ea typeface="Arial" panose="020B0604020202020204" pitchFamily="34" charset="0"/>
                <a:cs typeface="Times New Roman" panose="02020603050405020304" pitchFamily="18" charset="0"/>
              </a:rPr>
              <a:t>SMART Notebook Datei „Wasser als Lösemittel RS mL“ (für Realschulen mit Lösung)</a:t>
            </a:r>
          </a:p>
          <a:p>
            <a:pPr marL="263525" lvl="0" indent="-176213" algn="just">
              <a:spcBef>
                <a:spcPts val="600"/>
              </a:spcBef>
              <a:buFont typeface="Symbol" panose="05050102010706020507" pitchFamily="18" charset="2"/>
              <a:buChar char=""/>
              <a:tabLst>
                <a:tab pos="228600" algn="l"/>
                <a:tab pos="449580" algn="l"/>
              </a:tabLst>
            </a:pPr>
            <a:r>
              <a:rPr lang="de-DE" sz="1200" dirty="0">
                <a:effectLst/>
                <a:latin typeface="Arial" panose="020B0604020202020204" pitchFamily="34" charset="0"/>
                <a:ea typeface="Arial" panose="020B0604020202020204" pitchFamily="34" charset="0"/>
                <a:cs typeface="Times New Roman" panose="02020603050405020304" pitchFamily="18" charset="0"/>
              </a:rPr>
              <a:t>SMART Notebook Datei „Wasser als Lösemittel RS </a:t>
            </a:r>
            <a:r>
              <a:rPr lang="de-DE" sz="1200" dirty="0" err="1">
                <a:effectLst/>
                <a:latin typeface="Arial" panose="020B0604020202020204" pitchFamily="34" charset="0"/>
                <a:ea typeface="Arial" panose="020B0604020202020204" pitchFamily="34" charset="0"/>
                <a:cs typeface="Times New Roman" panose="02020603050405020304" pitchFamily="18" charset="0"/>
              </a:rPr>
              <a:t>oL</a:t>
            </a:r>
            <a:r>
              <a:rPr lang="de-DE" sz="1200" dirty="0">
                <a:effectLst/>
                <a:latin typeface="Arial" panose="020B0604020202020204" pitchFamily="34" charset="0"/>
                <a:ea typeface="Arial" panose="020B0604020202020204" pitchFamily="34" charset="0"/>
                <a:cs typeface="Times New Roman" panose="02020603050405020304" pitchFamily="18" charset="0"/>
              </a:rPr>
              <a:t>“ (für Realschulen ohne Lösung)</a:t>
            </a:r>
          </a:p>
          <a:p>
            <a:pPr marL="263525" lvl="0" indent="-176213" algn="just">
              <a:spcBef>
                <a:spcPts val="600"/>
              </a:spcBef>
              <a:buFont typeface="Symbol" panose="05050102010706020507" pitchFamily="18" charset="2"/>
              <a:buChar char=""/>
              <a:tabLst>
                <a:tab pos="228600" algn="l"/>
                <a:tab pos="449580" algn="l"/>
              </a:tabLst>
            </a:pPr>
            <a:r>
              <a:rPr lang="de-DE" sz="1200" dirty="0">
                <a:effectLst/>
                <a:latin typeface="Arial" panose="020B0604020202020204" pitchFamily="34" charset="0"/>
                <a:ea typeface="Arial" panose="020B0604020202020204" pitchFamily="34" charset="0"/>
                <a:cs typeface="Times New Roman" panose="02020603050405020304" pitchFamily="18" charset="0"/>
              </a:rPr>
              <a:t>SMART Notebook Datei „Wasser als Lösemittel </a:t>
            </a:r>
            <a:r>
              <a:rPr lang="de-DE" sz="1200" dirty="0" err="1">
                <a:effectLst/>
                <a:latin typeface="Arial" panose="020B0604020202020204" pitchFamily="34" charset="0"/>
                <a:ea typeface="Arial" panose="020B0604020202020204" pitchFamily="34" charset="0"/>
                <a:cs typeface="Times New Roman" panose="02020603050405020304" pitchFamily="18" charset="0"/>
              </a:rPr>
              <a:t>Gym</a:t>
            </a:r>
            <a:r>
              <a:rPr lang="de-DE" sz="1200" dirty="0">
                <a:effectLst/>
                <a:latin typeface="Arial" panose="020B0604020202020204" pitchFamily="34" charset="0"/>
                <a:ea typeface="Arial" panose="020B0604020202020204" pitchFamily="34" charset="0"/>
                <a:cs typeface="Times New Roman" panose="02020603050405020304" pitchFamily="18" charset="0"/>
              </a:rPr>
              <a:t> mL“ (für Gymnasien mit Lösung)</a:t>
            </a:r>
          </a:p>
          <a:p>
            <a:pPr marL="263525" lvl="0" indent="-176213" algn="just">
              <a:spcBef>
                <a:spcPts val="600"/>
              </a:spcBef>
              <a:buFont typeface="Symbol" panose="05050102010706020507" pitchFamily="18" charset="2"/>
              <a:buChar char=""/>
              <a:tabLst>
                <a:tab pos="228600" algn="l"/>
                <a:tab pos="449580" algn="l"/>
              </a:tabLst>
            </a:pPr>
            <a:r>
              <a:rPr lang="de-DE" sz="1200" dirty="0">
                <a:effectLst/>
                <a:latin typeface="Arial" panose="020B0604020202020204" pitchFamily="34" charset="0"/>
                <a:ea typeface="Arial" panose="020B0604020202020204" pitchFamily="34" charset="0"/>
                <a:cs typeface="Times New Roman" panose="02020603050405020304" pitchFamily="18" charset="0"/>
              </a:rPr>
              <a:t>SMART Notebook Datei „Wasser als Lösemittel </a:t>
            </a:r>
            <a:r>
              <a:rPr lang="de-DE" sz="1200" dirty="0" err="1">
                <a:effectLst/>
                <a:latin typeface="Arial" panose="020B0604020202020204" pitchFamily="34" charset="0"/>
                <a:ea typeface="Arial" panose="020B0604020202020204" pitchFamily="34" charset="0"/>
                <a:cs typeface="Times New Roman" panose="02020603050405020304" pitchFamily="18" charset="0"/>
              </a:rPr>
              <a:t>Gym</a:t>
            </a:r>
            <a:r>
              <a:rPr lang="de-DE" sz="1200" dirty="0">
                <a:effectLst/>
                <a:latin typeface="Arial" panose="020B0604020202020204" pitchFamily="34" charset="0"/>
                <a:ea typeface="Arial" panose="020B0604020202020204" pitchFamily="34" charset="0"/>
                <a:cs typeface="Times New Roman" panose="02020603050405020304" pitchFamily="18" charset="0"/>
              </a:rPr>
              <a:t> </a:t>
            </a:r>
            <a:r>
              <a:rPr lang="de-DE" sz="1200" dirty="0" err="1">
                <a:effectLst/>
                <a:latin typeface="Arial" panose="020B0604020202020204" pitchFamily="34" charset="0"/>
                <a:ea typeface="Arial" panose="020B0604020202020204" pitchFamily="34" charset="0"/>
                <a:cs typeface="Times New Roman" panose="02020603050405020304" pitchFamily="18" charset="0"/>
              </a:rPr>
              <a:t>oL</a:t>
            </a:r>
            <a:r>
              <a:rPr lang="de-DE" sz="1200" dirty="0">
                <a:effectLst/>
                <a:latin typeface="Arial" panose="020B0604020202020204" pitchFamily="34" charset="0"/>
                <a:ea typeface="Arial" panose="020B0604020202020204" pitchFamily="34" charset="0"/>
                <a:cs typeface="Times New Roman" panose="02020603050405020304" pitchFamily="18" charset="0"/>
              </a:rPr>
              <a:t>“ (für Gymnasien ohne Lösung)</a:t>
            </a:r>
          </a:p>
          <a:p>
            <a:pPr algn="just">
              <a:spcBef>
                <a:spcPts val="600"/>
              </a:spcBef>
            </a:pPr>
            <a:r>
              <a:rPr lang="de-DE" sz="1400" b="1" dirty="0">
                <a:solidFill>
                  <a:srgbClr val="000000"/>
                </a:solidFill>
                <a:latin typeface="Arial" panose="020B0604020202020204" pitchFamily="34" charset="0"/>
                <a:cs typeface="Times New Roman" panose="02020603050405020304" pitchFamily="18" charset="0"/>
              </a:rPr>
              <a:t>Dauer</a:t>
            </a:r>
          </a:p>
          <a:p>
            <a:pPr marL="263525" algn="just">
              <a:spcBef>
                <a:spcPts val="600"/>
              </a:spcBef>
            </a:pPr>
            <a:r>
              <a:rPr lang="de-DE" sz="1200" dirty="0">
                <a:effectLst/>
                <a:latin typeface="Arial" panose="020B0604020202020204" pitchFamily="34" charset="0"/>
                <a:ea typeface="Arial" panose="020B0604020202020204" pitchFamily="34" charset="0"/>
                <a:cs typeface="Times New Roman" panose="02020603050405020304" pitchFamily="18" charset="0"/>
              </a:rPr>
              <a:t>15 – 30 Minuten, je nach in Anspruch genommenen Hilfen</a:t>
            </a:r>
          </a:p>
        </p:txBody>
      </p:sp>
    </p:spTree>
    <p:extLst>
      <p:ext uri="{BB962C8B-B14F-4D97-AF65-F5344CB8AC3E}">
        <p14:creationId xmlns:p14="http://schemas.microsoft.com/office/powerpoint/2010/main" val="3615213624"/>
      </p:ext>
    </p:extLst>
  </p:cSld>
  <p:clrMapOvr>
    <a:masterClrMapping/>
  </p:clrMapOvr>
</p:sld>
</file>

<file path=ppt/theme/theme1.xml><?xml version="1.0" encoding="utf-8"?>
<a:theme xmlns:a="http://schemas.openxmlformats.org/drawingml/2006/main" name="Office">
  <a:themeElements>
    <a:clrScheme name="Did Chemie">
      <a:dk1>
        <a:sysClr val="windowText" lastClr="000000"/>
      </a:dk1>
      <a:lt1>
        <a:sysClr val="window" lastClr="FFFFFF"/>
      </a:lt1>
      <a:dk2>
        <a:srgbClr val="777777"/>
      </a:dk2>
      <a:lt2>
        <a:srgbClr val="DDDDDD"/>
      </a:lt2>
      <a:accent1>
        <a:srgbClr val="0000FF"/>
      </a:accent1>
      <a:accent2>
        <a:srgbClr val="FF0000"/>
      </a:accent2>
      <a:accent3>
        <a:srgbClr val="00FF00"/>
      </a:accent3>
      <a:accent4>
        <a:srgbClr val="FF00FF"/>
      </a:accent4>
      <a:accent5>
        <a:srgbClr val="FFFF00"/>
      </a:accent5>
      <a:accent6>
        <a:srgbClr val="00FFFF"/>
      </a:accent6>
      <a:hlink>
        <a:srgbClr val="0000FF"/>
      </a:hlink>
      <a:folHlink>
        <a:srgbClr val="00C8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303</Words>
  <Application>Microsoft Office PowerPoint</Application>
  <PresentationFormat>A4-Papier (210 x 297 mm)</PresentationFormat>
  <Paragraphs>24</Paragraphs>
  <Slides>1</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vt:i4>
      </vt:variant>
    </vt:vector>
  </HeadingPairs>
  <TitlesOfParts>
    <vt:vector size="5" baseType="lpstr">
      <vt:lpstr>Arial</vt:lpstr>
      <vt:lpstr>Calibri</vt:lpstr>
      <vt:lpstr>Symbol</vt:lpstr>
      <vt:lpstr>Office</vt:lpstr>
      <vt:lpstr>Wasser als Lösemittel Information für Lehrende, Stand: 12.04.2021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Schönberner, Regina Maria</dc:creator>
  <cp:lastModifiedBy>Schönberner, Regina Maria</cp:lastModifiedBy>
  <cp:revision>3</cp:revision>
  <dcterms:created xsi:type="dcterms:W3CDTF">2021-04-12T05:31:04Z</dcterms:created>
  <dcterms:modified xsi:type="dcterms:W3CDTF">2021-04-12T05:42:00Z</dcterms:modified>
</cp:coreProperties>
</file>