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4"/>
  </p:notesMasterIdLst>
  <p:handoutMasterIdLst>
    <p:handoutMasterId r:id="rId5"/>
  </p:handoutMasterIdLst>
  <p:sldIdLst>
    <p:sldId id="266" r:id="rId2"/>
    <p:sldId id="268" r:id="rId3"/>
  </p:sldIdLst>
  <p:sldSz cx="9906000" cy="6858000" type="A4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159" userDrawn="1">
          <p15:clr>
            <a:srgbClr val="A4A3A4"/>
          </p15:clr>
        </p15:guide>
        <p15:guide id="4" orient="horz" pos="1162" userDrawn="1">
          <p15:clr>
            <a:srgbClr val="A4A3A4"/>
          </p15:clr>
        </p15:guide>
        <p15:guide id="5" pos="7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0000FF"/>
    <a:srgbClr val="009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6412" autoAdjust="0"/>
  </p:normalViewPr>
  <p:slideViewPr>
    <p:cSldViewPr snapToGrid="0" snapToObjects="1">
      <p:cViewPr varScale="1">
        <p:scale>
          <a:sx n="111" d="100"/>
          <a:sy n="111" d="100"/>
        </p:scale>
        <p:origin x="372" y="108"/>
      </p:cViewPr>
      <p:guideLst>
        <p:guide orient="horz" pos="3203"/>
        <p:guide pos="3120"/>
        <p:guide pos="5159"/>
        <p:guide orient="horz" pos="1162"/>
        <p:guide pos="7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62275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C1A9-01C7-4140-886B-06D3DC0A0959}" type="datetimeFigureOut">
              <a:rPr lang="de-DE" smtClean="0"/>
              <a:t>11.09.2019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2209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62275" y="9422209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CE30-A604-43D3-9DAB-D549BE703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5131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737C94-35BA-431B-A47F-F5F8968737B5}" type="datetimeFigureOut">
              <a:rPr lang="de-DE" smtClean="0"/>
              <a:pPr/>
              <a:t>11.09.2019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44538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2009339-7135-4ABF-89CF-301AE8C00CD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0636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C8-44C2-427E-A5C2-8FC1E955F50F}" type="datetime1">
              <a:rPr lang="de-DE" smtClean="0"/>
              <a:pPr/>
              <a:t>11.09.2019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222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11.09.2019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927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08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77"/>
            <a:ext cx="9906000" cy="6774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5" y="2177133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7753" y="678637"/>
            <a:ext cx="1190491" cy="283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2F7BC8-44C2-427E-A5C2-8FC1E955F50F}" type="datetime1">
              <a:rPr lang="de-DE" smtClean="0"/>
              <a:pPr/>
              <a:t>11.09.2019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8" r:id="rId2"/>
    <p:sldLayoutId id="2147483699" r:id="rId3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2994933" y="1268797"/>
            <a:ext cx="1800000" cy="1800000"/>
            <a:chOff x="2994933" y="1268797"/>
            <a:chExt cx="1800000" cy="1800000"/>
          </a:xfrm>
        </p:grpSpPr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2994933" y="1268797"/>
              <a:ext cx="1800000" cy="1800000"/>
            </a:xfrm>
            <a:prstGeom prst="rect">
              <a:avLst/>
            </a:prstGeom>
            <a:solidFill>
              <a:srgbClr val="00FF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3357457" y="1624147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Modell-Karten Anionen</a:t>
            </a:r>
            <a:br>
              <a:rPr lang="de-DE" dirty="0" smtClean="0"/>
            </a:br>
            <a:r>
              <a:rPr lang="de-DE" sz="1400" dirty="0"/>
              <a:t>Diese Folie einseitig ausdrucken, </a:t>
            </a:r>
            <a:r>
              <a:rPr lang="de-DE" sz="1400" dirty="0" smtClean="0"/>
              <a:t>laminieren und entlang der Markierungen ausschneiden.</a:t>
            </a:r>
            <a:endParaRPr lang="de-DE" sz="14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C8-44C2-427E-A5C2-8FC1E955F50F}" type="datetime1">
              <a:rPr lang="de-DE" smtClean="0"/>
              <a:pPr/>
              <a:t>11.09.2019</a:t>
            </a:fld>
            <a:endParaRPr lang="de-DE"/>
          </a:p>
        </p:txBody>
      </p:sp>
      <p:sp>
        <p:nvSpPr>
          <p:cNvPr id="5" name="Datumsplatzhalter 2"/>
          <p:cNvSpPr txBox="1">
            <a:spLocks/>
          </p:cNvSpPr>
          <p:nvPr/>
        </p:nvSpPr>
        <p:spPr>
          <a:xfrm>
            <a:off x="1461059" y="63697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0E4CDA-E1A3-479D-93B8-08306DF38C79}" type="datetime1">
              <a:rPr lang="de-DE" smtClean="0"/>
              <a:pPr/>
              <a:t>11.09.2019</a:t>
            </a:fld>
            <a:endParaRPr lang="de-DE"/>
          </a:p>
        </p:txBody>
      </p:sp>
      <p:cxnSp>
        <p:nvCxnSpPr>
          <p:cNvPr id="7" name="Gerader Verbinder 6"/>
          <p:cNvCxnSpPr/>
          <p:nvPr/>
        </p:nvCxnSpPr>
        <p:spPr>
          <a:xfrm>
            <a:off x="1903442" y="1809601"/>
            <a:ext cx="0" cy="35465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ieren 3"/>
          <p:cNvGrpSpPr/>
          <p:nvPr/>
        </p:nvGrpSpPr>
        <p:grpSpPr>
          <a:xfrm>
            <a:off x="1194933" y="1268797"/>
            <a:ext cx="1800000" cy="1800000"/>
            <a:chOff x="1194933" y="1268797"/>
            <a:chExt cx="1800000" cy="1800000"/>
          </a:xfrm>
        </p:grpSpPr>
        <p:sp>
          <p:nvSpPr>
            <p:cNvPr id="8" name="Rechteck 7"/>
            <p:cNvSpPr>
              <a:spLocks noChangeAspect="1"/>
            </p:cNvSpPr>
            <p:nvPr/>
          </p:nvSpPr>
          <p:spPr>
            <a:xfrm>
              <a:off x="1194933" y="1268797"/>
              <a:ext cx="1800000" cy="1800000"/>
            </a:xfrm>
            <a:prstGeom prst="rect">
              <a:avLst/>
            </a:prstGeom>
            <a:solidFill>
              <a:srgbClr val="00FF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9" name="Rechteck 8"/>
            <p:cNvSpPr>
              <a:spLocks noChangeAspect="1"/>
            </p:cNvSpPr>
            <p:nvPr/>
          </p:nvSpPr>
          <p:spPr>
            <a:xfrm>
              <a:off x="1557457" y="1624147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1194933" y="3068797"/>
            <a:ext cx="1800000" cy="1800000"/>
            <a:chOff x="1194933" y="3068797"/>
            <a:chExt cx="1800000" cy="1800000"/>
          </a:xfrm>
        </p:grpSpPr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1194933" y="3068797"/>
              <a:ext cx="1800000" cy="1800000"/>
            </a:xfrm>
            <a:prstGeom prst="rect">
              <a:avLst/>
            </a:prstGeom>
            <a:solidFill>
              <a:srgbClr val="99CCF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1557457" y="3424147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</a:t>
              </a:r>
              <a:r>
                <a:rPr lang="de-DE" sz="2400" baseline="-25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2994933" y="3068797"/>
            <a:ext cx="1800000" cy="1800000"/>
            <a:chOff x="2994933" y="3068797"/>
            <a:chExt cx="1800000" cy="1800000"/>
          </a:xfrm>
        </p:grpSpPr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2994933" y="3068797"/>
              <a:ext cx="1800000" cy="1800000"/>
            </a:xfrm>
            <a:prstGeom prst="rect">
              <a:avLst/>
            </a:prstGeom>
            <a:solidFill>
              <a:srgbClr val="99CCF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3357457" y="3424147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</a:t>
              </a:r>
              <a:r>
                <a:rPr lang="de-DE" sz="2400" baseline="-25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1186307" y="4869383"/>
            <a:ext cx="1800000" cy="1800000"/>
            <a:chOff x="1194933" y="4869383"/>
            <a:chExt cx="1800000" cy="1800000"/>
          </a:xfrm>
        </p:grpSpPr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1194933" y="4869383"/>
              <a:ext cx="1800000" cy="1800000"/>
            </a:xfrm>
            <a:prstGeom prst="rect">
              <a:avLst/>
            </a:prstGeom>
            <a:solidFill>
              <a:srgbClr val="00FF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1557457" y="5224733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2985241" y="4873565"/>
            <a:ext cx="1800000" cy="1800000"/>
            <a:chOff x="2993867" y="4873565"/>
            <a:chExt cx="1800000" cy="1800000"/>
          </a:xfrm>
        </p:grpSpPr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2993867" y="4873565"/>
              <a:ext cx="1800000" cy="1800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3356391" y="5228915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de-DE" sz="2400" baseline="5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2-</a:t>
              </a:r>
              <a:endParaRPr lang="de-DE" sz="2400" baseline="5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522919" y="1081558"/>
            <a:ext cx="8922457" cy="369332"/>
            <a:chOff x="819150" y="2109831"/>
            <a:chExt cx="7507550" cy="369332"/>
          </a:xfrm>
        </p:grpSpPr>
        <p:cxnSp>
          <p:nvCxnSpPr>
            <p:cNvPr id="32" name="Gerader Verbinder 31"/>
            <p:cNvCxnSpPr/>
            <p:nvPr/>
          </p:nvCxnSpPr>
          <p:spPr>
            <a:xfrm>
              <a:off x="819150" y="2294497"/>
              <a:ext cx="72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feld 32"/>
            <p:cNvSpPr txBox="1"/>
            <p:nvPr/>
          </p:nvSpPr>
          <p:spPr>
            <a:xfrm rot="10800000">
              <a:off x="7729631" y="2109831"/>
              <a:ext cx="59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ym typeface="Wingdings" panose="05000000000000000000" pitchFamily="2" charset="2"/>
                </a:rPr>
                <a:t>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684329" y="4678214"/>
            <a:ext cx="8761046" cy="369332"/>
            <a:chOff x="819150" y="2109831"/>
            <a:chExt cx="7507550" cy="369332"/>
          </a:xfrm>
        </p:grpSpPr>
        <p:cxnSp>
          <p:nvCxnSpPr>
            <p:cNvPr id="38" name="Gerader Verbinder 37"/>
            <p:cNvCxnSpPr/>
            <p:nvPr/>
          </p:nvCxnSpPr>
          <p:spPr>
            <a:xfrm>
              <a:off x="819150" y="2294497"/>
              <a:ext cx="72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feld 38"/>
            <p:cNvSpPr txBox="1"/>
            <p:nvPr/>
          </p:nvSpPr>
          <p:spPr>
            <a:xfrm rot="10800000">
              <a:off x="7729631" y="2109831"/>
              <a:ext cx="59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ym typeface="Wingdings" panose="05000000000000000000" pitchFamily="2" charset="2"/>
                </a:rPr>
                <a:t></a:t>
              </a:r>
              <a:endParaRPr lang="de-DE" dirty="0"/>
            </a:p>
          </p:txBody>
        </p:sp>
      </p:grpSp>
      <p:sp>
        <p:nvSpPr>
          <p:cNvPr id="40" name="Textfeld 39"/>
          <p:cNvSpPr txBox="1"/>
          <p:nvPr/>
        </p:nvSpPr>
        <p:spPr>
          <a:xfrm rot="5400000">
            <a:off x="8041327" y="908026"/>
            <a:ext cx="6965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</a:t>
            </a:r>
            <a:endParaRPr lang="de-DE" dirty="0"/>
          </a:p>
        </p:txBody>
      </p:sp>
      <p:cxnSp>
        <p:nvCxnSpPr>
          <p:cNvPr id="41" name="Gerader Verbinder 40"/>
          <p:cNvCxnSpPr/>
          <p:nvPr/>
        </p:nvCxnSpPr>
        <p:spPr>
          <a:xfrm>
            <a:off x="8404445" y="787171"/>
            <a:ext cx="286" cy="607082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 rot="5400000">
            <a:off x="6240443" y="899465"/>
            <a:ext cx="6965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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 rot="5400000">
            <a:off x="4437102" y="908858"/>
            <a:ext cx="6965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</a:t>
            </a:r>
            <a:endParaRPr lang="de-DE" dirty="0"/>
          </a:p>
        </p:txBody>
      </p:sp>
      <p:cxnSp>
        <p:nvCxnSpPr>
          <p:cNvPr id="45" name="Gerader Verbinder 44"/>
          <p:cNvCxnSpPr/>
          <p:nvPr/>
        </p:nvCxnSpPr>
        <p:spPr>
          <a:xfrm>
            <a:off x="4785560" y="906141"/>
            <a:ext cx="0" cy="59799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 rot="5400000">
            <a:off x="2633761" y="893697"/>
            <a:ext cx="6965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</a:t>
            </a:r>
            <a:endParaRPr lang="de-DE" dirty="0"/>
          </a:p>
        </p:txBody>
      </p:sp>
      <p:cxnSp>
        <p:nvCxnSpPr>
          <p:cNvPr id="47" name="Gerader Verbinder 46"/>
          <p:cNvCxnSpPr/>
          <p:nvPr/>
        </p:nvCxnSpPr>
        <p:spPr>
          <a:xfrm>
            <a:off x="2973593" y="961557"/>
            <a:ext cx="0" cy="592454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 rot="5400000">
            <a:off x="841547" y="893697"/>
            <a:ext cx="6965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</a:t>
            </a:r>
            <a:endParaRPr lang="de-DE" dirty="0"/>
          </a:p>
        </p:txBody>
      </p:sp>
      <p:cxnSp>
        <p:nvCxnSpPr>
          <p:cNvPr id="49" name="Gerader Verbinder 48"/>
          <p:cNvCxnSpPr/>
          <p:nvPr/>
        </p:nvCxnSpPr>
        <p:spPr>
          <a:xfrm>
            <a:off x="1181379" y="1115729"/>
            <a:ext cx="0" cy="594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6604636" y="1268797"/>
            <a:ext cx="1800000" cy="1800000"/>
            <a:chOff x="1194933" y="4869383"/>
            <a:chExt cx="1800000" cy="1800000"/>
          </a:xfrm>
        </p:grpSpPr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1194933" y="4869383"/>
              <a:ext cx="1800000" cy="180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1557457" y="5224733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</a:t>
              </a:r>
              <a:r>
                <a:rPr lang="de-DE" sz="2400" baseline="5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de-DE" sz="2400" baseline="5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3" name="Gerader Verbinder 42"/>
          <p:cNvCxnSpPr/>
          <p:nvPr/>
        </p:nvCxnSpPr>
        <p:spPr>
          <a:xfrm>
            <a:off x="6580275" y="946896"/>
            <a:ext cx="0" cy="42820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/>
          <p:cNvGrpSpPr/>
          <p:nvPr/>
        </p:nvGrpSpPr>
        <p:grpSpPr>
          <a:xfrm>
            <a:off x="4793440" y="3062881"/>
            <a:ext cx="1800000" cy="1799999"/>
            <a:chOff x="5116412" y="5098195"/>
            <a:chExt cx="1800000" cy="1799999"/>
          </a:xfrm>
        </p:grpSpPr>
        <p:grpSp>
          <p:nvGrpSpPr>
            <p:cNvPr id="59" name="Gruppieren 69"/>
            <p:cNvGrpSpPr>
              <a:grpSpLocks noChangeAspect="1"/>
            </p:cNvGrpSpPr>
            <p:nvPr/>
          </p:nvGrpSpPr>
          <p:grpSpPr>
            <a:xfrm>
              <a:off x="5116412" y="5098195"/>
              <a:ext cx="1800000" cy="1799999"/>
              <a:chOff x="0" y="0"/>
              <a:chExt cx="1080000" cy="1080000"/>
            </a:xfrm>
          </p:grpSpPr>
          <p:grpSp>
            <p:nvGrpSpPr>
              <p:cNvPr id="60" name="Gruppieren 63"/>
              <p:cNvGrpSpPr/>
              <p:nvPr/>
            </p:nvGrpSpPr>
            <p:grpSpPr>
              <a:xfrm>
                <a:off x="0" y="0"/>
                <a:ext cx="1080000" cy="1080000"/>
                <a:chOff x="0" y="0"/>
                <a:chExt cx="1080000" cy="1080000"/>
              </a:xfrm>
            </p:grpSpPr>
            <p:sp>
              <p:nvSpPr>
                <p:cNvPr id="63" name="Rechteck 62"/>
                <p:cNvSpPr>
                  <a:spLocks noChangeAspect="1"/>
                </p:cNvSpPr>
                <p:nvPr/>
              </p:nvSpPr>
              <p:spPr>
                <a:xfrm>
                  <a:off x="0" y="0"/>
                  <a:ext cx="1080000" cy="54000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Rechteck 63"/>
                <p:cNvSpPr>
                  <a:spLocks noChangeAspect="1"/>
                </p:cNvSpPr>
                <p:nvPr/>
              </p:nvSpPr>
              <p:spPr>
                <a:xfrm>
                  <a:off x="0" y="540000"/>
                  <a:ext cx="1080000" cy="5400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" name="Gleichschenkliges Dreieck 60"/>
              <p:cNvSpPr>
                <a:spLocks noChangeAspect="1"/>
              </p:cNvSpPr>
              <p:nvPr/>
            </p:nvSpPr>
            <p:spPr>
              <a:xfrm rot="5400000">
                <a:off x="-270000" y="270000"/>
                <a:ext cx="1080000" cy="540000"/>
              </a:xfrm>
              <a:prstGeom prst="triangl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Gleichschenkliges Dreieck 61"/>
              <p:cNvSpPr>
                <a:spLocks noChangeAspect="1"/>
              </p:cNvSpPr>
              <p:nvPr/>
            </p:nvSpPr>
            <p:spPr>
              <a:xfrm rot="-5400000">
                <a:off x="270000" y="270000"/>
                <a:ext cx="1080000" cy="540000"/>
              </a:xfrm>
              <a:prstGeom prst="triangle">
                <a:avLst/>
              </a:prstGeom>
              <a:solidFill>
                <a:srgbClr val="9900CC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5547735" y="5527888"/>
              <a:ext cx="936000" cy="935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Ag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4795212" y="4873566"/>
            <a:ext cx="1800000" cy="1799999"/>
            <a:chOff x="5116412" y="5098195"/>
            <a:chExt cx="1800000" cy="1799999"/>
          </a:xfrm>
        </p:grpSpPr>
        <p:grpSp>
          <p:nvGrpSpPr>
            <p:cNvPr id="67" name="Gruppieren 69"/>
            <p:cNvGrpSpPr>
              <a:grpSpLocks noChangeAspect="1"/>
            </p:cNvGrpSpPr>
            <p:nvPr/>
          </p:nvGrpSpPr>
          <p:grpSpPr>
            <a:xfrm>
              <a:off x="5116412" y="5098195"/>
              <a:ext cx="1800000" cy="1799999"/>
              <a:chOff x="0" y="0"/>
              <a:chExt cx="1080000" cy="1080000"/>
            </a:xfrm>
          </p:grpSpPr>
          <p:grpSp>
            <p:nvGrpSpPr>
              <p:cNvPr id="69" name="Gruppieren 63"/>
              <p:cNvGrpSpPr/>
              <p:nvPr/>
            </p:nvGrpSpPr>
            <p:grpSpPr>
              <a:xfrm>
                <a:off x="0" y="0"/>
                <a:ext cx="1080000" cy="1080000"/>
                <a:chOff x="0" y="0"/>
                <a:chExt cx="1080000" cy="1080000"/>
              </a:xfrm>
            </p:grpSpPr>
            <p:sp>
              <p:nvSpPr>
                <p:cNvPr id="72" name="Rechteck 71"/>
                <p:cNvSpPr>
                  <a:spLocks noChangeAspect="1"/>
                </p:cNvSpPr>
                <p:nvPr/>
              </p:nvSpPr>
              <p:spPr>
                <a:xfrm>
                  <a:off x="0" y="0"/>
                  <a:ext cx="1080000" cy="54000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" name="Rechteck 72"/>
                <p:cNvSpPr>
                  <a:spLocks noChangeAspect="1"/>
                </p:cNvSpPr>
                <p:nvPr/>
              </p:nvSpPr>
              <p:spPr>
                <a:xfrm>
                  <a:off x="0" y="540000"/>
                  <a:ext cx="1080000" cy="5400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0" name="Gleichschenkliges Dreieck 69"/>
              <p:cNvSpPr>
                <a:spLocks noChangeAspect="1"/>
              </p:cNvSpPr>
              <p:nvPr/>
            </p:nvSpPr>
            <p:spPr>
              <a:xfrm rot="5400000">
                <a:off x="-270000" y="270000"/>
                <a:ext cx="1080000" cy="540000"/>
              </a:xfrm>
              <a:prstGeom prst="triangl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Gleichschenkliges Dreieck 70"/>
              <p:cNvSpPr>
                <a:spLocks noChangeAspect="1"/>
              </p:cNvSpPr>
              <p:nvPr/>
            </p:nvSpPr>
            <p:spPr>
              <a:xfrm rot="-5400000">
                <a:off x="270000" y="270000"/>
                <a:ext cx="1080000" cy="540000"/>
              </a:xfrm>
              <a:prstGeom prst="triangle">
                <a:avLst/>
              </a:prstGeom>
              <a:solidFill>
                <a:srgbClr val="9900CC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5547735" y="5527888"/>
              <a:ext cx="936000" cy="935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Ag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74" name="Gruppieren 73"/>
          <p:cNvGrpSpPr/>
          <p:nvPr/>
        </p:nvGrpSpPr>
        <p:grpSpPr>
          <a:xfrm>
            <a:off x="6601391" y="3067370"/>
            <a:ext cx="1800000" cy="1800000"/>
            <a:chOff x="1194933" y="4869383"/>
            <a:chExt cx="1800000" cy="1800000"/>
          </a:xfrm>
        </p:grpSpPr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1194933" y="4869383"/>
              <a:ext cx="1800000" cy="180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1557457" y="5224733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</a:t>
              </a:r>
              <a:r>
                <a:rPr lang="de-DE" sz="2400" baseline="5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de-DE" sz="2400" baseline="5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6602814" y="4873566"/>
            <a:ext cx="1800000" cy="1800000"/>
            <a:chOff x="1194933" y="4869383"/>
            <a:chExt cx="1800000" cy="1800000"/>
          </a:xfrm>
        </p:grpSpPr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1194933" y="4869383"/>
              <a:ext cx="1800000" cy="180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1557457" y="5224733"/>
              <a:ext cx="1080000" cy="108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</a:t>
              </a:r>
              <a:r>
                <a:rPr lang="de-DE" sz="2400" baseline="5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de-DE" sz="2400" baseline="5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4796010" y="1272929"/>
            <a:ext cx="1800000" cy="1799999"/>
            <a:chOff x="5116412" y="5098195"/>
            <a:chExt cx="1800000" cy="1799999"/>
          </a:xfrm>
        </p:grpSpPr>
        <p:grpSp>
          <p:nvGrpSpPr>
            <p:cNvPr id="81" name="Gruppieren 69"/>
            <p:cNvGrpSpPr>
              <a:grpSpLocks noChangeAspect="1"/>
            </p:cNvGrpSpPr>
            <p:nvPr/>
          </p:nvGrpSpPr>
          <p:grpSpPr>
            <a:xfrm>
              <a:off x="5116412" y="5098195"/>
              <a:ext cx="1800000" cy="1799999"/>
              <a:chOff x="0" y="0"/>
              <a:chExt cx="1080000" cy="1080000"/>
            </a:xfrm>
          </p:grpSpPr>
          <p:grpSp>
            <p:nvGrpSpPr>
              <p:cNvPr id="83" name="Gruppieren 63"/>
              <p:cNvGrpSpPr/>
              <p:nvPr/>
            </p:nvGrpSpPr>
            <p:grpSpPr>
              <a:xfrm>
                <a:off x="0" y="0"/>
                <a:ext cx="1080000" cy="1080000"/>
                <a:chOff x="0" y="0"/>
                <a:chExt cx="1080000" cy="1080000"/>
              </a:xfrm>
            </p:grpSpPr>
            <p:sp>
              <p:nvSpPr>
                <p:cNvPr id="86" name="Rechteck 85"/>
                <p:cNvSpPr>
                  <a:spLocks noChangeAspect="1"/>
                </p:cNvSpPr>
                <p:nvPr/>
              </p:nvSpPr>
              <p:spPr>
                <a:xfrm>
                  <a:off x="0" y="0"/>
                  <a:ext cx="1080000" cy="54000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7" name="Rechteck 86"/>
                <p:cNvSpPr>
                  <a:spLocks noChangeAspect="1"/>
                </p:cNvSpPr>
                <p:nvPr/>
              </p:nvSpPr>
              <p:spPr>
                <a:xfrm>
                  <a:off x="0" y="540000"/>
                  <a:ext cx="1080000" cy="5400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4" name="Gleichschenkliges Dreieck 83"/>
              <p:cNvSpPr>
                <a:spLocks noChangeAspect="1"/>
              </p:cNvSpPr>
              <p:nvPr/>
            </p:nvSpPr>
            <p:spPr>
              <a:xfrm rot="5400000">
                <a:off x="-270000" y="270000"/>
                <a:ext cx="1080000" cy="540000"/>
              </a:xfrm>
              <a:prstGeom prst="triangl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Gleichschenkliges Dreieck 84"/>
              <p:cNvSpPr>
                <a:spLocks noChangeAspect="1"/>
              </p:cNvSpPr>
              <p:nvPr/>
            </p:nvSpPr>
            <p:spPr>
              <a:xfrm rot="-5400000">
                <a:off x="270000" y="270000"/>
                <a:ext cx="1080000" cy="540000"/>
              </a:xfrm>
              <a:prstGeom prst="triangle">
                <a:avLst/>
              </a:prstGeom>
              <a:solidFill>
                <a:srgbClr val="9900CC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5547735" y="5527888"/>
              <a:ext cx="936000" cy="935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Ag</a:t>
              </a:r>
              <a:r>
                <a:rPr lang="de-DE" sz="2400" baseline="5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84329" y="2880016"/>
            <a:ext cx="8761046" cy="369332"/>
            <a:chOff x="819150" y="2109831"/>
            <a:chExt cx="7507550" cy="369332"/>
          </a:xfrm>
        </p:grpSpPr>
        <p:cxnSp>
          <p:nvCxnSpPr>
            <p:cNvPr id="35" name="Gerader Verbinder 34"/>
            <p:cNvCxnSpPr/>
            <p:nvPr/>
          </p:nvCxnSpPr>
          <p:spPr>
            <a:xfrm>
              <a:off x="819150" y="2294497"/>
              <a:ext cx="72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/>
            <p:cNvSpPr txBox="1"/>
            <p:nvPr/>
          </p:nvSpPr>
          <p:spPr>
            <a:xfrm rot="10800000">
              <a:off x="7729631" y="2109831"/>
              <a:ext cx="59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ym typeface="Wingdings" panose="05000000000000000000" pitchFamily="2" charset="2"/>
                </a:rPr>
                <a:t></a:t>
              </a:r>
              <a:endParaRPr lang="de-DE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84329" y="6481676"/>
            <a:ext cx="8761046" cy="369332"/>
            <a:chOff x="819150" y="2109831"/>
            <a:chExt cx="7507550" cy="369332"/>
          </a:xfrm>
        </p:grpSpPr>
        <p:cxnSp>
          <p:nvCxnSpPr>
            <p:cNvPr id="29" name="Gerader Verbinder 28"/>
            <p:cNvCxnSpPr/>
            <p:nvPr/>
          </p:nvCxnSpPr>
          <p:spPr>
            <a:xfrm>
              <a:off x="819150" y="2294497"/>
              <a:ext cx="72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feld 29"/>
            <p:cNvSpPr txBox="1"/>
            <p:nvPr/>
          </p:nvSpPr>
          <p:spPr>
            <a:xfrm rot="10800000">
              <a:off x="7729631" y="2109831"/>
              <a:ext cx="59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ym typeface="Wingdings" panose="05000000000000000000" pitchFamily="2" charset="2"/>
                </a:rPr>
                <a:t>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91918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pieren 37"/>
          <p:cNvGrpSpPr/>
          <p:nvPr/>
        </p:nvGrpSpPr>
        <p:grpSpPr>
          <a:xfrm>
            <a:off x="385818" y="1727820"/>
            <a:ext cx="5762839" cy="4323242"/>
            <a:chOff x="385818" y="1727820"/>
            <a:chExt cx="5762839" cy="4323242"/>
          </a:xfrm>
        </p:grpSpPr>
        <p:grpSp>
          <p:nvGrpSpPr>
            <p:cNvPr id="5" name="Gruppieren 34"/>
            <p:cNvGrpSpPr/>
            <p:nvPr/>
          </p:nvGrpSpPr>
          <p:grpSpPr>
            <a:xfrm>
              <a:off x="385819" y="1727956"/>
              <a:ext cx="2880000" cy="2160000"/>
              <a:chOff x="0" y="0"/>
              <a:chExt cx="3240000" cy="2160000"/>
            </a:xfrm>
          </p:grpSpPr>
          <p:grpSp>
            <p:nvGrpSpPr>
              <p:cNvPr id="6" name="Gruppieren 32"/>
              <p:cNvGrpSpPr/>
              <p:nvPr/>
            </p:nvGrpSpPr>
            <p:grpSpPr>
              <a:xfrm>
                <a:off x="0" y="0"/>
                <a:ext cx="3240000" cy="2160000"/>
                <a:chOff x="0" y="0"/>
                <a:chExt cx="3240000" cy="2160000"/>
              </a:xfrm>
            </p:grpSpPr>
            <p:grpSp>
              <p:nvGrpSpPr>
                <p:cNvPr id="8" name="Gruppieren 22"/>
                <p:cNvGrpSpPr/>
                <p:nvPr/>
              </p:nvGrpSpPr>
              <p:grpSpPr>
                <a:xfrm>
                  <a:off x="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18" name="Rechteck 17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9" name="Gleichschenkliges Dreieck 18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9" name="Gruppieren 23"/>
                <p:cNvGrpSpPr/>
                <p:nvPr/>
              </p:nvGrpSpPr>
              <p:grpSpPr>
                <a:xfrm>
                  <a:off x="162000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16" name="Rechteck 15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7" name="Gleichschenkliges Dreieck 16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10" name="Gruppieren 9"/>
                <p:cNvGrpSpPr/>
                <p:nvPr/>
              </p:nvGrpSpPr>
              <p:grpSpPr>
                <a:xfrm>
                  <a:off x="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14" name="Rechteck 13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5" name="Gleichschenkliges Dreieck 14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11" name="Gruppieren 29"/>
                <p:cNvGrpSpPr/>
                <p:nvPr/>
              </p:nvGrpSpPr>
              <p:grpSpPr>
                <a:xfrm>
                  <a:off x="162000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12" name="Rechteck 11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" name="Gleichschenkliges Dreieck 12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</p:grpSp>
          <p:sp>
            <p:nvSpPr>
              <p:cNvPr id="7" name="Rechteck 6"/>
              <p:cNvSpPr/>
              <p:nvPr/>
            </p:nvSpPr>
            <p:spPr>
              <a:xfrm>
                <a:off x="0" y="0"/>
                <a:ext cx="3240000" cy="216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4" name="Gruppieren 34"/>
            <p:cNvGrpSpPr/>
            <p:nvPr/>
          </p:nvGrpSpPr>
          <p:grpSpPr>
            <a:xfrm>
              <a:off x="385818" y="3883719"/>
              <a:ext cx="2880000" cy="2160000"/>
              <a:chOff x="0" y="0"/>
              <a:chExt cx="3240000" cy="2160000"/>
            </a:xfrm>
          </p:grpSpPr>
          <p:grpSp>
            <p:nvGrpSpPr>
              <p:cNvPr id="55" name="Gruppieren 32"/>
              <p:cNvGrpSpPr/>
              <p:nvPr/>
            </p:nvGrpSpPr>
            <p:grpSpPr>
              <a:xfrm>
                <a:off x="0" y="0"/>
                <a:ext cx="3240000" cy="2160000"/>
                <a:chOff x="0" y="0"/>
                <a:chExt cx="3240000" cy="2160000"/>
              </a:xfrm>
            </p:grpSpPr>
            <p:grpSp>
              <p:nvGrpSpPr>
                <p:cNvPr id="57" name="Gruppieren 22"/>
                <p:cNvGrpSpPr/>
                <p:nvPr/>
              </p:nvGrpSpPr>
              <p:grpSpPr>
                <a:xfrm>
                  <a:off x="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67" name="Rechteck 66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8" name="Gleichschenkliges Dreieck 67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58" name="Gruppieren 23"/>
                <p:cNvGrpSpPr/>
                <p:nvPr/>
              </p:nvGrpSpPr>
              <p:grpSpPr>
                <a:xfrm>
                  <a:off x="162000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65" name="Rechteck 64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6" name="Gleichschenkliges Dreieck 65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59" name="Gruppieren 58"/>
                <p:cNvGrpSpPr/>
                <p:nvPr/>
              </p:nvGrpSpPr>
              <p:grpSpPr>
                <a:xfrm>
                  <a:off x="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63" name="Rechteck 62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4" name="Gleichschenkliges Dreieck 63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60" name="Gruppieren 29"/>
                <p:cNvGrpSpPr/>
                <p:nvPr/>
              </p:nvGrpSpPr>
              <p:grpSpPr>
                <a:xfrm>
                  <a:off x="162000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61" name="Rechteck 60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2" name="Gleichschenkliges Dreieck 61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</p:grpSp>
          <p:sp>
            <p:nvSpPr>
              <p:cNvPr id="56" name="Rechteck 55"/>
              <p:cNvSpPr/>
              <p:nvPr/>
            </p:nvSpPr>
            <p:spPr>
              <a:xfrm>
                <a:off x="0" y="0"/>
                <a:ext cx="3240000" cy="216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0" name="Gruppieren 34"/>
            <p:cNvGrpSpPr/>
            <p:nvPr/>
          </p:nvGrpSpPr>
          <p:grpSpPr>
            <a:xfrm>
              <a:off x="3263631" y="1727820"/>
              <a:ext cx="2880000" cy="2160000"/>
              <a:chOff x="0" y="0"/>
              <a:chExt cx="3240000" cy="2160000"/>
            </a:xfrm>
          </p:grpSpPr>
          <p:grpSp>
            <p:nvGrpSpPr>
              <p:cNvPr id="21" name="Gruppieren 32"/>
              <p:cNvGrpSpPr/>
              <p:nvPr/>
            </p:nvGrpSpPr>
            <p:grpSpPr>
              <a:xfrm>
                <a:off x="0" y="0"/>
                <a:ext cx="3240000" cy="2160000"/>
                <a:chOff x="0" y="0"/>
                <a:chExt cx="3240000" cy="2160000"/>
              </a:xfrm>
            </p:grpSpPr>
            <p:grpSp>
              <p:nvGrpSpPr>
                <p:cNvPr id="23" name="Gruppieren 22"/>
                <p:cNvGrpSpPr/>
                <p:nvPr/>
              </p:nvGrpSpPr>
              <p:grpSpPr>
                <a:xfrm>
                  <a:off x="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33" name="Rechteck 32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" name="Gleichschenkliges Dreieck 33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24" name="Gruppieren 23"/>
                <p:cNvGrpSpPr/>
                <p:nvPr/>
              </p:nvGrpSpPr>
              <p:grpSpPr>
                <a:xfrm>
                  <a:off x="162000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31" name="Rechteck 30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2" name="Gleichschenkliges Dreieck 31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25" name="Gruppieren 24"/>
                <p:cNvGrpSpPr/>
                <p:nvPr/>
              </p:nvGrpSpPr>
              <p:grpSpPr>
                <a:xfrm>
                  <a:off x="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29" name="Rechteck 28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0" name="Gleichschenkliges Dreieck 29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26" name="Gruppieren 29"/>
                <p:cNvGrpSpPr/>
                <p:nvPr/>
              </p:nvGrpSpPr>
              <p:grpSpPr>
                <a:xfrm>
                  <a:off x="162000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27" name="Rechteck 26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" name="Gleichschenkliges Dreieck 27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</p:grpSp>
          <p:sp>
            <p:nvSpPr>
              <p:cNvPr id="22" name="Rechteck 21"/>
              <p:cNvSpPr/>
              <p:nvPr/>
            </p:nvSpPr>
            <p:spPr>
              <a:xfrm>
                <a:off x="0" y="0"/>
                <a:ext cx="3240000" cy="216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9" name="Gruppieren 34"/>
            <p:cNvGrpSpPr/>
            <p:nvPr/>
          </p:nvGrpSpPr>
          <p:grpSpPr>
            <a:xfrm>
              <a:off x="3268657" y="3891062"/>
              <a:ext cx="2880000" cy="2160000"/>
              <a:chOff x="0" y="0"/>
              <a:chExt cx="3240000" cy="2160000"/>
            </a:xfrm>
          </p:grpSpPr>
          <p:grpSp>
            <p:nvGrpSpPr>
              <p:cNvPr id="70" name="Gruppieren 32"/>
              <p:cNvGrpSpPr/>
              <p:nvPr/>
            </p:nvGrpSpPr>
            <p:grpSpPr>
              <a:xfrm>
                <a:off x="0" y="0"/>
                <a:ext cx="3240000" cy="2160000"/>
                <a:chOff x="0" y="0"/>
                <a:chExt cx="3240000" cy="2160000"/>
              </a:xfrm>
            </p:grpSpPr>
            <p:grpSp>
              <p:nvGrpSpPr>
                <p:cNvPr id="72" name="Gruppieren 22"/>
                <p:cNvGrpSpPr/>
                <p:nvPr/>
              </p:nvGrpSpPr>
              <p:grpSpPr>
                <a:xfrm>
                  <a:off x="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82" name="Rechteck 81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3" name="Gleichschenkliges Dreieck 82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73" name="Gruppieren 23"/>
                <p:cNvGrpSpPr/>
                <p:nvPr/>
              </p:nvGrpSpPr>
              <p:grpSpPr>
                <a:xfrm>
                  <a:off x="1620000" y="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80" name="Rechteck 79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1" name="Gleichschenkliges Dreieck 80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74" name="Gruppieren 73"/>
                <p:cNvGrpSpPr/>
                <p:nvPr/>
              </p:nvGrpSpPr>
              <p:grpSpPr>
                <a:xfrm>
                  <a:off x="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78" name="Rechteck 77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79" name="Gleichschenkliges Dreieck 78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75" name="Gruppieren 29"/>
                <p:cNvGrpSpPr/>
                <p:nvPr/>
              </p:nvGrpSpPr>
              <p:grpSpPr>
                <a:xfrm>
                  <a:off x="1620000" y="1080000"/>
                  <a:ext cx="1620000" cy="1080000"/>
                  <a:chOff x="0" y="0"/>
                  <a:chExt cx="1620000" cy="1080000"/>
                </a:xfrm>
              </p:grpSpPr>
              <p:sp>
                <p:nvSpPr>
                  <p:cNvPr id="76" name="Rechteck 75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rect">
                    <a:avLst/>
                  </a:prstGeom>
                  <a:solidFill>
                    <a:srgbClr val="D5D5FF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77" name="Gleichschenkliges Dreieck 76"/>
                  <p:cNvSpPr>
                    <a:spLocks/>
                  </p:cNvSpPr>
                  <p:nvPr/>
                </p:nvSpPr>
                <p:spPr>
                  <a:xfrm>
                    <a:off x="0" y="0"/>
                    <a:ext cx="1620000" cy="1080000"/>
                  </a:xfrm>
                  <a:prstGeom prst="triangle">
                    <a:avLst/>
                  </a:prstGeom>
                  <a:solidFill>
                    <a:srgbClr val="5B5B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O</a:t>
                    </a:r>
                  </a:p>
                  <a:p>
                    <a:pPr algn="ctr"/>
                    <a:r>
                      <a:rPr lang="de-DE" dirty="0"/>
                      <a:t>H  </a:t>
                    </a:r>
                    <a:r>
                      <a:rPr lang="de-DE" dirty="0" err="1"/>
                      <a:t>H</a:t>
                    </a:r>
                    <a:endParaRPr lang="de-DE" dirty="0"/>
                  </a:p>
                  <a:p>
                    <a:pPr algn="ctr"/>
                    <a:endParaRPr lang="de-DE" dirty="0"/>
                  </a:p>
                </p:txBody>
              </p:sp>
            </p:grpSp>
          </p:grpSp>
          <p:sp>
            <p:nvSpPr>
              <p:cNvPr id="71" name="Rechteck 70"/>
              <p:cNvSpPr/>
              <p:nvPr/>
            </p:nvSpPr>
            <p:spPr>
              <a:xfrm>
                <a:off x="0" y="0"/>
                <a:ext cx="3240000" cy="216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Modell-Karten Wasser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C8-44C2-427E-A5C2-8FC1E955F50F}" type="datetime1">
              <a:rPr lang="de-DE" smtClean="0"/>
              <a:pPr/>
              <a:t>11.09.2019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Diese Folie einseitig ausdrucken und laminieren. Mit etwas Folienrand ausschneiden.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Diese Folie wird </a:t>
            </a:r>
            <a:r>
              <a:rPr lang="de-DE" b="1" dirty="0" smtClean="0">
                <a:solidFill>
                  <a:srgbClr val="FF0000"/>
                </a:solidFill>
              </a:rPr>
              <a:t>2x</a:t>
            </a:r>
            <a:r>
              <a:rPr lang="de-DE" dirty="0" smtClean="0">
                <a:solidFill>
                  <a:srgbClr val="FF0000"/>
                </a:solidFill>
              </a:rPr>
              <a:t> benötigt.</a:t>
            </a:r>
            <a:endParaRPr lang="de-DE" dirty="0">
              <a:solidFill>
                <a:srgbClr val="FF0000"/>
              </a:solidFill>
            </a:endParaRPr>
          </a:p>
        </p:txBody>
      </p:sp>
      <p:grpSp>
        <p:nvGrpSpPr>
          <p:cNvPr id="51" name="Gruppieren 50"/>
          <p:cNvGrpSpPr/>
          <p:nvPr/>
        </p:nvGrpSpPr>
        <p:grpSpPr>
          <a:xfrm>
            <a:off x="40341" y="1325542"/>
            <a:ext cx="7371679" cy="369332"/>
            <a:chOff x="819150" y="2109831"/>
            <a:chExt cx="7507550" cy="369332"/>
          </a:xfrm>
        </p:grpSpPr>
        <p:cxnSp>
          <p:nvCxnSpPr>
            <p:cNvPr id="52" name="Gerader Verbinder 51"/>
            <p:cNvCxnSpPr/>
            <p:nvPr/>
          </p:nvCxnSpPr>
          <p:spPr>
            <a:xfrm>
              <a:off x="819150" y="2294497"/>
              <a:ext cx="72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/>
            <p:cNvSpPr txBox="1"/>
            <p:nvPr/>
          </p:nvSpPr>
          <p:spPr>
            <a:xfrm rot="10800000">
              <a:off x="7729631" y="2109831"/>
              <a:ext cx="59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Arial"/>
                  <a:sym typeface="Wingdings" panose="05000000000000000000" pitchFamily="2" charset="2"/>
                </a:rPr>
                <a:t></a:t>
              </a:r>
              <a:endParaRPr lang="de-DE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99" name="Gruppieren 98"/>
          <p:cNvGrpSpPr>
            <a:grpSpLocks/>
          </p:cNvGrpSpPr>
          <p:nvPr/>
        </p:nvGrpSpPr>
        <p:grpSpPr>
          <a:xfrm>
            <a:off x="-11935" y="1291559"/>
            <a:ext cx="369332" cy="5461038"/>
            <a:chOff x="899617" y="2001831"/>
            <a:chExt cx="369332" cy="2324137"/>
          </a:xfrm>
        </p:grpSpPr>
        <p:sp>
          <p:nvSpPr>
            <p:cNvPr id="100" name="Textfeld 99"/>
            <p:cNvSpPr txBox="1"/>
            <p:nvPr/>
          </p:nvSpPr>
          <p:spPr>
            <a:xfrm rot="16200000">
              <a:off x="947649" y="4004668"/>
              <a:ext cx="2732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Arial"/>
                  <a:sym typeface="Wingdings" panose="05000000000000000000" pitchFamily="2" charset="2"/>
                </a:rPr>
                <a:t></a:t>
              </a:r>
              <a:endParaRPr lang="de-DE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101" name="Gerader Verbinder 100"/>
            <p:cNvCxnSpPr/>
            <p:nvPr/>
          </p:nvCxnSpPr>
          <p:spPr>
            <a:xfrm>
              <a:off x="1075816" y="200183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uppieren 104"/>
          <p:cNvGrpSpPr>
            <a:grpSpLocks/>
          </p:cNvGrpSpPr>
          <p:nvPr/>
        </p:nvGrpSpPr>
        <p:grpSpPr>
          <a:xfrm>
            <a:off x="6181901" y="1311468"/>
            <a:ext cx="369332" cy="5461038"/>
            <a:chOff x="899617" y="2001831"/>
            <a:chExt cx="369332" cy="2324137"/>
          </a:xfrm>
        </p:grpSpPr>
        <p:sp>
          <p:nvSpPr>
            <p:cNvPr id="106" name="Textfeld 105"/>
            <p:cNvSpPr txBox="1"/>
            <p:nvPr/>
          </p:nvSpPr>
          <p:spPr>
            <a:xfrm rot="16200000">
              <a:off x="947649" y="4004668"/>
              <a:ext cx="2732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Arial"/>
                  <a:sym typeface="Wingdings" panose="05000000000000000000" pitchFamily="2" charset="2"/>
                </a:rPr>
                <a:t></a:t>
              </a:r>
              <a:endParaRPr lang="de-DE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107" name="Gerader Verbinder 106"/>
            <p:cNvCxnSpPr/>
            <p:nvPr/>
          </p:nvCxnSpPr>
          <p:spPr>
            <a:xfrm>
              <a:off x="1075816" y="200183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uppieren 113"/>
          <p:cNvGrpSpPr/>
          <p:nvPr/>
        </p:nvGrpSpPr>
        <p:grpSpPr>
          <a:xfrm>
            <a:off x="40342" y="6095451"/>
            <a:ext cx="7371678" cy="369332"/>
            <a:chOff x="819150" y="2109831"/>
            <a:chExt cx="7507550" cy="369332"/>
          </a:xfrm>
        </p:grpSpPr>
        <p:cxnSp>
          <p:nvCxnSpPr>
            <p:cNvPr id="115" name="Gerader Verbinder 114"/>
            <p:cNvCxnSpPr/>
            <p:nvPr/>
          </p:nvCxnSpPr>
          <p:spPr>
            <a:xfrm>
              <a:off x="819150" y="2294497"/>
              <a:ext cx="72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feld 115"/>
            <p:cNvSpPr txBox="1"/>
            <p:nvPr/>
          </p:nvSpPr>
          <p:spPr>
            <a:xfrm rot="10800000">
              <a:off x="7729631" y="2109831"/>
              <a:ext cx="59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Arial"/>
                  <a:sym typeface="Wingdings" panose="05000000000000000000" pitchFamily="2" charset="2"/>
                </a:rPr>
                <a:t></a:t>
              </a:r>
              <a:endParaRPr lang="de-DE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239485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</Words>
  <Application>Microsoft Office PowerPoint</Application>
  <PresentationFormat>A4-Papier (210 x 297 mm)</PresentationFormat>
  <Paragraphs>64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Modell-Karten Anionen Diese Folie einseitig ausdrucken, laminieren und entlang der Markierungen ausschneiden.</vt:lpstr>
      <vt:lpstr>Modell-Karten Wasser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Mai</dc:creator>
  <cp:lastModifiedBy>Regina</cp:lastModifiedBy>
  <cp:revision>106</cp:revision>
  <cp:lastPrinted>2017-03-15T06:17:44Z</cp:lastPrinted>
  <dcterms:created xsi:type="dcterms:W3CDTF">2015-03-10T13:14:09Z</dcterms:created>
  <dcterms:modified xsi:type="dcterms:W3CDTF">2019-09-11T06:58:25Z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