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00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1" autoAdjust="0"/>
    <p:restoredTop sz="95501" autoAdjust="0"/>
  </p:normalViewPr>
  <p:slideViewPr>
    <p:cSldViewPr snapToGrid="0">
      <p:cViewPr varScale="1">
        <p:scale>
          <a:sx n="97" d="100"/>
          <a:sy n="97" d="100"/>
        </p:scale>
        <p:origin x="378" y="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6537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552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9570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682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038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2621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2866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445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8810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72115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3296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D9764E-2A76-46CA-9B4A-6D0B9C05E037}" type="datetimeFigureOut">
              <a:rPr lang="de-DE" smtClean="0"/>
              <a:t>22.04.2021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3CB2C5-DF70-4FE6-BF49-F91568061C1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3825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ussdiagramm: Prozess 4"/>
          <p:cNvSpPr/>
          <p:nvPr/>
        </p:nvSpPr>
        <p:spPr>
          <a:xfrm>
            <a:off x="0" y="642938"/>
            <a:ext cx="9906000" cy="5572125"/>
          </a:xfrm>
          <a:prstGeom prst="flowChartProcess">
            <a:avLst/>
          </a:prstGeom>
          <a:solidFill>
            <a:srgbClr val="00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6" name="Flussdiagramm: Prozess 5"/>
          <p:cNvSpPr/>
          <p:nvPr/>
        </p:nvSpPr>
        <p:spPr>
          <a:xfrm>
            <a:off x="270721" y="1039529"/>
            <a:ext cx="9360000" cy="468000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1463"/>
          </a:p>
        </p:txBody>
      </p:sp>
      <p:sp>
        <p:nvSpPr>
          <p:cNvPr id="8" name="Textfeld 7"/>
          <p:cNvSpPr txBox="1"/>
          <p:nvPr/>
        </p:nvSpPr>
        <p:spPr>
          <a:xfrm>
            <a:off x="629444" y="544116"/>
            <a:ext cx="8688388" cy="5270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de-DE" sz="1950" b="1" dirty="0">
                <a:solidFill>
                  <a:schemeClr val="bg1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Sicherheitsregeln für das Experimentieren</a:t>
            </a:r>
            <a:endParaRPr lang="de-DE" sz="1463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de-DE" sz="1463" u="sng" dirty="0" smtClean="0">
                <a:latin typeface="Arial" panose="020B0604020202020204" pitchFamily="34" charset="0"/>
                <a:cs typeface="Arial" panose="020B0604020202020204" pitchFamily="34" charset="0"/>
              </a:rPr>
              <a:t>Vor </a:t>
            </a:r>
            <a:r>
              <a:rPr lang="de-DE" sz="1463" u="sng" dirty="0">
                <a:latin typeface="Arial" panose="020B0604020202020204" pitchFamily="34" charset="0"/>
                <a:cs typeface="Arial" panose="020B0604020202020204" pitchFamily="34" charset="0"/>
              </a:rPr>
              <a:t>der Arbeit an den Experimenten: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Ziehe den Labormantel an.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Setze deine Schutzbrille auf.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Binde </a:t>
            </a:r>
            <a:r>
              <a:rPr lang="de-DE" sz="1463" dirty="0" smtClean="0">
                <a:latin typeface="Arial" panose="020B0604020202020204" pitchFamily="34" charset="0"/>
                <a:cs typeface="Arial" panose="020B0604020202020204" pitchFamily="34" charset="0"/>
              </a:rPr>
              <a:t>langen </a:t>
            </a: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Haare </a:t>
            </a:r>
            <a:r>
              <a:rPr lang="de-DE" sz="1463" dirty="0" smtClean="0">
                <a:latin typeface="Arial" panose="020B0604020202020204" pitchFamily="34" charset="0"/>
                <a:cs typeface="Arial" panose="020B0604020202020204" pitchFamily="34" charset="0"/>
              </a:rPr>
              <a:t>nach oben.</a:t>
            </a:r>
            <a:endParaRPr lang="de-DE" sz="146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 smtClean="0">
                <a:latin typeface="Arial" panose="020B0604020202020204" pitchFamily="34" charset="0"/>
                <a:cs typeface="Arial" panose="020B0604020202020204" pitchFamily="34" charset="0"/>
              </a:rPr>
              <a:t>Informiere die Lehrkraft, </a:t>
            </a: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wenn du an den Kisten arbeitest und welche du bearbeitest.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Nutze die markierten Labortische.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Räume alle unnötigen Gegenstände vom Labortisch weg.</a:t>
            </a:r>
          </a:p>
          <a:p>
            <a:pPr>
              <a:lnSpc>
                <a:spcPct val="150000"/>
              </a:lnSpc>
            </a:pPr>
            <a:r>
              <a:rPr lang="de-DE" sz="1463" u="sng" dirty="0" smtClean="0">
                <a:latin typeface="Arial" panose="020B0604020202020204" pitchFamily="34" charset="0"/>
                <a:cs typeface="Arial" panose="020B0604020202020204" pitchFamily="34" charset="0"/>
              </a:rPr>
              <a:t>Während </a:t>
            </a:r>
            <a:r>
              <a:rPr lang="de-DE" sz="1463" u="sng" dirty="0">
                <a:latin typeface="Arial" panose="020B0604020202020204" pitchFamily="34" charset="0"/>
                <a:cs typeface="Arial" panose="020B0604020202020204" pitchFamily="34" charset="0"/>
              </a:rPr>
              <a:t>der Arbeit an den Experimenten: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 smtClean="0">
                <a:latin typeface="Arial" panose="020B0604020202020204" pitchFamily="34" charset="0"/>
                <a:cs typeface="Arial" panose="020B0604020202020204" pitchFamily="34" charset="0"/>
              </a:rPr>
              <a:t>Im Labor nicht Rennen.</a:t>
            </a:r>
            <a:endParaRPr lang="de-DE" sz="146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 smtClean="0">
                <a:latin typeface="Arial" panose="020B0604020202020204" pitchFamily="34" charset="0"/>
                <a:cs typeface="Arial" panose="020B0604020202020204" pitchFamily="34" charset="0"/>
              </a:rPr>
              <a:t>Konzentrierte </a:t>
            </a: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und ruhige Arbeitsweise an den </a:t>
            </a:r>
            <a:r>
              <a:rPr lang="de-DE" sz="1463" dirty="0" smtClean="0">
                <a:latin typeface="Arial" panose="020B0604020202020204" pitchFamily="34" charset="0"/>
                <a:cs typeface="Arial" panose="020B0604020202020204" pitchFamily="34" charset="0"/>
              </a:rPr>
              <a:t>Laborplätzen.</a:t>
            </a:r>
            <a:endParaRPr lang="de-DE" sz="1463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Gehe sorgfältig mit den Glas- und Arbeitsgeräten um.</a:t>
            </a:r>
          </a:p>
          <a:p>
            <a:pPr>
              <a:lnSpc>
                <a:spcPct val="150000"/>
              </a:lnSpc>
            </a:pPr>
            <a:r>
              <a:rPr lang="de-DE" sz="1463" u="sng" dirty="0" smtClean="0">
                <a:latin typeface="Arial" panose="020B0604020202020204" pitchFamily="34" charset="0"/>
                <a:cs typeface="Arial" panose="020B0604020202020204" pitchFamily="34" charset="0"/>
              </a:rPr>
              <a:t>Nach </a:t>
            </a:r>
            <a:r>
              <a:rPr lang="de-DE" sz="1463" u="sng" dirty="0">
                <a:latin typeface="Arial" panose="020B0604020202020204" pitchFamily="34" charset="0"/>
                <a:cs typeface="Arial" panose="020B0604020202020204" pitchFamily="34" charset="0"/>
              </a:rPr>
              <a:t>der Arbeit an den Experimenten: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Säubere die Geräte und räume die Kiste sorgfältig ein.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de-DE" sz="1463" dirty="0">
                <a:latin typeface="Arial" panose="020B0604020202020204" pitchFamily="34" charset="0"/>
                <a:cs typeface="Arial" panose="020B0604020202020204" pitchFamily="34" charset="0"/>
              </a:rPr>
              <a:t>Säubere deinen Arbeitsplatz</a:t>
            </a:r>
            <a:r>
              <a:rPr lang="de-DE" sz="1463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de-DE" sz="146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4218" y="3112733"/>
            <a:ext cx="1647410" cy="235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375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105</Words>
  <Application>Microsoft Office PowerPoint</Application>
  <PresentationFormat>A4-Papier (210 x 297 mm)</PresentationFormat>
  <Paragraphs>15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Comic Sans MS</vt:lpstr>
      <vt:lpstr>Office Theme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User</dc:creator>
  <cp:lastModifiedBy>Walter Wagner</cp:lastModifiedBy>
  <cp:revision>18</cp:revision>
  <dcterms:created xsi:type="dcterms:W3CDTF">2014-10-28T13:21:26Z</dcterms:created>
  <dcterms:modified xsi:type="dcterms:W3CDTF">2021-04-22T11:23:59Z</dcterms:modified>
</cp:coreProperties>
</file>