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5501" autoAdjust="0"/>
  </p:normalViewPr>
  <p:slideViewPr>
    <p:cSldViewPr snapToGrid="0">
      <p:cViewPr varScale="1">
        <p:scale>
          <a:sx n="97" d="100"/>
          <a:sy n="97" d="100"/>
        </p:scale>
        <p:origin x="37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53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52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70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68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38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62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8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4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81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11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9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764E-2A76-46CA-9B4A-6D0B9C05E037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B2C5-DF70-4FE6-BF49-F91568061C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82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Prozess 4"/>
          <p:cNvSpPr/>
          <p:nvPr/>
        </p:nvSpPr>
        <p:spPr>
          <a:xfrm>
            <a:off x="0" y="642938"/>
            <a:ext cx="9906000" cy="5572125"/>
          </a:xfrm>
          <a:prstGeom prst="flowChartProcess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" name="Flussdiagramm: Prozess 5"/>
          <p:cNvSpPr/>
          <p:nvPr/>
        </p:nvSpPr>
        <p:spPr>
          <a:xfrm>
            <a:off x="270721" y="1039529"/>
            <a:ext cx="9360000" cy="4680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8" name="Textfeld 7"/>
          <p:cNvSpPr txBox="1"/>
          <p:nvPr/>
        </p:nvSpPr>
        <p:spPr>
          <a:xfrm>
            <a:off x="629444" y="544116"/>
            <a:ext cx="8688388" cy="5270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950" b="1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Sicherheitsregeln für das Experimentieren</a:t>
            </a:r>
            <a:endParaRPr lang="de-DE" sz="146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463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Vor </a:t>
            </a:r>
            <a:r>
              <a:rPr lang="de-DE" sz="1463" u="sng" dirty="0">
                <a:latin typeface="Arial" panose="020B0604020202020204" pitchFamily="34" charset="0"/>
                <a:cs typeface="Arial" panose="020B0604020202020204" pitchFamily="34" charset="0"/>
              </a:rPr>
              <a:t>der Arbeit an den Experimenten: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Ziehe den Labormantel an.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Setze deine Schutzbrille auf.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Binde </a:t>
            </a:r>
            <a:r>
              <a:rPr lang="de-DE" sz="1463" dirty="0" smtClean="0">
                <a:latin typeface="Arial" panose="020B0604020202020204" pitchFamily="34" charset="0"/>
                <a:cs typeface="Arial" panose="020B0604020202020204" pitchFamily="34" charset="0"/>
              </a:rPr>
              <a:t>langen </a:t>
            </a: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Haare </a:t>
            </a:r>
            <a:r>
              <a:rPr lang="de-DE" sz="1463" dirty="0" smtClean="0">
                <a:latin typeface="Arial" panose="020B0604020202020204" pitchFamily="34" charset="0"/>
                <a:cs typeface="Arial" panose="020B0604020202020204" pitchFamily="34" charset="0"/>
              </a:rPr>
              <a:t>nach oben.</a:t>
            </a:r>
            <a:endParaRPr lang="de-DE" sz="146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 smtClean="0">
                <a:latin typeface="Arial" panose="020B0604020202020204" pitchFamily="34" charset="0"/>
                <a:cs typeface="Arial" panose="020B0604020202020204" pitchFamily="34" charset="0"/>
              </a:rPr>
              <a:t>Informiere die Lehrkraft, </a:t>
            </a: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wenn du an den Kisten arbeitest und welche du bearbeitest.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Nutze die markierten Labortische.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Räume alle unnötigen Gegenstände vom Labortisch weg.</a:t>
            </a:r>
          </a:p>
          <a:p>
            <a:pPr>
              <a:lnSpc>
                <a:spcPct val="150000"/>
              </a:lnSpc>
            </a:pPr>
            <a:r>
              <a:rPr lang="de-DE" sz="1463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</a:t>
            </a:r>
            <a:r>
              <a:rPr lang="de-DE" sz="1463" u="sng" dirty="0">
                <a:latin typeface="Arial" panose="020B0604020202020204" pitchFamily="34" charset="0"/>
                <a:cs typeface="Arial" panose="020B0604020202020204" pitchFamily="34" charset="0"/>
              </a:rPr>
              <a:t>der Arbeit an den Experimenten: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 smtClean="0">
                <a:latin typeface="Arial" panose="020B0604020202020204" pitchFamily="34" charset="0"/>
                <a:cs typeface="Arial" panose="020B0604020202020204" pitchFamily="34" charset="0"/>
              </a:rPr>
              <a:t>Im Labor nicht Rennen.</a:t>
            </a:r>
            <a:endParaRPr lang="de-DE" sz="146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 smtClean="0">
                <a:latin typeface="Arial" panose="020B0604020202020204" pitchFamily="34" charset="0"/>
                <a:cs typeface="Arial" panose="020B0604020202020204" pitchFamily="34" charset="0"/>
              </a:rPr>
              <a:t>Konzentrierte </a:t>
            </a: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und ruhige Arbeitsweise an den </a:t>
            </a:r>
            <a:r>
              <a:rPr lang="de-DE" sz="1463" dirty="0" smtClean="0">
                <a:latin typeface="Arial" panose="020B0604020202020204" pitchFamily="34" charset="0"/>
                <a:cs typeface="Arial" panose="020B0604020202020204" pitchFamily="34" charset="0"/>
              </a:rPr>
              <a:t>Laborplätzen.</a:t>
            </a:r>
            <a:endParaRPr lang="de-DE" sz="146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Gehe sorgfältig mit den Glas- und Arbeitsgeräten um.</a:t>
            </a:r>
          </a:p>
          <a:p>
            <a:pPr>
              <a:lnSpc>
                <a:spcPct val="150000"/>
              </a:lnSpc>
            </a:pPr>
            <a:r>
              <a:rPr lang="de-DE" sz="1463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1463" u="sng" dirty="0">
                <a:latin typeface="Arial" panose="020B0604020202020204" pitchFamily="34" charset="0"/>
                <a:cs typeface="Arial" panose="020B0604020202020204" pitchFamily="34" charset="0"/>
              </a:rPr>
              <a:t>der Arbeit an den Experimenten: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Säubere die Geräte und räume die Kiste sorgfältig ein.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63" dirty="0">
                <a:latin typeface="Arial" panose="020B0604020202020204" pitchFamily="34" charset="0"/>
                <a:cs typeface="Arial" panose="020B0604020202020204" pitchFamily="34" charset="0"/>
              </a:rPr>
              <a:t>Säubere deinen Arbeitsplatz</a:t>
            </a:r>
            <a:r>
              <a:rPr lang="de-DE" sz="1463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218" y="3112733"/>
            <a:ext cx="1647410" cy="23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7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</Words>
  <Application>Microsoft Office PowerPoint</Application>
  <PresentationFormat>A4-Papier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Walter Wagner</cp:lastModifiedBy>
  <cp:revision>18</cp:revision>
  <dcterms:created xsi:type="dcterms:W3CDTF">2014-10-28T13:21:26Z</dcterms:created>
  <dcterms:modified xsi:type="dcterms:W3CDTF">2021-04-22T11:23:59Z</dcterms:modified>
</cp:coreProperties>
</file>