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6858000" cy="9906000" type="A4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74" userDrawn="1">
          <p15:clr>
            <a:srgbClr val="A4A3A4"/>
          </p15:clr>
        </p15:guide>
        <p15:guide id="2" pos="1480" userDrawn="1">
          <p15:clr>
            <a:srgbClr val="A4A3A4"/>
          </p15:clr>
        </p15:guide>
        <p15:guide id="3" orient="horz" pos="4934" userDrawn="1">
          <p15:clr>
            <a:srgbClr val="A4A3A4"/>
          </p15:clr>
        </p15:guide>
        <p15:guide id="4" orient="horz" pos="5388" userDrawn="1">
          <p15:clr>
            <a:srgbClr val="A4A3A4"/>
          </p15:clr>
        </p15:guide>
        <p15:guide id="5" orient="horz" pos="4254" userDrawn="1">
          <p15:clr>
            <a:srgbClr val="A4A3A4"/>
          </p15:clr>
        </p15:guide>
        <p15:guide id="6" orient="horz" pos="4027" userDrawn="1">
          <p15:clr>
            <a:srgbClr val="A4A3A4"/>
          </p15:clr>
        </p15:guide>
        <p15:guide id="7" orient="horz" pos="3120" userDrawn="1">
          <p15:clr>
            <a:srgbClr val="A4A3A4"/>
          </p15:clr>
        </p15:guide>
        <p15:guide id="8" orient="horz" pos="3324" userDrawn="1">
          <p15:clr>
            <a:srgbClr val="A4A3A4"/>
          </p15:clr>
        </p15:guide>
        <p15:guide id="9" orient="horz" pos="2213" userDrawn="1">
          <p15:clr>
            <a:srgbClr val="A4A3A4"/>
          </p15:clr>
        </p15:guide>
        <p15:guide id="10" orient="horz" pos="2666" userDrawn="1">
          <p15:clr>
            <a:srgbClr val="A4A3A4"/>
          </p15:clr>
        </p15:guide>
        <p15:guide id="11" orient="horz" pos="104" userDrawn="1">
          <p15:clr>
            <a:srgbClr val="A4A3A4"/>
          </p15:clr>
        </p15:guide>
        <p15:guide id="12" orient="horz" pos="1306" userDrawn="1">
          <p15:clr>
            <a:srgbClr val="A4A3A4"/>
          </p15:clr>
        </p15:guide>
        <p15:guide id="13" orient="horz" pos="5161" userDrawn="1">
          <p15:clr>
            <a:srgbClr val="A4A3A4"/>
          </p15:clr>
        </p15:guide>
        <p15:guide id="14" orient="horz" pos="4481" userDrawn="1">
          <p15:clr>
            <a:srgbClr val="A4A3A4"/>
          </p15:clr>
        </p15:guide>
        <p15:guide id="15" userDrawn="1">
          <p15:clr>
            <a:srgbClr val="A4A3A4"/>
          </p15:clr>
        </p15:guide>
        <p15:guide id="16" pos="2160" userDrawn="1">
          <p15:clr>
            <a:srgbClr val="A4A3A4"/>
          </p15:clr>
        </p15:guide>
        <p15:guide id="17" pos="346" userDrawn="1">
          <p15:clr>
            <a:srgbClr val="A4A3A4"/>
          </p15:clr>
        </p15:guide>
        <p15:guide id="18" pos="1139" userDrawn="1">
          <p15:clr>
            <a:srgbClr val="A4A3A4"/>
          </p15:clr>
        </p15:guide>
        <p15:guide id="19" pos="2840" userDrawn="1">
          <p15:clr>
            <a:srgbClr val="A4A3A4"/>
          </p15:clr>
        </p15:guide>
        <p15:guide id="20" pos="3181" userDrawn="1">
          <p15:clr>
            <a:srgbClr val="A4A3A4"/>
          </p15:clr>
        </p15:guide>
        <p15:guide id="21" orient="horz" pos="2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8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362" y="108"/>
      </p:cViewPr>
      <p:guideLst>
        <p:guide orient="horz" pos="3574"/>
        <p:guide pos="1480"/>
        <p:guide orient="horz" pos="4934"/>
        <p:guide orient="horz" pos="5388"/>
        <p:guide orient="horz" pos="4254"/>
        <p:guide orient="horz" pos="4027"/>
        <p:guide orient="horz" pos="3120"/>
        <p:guide orient="horz" pos="3324"/>
        <p:guide orient="horz" pos="2213"/>
        <p:guide orient="horz" pos="2666"/>
        <p:guide orient="horz" pos="104"/>
        <p:guide orient="horz" pos="1306"/>
        <p:guide orient="horz" pos="5161"/>
        <p:guide orient="horz" pos="4481"/>
        <p:guide/>
        <p:guide pos="2160"/>
        <p:guide pos="346"/>
        <p:guide pos="1139"/>
        <p:guide pos="2840"/>
        <p:guide pos="3181"/>
        <p:guide orient="horz" pos="24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85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11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15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8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58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50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13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50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61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51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54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E5A3D-6A4F-4F8C-ACFD-4E5E36217E3E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96F8F-C5A0-4D19-BFE6-3B4F025A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94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8" Type="http://schemas.openxmlformats.org/officeDocument/2006/relationships/image" Target="../media/image23.png"/><Relationship Id="rId39" Type="http://schemas.openxmlformats.org/officeDocument/2006/relationships/image" Target="../media/image54.svg"/><Relationship Id="rId3" Type="http://schemas.openxmlformats.org/officeDocument/2006/relationships/image" Target="../media/image18.svg"/><Relationship Id="rId21" Type="http://schemas.openxmlformats.org/officeDocument/2006/relationships/image" Target="../media/image36.svg"/><Relationship Id="rId34" Type="http://schemas.openxmlformats.org/officeDocument/2006/relationships/image" Target="../media/image27.png"/><Relationship Id="rId7" Type="http://schemas.openxmlformats.org/officeDocument/2006/relationships/image" Target="../media/image22.svg"/><Relationship Id="rId17" Type="http://schemas.openxmlformats.org/officeDocument/2006/relationships/image" Target="../media/image32.svg"/><Relationship Id="rId33" Type="http://schemas.openxmlformats.org/officeDocument/2006/relationships/image" Target="../media/image48.svg"/><Relationship Id="rId2" Type="http://schemas.openxmlformats.org/officeDocument/2006/relationships/image" Target="../media/image17.png"/><Relationship Id="rId16" Type="http://schemas.openxmlformats.org/officeDocument/2006/relationships/image" Target="../media/image22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32" Type="http://schemas.openxmlformats.org/officeDocument/2006/relationships/image" Target="../media/image26.png"/><Relationship Id="rId5" Type="http://schemas.openxmlformats.org/officeDocument/2006/relationships/image" Target="../media/image20.svg"/><Relationship Id="rId15" Type="http://schemas.openxmlformats.org/officeDocument/2006/relationships/image" Target="../media/image30.svg"/><Relationship Id="rId10" Type="http://schemas.openxmlformats.org/officeDocument/2006/relationships/image" Target="../media/image21.png"/><Relationship Id="rId19" Type="http://schemas.openxmlformats.org/officeDocument/2006/relationships/image" Target="../media/image34.svg"/><Relationship Id="rId31" Type="http://schemas.openxmlformats.org/officeDocument/2006/relationships/image" Target="../media/image46.svg"/><Relationship Id="rId4" Type="http://schemas.openxmlformats.org/officeDocument/2006/relationships/image" Target="../media/image18.png"/><Relationship Id="rId9" Type="http://schemas.openxmlformats.org/officeDocument/2006/relationships/image" Target="../media/image24.svg"/><Relationship Id="rId22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">
            <a:extLst>
              <a:ext uri="{FF2B5EF4-FFF2-40B4-BE49-F238E27FC236}">
                <a16:creationId xmlns:a16="http://schemas.microsoft.com/office/drawing/2014/main" id="{296F29E8-196B-4B6F-B42C-84D5A3AC29CB}"/>
              </a:ext>
            </a:extLst>
          </p:cNvPr>
          <p:cNvSpPr>
            <a:spLocks noChangeAspect="1"/>
          </p:cNvSpPr>
          <p:nvPr/>
        </p:nvSpPr>
        <p:spPr bwMode="auto">
          <a:xfrm>
            <a:off x="516996" y="1723286"/>
            <a:ext cx="1489985" cy="1809540"/>
          </a:xfrm>
          <a:custGeom>
            <a:avLst/>
            <a:gdLst>
              <a:gd name="T0" fmla="*/ 937 w 937"/>
              <a:gd name="T1" fmla="*/ 4 h 1261"/>
              <a:gd name="T2" fmla="*/ 884 w 937"/>
              <a:gd name="T3" fmla="*/ 84 h 1261"/>
              <a:gd name="T4" fmla="*/ 884 w 937"/>
              <a:gd name="T5" fmla="*/ 1147 h 1261"/>
              <a:gd name="T6" fmla="*/ 882 w 937"/>
              <a:gd name="T7" fmla="*/ 1170 h 1261"/>
              <a:gd name="T8" fmla="*/ 876 w 937"/>
              <a:gd name="T9" fmla="*/ 1192 h 1261"/>
              <a:gd name="T10" fmla="*/ 868 w 937"/>
              <a:gd name="T11" fmla="*/ 1210 h 1261"/>
              <a:gd name="T12" fmla="*/ 854 w 937"/>
              <a:gd name="T13" fmla="*/ 1229 h 1261"/>
              <a:gd name="T14" fmla="*/ 839 w 937"/>
              <a:gd name="T15" fmla="*/ 1241 h 1261"/>
              <a:gd name="T16" fmla="*/ 821 w 937"/>
              <a:gd name="T17" fmla="*/ 1253 h 1261"/>
              <a:gd name="T18" fmla="*/ 801 w 937"/>
              <a:gd name="T19" fmla="*/ 1259 h 1261"/>
              <a:gd name="T20" fmla="*/ 780 w 937"/>
              <a:gd name="T21" fmla="*/ 1261 h 1261"/>
              <a:gd name="T22" fmla="*/ 106 w 937"/>
              <a:gd name="T23" fmla="*/ 1261 h 1261"/>
              <a:gd name="T24" fmla="*/ 83 w 937"/>
              <a:gd name="T25" fmla="*/ 1259 h 1261"/>
              <a:gd name="T26" fmla="*/ 63 w 937"/>
              <a:gd name="T27" fmla="*/ 1253 h 1261"/>
              <a:gd name="T28" fmla="*/ 47 w 937"/>
              <a:gd name="T29" fmla="*/ 1241 h 1261"/>
              <a:gd name="T30" fmla="*/ 31 w 937"/>
              <a:gd name="T31" fmla="*/ 1229 h 1261"/>
              <a:gd name="T32" fmla="*/ 18 w 937"/>
              <a:gd name="T33" fmla="*/ 1210 h 1261"/>
              <a:gd name="T34" fmla="*/ 8 w 937"/>
              <a:gd name="T35" fmla="*/ 1192 h 1261"/>
              <a:gd name="T36" fmla="*/ 2 w 937"/>
              <a:gd name="T37" fmla="*/ 1170 h 1261"/>
              <a:gd name="T38" fmla="*/ 0 w 937"/>
              <a:gd name="T39" fmla="*/ 1147 h 1261"/>
              <a:gd name="T40" fmla="*/ 0 w 937"/>
              <a:gd name="T41" fmla="*/ 0 h 1261"/>
              <a:gd name="connsiteX0" fmla="*/ 10000 w 10000"/>
              <a:gd name="connsiteY0" fmla="*/ 32 h 10000"/>
              <a:gd name="connsiteX1" fmla="*/ 9320 w 10000"/>
              <a:gd name="connsiteY1" fmla="*/ 1767 h 10000"/>
              <a:gd name="connsiteX2" fmla="*/ 9434 w 10000"/>
              <a:gd name="connsiteY2" fmla="*/ 9096 h 10000"/>
              <a:gd name="connsiteX3" fmla="*/ 9413 w 10000"/>
              <a:gd name="connsiteY3" fmla="*/ 9278 h 10000"/>
              <a:gd name="connsiteX4" fmla="*/ 9349 w 10000"/>
              <a:gd name="connsiteY4" fmla="*/ 9453 h 10000"/>
              <a:gd name="connsiteX5" fmla="*/ 9264 w 10000"/>
              <a:gd name="connsiteY5" fmla="*/ 9596 h 10000"/>
              <a:gd name="connsiteX6" fmla="*/ 9114 w 10000"/>
              <a:gd name="connsiteY6" fmla="*/ 9746 h 10000"/>
              <a:gd name="connsiteX7" fmla="*/ 8954 w 10000"/>
              <a:gd name="connsiteY7" fmla="*/ 9841 h 10000"/>
              <a:gd name="connsiteX8" fmla="*/ 8762 w 10000"/>
              <a:gd name="connsiteY8" fmla="*/ 9937 h 10000"/>
              <a:gd name="connsiteX9" fmla="*/ 8549 w 10000"/>
              <a:gd name="connsiteY9" fmla="*/ 9984 h 10000"/>
              <a:gd name="connsiteX10" fmla="*/ 8324 w 10000"/>
              <a:gd name="connsiteY10" fmla="*/ 10000 h 10000"/>
              <a:gd name="connsiteX11" fmla="*/ 1131 w 10000"/>
              <a:gd name="connsiteY11" fmla="*/ 10000 h 10000"/>
              <a:gd name="connsiteX12" fmla="*/ 886 w 10000"/>
              <a:gd name="connsiteY12" fmla="*/ 9984 h 10000"/>
              <a:gd name="connsiteX13" fmla="*/ 672 w 10000"/>
              <a:gd name="connsiteY13" fmla="*/ 9937 h 10000"/>
              <a:gd name="connsiteX14" fmla="*/ 502 w 10000"/>
              <a:gd name="connsiteY14" fmla="*/ 9841 h 10000"/>
              <a:gd name="connsiteX15" fmla="*/ 331 w 10000"/>
              <a:gd name="connsiteY15" fmla="*/ 9746 h 10000"/>
              <a:gd name="connsiteX16" fmla="*/ 192 w 10000"/>
              <a:gd name="connsiteY16" fmla="*/ 9596 h 10000"/>
              <a:gd name="connsiteX17" fmla="*/ 85 w 10000"/>
              <a:gd name="connsiteY17" fmla="*/ 9453 h 10000"/>
              <a:gd name="connsiteX18" fmla="*/ 21 w 10000"/>
              <a:gd name="connsiteY18" fmla="*/ 9278 h 10000"/>
              <a:gd name="connsiteX19" fmla="*/ 0 w 10000"/>
              <a:gd name="connsiteY19" fmla="*/ 9096 h 10000"/>
              <a:gd name="connsiteX20" fmla="*/ 0 w 10000"/>
              <a:gd name="connsiteY20" fmla="*/ 0 h 10000"/>
              <a:gd name="connsiteX0" fmla="*/ 10969 w 10969"/>
              <a:gd name="connsiteY0" fmla="*/ 582 h 10000"/>
              <a:gd name="connsiteX1" fmla="*/ 9320 w 10969"/>
              <a:gd name="connsiteY1" fmla="*/ 1767 h 10000"/>
              <a:gd name="connsiteX2" fmla="*/ 9434 w 10969"/>
              <a:gd name="connsiteY2" fmla="*/ 9096 h 10000"/>
              <a:gd name="connsiteX3" fmla="*/ 9413 w 10969"/>
              <a:gd name="connsiteY3" fmla="*/ 9278 h 10000"/>
              <a:gd name="connsiteX4" fmla="*/ 9349 w 10969"/>
              <a:gd name="connsiteY4" fmla="*/ 9453 h 10000"/>
              <a:gd name="connsiteX5" fmla="*/ 9264 w 10969"/>
              <a:gd name="connsiteY5" fmla="*/ 9596 h 10000"/>
              <a:gd name="connsiteX6" fmla="*/ 9114 w 10969"/>
              <a:gd name="connsiteY6" fmla="*/ 9746 h 10000"/>
              <a:gd name="connsiteX7" fmla="*/ 8954 w 10969"/>
              <a:gd name="connsiteY7" fmla="*/ 9841 h 10000"/>
              <a:gd name="connsiteX8" fmla="*/ 8762 w 10969"/>
              <a:gd name="connsiteY8" fmla="*/ 9937 h 10000"/>
              <a:gd name="connsiteX9" fmla="*/ 8549 w 10969"/>
              <a:gd name="connsiteY9" fmla="*/ 9984 h 10000"/>
              <a:gd name="connsiteX10" fmla="*/ 8324 w 10969"/>
              <a:gd name="connsiteY10" fmla="*/ 10000 h 10000"/>
              <a:gd name="connsiteX11" fmla="*/ 1131 w 10969"/>
              <a:gd name="connsiteY11" fmla="*/ 10000 h 10000"/>
              <a:gd name="connsiteX12" fmla="*/ 886 w 10969"/>
              <a:gd name="connsiteY12" fmla="*/ 9984 h 10000"/>
              <a:gd name="connsiteX13" fmla="*/ 672 w 10969"/>
              <a:gd name="connsiteY13" fmla="*/ 9937 h 10000"/>
              <a:gd name="connsiteX14" fmla="*/ 502 w 10969"/>
              <a:gd name="connsiteY14" fmla="*/ 9841 h 10000"/>
              <a:gd name="connsiteX15" fmla="*/ 331 w 10969"/>
              <a:gd name="connsiteY15" fmla="*/ 9746 h 10000"/>
              <a:gd name="connsiteX16" fmla="*/ 192 w 10969"/>
              <a:gd name="connsiteY16" fmla="*/ 9596 h 10000"/>
              <a:gd name="connsiteX17" fmla="*/ 85 w 10969"/>
              <a:gd name="connsiteY17" fmla="*/ 9453 h 10000"/>
              <a:gd name="connsiteX18" fmla="*/ 21 w 10969"/>
              <a:gd name="connsiteY18" fmla="*/ 9278 h 10000"/>
              <a:gd name="connsiteX19" fmla="*/ 0 w 10969"/>
              <a:gd name="connsiteY19" fmla="*/ 9096 h 10000"/>
              <a:gd name="connsiteX20" fmla="*/ 0 w 10969"/>
              <a:gd name="connsiteY20" fmla="*/ 0 h 10000"/>
              <a:gd name="connsiteX0" fmla="*/ 11140 w 11140"/>
              <a:gd name="connsiteY0" fmla="*/ 0 h 10053"/>
              <a:gd name="connsiteX1" fmla="*/ 9320 w 11140"/>
              <a:gd name="connsiteY1" fmla="*/ 1820 h 10053"/>
              <a:gd name="connsiteX2" fmla="*/ 9434 w 11140"/>
              <a:gd name="connsiteY2" fmla="*/ 9149 h 10053"/>
              <a:gd name="connsiteX3" fmla="*/ 9413 w 11140"/>
              <a:gd name="connsiteY3" fmla="*/ 9331 h 10053"/>
              <a:gd name="connsiteX4" fmla="*/ 9349 w 11140"/>
              <a:gd name="connsiteY4" fmla="*/ 9506 h 10053"/>
              <a:gd name="connsiteX5" fmla="*/ 9264 w 11140"/>
              <a:gd name="connsiteY5" fmla="*/ 9649 h 10053"/>
              <a:gd name="connsiteX6" fmla="*/ 9114 w 11140"/>
              <a:gd name="connsiteY6" fmla="*/ 9799 h 10053"/>
              <a:gd name="connsiteX7" fmla="*/ 8954 w 11140"/>
              <a:gd name="connsiteY7" fmla="*/ 9894 h 10053"/>
              <a:gd name="connsiteX8" fmla="*/ 8762 w 11140"/>
              <a:gd name="connsiteY8" fmla="*/ 9990 h 10053"/>
              <a:gd name="connsiteX9" fmla="*/ 8549 w 11140"/>
              <a:gd name="connsiteY9" fmla="*/ 10037 h 10053"/>
              <a:gd name="connsiteX10" fmla="*/ 8324 w 11140"/>
              <a:gd name="connsiteY10" fmla="*/ 10053 h 10053"/>
              <a:gd name="connsiteX11" fmla="*/ 1131 w 11140"/>
              <a:gd name="connsiteY11" fmla="*/ 10053 h 10053"/>
              <a:gd name="connsiteX12" fmla="*/ 886 w 11140"/>
              <a:gd name="connsiteY12" fmla="*/ 10037 h 10053"/>
              <a:gd name="connsiteX13" fmla="*/ 672 w 11140"/>
              <a:gd name="connsiteY13" fmla="*/ 9990 h 10053"/>
              <a:gd name="connsiteX14" fmla="*/ 502 w 11140"/>
              <a:gd name="connsiteY14" fmla="*/ 9894 h 10053"/>
              <a:gd name="connsiteX15" fmla="*/ 331 w 11140"/>
              <a:gd name="connsiteY15" fmla="*/ 9799 h 10053"/>
              <a:gd name="connsiteX16" fmla="*/ 192 w 11140"/>
              <a:gd name="connsiteY16" fmla="*/ 9649 h 10053"/>
              <a:gd name="connsiteX17" fmla="*/ 85 w 11140"/>
              <a:gd name="connsiteY17" fmla="*/ 9506 h 10053"/>
              <a:gd name="connsiteX18" fmla="*/ 21 w 11140"/>
              <a:gd name="connsiteY18" fmla="*/ 9331 h 10053"/>
              <a:gd name="connsiteX19" fmla="*/ 0 w 11140"/>
              <a:gd name="connsiteY19" fmla="*/ 9149 h 10053"/>
              <a:gd name="connsiteX20" fmla="*/ 0 w 11140"/>
              <a:gd name="connsiteY20" fmla="*/ 53 h 10053"/>
              <a:gd name="connsiteX0" fmla="*/ 11140 w 11140"/>
              <a:gd name="connsiteY0" fmla="*/ 0 h 10053"/>
              <a:gd name="connsiteX1" fmla="*/ 9491 w 11140"/>
              <a:gd name="connsiteY1" fmla="*/ 1820 h 10053"/>
              <a:gd name="connsiteX2" fmla="*/ 9434 w 11140"/>
              <a:gd name="connsiteY2" fmla="*/ 9149 h 10053"/>
              <a:gd name="connsiteX3" fmla="*/ 9413 w 11140"/>
              <a:gd name="connsiteY3" fmla="*/ 9331 h 10053"/>
              <a:gd name="connsiteX4" fmla="*/ 9349 w 11140"/>
              <a:gd name="connsiteY4" fmla="*/ 9506 h 10053"/>
              <a:gd name="connsiteX5" fmla="*/ 9264 w 11140"/>
              <a:gd name="connsiteY5" fmla="*/ 9649 h 10053"/>
              <a:gd name="connsiteX6" fmla="*/ 9114 w 11140"/>
              <a:gd name="connsiteY6" fmla="*/ 9799 h 10053"/>
              <a:gd name="connsiteX7" fmla="*/ 8954 w 11140"/>
              <a:gd name="connsiteY7" fmla="*/ 9894 h 10053"/>
              <a:gd name="connsiteX8" fmla="*/ 8762 w 11140"/>
              <a:gd name="connsiteY8" fmla="*/ 9990 h 10053"/>
              <a:gd name="connsiteX9" fmla="*/ 8549 w 11140"/>
              <a:gd name="connsiteY9" fmla="*/ 10037 h 10053"/>
              <a:gd name="connsiteX10" fmla="*/ 8324 w 11140"/>
              <a:gd name="connsiteY10" fmla="*/ 10053 h 10053"/>
              <a:gd name="connsiteX11" fmla="*/ 1131 w 11140"/>
              <a:gd name="connsiteY11" fmla="*/ 10053 h 10053"/>
              <a:gd name="connsiteX12" fmla="*/ 886 w 11140"/>
              <a:gd name="connsiteY12" fmla="*/ 10037 h 10053"/>
              <a:gd name="connsiteX13" fmla="*/ 672 w 11140"/>
              <a:gd name="connsiteY13" fmla="*/ 9990 h 10053"/>
              <a:gd name="connsiteX14" fmla="*/ 502 w 11140"/>
              <a:gd name="connsiteY14" fmla="*/ 9894 h 10053"/>
              <a:gd name="connsiteX15" fmla="*/ 331 w 11140"/>
              <a:gd name="connsiteY15" fmla="*/ 9799 h 10053"/>
              <a:gd name="connsiteX16" fmla="*/ 192 w 11140"/>
              <a:gd name="connsiteY16" fmla="*/ 9649 h 10053"/>
              <a:gd name="connsiteX17" fmla="*/ 85 w 11140"/>
              <a:gd name="connsiteY17" fmla="*/ 9506 h 10053"/>
              <a:gd name="connsiteX18" fmla="*/ 21 w 11140"/>
              <a:gd name="connsiteY18" fmla="*/ 9331 h 10053"/>
              <a:gd name="connsiteX19" fmla="*/ 0 w 11140"/>
              <a:gd name="connsiteY19" fmla="*/ 9149 h 10053"/>
              <a:gd name="connsiteX20" fmla="*/ 0 w 11140"/>
              <a:gd name="connsiteY20" fmla="*/ 53 h 10053"/>
              <a:gd name="connsiteX0" fmla="*/ 11140 w 11140"/>
              <a:gd name="connsiteY0" fmla="*/ 0 h 10053"/>
              <a:gd name="connsiteX1" fmla="*/ 9491 w 11140"/>
              <a:gd name="connsiteY1" fmla="*/ 1185 h 10053"/>
              <a:gd name="connsiteX2" fmla="*/ 9434 w 11140"/>
              <a:gd name="connsiteY2" fmla="*/ 9149 h 10053"/>
              <a:gd name="connsiteX3" fmla="*/ 9413 w 11140"/>
              <a:gd name="connsiteY3" fmla="*/ 9331 h 10053"/>
              <a:gd name="connsiteX4" fmla="*/ 9349 w 11140"/>
              <a:gd name="connsiteY4" fmla="*/ 9506 h 10053"/>
              <a:gd name="connsiteX5" fmla="*/ 9264 w 11140"/>
              <a:gd name="connsiteY5" fmla="*/ 9649 h 10053"/>
              <a:gd name="connsiteX6" fmla="*/ 9114 w 11140"/>
              <a:gd name="connsiteY6" fmla="*/ 9799 h 10053"/>
              <a:gd name="connsiteX7" fmla="*/ 8954 w 11140"/>
              <a:gd name="connsiteY7" fmla="*/ 9894 h 10053"/>
              <a:gd name="connsiteX8" fmla="*/ 8762 w 11140"/>
              <a:gd name="connsiteY8" fmla="*/ 9990 h 10053"/>
              <a:gd name="connsiteX9" fmla="*/ 8549 w 11140"/>
              <a:gd name="connsiteY9" fmla="*/ 10037 h 10053"/>
              <a:gd name="connsiteX10" fmla="*/ 8324 w 11140"/>
              <a:gd name="connsiteY10" fmla="*/ 10053 h 10053"/>
              <a:gd name="connsiteX11" fmla="*/ 1131 w 11140"/>
              <a:gd name="connsiteY11" fmla="*/ 10053 h 10053"/>
              <a:gd name="connsiteX12" fmla="*/ 886 w 11140"/>
              <a:gd name="connsiteY12" fmla="*/ 10037 h 10053"/>
              <a:gd name="connsiteX13" fmla="*/ 672 w 11140"/>
              <a:gd name="connsiteY13" fmla="*/ 9990 h 10053"/>
              <a:gd name="connsiteX14" fmla="*/ 502 w 11140"/>
              <a:gd name="connsiteY14" fmla="*/ 9894 h 10053"/>
              <a:gd name="connsiteX15" fmla="*/ 331 w 11140"/>
              <a:gd name="connsiteY15" fmla="*/ 9799 h 10053"/>
              <a:gd name="connsiteX16" fmla="*/ 192 w 11140"/>
              <a:gd name="connsiteY16" fmla="*/ 9649 h 10053"/>
              <a:gd name="connsiteX17" fmla="*/ 85 w 11140"/>
              <a:gd name="connsiteY17" fmla="*/ 9506 h 10053"/>
              <a:gd name="connsiteX18" fmla="*/ 21 w 11140"/>
              <a:gd name="connsiteY18" fmla="*/ 9331 h 10053"/>
              <a:gd name="connsiteX19" fmla="*/ 0 w 11140"/>
              <a:gd name="connsiteY19" fmla="*/ 9149 h 10053"/>
              <a:gd name="connsiteX20" fmla="*/ 0 w 11140"/>
              <a:gd name="connsiteY20" fmla="*/ 53 h 10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140" h="10053">
                <a:moveTo>
                  <a:pt x="11140" y="0"/>
                </a:moveTo>
                <a:lnTo>
                  <a:pt x="9491" y="1185"/>
                </a:lnTo>
                <a:cubicBezTo>
                  <a:pt x="9472" y="3840"/>
                  <a:pt x="9453" y="6494"/>
                  <a:pt x="9434" y="9149"/>
                </a:cubicBezTo>
                <a:cubicBezTo>
                  <a:pt x="9427" y="9210"/>
                  <a:pt x="9420" y="9270"/>
                  <a:pt x="9413" y="9331"/>
                </a:cubicBezTo>
                <a:cubicBezTo>
                  <a:pt x="9392" y="9389"/>
                  <a:pt x="9370" y="9448"/>
                  <a:pt x="9349" y="9506"/>
                </a:cubicBezTo>
                <a:cubicBezTo>
                  <a:pt x="9321" y="9554"/>
                  <a:pt x="9292" y="9601"/>
                  <a:pt x="9264" y="9649"/>
                </a:cubicBezTo>
                <a:lnTo>
                  <a:pt x="9114" y="9799"/>
                </a:lnTo>
                <a:cubicBezTo>
                  <a:pt x="9061" y="9831"/>
                  <a:pt x="9007" y="9862"/>
                  <a:pt x="8954" y="9894"/>
                </a:cubicBezTo>
                <a:lnTo>
                  <a:pt x="8762" y="9990"/>
                </a:lnTo>
                <a:lnTo>
                  <a:pt x="8549" y="10037"/>
                </a:lnTo>
                <a:lnTo>
                  <a:pt x="8324" y="10053"/>
                </a:lnTo>
                <a:lnTo>
                  <a:pt x="1131" y="10053"/>
                </a:lnTo>
                <a:lnTo>
                  <a:pt x="886" y="10037"/>
                </a:lnTo>
                <a:lnTo>
                  <a:pt x="672" y="9990"/>
                </a:lnTo>
                <a:lnTo>
                  <a:pt x="502" y="9894"/>
                </a:lnTo>
                <a:lnTo>
                  <a:pt x="331" y="9799"/>
                </a:lnTo>
                <a:lnTo>
                  <a:pt x="192" y="9649"/>
                </a:lnTo>
                <a:lnTo>
                  <a:pt x="85" y="9506"/>
                </a:lnTo>
                <a:cubicBezTo>
                  <a:pt x="64" y="9448"/>
                  <a:pt x="42" y="9389"/>
                  <a:pt x="21" y="9331"/>
                </a:cubicBezTo>
                <a:cubicBezTo>
                  <a:pt x="14" y="9270"/>
                  <a:pt x="7" y="9210"/>
                  <a:pt x="0" y="9149"/>
                </a:cubicBezTo>
                <a:lnTo>
                  <a:pt x="0" y="53"/>
                </a:lnTo>
              </a:path>
            </a:pathLst>
          </a:custGeom>
          <a:noFill/>
          <a:ln w="349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Freeform 86">
            <a:extLst>
              <a:ext uri="{FF2B5EF4-FFF2-40B4-BE49-F238E27FC236}">
                <a16:creationId xmlns:a16="http://schemas.microsoft.com/office/drawing/2014/main" id="{E52DF0B2-0641-47D7-9E04-3C20163934AC}"/>
              </a:ext>
            </a:extLst>
          </p:cNvPr>
          <p:cNvSpPr>
            <a:spLocks noChangeAspect="1"/>
          </p:cNvSpPr>
          <p:nvPr/>
        </p:nvSpPr>
        <p:spPr bwMode="auto">
          <a:xfrm>
            <a:off x="2512950" y="1736838"/>
            <a:ext cx="1117721" cy="1800000"/>
          </a:xfrm>
          <a:custGeom>
            <a:avLst/>
            <a:gdLst>
              <a:gd name="T0" fmla="*/ 588 w 883"/>
              <a:gd name="T1" fmla="*/ 0 h 1422"/>
              <a:gd name="T2" fmla="*/ 588 w 883"/>
              <a:gd name="T3" fmla="*/ 369 h 1422"/>
              <a:gd name="T4" fmla="*/ 883 w 883"/>
              <a:gd name="T5" fmla="*/ 1281 h 1422"/>
              <a:gd name="T6" fmla="*/ 883 w 883"/>
              <a:gd name="T7" fmla="*/ 1281 h 1422"/>
              <a:gd name="T8" fmla="*/ 883 w 883"/>
              <a:gd name="T9" fmla="*/ 1281 h 1422"/>
              <a:gd name="T10" fmla="*/ 883 w 883"/>
              <a:gd name="T11" fmla="*/ 1303 h 1422"/>
              <a:gd name="T12" fmla="*/ 880 w 883"/>
              <a:gd name="T13" fmla="*/ 1328 h 1422"/>
              <a:gd name="T14" fmla="*/ 874 w 883"/>
              <a:gd name="T15" fmla="*/ 1348 h 1422"/>
              <a:gd name="T16" fmla="*/ 865 w 883"/>
              <a:gd name="T17" fmla="*/ 1368 h 1422"/>
              <a:gd name="T18" fmla="*/ 851 w 883"/>
              <a:gd name="T19" fmla="*/ 1386 h 1422"/>
              <a:gd name="T20" fmla="*/ 836 w 883"/>
              <a:gd name="T21" fmla="*/ 1401 h 1422"/>
              <a:gd name="T22" fmla="*/ 818 w 883"/>
              <a:gd name="T23" fmla="*/ 1410 h 1422"/>
              <a:gd name="T24" fmla="*/ 798 w 883"/>
              <a:gd name="T25" fmla="*/ 1417 h 1422"/>
              <a:gd name="T26" fmla="*/ 778 w 883"/>
              <a:gd name="T27" fmla="*/ 1422 h 1422"/>
              <a:gd name="T28" fmla="*/ 103 w 883"/>
              <a:gd name="T29" fmla="*/ 1422 h 1422"/>
              <a:gd name="T30" fmla="*/ 83 w 883"/>
              <a:gd name="T31" fmla="*/ 1417 h 1422"/>
              <a:gd name="T32" fmla="*/ 62 w 883"/>
              <a:gd name="T33" fmla="*/ 1410 h 1422"/>
              <a:gd name="T34" fmla="*/ 45 w 883"/>
              <a:gd name="T35" fmla="*/ 1401 h 1422"/>
              <a:gd name="T36" fmla="*/ 29 w 883"/>
              <a:gd name="T37" fmla="*/ 1386 h 1422"/>
              <a:gd name="T38" fmla="*/ 18 w 883"/>
              <a:gd name="T39" fmla="*/ 1368 h 1422"/>
              <a:gd name="T40" fmla="*/ 7 w 883"/>
              <a:gd name="T41" fmla="*/ 1348 h 1422"/>
              <a:gd name="T42" fmla="*/ 0 w 883"/>
              <a:gd name="T43" fmla="*/ 1328 h 1422"/>
              <a:gd name="T44" fmla="*/ 0 w 883"/>
              <a:gd name="T45" fmla="*/ 1303 h 1422"/>
              <a:gd name="T46" fmla="*/ 0 w 883"/>
              <a:gd name="T47" fmla="*/ 1281 h 1422"/>
              <a:gd name="T48" fmla="*/ 0 w 883"/>
              <a:gd name="T49" fmla="*/ 1281 h 1422"/>
              <a:gd name="T50" fmla="*/ 0 w 883"/>
              <a:gd name="T51" fmla="*/ 1281 h 1422"/>
              <a:gd name="T52" fmla="*/ 290 w 883"/>
              <a:gd name="T53" fmla="*/ 369 h 1422"/>
              <a:gd name="T54" fmla="*/ 293 w 883"/>
              <a:gd name="T5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83" h="1422">
                <a:moveTo>
                  <a:pt x="588" y="0"/>
                </a:moveTo>
                <a:lnTo>
                  <a:pt x="588" y="369"/>
                </a:lnTo>
                <a:lnTo>
                  <a:pt x="883" y="1281"/>
                </a:lnTo>
                <a:lnTo>
                  <a:pt x="883" y="1281"/>
                </a:lnTo>
                <a:lnTo>
                  <a:pt x="883" y="1281"/>
                </a:lnTo>
                <a:lnTo>
                  <a:pt x="883" y="1303"/>
                </a:lnTo>
                <a:lnTo>
                  <a:pt x="880" y="1328"/>
                </a:lnTo>
                <a:lnTo>
                  <a:pt x="874" y="1348"/>
                </a:lnTo>
                <a:lnTo>
                  <a:pt x="865" y="1368"/>
                </a:lnTo>
                <a:lnTo>
                  <a:pt x="851" y="1386"/>
                </a:lnTo>
                <a:lnTo>
                  <a:pt x="836" y="1401"/>
                </a:lnTo>
                <a:lnTo>
                  <a:pt x="818" y="1410"/>
                </a:lnTo>
                <a:lnTo>
                  <a:pt x="798" y="1417"/>
                </a:lnTo>
                <a:lnTo>
                  <a:pt x="778" y="1422"/>
                </a:lnTo>
                <a:lnTo>
                  <a:pt x="103" y="1422"/>
                </a:lnTo>
                <a:lnTo>
                  <a:pt x="83" y="1417"/>
                </a:lnTo>
                <a:lnTo>
                  <a:pt x="62" y="1410"/>
                </a:lnTo>
                <a:lnTo>
                  <a:pt x="45" y="1401"/>
                </a:lnTo>
                <a:lnTo>
                  <a:pt x="29" y="1386"/>
                </a:lnTo>
                <a:lnTo>
                  <a:pt x="18" y="1368"/>
                </a:lnTo>
                <a:lnTo>
                  <a:pt x="7" y="1348"/>
                </a:lnTo>
                <a:lnTo>
                  <a:pt x="0" y="1328"/>
                </a:lnTo>
                <a:lnTo>
                  <a:pt x="0" y="1303"/>
                </a:lnTo>
                <a:lnTo>
                  <a:pt x="0" y="1281"/>
                </a:lnTo>
                <a:lnTo>
                  <a:pt x="0" y="1281"/>
                </a:lnTo>
                <a:lnTo>
                  <a:pt x="0" y="1281"/>
                </a:lnTo>
                <a:lnTo>
                  <a:pt x="290" y="369"/>
                </a:lnTo>
                <a:lnTo>
                  <a:pt x="293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46088CFD-AE3C-4661-BB24-CA58DBC4B597}"/>
              </a:ext>
            </a:extLst>
          </p:cNvPr>
          <p:cNvGrpSpPr/>
          <p:nvPr/>
        </p:nvGrpSpPr>
        <p:grpSpPr>
          <a:xfrm>
            <a:off x="3051704" y="4249981"/>
            <a:ext cx="1913995" cy="258351"/>
            <a:chOff x="3051704" y="4249981"/>
            <a:chExt cx="1913995" cy="258351"/>
          </a:xfrm>
        </p:grpSpPr>
        <p:sp>
          <p:nvSpPr>
            <p:cNvPr id="5" name="Ecken des Rechtecks auf der gleichen Seite abrunden 236">
              <a:extLst>
                <a:ext uri="{FF2B5EF4-FFF2-40B4-BE49-F238E27FC236}">
                  <a16:creationId xmlns:a16="http://schemas.microsoft.com/office/drawing/2014/main" id="{17B92B08-07A5-40DE-984D-240F805B3B1C}"/>
                </a:ext>
              </a:extLst>
            </p:cNvPr>
            <p:cNvSpPr/>
            <p:nvPr/>
          </p:nvSpPr>
          <p:spPr>
            <a:xfrm flipV="1">
              <a:off x="3138619" y="4310638"/>
              <a:ext cx="1723753" cy="197694"/>
            </a:xfrm>
            <a:custGeom>
              <a:avLst/>
              <a:gdLst>
                <a:gd name="connsiteX0" fmla="*/ 42001 w 1479446"/>
                <a:gd name="connsiteY0" fmla="*/ 0 h 252000"/>
                <a:gd name="connsiteX1" fmla="*/ 1437445 w 1479446"/>
                <a:gd name="connsiteY1" fmla="*/ 0 h 252000"/>
                <a:gd name="connsiteX2" fmla="*/ 1479446 w 1479446"/>
                <a:gd name="connsiteY2" fmla="*/ 42001 h 252000"/>
                <a:gd name="connsiteX3" fmla="*/ 1479446 w 1479446"/>
                <a:gd name="connsiteY3" fmla="*/ 252000 h 252000"/>
                <a:gd name="connsiteX4" fmla="*/ 1479446 w 1479446"/>
                <a:gd name="connsiteY4" fmla="*/ 252000 h 252000"/>
                <a:gd name="connsiteX5" fmla="*/ 0 w 1479446"/>
                <a:gd name="connsiteY5" fmla="*/ 252000 h 252000"/>
                <a:gd name="connsiteX6" fmla="*/ 0 w 1479446"/>
                <a:gd name="connsiteY6" fmla="*/ 252000 h 252000"/>
                <a:gd name="connsiteX7" fmla="*/ 0 w 1479446"/>
                <a:gd name="connsiteY7" fmla="*/ 42001 h 252000"/>
                <a:gd name="connsiteX8" fmla="*/ 42001 w 1479446"/>
                <a:gd name="connsiteY8" fmla="*/ 0 h 252000"/>
                <a:gd name="connsiteX0" fmla="*/ 0 w 1479446"/>
                <a:gd name="connsiteY0" fmla="*/ 252000 h 343440"/>
                <a:gd name="connsiteX1" fmla="*/ 0 w 1479446"/>
                <a:gd name="connsiteY1" fmla="*/ 42001 h 343440"/>
                <a:gd name="connsiteX2" fmla="*/ 42001 w 1479446"/>
                <a:gd name="connsiteY2" fmla="*/ 0 h 343440"/>
                <a:gd name="connsiteX3" fmla="*/ 1437445 w 1479446"/>
                <a:gd name="connsiteY3" fmla="*/ 0 h 343440"/>
                <a:gd name="connsiteX4" fmla="*/ 1479446 w 1479446"/>
                <a:gd name="connsiteY4" fmla="*/ 42001 h 343440"/>
                <a:gd name="connsiteX5" fmla="*/ 1479446 w 1479446"/>
                <a:gd name="connsiteY5" fmla="*/ 252000 h 343440"/>
                <a:gd name="connsiteX6" fmla="*/ 1479446 w 1479446"/>
                <a:gd name="connsiteY6" fmla="*/ 252000 h 343440"/>
                <a:gd name="connsiteX7" fmla="*/ 0 w 1479446"/>
                <a:gd name="connsiteY7" fmla="*/ 252000 h 343440"/>
                <a:gd name="connsiteX8" fmla="*/ 91440 w 1479446"/>
                <a:gd name="connsiteY8" fmla="*/ 343440 h 343440"/>
                <a:gd name="connsiteX0" fmla="*/ 0 w 1479446"/>
                <a:gd name="connsiteY0" fmla="*/ 252000 h 343440"/>
                <a:gd name="connsiteX1" fmla="*/ 0 w 1479446"/>
                <a:gd name="connsiteY1" fmla="*/ 42001 h 343440"/>
                <a:gd name="connsiteX2" fmla="*/ 42001 w 1479446"/>
                <a:gd name="connsiteY2" fmla="*/ 0 h 343440"/>
                <a:gd name="connsiteX3" fmla="*/ 1437445 w 1479446"/>
                <a:gd name="connsiteY3" fmla="*/ 0 h 343440"/>
                <a:gd name="connsiteX4" fmla="*/ 1479446 w 1479446"/>
                <a:gd name="connsiteY4" fmla="*/ 42001 h 343440"/>
                <a:gd name="connsiteX5" fmla="*/ 1479446 w 1479446"/>
                <a:gd name="connsiteY5" fmla="*/ 252000 h 343440"/>
                <a:gd name="connsiteX6" fmla="*/ 1479446 w 1479446"/>
                <a:gd name="connsiteY6" fmla="*/ 252000 h 343440"/>
                <a:gd name="connsiteX7" fmla="*/ 91440 w 1479446"/>
                <a:gd name="connsiteY7" fmla="*/ 343440 h 343440"/>
                <a:gd name="connsiteX0" fmla="*/ 0 w 1479446"/>
                <a:gd name="connsiteY0" fmla="*/ 252000 h 252000"/>
                <a:gd name="connsiteX1" fmla="*/ 0 w 1479446"/>
                <a:gd name="connsiteY1" fmla="*/ 42001 h 252000"/>
                <a:gd name="connsiteX2" fmla="*/ 42001 w 1479446"/>
                <a:gd name="connsiteY2" fmla="*/ 0 h 252000"/>
                <a:gd name="connsiteX3" fmla="*/ 1437445 w 1479446"/>
                <a:gd name="connsiteY3" fmla="*/ 0 h 252000"/>
                <a:gd name="connsiteX4" fmla="*/ 1479446 w 1479446"/>
                <a:gd name="connsiteY4" fmla="*/ 42001 h 252000"/>
                <a:gd name="connsiteX5" fmla="*/ 1479446 w 1479446"/>
                <a:gd name="connsiteY5" fmla="*/ 252000 h 252000"/>
                <a:gd name="connsiteX6" fmla="*/ 1479446 w 1479446"/>
                <a:gd name="connsiteY6" fmla="*/ 252000 h 25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9446" h="252000">
                  <a:moveTo>
                    <a:pt x="0" y="252000"/>
                  </a:moveTo>
                  <a:lnTo>
                    <a:pt x="0" y="42001"/>
                  </a:lnTo>
                  <a:cubicBezTo>
                    <a:pt x="0" y="18804"/>
                    <a:pt x="18804" y="0"/>
                    <a:pt x="42001" y="0"/>
                  </a:cubicBezTo>
                  <a:lnTo>
                    <a:pt x="1437445" y="0"/>
                  </a:lnTo>
                  <a:cubicBezTo>
                    <a:pt x="1460642" y="0"/>
                    <a:pt x="1479446" y="18804"/>
                    <a:pt x="1479446" y="42001"/>
                  </a:cubicBezTo>
                  <a:lnTo>
                    <a:pt x="1479446" y="252000"/>
                  </a:lnTo>
                  <a:lnTo>
                    <a:pt x="1479446" y="252000"/>
                  </a:lnTo>
                </a:path>
              </a:pathLst>
            </a:custGeom>
            <a:noFill/>
            <a:ln w="34925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Ecken des Rechtecks auf der gleichen Seite abrunden 236">
              <a:extLst>
                <a:ext uri="{FF2B5EF4-FFF2-40B4-BE49-F238E27FC236}">
                  <a16:creationId xmlns:a16="http://schemas.microsoft.com/office/drawing/2014/main" id="{37C20354-79C8-41D8-8B04-F86F8785A763}"/>
                </a:ext>
              </a:extLst>
            </p:cNvPr>
            <p:cNvSpPr/>
            <p:nvPr/>
          </p:nvSpPr>
          <p:spPr>
            <a:xfrm rot="10800000" flipV="1">
              <a:off x="3051704" y="4249981"/>
              <a:ext cx="1913995" cy="191999"/>
            </a:xfrm>
            <a:custGeom>
              <a:avLst/>
              <a:gdLst>
                <a:gd name="connsiteX0" fmla="*/ 42001 w 1479446"/>
                <a:gd name="connsiteY0" fmla="*/ 0 h 252000"/>
                <a:gd name="connsiteX1" fmla="*/ 1437445 w 1479446"/>
                <a:gd name="connsiteY1" fmla="*/ 0 h 252000"/>
                <a:gd name="connsiteX2" fmla="*/ 1479446 w 1479446"/>
                <a:gd name="connsiteY2" fmla="*/ 42001 h 252000"/>
                <a:gd name="connsiteX3" fmla="*/ 1479446 w 1479446"/>
                <a:gd name="connsiteY3" fmla="*/ 252000 h 252000"/>
                <a:gd name="connsiteX4" fmla="*/ 1479446 w 1479446"/>
                <a:gd name="connsiteY4" fmla="*/ 252000 h 252000"/>
                <a:gd name="connsiteX5" fmla="*/ 0 w 1479446"/>
                <a:gd name="connsiteY5" fmla="*/ 252000 h 252000"/>
                <a:gd name="connsiteX6" fmla="*/ 0 w 1479446"/>
                <a:gd name="connsiteY6" fmla="*/ 252000 h 252000"/>
                <a:gd name="connsiteX7" fmla="*/ 0 w 1479446"/>
                <a:gd name="connsiteY7" fmla="*/ 42001 h 252000"/>
                <a:gd name="connsiteX8" fmla="*/ 42001 w 1479446"/>
                <a:gd name="connsiteY8" fmla="*/ 0 h 252000"/>
                <a:gd name="connsiteX0" fmla="*/ 0 w 1479446"/>
                <a:gd name="connsiteY0" fmla="*/ 252000 h 343440"/>
                <a:gd name="connsiteX1" fmla="*/ 0 w 1479446"/>
                <a:gd name="connsiteY1" fmla="*/ 42001 h 343440"/>
                <a:gd name="connsiteX2" fmla="*/ 42001 w 1479446"/>
                <a:gd name="connsiteY2" fmla="*/ 0 h 343440"/>
                <a:gd name="connsiteX3" fmla="*/ 1437445 w 1479446"/>
                <a:gd name="connsiteY3" fmla="*/ 0 h 343440"/>
                <a:gd name="connsiteX4" fmla="*/ 1479446 w 1479446"/>
                <a:gd name="connsiteY4" fmla="*/ 42001 h 343440"/>
                <a:gd name="connsiteX5" fmla="*/ 1479446 w 1479446"/>
                <a:gd name="connsiteY5" fmla="*/ 252000 h 343440"/>
                <a:gd name="connsiteX6" fmla="*/ 1479446 w 1479446"/>
                <a:gd name="connsiteY6" fmla="*/ 252000 h 343440"/>
                <a:gd name="connsiteX7" fmla="*/ 0 w 1479446"/>
                <a:gd name="connsiteY7" fmla="*/ 252000 h 343440"/>
                <a:gd name="connsiteX8" fmla="*/ 91440 w 1479446"/>
                <a:gd name="connsiteY8" fmla="*/ 343440 h 343440"/>
                <a:gd name="connsiteX0" fmla="*/ 0 w 1479446"/>
                <a:gd name="connsiteY0" fmla="*/ 252000 h 343440"/>
                <a:gd name="connsiteX1" fmla="*/ 0 w 1479446"/>
                <a:gd name="connsiteY1" fmla="*/ 42001 h 343440"/>
                <a:gd name="connsiteX2" fmla="*/ 42001 w 1479446"/>
                <a:gd name="connsiteY2" fmla="*/ 0 h 343440"/>
                <a:gd name="connsiteX3" fmla="*/ 1437445 w 1479446"/>
                <a:gd name="connsiteY3" fmla="*/ 0 h 343440"/>
                <a:gd name="connsiteX4" fmla="*/ 1479446 w 1479446"/>
                <a:gd name="connsiteY4" fmla="*/ 42001 h 343440"/>
                <a:gd name="connsiteX5" fmla="*/ 1479446 w 1479446"/>
                <a:gd name="connsiteY5" fmla="*/ 252000 h 343440"/>
                <a:gd name="connsiteX6" fmla="*/ 1479446 w 1479446"/>
                <a:gd name="connsiteY6" fmla="*/ 252000 h 343440"/>
                <a:gd name="connsiteX7" fmla="*/ 91440 w 1479446"/>
                <a:gd name="connsiteY7" fmla="*/ 343440 h 343440"/>
                <a:gd name="connsiteX0" fmla="*/ 0 w 1479446"/>
                <a:gd name="connsiteY0" fmla="*/ 252000 h 252000"/>
                <a:gd name="connsiteX1" fmla="*/ 0 w 1479446"/>
                <a:gd name="connsiteY1" fmla="*/ 42001 h 252000"/>
                <a:gd name="connsiteX2" fmla="*/ 42001 w 1479446"/>
                <a:gd name="connsiteY2" fmla="*/ 0 h 252000"/>
                <a:gd name="connsiteX3" fmla="*/ 1437445 w 1479446"/>
                <a:gd name="connsiteY3" fmla="*/ 0 h 252000"/>
                <a:gd name="connsiteX4" fmla="*/ 1479446 w 1479446"/>
                <a:gd name="connsiteY4" fmla="*/ 42001 h 252000"/>
                <a:gd name="connsiteX5" fmla="*/ 1479446 w 1479446"/>
                <a:gd name="connsiteY5" fmla="*/ 252000 h 252000"/>
                <a:gd name="connsiteX6" fmla="*/ 1479446 w 1479446"/>
                <a:gd name="connsiteY6" fmla="*/ 252000 h 25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9446" h="252000">
                  <a:moveTo>
                    <a:pt x="0" y="252000"/>
                  </a:moveTo>
                  <a:lnTo>
                    <a:pt x="0" y="42001"/>
                  </a:lnTo>
                  <a:cubicBezTo>
                    <a:pt x="0" y="18804"/>
                    <a:pt x="18804" y="0"/>
                    <a:pt x="42001" y="0"/>
                  </a:cubicBezTo>
                  <a:lnTo>
                    <a:pt x="1437445" y="0"/>
                  </a:lnTo>
                  <a:cubicBezTo>
                    <a:pt x="1460642" y="0"/>
                    <a:pt x="1479446" y="18804"/>
                    <a:pt x="1479446" y="42001"/>
                  </a:cubicBezTo>
                  <a:lnTo>
                    <a:pt x="1479446" y="252000"/>
                  </a:lnTo>
                  <a:lnTo>
                    <a:pt x="1479446" y="252000"/>
                  </a:lnTo>
                </a:path>
              </a:pathLst>
            </a:custGeom>
            <a:noFill/>
            <a:ln w="34925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7F50290F-C982-46B5-BCA3-EF4759B80DCF}"/>
              </a:ext>
            </a:extLst>
          </p:cNvPr>
          <p:cNvGrpSpPr>
            <a:grpSpLocks noChangeAspect="1"/>
          </p:cNvGrpSpPr>
          <p:nvPr/>
        </p:nvGrpSpPr>
        <p:grpSpPr>
          <a:xfrm>
            <a:off x="2478858" y="769311"/>
            <a:ext cx="1256834" cy="1800000"/>
            <a:chOff x="2022475" y="1273175"/>
            <a:chExt cx="2457450" cy="3519487"/>
          </a:xfrm>
        </p:grpSpPr>
        <p:sp>
          <p:nvSpPr>
            <p:cNvPr id="8" name="Freeform 83">
              <a:extLst>
                <a:ext uri="{FF2B5EF4-FFF2-40B4-BE49-F238E27FC236}">
                  <a16:creationId xmlns:a16="http://schemas.microsoft.com/office/drawing/2014/main" id="{E3FCD1CF-87D0-40E5-9963-ED5E26861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475" y="1273175"/>
              <a:ext cx="1187450" cy="3359150"/>
            </a:xfrm>
            <a:custGeom>
              <a:avLst/>
              <a:gdLst>
                <a:gd name="T0" fmla="*/ 748 w 748"/>
                <a:gd name="T1" fmla="*/ 0 h 2116"/>
                <a:gd name="T2" fmla="*/ 0 w 748"/>
                <a:gd name="T3" fmla="*/ 1095 h 2116"/>
                <a:gd name="T4" fmla="*/ 6 w 748"/>
                <a:gd name="T5" fmla="*/ 2116 h 2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8" h="2116">
                  <a:moveTo>
                    <a:pt x="748" y="0"/>
                  </a:moveTo>
                  <a:lnTo>
                    <a:pt x="0" y="1095"/>
                  </a:lnTo>
                  <a:lnTo>
                    <a:pt x="6" y="2116"/>
                  </a:lnTo>
                </a:path>
              </a:pathLst>
            </a:custGeom>
            <a:noFill/>
            <a:ln w="34925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Freeform 84">
              <a:extLst>
                <a:ext uri="{FF2B5EF4-FFF2-40B4-BE49-F238E27FC236}">
                  <a16:creationId xmlns:a16="http://schemas.microsoft.com/office/drawing/2014/main" id="{BDC24A2B-83C2-4522-8B9F-5978979D4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2475" y="1273175"/>
              <a:ext cx="1084263" cy="3519487"/>
            </a:xfrm>
            <a:custGeom>
              <a:avLst/>
              <a:gdLst>
                <a:gd name="T0" fmla="*/ 683 w 683"/>
                <a:gd name="T1" fmla="*/ 2217 h 2217"/>
                <a:gd name="T2" fmla="*/ 670 w 683"/>
                <a:gd name="T3" fmla="*/ 1095 h 2217"/>
                <a:gd name="T4" fmla="*/ 0 w 683"/>
                <a:gd name="T5" fmla="*/ 0 h 2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3" h="2217">
                  <a:moveTo>
                    <a:pt x="683" y="2217"/>
                  </a:moveTo>
                  <a:lnTo>
                    <a:pt x="670" y="1095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D0D0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FADB4A6-A85E-4BD7-96C3-E014B8B9E97F}"/>
              </a:ext>
            </a:extLst>
          </p:cNvPr>
          <p:cNvGrpSpPr>
            <a:grpSpLocks noChangeAspect="1"/>
          </p:cNvGrpSpPr>
          <p:nvPr/>
        </p:nvGrpSpPr>
        <p:grpSpPr>
          <a:xfrm>
            <a:off x="2571038" y="4751273"/>
            <a:ext cx="3600000" cy="1352844"/>
            <a:chOff x="1073041" y="1988497"/>
            <a:chExt cx="7749165" cy="2912058"/>
          </a:xfrm>
        </p:grpSpPr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D30579F2-2C16-4D08-AB61-65C54B634D9C}"/>
                </a:ext>
              </a:extLst>
            </p:cNvPr>
            <p:cNvSpPr/>
            <p:nvPr/>
          </p:nvSpPr>
          <p:spPr>
            <a:xfrm>
              <a:off x="1088967" y="1988497"/>
              <a:ext cx="7663315" cy="2365790"/>
            </a:xfrm>
            <a:custGeom>
              <a:avLst/>
              <a:gdLst>
                <a:gd name="connsiteX0" fmla="*/ 5985141 w 7631782"/>
                <a:gd name="connsiteY0" fmla="*/ 10528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295232 h 2411421"/>
                <a:gd name="connsiteX27" fmla="*/ 6133187 w 7631782"/>
                <a:gd name="connsiteY27" fmla="*/ 1113838 h 2411421"/>
                <a:gd name="connsiteX28" fmla="*/ 5985141 w 7631782"/>
                <a:gd name="connsiteY28" fmla="*/ 1052878 h 2411421"/>
                <a:gd name="connsiteX0" fmla="*/ 5985141 w 7631782"/>
                <a:gd name="connsiteY0" fmla="*/ 10528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1052878 h 2411421"/>
                <a:gd name="connsiteX0" fmla="*/ 5985141 w 7631782"/>
                <a:gd name="connsiteY0" fmla="*/ 10528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10528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99771 w 7631782"/>
                <a:gd name="connsiteY26" fmla="*/ 29523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218821 w 7631782"/>
                <a:gd name="connsiteY26" fmla="*/ 30158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218821 w 7631782"/>
                <a:gd name="connsiteY26" fmla="*/ 30158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31428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9378 h 2411421"/>
                <a:gd name="connsiteX1" fmla="*/ 5976433 w 7631782"/>
                <a:gd name="connsiteY1" fmla="*/ 312649 h 2411421"/>
                <a:gd name="connsiteX2" fmla="*/ 6429278 w 7631782"/>
                <a:gd name="connsiteY2" fmla="*/ 94935 h 2411421"/>
                <a:gd name="connsiteX3" fmla="*/ 7274010 w 7631782"/>
                <a:gd name="connsiteY3" fmla="*/ 25266 h 2411421"/>
                <a:gd name="connsiteX4" fmla="*/ 7631061 w 7631782"/>
                <a:gd name="connsiteY4" fmla="*/ 512946 h 2411421"/>
                <a:gd name="connsiteX5" fmla="*/ 7317553 w 7631782"/>
                <a:gd name="connsiteY5" fmla="*/ 1105129 h 2411421"/>
                <a:gd name="connsiteX6" fmla="*/ 5967724 w 7631782"/>
                <a:gd name="connsiteY6" fmla="*/ 1270592 h 2411421"/>
                <a:gd name="connsiteX7" fmla="*/ 5288456 w 7631782"/>
                <a:gd name="connsiteY7" fmla="*/ 1357678 h 2411421"/>
                <a:gd name="connsiteX8" fmla="*/ 4879153 w 7631782"/>
                <a:gd name="connsiteY8" fmla="*/ 1531849 h 2411421"/>
                <a:gd name="connsiteX9" fmla="*/ 4304387 w 7631782"/>
                <a:gd name="connsiteY9" fmla="*/ 1592809 h 2411421"/>
                <a:gd name="connsiteX10" fmla="*/ 3929918 w 7631782"/>
                <a:gd name="connsiteY10" fmla="*/ 1915026 h 2411421"/>
                <a:gd name="connsiteX11" fmla="*/ 3024227 w 7631782"/>
                <a:gd name="connsiteY11" fmla="*/ 2080489 h 2411421"/>
                <a:gd name="connsiteX12" fmla="*/ 2101118 w 7631782"/>
                <a:gd name="connsiteY12" fmla="*/ 2411415 h 2411421"/>
                <a:gd name="connsiteX13" fmla="*/ 899336 w 7631782"/>
                <a:gd name="connsiteY13" fmla="*/ 2071780 h 2411421"/>
                <a:gd name="connsiteX14" fmla="*/ 37187 w 7631782"/>
                <a:gd name="connsiteY14" fmla="*/ 2002112 h 2411421"/>
                <a:gd name="connsiteX15" fmla="*/ 228776 w 7631782"/>
                <a:gd name="connsiteY15" fmla="*/ 1862775 h 2411421"/>
                <a:gd name="connsiteX16" fmla="*/ 881918 w 7631782"/>
                <a:gd name="connsiteY16" fmla="*/ 1897609 h 2411421"/>
                <a:gd name="connsiteX17" fmla="*/ 2118536 w 7631782"/>
                <a:gd name="connsiteY17" fmla="*/ 2254660 h 2411421"/>
                <a:gd name="connsiteX18" fmla="*/ 3224524 w 7631782"/>
                <a:gd name="connsiteY18" fmla="*/ 1827940 h 2411421"/>
                <a:gd name="connsiteX19" fmla="*/ 3703496 w 7631782"/>
                <a:gd name="connsiteY19" fmla="*/ 1732146 h 2411421"/>
                <a:gd name="connsiteX20" fmla="*/ 4243427 w 7631782"/>
                <a:gd name="connsiteY20" fmla="*/ 1331552 h 2411421"/>
                <a:gd name="connsiteX21" fmla="*/ 5314581 w 7631782"/>
                <a:gd name="connsiteY21" fmla="*/ 1218340 h 2411421"/>
                <a:gd name="connsiteX22" fmla="*/ 6246398 w 7631782"/>
                <a:gd name="connsiteY22" fmla="*/ 1105129 h 2411421"/>
                <a:gd name="connsiteX23" fmla="*/ 7274010 w 7631782"/>
                <a:gd name="connsiteY23" fmla="*/ 957083 h 2411421"/>
                <a:gd name="connsiteX24" fmla="*/ 7430764 w 7631782"/>
                <a:gd name="connsiteY24" fmla="*/ 443278 h 2411421"/>
                <a:gd name="connsiteX25" fmla="*/ 7169507 w 7631782"/>
                <a:gd name="connsiteY25" fmla="*/ 208146 h 2411421"/>
                <a:gd name="connsiteX26" fmla="*/ 6168021 w 7631782"/>
                <a:gd name="connsiteY26" fmla="*/ 314282 h 2411421"/>
                <a:gd name="connsiteX27" fmla="*/ 6133187 w 7631782"/>
                <a:gd name="connsiteY27" fmla="*/ 986838 h 2411421"/>
                <a:gd name="connsiteX28" fmla="*/ 5985141 w 7631782"/>
                <a:gd name="connsiteY28" fmla="*/ 989378 h 2411421"/>
                <a:gd name="connsiteX0" fmla="*/ 5985141 w 7631782"/>
                <a:gd name="connsiteY0" fmla="*/ 983956 h 2405999"/>
                <a:gd name="connsiteX1" fmla="*/ 5976433 w 7631782"/>
                <a:gd name="connsiteY1" fmla="*/ 307227 h 2405999"/>
                <a:gd name="connsiteX2" fmla="*/ 6429278 w 7631782"/>
                <a:gd name="connsiteY2" fmla="*/ 89513 h 2405999"/>
                <a:gd name="connsiteX3" fmla="*/ 7274010 w 7631782"/>
                <a:gd name="connsiteY3" fmla="*/ 19844 h 2405999"/>
                <a:gd name="connsiteX4" fmla="*/ 7631061 w 7631782"/>
                <a:gd name="connsiteY4" fmla="*/ 507524 h 2405999"/>
                <a:gd name="connsiteX5" fmla="*/ 7317553 w 7631782"/>
                <a:gd name="connsiteY5" fmla="*/ 1099707 h 2405999"/>
                <a:gd name="connsiteX6" fmla="*/ 5967724 w 7631782"/>
                <a:gd name="connsiteY6" fmla="*/ 1265170 h 2405999"/>
                <a:gd name="connsiteX7" fmla="*/ 5288456 w 7631782"/>
                <a:gd name="connsiteY7" fmla="*/ 1352256 h 2405999"/>
                <a:gd name="connsiteX8" fmla="*/ 4879153 w 7631782"/>
                <a:gd name="connsiteY8" fmla="*/ 1526427 h 2405999"/>
                <a:gd name="connsiteX9" fmla="*/ 4304387 w 7631782"/>
                <a:gd name="connsiteY9" fmla="*/ 1587387 h 2405999"/>
                <a:gd name="connsiteX10" fmla="*/ 3929918 w 7631782"/>
                <a:gd name="connsiteY10" fmla="*/ 1909604 h 2405999"/>
                <a:gd name="connsiteX11" fmla="*/ 3024227 w 7631782"/>
                <a:gd name="connsiteY11" fmla="*/ 2075067 h 2405999"/>
                <a:gd name="connsiteX12" fmla="*/ 2101118 w 7631782"/>
                <a:gd name="connsiteY12" fmla="*/ 2405993 h 2405999"/>
                <a:gd name="connsiteX13" fmla="*/ 899336 w 7631782"/>
                <a:gd name="connsiteY13" fmla="*/ 2066358 h 2405999"/>
                <a:gd name="connsiteX14" fmla="*/ 37187 w 7631782"/>
                <a:gd name="connsiteY14" fmla="*/ 1996690 h 2405999"/>
                <a:gd name="connsiteX15" fmla="*/ 228776 w 7631782"/>
                <a:gd name="connsiteY15" fmla="*/ 1857353 h 2405999"/>
                <a:gd name="connsiteX16" fmla="*/ 881918 w 7631782"/>
                <a:gd name="connsiteY16" fmla="*/ 1892187 h 2405999"/>
                <a:gd name="connsiteX17" fmla="*/ 2118536 w 7631782"/>
                <a:gd name="connsiteY17" fmla="*/ 2249238 h 2405999"/>
                <a:gd name="connsiteX18" fmla="*/ 3224524 w 7631782"/>
                <a:gd name="connsiteY18" fmla="*/ 1822518 h 2405999"/>
                <a:gd name="connsiteX19" fmla="*/ 3703496 w 7631782"/>
                <a:gd name="connsiteY19" fmla="*/ 1726724 h 2405999"/>
                <a:gd name="connsiteX20" fmla="*/ 4243427 w 7631782"/>
                <a:gd name="connsiteY20" fmla="*/ 1326130 h 2405999"/>
                <a:gd name="connsiteX21" fmla="*/ 5314581 w 7631782"/>
                <a:gd name="connsiteY21" fmla="*/ 1212918 h 2405999"/>
                <a:gd name="connsiteX22" fmla="*/ 6246398 w 7631782"/>
                <a:gd name="connsiteY22" fmla="*/ 1099707 h 2405999"/>
                <a:gd name="connsiteX23" fmla="*/ 7274010 w 7631782"/>
                <a:gd name="connsiteY23" fmla="*/ 951661 h 2405999"/>
                <a:gd name="connsiteX24" fmla="*/ 7430764 w 7631782"/>
                <a:gd name="connsiteY24" fmla="*/ 437856 h 2405999"/>
                <a:gd name="connsiteX25" fmla="*/ 7169507 w 7631782"/>
                <a:gd name="connsiteY25" fmla="*/ 202724 h 2405999"/>
                <a:gd name="connsiteX26" fmla="*/ 6168021 w 7631782"/>
                <a:gd name="connsiteY26" fmla="*/ 308860 h 2405999"/>
                <a:gd name="connsiteX27" fmla="*/ 6133187 w 7631782"/>
                <a:gd name="connsiteY27" fmla="*/ 981416 h 2405999"/>
                <a:gd name="connsiteX28" fmla="*/ 5985141 w 7631782"/>
                <a:gd name="connsiteY28" fmla="*/ 983956 h 2405999"/>
                <a:gd name="connsiteX0" fmla="*/ 5985141 w 7631076"/>
                <a:gd name="connsiteY0" fmla="*/ 943753 h 2365796"/>
                <a:gd name="connsiteX1" fmla="*/ 5976433 w 7631076"/>
                <a:gd name="connsiteY1" fmla="*/ 267024 h 2365796"/>
                <a:gd name="connsiteX2" fmla="*/ 6429278 w 7631076"/>
                <a:gd name="connsiteY2" fmla="*/ 49310 h 2365796"/>
                <a:gd name="connsiteX3" fmla="*/ 7312110 w 7631076"/>
                <a:gd name="connsiteY3" fmla="*/ 36791 h 2365796"/>
                <a:gd name="connsiteX4" fmla="*/ 7631061 w 7631076"/>
                <a:gd name="connsiteY4" fmla="*/ 467321 h 2365796"/>
                <a:gd name="connsiteX5" fmla="*/ 7317553 w 7631076"/>
                <a:gd name="connsiteY5" fmla="*/ 1059504 h 2365796"/>
                <a:gd name="connsiteX6" fmla="*/ 5967724 w 7631076"/>
                <a:gd name="connsiteY6" fmla="*/ 1224967 h 2365796"/>
                <a:gd name="connsiteX7" fmla="*/ 5288456 w 7631076"/>
                <a:gd name="connsiteY7" fmla="*/ 1312053 h 2365796"/>
                <a:gd name="connsiteX8" fmla="*/ 4879153 w 7631076"/>
                <a:gd name="connsiteY8" fmla="*/ 1486224 h 2365796"/>
                <a:gd name="connsiteX9" fmla="*/ 4304387 w 7631076"/>
                <a:gd name="connsiteY9" fmla="*/ 1547184 h 2365796"/>
                <a:gd name="connsiteX10" fmla="*/ 3929918 w 7631076"/>
                <a:gd name="connsiteY10" fmla="*/ 1869401 h 2365796"/>
                <a:gd name="connsiteX11" fmla="*/ 3024227 w 7631076"/>
                <a:gd name="connsiteY11" fmla="*/ 2034864 h 2365796"/>
                <a:gd name="connsiteX12" fmla="*/ 2101118 w 7631076"/>
                <a:gd name="connsiteY12" fmla="*/ 2365790 h 2365796"/>
                <a:gd name="connsiteX13" fmla="*/ 899336 w 7631076"/>
                <a:gd name="connsiteY13" fmla="*/ 2026155 h 2365796"/>
                <a:gd name="connsiteX14" fmla="*/ 37187 w 7631076"/>
                <a:gd name="connsiteY14" fmla="*/ 1956487 h 2365796"/>
                <a:gd name="connsiteX15" fmla="*/ 228776 w 7631076"/>
                <a:gd name="connsiteY15" fmla="*/ 1817150 h 2365796"/>
                <a:gd name="connsiteX16" fmla="*/ 881918 w 7631076"/>
                <a:gd name="connsiteY16" fmla="*/ 1851984 h 2365796"/>
                <a:gd name="connsiteX17" fmla="*/ 2118536 w 7631076"/>
                <a:gd name="connsiteY17" fmla="*/ 2209035 h 2365796"/>
                <a:gd name="connsiteX18" fmla="*/ 3224524 w 7631076"/>
                <a:gd name="connsiteY18" fmla="*/ 1782315 h 2365796"/>
                <a:gd name="connsiteX19" fmla="*/ 3703496 w 7631076"/>
                <a:gd name="connsiteY19" fmla="*/ 1686521 h 2365796"/>
                <a:gd name="connsiteX20" fmla="*/ 4243427 w 7631076"/>
                <a:gd name="connsiteY20" fmla="*/ 1285927 h 2365796"/>
                <a:gd name="connsiteX21" fmla="*/ 5314581 w 7631076"/>
                <a:gd name="connsiteY21" fmla="*/ 1172715 h 2365796"/>
                <a:gd name="connsiteX22" fmla="*/ 6246398 w 7631076"/>
                <a:gd name="connsiteY22" fmla="*/ 1059504 h 2365796"/>
                <a:gd name="connsiteX23" fmla="*/ 7274010 w 7631076"/>
                <a:gd name="connsiteY23" fmla="*/ 911458 h 2365796"/>
                <a:gd name="connsiteX24" fmla="*/ 7430764 w 7631076"/>
                <a:gd name="connsiteY24" fmla="*/ 397653 h 2365796"/>
                <a:gd name="connsiteX25" fmla="*/ 7169507 w 7631076"/>
                <a:gd name="connsiteY25" fmla="*/ 162521 h 2365796"/>
                <a:gd name="connsiteX26" fmla="*/ 6168021 w 7631076"/>
                <a:gd name="connsiteY26" fmla="*/ 268657 h 2365796"/>
                <a:gd name="connsiteX27" fmla="*/ 6133187 w 7631076"/>
                <a:gd name="connsiteY27" fmla="*/ 941213 h 2365796"/>
                <a:gd name="connsiteX28" fmla="*/ 5985141 w 7631076"/>
                <a:gd name="connsiteY28" fmla="*/ 943753 h 2365796"/>
                <a:gd name="connsiteX0" fmla="*/ 5985141 w 7631074"/>
                <a:gd name="connsiteY0" fmla="*/ 943753 h 2365796"/>
                <a:gd name="connsiteX1" fmla="*/ 5976433 w 7631074"/>
                <a:gd name="connsiteY1" fmla="*/ 267024 h 2365796"/>
                <a:gd name="connsiteX2" fmla="*/ 6429278 w 7631074"/>
                <a:gd name="connsiteY2" fmla="*/ 49310 h 2365796"/>
                <a:gd name="connsiteX3" fmla="*/ 7312110 w 7631074"/>
                <a:gd name="connsiteY3" fmla="*/ 36791 h 2365796"/>
                <a:gd name="connsiteX4" fmla="*/ 7631061 w 7631074"/>
                <a:gd name="connsiteY4" fmla="*/ 467321 h 2365796"/>
                <a:gd name="connsiteX5" fmla="*/ 7317553 w 7631074"/>
                <a:gd name="connsiteY5" fmla="*/ 1059504 h 2365796"/>
                <a:gd name="connsiteX6" fmla="*/ 6018524 w 7631074"/>
                <a:gd name="connsiteY6" fmla="*/ 1244017 h 2365796"/>
                <a:gd name="connsiteX7" fmla="*/ 5288456 w 7631074"/>
                <a:gd name="connsiteY7" fmla="*/ 1312053 h 2365796"/>
                <a:gd name="connsiteX8" fmla="*/ 4879153 w 7631074"/>
                <a:gd name="connsiteY8" fmla="*/ 1486224 h 2365796"/>
                <a:gd name="connsiteX9" fmla="*/ 4304387 w 7631074"/>
                <a:gd name="connsiteY9" fmla="*/ 1547184 h 2365796"/>
                <a:gd name="connsiteX10" fmla="*/ 3929918 w 7631074"/>
                <a:gd name="connsiteY10" fmla="*/ 1869401 h 2365796"/>
                <a:gd name="connsiteX11" fmla="*/ 3024227 w 7631074"/>
                <a:gd name="connsiteY11" fmla="*/ 2034864 h 2365796"/>
                <a:gd name="connsiteX12" fmla="*/ 2101118 w 7631074"/>
                <a:gd name="connsiteY12" fmla="*/ 2365790 h 2365796"/>
                <a:gd name="connsiteX13" fmla="*/ 899336 w 7631074"/>
                <a:gd name="connsiteY13" fmla="*/ 2026155 h 2365796"/>
                <a:gd name="connsiteX14" fmla="*/ 37187 w 7631074"/>
                <a:gd name="connsiteY14" fmla="*/ 1956487 h 2365796"/>
                <a:gd name="connsiteX15" fmla="*/ 228776 w 7631074"/>
                <a:gd name="connsiteY15" fmla="*/ 1817150 h 2365796"/>
                <a:gd name="connsiteX16" fmla="*/ 881918 w 7631074"/>
                <a:gd name="connsiteY16" fmla="*/ 1851984 h 2365796"/>
                <a:gd name="connsiteX17" fmla="*/ 2118536 w 7631074"/>
                <a:gd name="connsiteY17" fmla="*/ 2209035 h 2365796"/>
                <a:gd name="connsiteX18" fmla="*/ 3224524 w 7631074"/>
                <a:gd name="connsiteY18" fmla="*/ 1782315 h 2365796"/>
                <a:gd name="connsiteX19" fmla="*/ 3703496 w 7631074"/>
                <a:gd name="connsiteY19" fmla="*/ 1686521 h 2365796"/>
                <a:gd name="connsiteX20" fmla="*/ 4243427 w 7631074"/>
                <a:gd name="connsiteY20" fmla="*/ 1285927 h 2365796"/>
                <a:gd name="connsiteX21" fmla="*/ 5314581 w 7631074"/>
                <a:gd name="connsiteY21" fmla="*/ 1172715 h 2365796"/>
                <a:gd name="connsiteX22" fmla="*/ 6246398 w 7631074"/>
                <a:gd name="connsiteY22" fmla="*/ 1059504 h 2365796"/>
                <a:gd name="connsiteX23" fmla="*/ 7274010 w 7631074"/>
                <a:gd name="connsiteY23" fmla="*/ 911458 h 2365796"/>
                <a:gd name="connsiteX24" fmla="*/ 7430764 w 7631074"/>
                <a:gd name="connsiteY24" fmla="*/ 397653 h 2365796"/>
                <a:gd name="connsiteX25" fmla="*/ 7169507 w 7631074"/>
                <a:gd name="connsiteY25" fmla="*/ 162521 h 2365796"/>
                <a:gd name="connsiteX26" fmla="*/ 6168021 w 7631074"/>
                <a:gd name="connsiteY26" fmla="*/ 268657 h 2365796"/>
                <a:gd name="connsiteX27" fmla="*/ 6133187 w 7631074"/>
                <a:gd name="connsiteY27" fmla="*/ 941213 h 2365796"/>
                <a:gd name="connsiteX28" fmla="*/ 5985141 w 7631074"/>
                <a:gd name="connsiteY28" fmla="*/ 943753 h 2365796"/>
                <a:gd name="connsiteX0" fmla="*/ 5985141 w 7631074"/>
                <a:gd name="connsiteY0" fmla="*/ 943753 h 2365796"/>
                <a:gd name="connsiteX1" fmla="*/ 5976433 w 7631074"/>
                <a:gd name="connsiteY1" fmla="*/ 267024 h 2365796"/>
                <a:gd name="connsiteX2" fmla="*/ 6429278 w 7631074"/>
                <a:gd name="connsiteY2" fmla="*/ 49310 h 2365796"/>
                <a:gd name="connsiteX3" fmla="*/ 7312110 w 7631074"/>
                <a:gd name="connsiteY3" fmla="*/ 36791 h 2365796"/>
                <a:gd name="connsiteX4" fmla="*/ 7631061 w 7631074"/>
                <a:gd name="connsiteY4" fmla="*/ 467321 h 2365796"/>
                <a:gd name="connsiteX5" fmla="*/ 7317553 w 7631074"/>
                <a:gd name="connsiteY5" fmla="*/ 1015054 h 2365796"/>
                <a:gd name="connsiteX6" fmla="*/ 6018524 w 7631074"/>
                <a:gd name="connsiteY6" fmla="*/ 1244017 h 2365796"/>
                <a:gd name="connsiteX7" fmla="*/ 5288456 w 7631074"/>
                <a:gd name="connsiteY7" fmla="*/ 1312053 h 2365796"/>
                <a:gd name="connsiteX8" fmla="*/ 4879153 w 7631074"/>
                <a:gd name="connsiteY8" fmla="*/ 1486224 h 2365796"/>
                <a:gd name="connsiteX9" fmla="*/ 4304387 w 7631074"/>
                <a:gd name="connsiteY9" fmla="*/ 1547184 h 2365796"/>
                <a:gd name="connsiteX10" fmla="*/ 3929918 w 7631074"/>
                <a:gd name="connsiteY10" fmla="*/ 1869401 h 2365796"/>
                <a:gd name="connsiteX11" fmla="*/ 3024227 w 7631074"/>
                <a:gd name="connsiteY11" fmla="*/ 2034864 h 2365796"/>
                <a:gd name="connsiteX12" fmla="*/ 2101118 w 7631074"/>
                <a:gd name="connsiteY12" fmla="*/ 2365790 h 2365796"/>
                <a:gd name="connsiteX13" fmla="*/ 899336 w 7631074"/>
                <a:gd name="connsiteY13" fmla="*/ 2026155 h 2365796"/>
                <a:gd name="connsiteX14" fmla="*/ 37187 w 7631074"/>
                <a:gd name="connsiteY14" fmla="*/ 1956487 h 2365796"/>
                <a:gd name="connsiteX15" fmla="*/ 228776 w 7631074"/>
                <a:gd name="connsiteY15" fmla="*/ 1817150 h 2365796"/>
                <a:gd name="connsiteX16" fmla="*/ 881918 w 7631074"/>
                <a:gd name="connsiteY16" fmla="*/ 1851984 h 2365796"/>
                <a:gd name="connsiteX17" fmla="*/ 2118536 w 7631074"/>
                <a:gd name="connsiteY17" fmla="*/ 2209035 h 2365796"/>
                <a:gd name="connsiteX18" fmla="*/ 3224524 w 7631074"/>
                <a:gd name="connsiteY18" fmla="*/ 1782315 h 2365796"/>
                <a:gd name="connsiteX19" fmla="*/ 3703496 w 7631074"/>
                <a:gd name="connsiteY19" fmla="*/ 1686521 h 2365796"/>
                <a:gd name="connsiteX20" fmla="*/ 4243427 w 7631074"/>
                <a:gd name="connsiteY20" fmla="*/ 1285927 h 2365796"/>
                <a:gd name="connsiteX21" fmla="*/ 5314581 w 7631074"/>
                <a:gd name="connsiteY21" fmla="*/ 1172715 h 2365796"/>
                <a:gd name="connsiteX22" fmla="*/ 6246398 w 7631074"/>
                <a:gd name="connsiteY22" fmla="*/ 1059504 h 2365796"/>
                <a:gd name="connsiteX23" fmla="*/ 7274010 w 7631074"/>
                <a:gd name="connsiteY23" fmla="*/ 911458 h 2365796"/>
                <a:gd name="connsiteX24" fmla="*/ 7430764 w 7631074"/>
                <a:gd name="connsiteY24" fmla="*/ 397653 h 2365796"/>
                <a:gd name="connsiteX25" fmla="*/ 7169507 w 7631074"/>
                <a:gd name="connsiteY25" fmla="*/ 162521 h 2365796"/>
                <a:gd name="connsiteX26" fmla="*/ 6168021 w 7631074"/>
                <a:gd name="connsiteY26" fmla="*/ 268657 h 2365796"/>
                <a:gd name="connsiteX27" fmla="*/ 6133187 w 7631074"/>
                <a:gd name="connsiteY27" fmla="*/ 941213 h 2365796"/>
                <a:gd name="connsiteX28" fmla="*/ 5985141 w 7631074"/>
                <a:gd name="connsiteY28" fmla="*/ 943753 h 2365796"/>
                <a:gd name="connsiteX0" fmla="*/ 5985141 w 7631230"/>
                <a:gd name="connsiteY0" fmla="*/ 943753 h 2365796"/>
                <a:gd name="connsiteX1" fmla="*/ 5976433 w 7631230"/>
                <a:gd name="connsiteY1" fmla="*/ 267024 h 2365796"/>
                <a:gd name="connsiteX2" fmla="*/ 6429278 w 7631230"/>
                <a:gd name="connsiteY2" fmla="*/ 49310 h 2365796"/>
                <a:gd name="connsiteX3" fmla="*/ 7312110 w 7631230"/>
                <a:gd name="connsiteY3" fmla="*/ 36791 h 2365796"/>
                <a:gd name="connsiteX4" fmla="*/ 7631061 w 7631230"/>
                <a:gd name="connsiteY4" fmla="*/ 467321 h 2365796"/>
                <a:gd name="connsiteX5" fmla="*/ 7330253 w 7631230"/>
                <a:gd name="connsiteY5" fmla="*/ 1027754 h 2365796"/>
                <a:gd name="connsiteX6" fmla="*/ 6018524 w 7631230"/>
                <a:gd name="connsiteY6" fmla="*/ 1244017 h 2365796"/>
                <a:gd name="connsiteX7" fmla="*/ 5288456 w 7631230"/>
                <a:gd name="connsiteY7" fmla="*/ 1312053 h 2365796"/>
                <a:gd name="connsiteX8" fmla="*/ 4879153 w 7631230"/>
                <a:gd name="connsiteY8" fmla="*/ 1486224 h 2365796"/>
                <a:gd name="connsiteX9" fmla="*/ 4304387 w 7631230"/>
                <a:gd name="connsiteY9" fmla="*/ 1547184 h 2365796"/>
                <a:gd name="connsiteX10" fmla="*/ 3929918 w 7631230"/>
                <a:gd name="connsiteY10" fmla="*/ 1869401 h 2365796"/>
                <a:gd name="connsiteX11" fmla="*/ 3024227 w 7631230"/>
                <a:gd name="connsiteY11" fmla="*/ 2034864 h 2365796"/>
                <a:gd name="connsiteX12" fmla="*/ 2101118 w 7631230"/>
                <a:gd name="connsiteY12" fmla="*/ 2365790 h 2365796"/>
                <a:gd name="connsiteX13" fmla="*/ 899336 w 7631230"/>
                <a:gd name="connsiteY13" fmla="*/ 2026155 h 2365796"/>
                <a:gd name="connsiteX14" fmla="*/ 37187 w 7631230"/>
                <a:gd name="connsiteY14" fmla="*/ 1956487 h 2365796"/>
                <a:gd name="connsiteX15" fmla="*/ 228776 w 7631230"/>
                <a:gd name="connsiteY15" fmla="*/ 1817150 h 2365796"/>
                <a:gd name="connsiteX16" fmla="*/ 881918 w 7631230"/>
                <a:gd name="connsiteY16" fmla="*/ 1851984 h 2365796"/>
                <a:gd name="connsiteX17" fmla="*/ 2118536 w 7631230"/>
                <a:gd name="connsiteY17" fmla="*/ 2209035 h 2365796"/>
                <a:gd name="connsiteX18" fmla="*/ 3224524 w 7631230"/>
                <a:gd name="connsiteY18" fmla="*/ 1782315 h 2365796"/>
                <a:gd name="connsiteX19" fmla="*/ 3703496 w 7631230"/>
                <a:gd name="connsiteY19" fmla="*/ 1686521 h 2365796"/>
                <a:gd name="connsiteX20" fmla="*/ 4243427 w 7631230"/>
                <a:gd name="connsiteY20" fmla="*/ 1285927 h 2365796"/>
                <a:gd name="connsiteX21" fmla="*/ 5314581 w 7631230"/>
                <a:gd name="connsiteY21" fmla="*/ 1172715 h 2365796"/>
                <a:gd name="connsiteX22" fmla="*/ 6246398 w 7631230"/>
                <a:gd name="connsiteY22" fmla="*/ 1059504 h 2365796"/>
                <a:gd name="connsiteX23" fmla="*/ 7274010 w 7631230"/>
                <a:gd name="connsiteY23" fmla="*/ 911458 h 2365796"/>
                <a:gd name="connsiteX24" fmla="*/ 7430764 w 7631230"/>
                <a:gd name="connsiteY24" fmla="*/ 397653 h 2365796"/>
                <a:gd name="connsiteX25" fmla="*/ 7169507 w 7631230"/>
                <a:gd name="connsiteY25" fmla="*/ 162521 h 2365796"/>
                <a:gd name="connsiteX26" fmla="*/ 6168021 w 7631230"/>
                <a:gd name="connsiteY26" fmla="*/ 268657 h 2365796"/>
                <a:gd name="connsiteX27" fmla="*/ 6133187 w 7631230"/>
                <a:gd name="connsiteY27" fmla="*/ 941213 h 2365796"/>
                <a:gd name="connsiteX28" fmla="*/ 5985141 w 7631230"/>
                <a:gd name="connsiteY28" fmla="*/ 943753 h 2365796"/>
                <a:gd name="connsiteX0" fmla="*/ 5985141 w 7631230"/>
                <a:gd name="connsiteY0" fmla="*/ 943753 h 2365796"/>
                <a:gd name="connsiteX1" fmla="*/ 5976433 w 7631230"/>
                <a:gd name="connsiteY1" fmla="*/ 267024 h 2365796"/>
                <a:gd name="connsiteX2" fmla="*/ 6429278 w 7631230"/>
                <a:gd name="connsiteY2" fmla="*/ 49310 h 2365796"/>
                <a:gd name="connsiteX3" fmla="*/ 7312110 w 7631230"/>
                <a:gd name="connsiteY3" fmla="*/ 36791 h 2365796"/>
                <a:gd name="connsiteX4" fmla="*/ 7631061 w 7631230"/>
                <a:gd name="connsiteY4" fmla="*/ 467321 h 2365796"/>
                <a:gd name="connsiteX5" fmla="*/ 7330253 w 7631230"/>
                <a:gd name="connsiteY5" fmla="*/ 1027754 h 2365796"/>
                <a:gd name="connsiteX6" fmla="*/ 6018524 w 7631230"/>
                <a:gd name="connsiteY6" fmla="*/ 1244017 h 2365796"/>
                <a:gd name="connsiteX7" fmla="*/ 5332906 w 7631230"/>
                <a:gd name="connsiteY7" fmla="*/ 1350153 h 2365796"/>
                <a:gd name="connsiteX8" fmla="*/ 4879153 w 7631230"/>
                <a:gd name="connsiteY8" fmla="*/ 1486224 h 2365796"/>
                <a:gd name="connsiteX9" fmla="*/ 4304387 w 7631230"/>
                <a:gd name="connsiteY9" fmla="*/ 1547184 h 2365796"/>
                <a:gd name="connsiteX10" fmla="*/ 3929918 w 7631230"/>
                <a:gd name="connsiteY10" fmla="*/ 1869401 h 2365796"/>
                <a:gd name="connsiteX11" fmla="*/ 3024227 w 7631230"/>
                <a:gd name="connsiteY11" fmla="*/ 2034864 h 2365796"/>
                <a:gd name="connsiteX12" fmla="*/ 2101118 w 7631230"/>
                <a:gd name="connsiteY12" fmla="*/ 2365790 h 2365796"/>
                <a:gd name="connsiteX13" fmla="*/ 899336 w 7631230"/>
                <a:gd name="connsiteY13" fmla="*/ 2026155 h 2365796"/>
                <a:gd name="connsiteX14" fmla="*/ 37187 w 7631230"/>
                <a:gd name="connsiteY14" fmla="*/ 1956487 h 2365796"/>
                <a:gd name="connsiteX15" fmla="*/ 228776 w 7631230"/>
                <a:gd name="connsiteY15" fmla="*/ 1817150 h 2365796"/>
                <a:gd name="connsiteX16" fmla="*/ 881918 w 7631230"/>
                <a:gd name="connsiteY16" fmla="*/ 1851984 h 2365796"/>
                <a:gd name="connsiteX17" fmla="*/ 2118536 w 7631230"/>
                <a:gd name="connsiteY17" fmla="*/ 2209035 h 2365796"/>
                <a:gd name="connsiteX18" fmla="*/ 3224524 w 7631230"/>
                <a:gd name="connsiteY18" fmla="*/ 1782315 h 2365796"/>
                <a:gd name="connsiteX19" fmla="*/ 3703496 w 7631230"/>
                <a:gd name="connsiteY19" fmla="*/ 1686521 h 2365796"/>
                <a:gd name="connsiteX20" fmla="*/ 4243427 w 7631230"/>
                <a:gd name="connsiteY20" fmla="*/ 1285927 h 2365796"/>
                <a:gd name="connsiteX21" fmla="*/ 5314581 w 7631230"/>
                <a:gd name="connsiteY21" fmla="*/ 1172715 h 2365796"/>
                <a:gd name="connsiteX22" fmla="*/ 6246398 w 7631230"/>
                <a:gd name="connsiteY22" fmla="*/ 1059504 h 2365796"/>
                <a:gd name="connsiteX23" fmla="*/ 7274010 w 7631230"/>
                <a:gd name="connsiteY23" fmla="*/ 911458 h 2365796"/>
                <a:gd name="connsiteX24" fmla="*/ 7430764 w 7631230"/>
                <a:gd name="connsiteY24" fmla="*/ 397653 h 2365796"/>
                <a:gd name="connsiteX25" fmla="*/ 7169507 w 7631230"/>
                <a:gd name="connsiteY25" fmla="*/ 162521 h 2365796"/>
                <a:gd name="connsiteX26" fmla="*/ 6168021 w 7631230"/>
                <a:gd name="connsiteY26" fmla="*/ 268657 h 2365796"/>
                <a:gd name="connsiteX27" fmla="*/ 6133187 w 7631230"/>
                <a:gd name="connsiteY27" fmla="*/ 941213 h 2365796"/>
                <a:gd name="connsiteX28" fmla="*/ 5985141 w 7631230"/>
                <a:gd name="connsiteY28" fmla="*/ 943753 h 2365796"/>
                <a:gd name="connsiteX0" fmla="*/ 5985141 w 7631230"/>
                <a:gd name="connsiteY0" fmla="*/ 943753 h 2365796"/>
                <a:gd name="connsiteX1" fmla="*/ 5976433 w 7631230"/>
                <a:gd name="connsiteY1" fmla="*/ 267024 h 2365796"/>
                <a:gd name="connsiteX2" fmla="*/ 6429278 w 7631230"/>
                <a:gd name="connsiteY2" fmla="*/ 49310 h 2365796"/>
                <a:gd name="connsiteX3" fmla="*/ 7312110 w 7631230"/>
                <a:gd name="connsiteY3" fmla="*/ 36791 h 2365796"/>
                <a:gd name="connsiteX4" fmla="*/ 7631061 w 7631230"/>
                <a:gd name="connsiteY4" fmla="*/ 467321 h 2365796"/>
                <a:gd name="connsiteX5" fmla="*/ 7330253 w 7631230"/>
                <a:gd name="connsiteY5" fmla="*/ 1027754 h 2365796"/>
                <a:gd name="connsiteX6" fmla="*/ 6018524 w 7631230"/>
                <a:gd name="connsiteY6" fmla="*/ 1244017 h 2365796"/>
                <a:gd name="connsiteX7" fmla="*/ 5332906 w 7631230"/>
                <a:gd name="connsiteY7" fmla="*/ 1350153 h 2365796"/>
                <a:gd name="connsiteX8" fmla="*/ 4879153 w 7631230"/>
                <a:gd name="connsiteY8" fmla="*/ 1486224 h 2365796"/>
                <a:gd name="connsiteX9" fmla="*/ 4266287 w 7631230"/>
                <a:gd name="connsiteY9" fmla="*/ 1585284 h 2365796"/>
                <a:gd name="connsiteX10" fmla="*/ 3929918 w 7631230"/>
                <a:gd name="connsiteY10" fmla="*/ 1869401 h 2365796"/>
                <a:gd name="connsiteX11" fmla="*/ 3024227 w 7631230"/>
                <a:gd name="connsiteY11" fmla="*/ 2034864 h 2365796"/>
                <a:gd name="connsiteX12" fmla="*/ 2101118 w 7631230"/>
                <a:gd name="connsiteY12" fmla="*/ 2365790 h 2365796"/>
                <a:gd name="connsiteX13" fmla="*/ 899336 w 7631230"/>
                <a:gd name="connsiteY13" fmla="*/ 2026155 h 2365796"/>
                <a:gd name="connsiteX14" fmla="*/ 37187 w 7631230"/>
                <a:gd name="connsiteY14" fmla="*/ 1956487 h 2365796"/>
                <a:gd name="connsiteX15" fmla="*/ 228776 w 7631230"/>
                <a:gd name="connsiteY15" fmla="*/ 1817150 h 2365796"/>
                <a:gd name="connsiteX16" fmla="*/ 881918 w 7631230"/>
                <a:gd name="connsiteY16" fmla="*/ 1851984 h 2365796"/>
                <a:gd name="connsiteX17" fmla="*/ 2118536 w 7631230"/>
                <a:gd name="connsiteY17" fmla="*/ 2209035 h 2365796"/>
                <a:gd name="connsiteX18" fmla="*/ 3224524 w 7631230"/>
                <a:gd name="connsiteY18" fmla="*/ 1782315 h 2365796"/>
                <a:gd name="connsiteX19" fmla="*/ 3703496 w 7631230"/>
                <a:gd name="connsiteY19" fmla="*/ 1686521 h 2365796"/>
                <a:gd name="connsiteX20" fmla="*/ 4243427 w 7631230"/>
                <a:gd name="connsiteY20" fmla="*/ 1285927 h 2365796"/>
                <a:gd name="connsiteX21" fmla="*/ 5314581 w 7631230"/>
                <a:gd name="connsiteY21" fmla="*/ 1172715 h 2365796"/>
                <a:gd name="connsiteX22" fmla="*/ 6246398 w 7631230"/>
                <a:gd name="connsiteY22" fmla="*/ 1059504 h 2365796"/>
                <a:gd name="connsiteX23" fmla="*/ 7274010 w 7631230"/>
                <a:gd name="connsiteY23" fmla="*/ 911458 h 2365796"/>
                <a:gd name="connsiteX24" fmla="*/ 7430764 w 7631230"/>
                <a:gd name="connsiteY24" fmla="*/ 397653 h 2365796"/>
                <a:gd name="connsiteX25" fmla="*/ 7169507 w 7631230"/>
                <a:gd name="connsiteY25" fmla="*/ 162521 h 2365796"/>
                <a:gd name="connsiteX26" fmla="*/ 6168021 w 7631230"/>
                <a:gd name="connsiteY26" fmla="*/ 268657 h 2365796"/>
                <a:gd name="connsiteX27" fmla="*/ 6133187 w 7631230"/>
                <a:gd name="connsiteY27" fmla="*/ 941213 h 2365796"/>
                <a:gd name="connsiteX28" fmla="*/ 5985141 w 7631230"/>
                <a:gd name="connsiteY28" fmla="*/ 943753 h 2365796"/>
                <a:gd name="connsiteX0" fmla="*/ 5985141 w 7631230"/>
                <a:gd name="connsiteY0" fmla="*/ 943753 h 2365796"/>
                <a:gd name="connsiteX1" fmla="*/ 5976433 w 7631230"/>
                <a:gd name="connsiteY1" fmla="*/ 267024 h 2365796"/>
                <a:gd name="connsiteX2" fmla="*/ 6429278 w 7631230"/>
                <a:gd name="connsiteY2" fmla="*/ 49310 h 2365796"/>
                <a:gd name="connsiteX3" fmla="*/ 7312110 w 7631230"/>
                <a:gd name="connsiteY3" fmla="*/ 36791 h 2365796"/>
                <a:gd name="connsiteX4" fmla="*/ 7631061 w 7631230"/>
                <a:gd name="connsiteY4" fmla="*/ 467321 h 2365796"/>
                <a:gd name="connsiteX5" fmla="*/ 7330253 w 7631230"/>
                <a:gd name="connsiteY5" fmla="*/ 1027754 h 2365796"/>
                <a:gd name="connsiteX6" fmla="*/ 6018524 w 7631230"/>
                <a:gd name="connsiteY6" fmla="*/ 1244017 h 2365796"/>
                <a:gd name="connsiteX7" fmla="*/ 5332906 w 7631230"/>
                <a:gd name="connsiteY7" fmla="*/ 1350153 h 2365796"/>
                <a:gd name="connsiteX8" fmla="*/ 4879153 w 7631230"/>
                <a:gd name="connsiteY8" fmla="*/ 1486224 h 2365796"/>
                <a:gd name="connsiteX9" fmla="*/ 4266287 w 7631230"/>
                <a:gd name="connsiteY9" fmla="*/ 1585284 h 2365796"/>
                <a:gd name="connsiteX10" fmla="*/ 3841018 w 7631230"/>
                <a:gd name="connsiteY10" fmla="*/ 1920201 h 2365796"/>
                <a:gd name="connsiteX11" fmla="*/ 3024227 w 7631230"/>
                <a:gd name="connsiteY11" fmla="*/ 2034864 h 2365796"/>
                <a:gd name="connsiteX12" fmla="*/ 2101118 w 7631230"/>
                <a:gd name="connsiteY12" fmla="*/ 2365790 h 2365796"/>
                <a:gd name="connsiteX13" fmla="*/ 899336 w 7631230"/>
                <a:gd name="connsiteY13" fmla="*/ 2026155 h 2365796"/>
                <a:gd name="connsiteX14" fmla="*/ 37187 w 7631230"/>
                <a:gd name="connsiteY14" fmla="*/ 1956487 h 2365796"/>
                <a:gd name="connsiteX15" fmla="*/ 228776 w 7631230"/>
                <a:gd name="connsiteY15" fmla="*/ 1817150 h 2365796"/>
                <a:gd name="connsiteX16" fmla="*/ 881918 w 7631230"/>
                <a:gd name="connsiteY16" fmla="*/ 1851984 h 2365796"/>
                <a:gd name="connsiteX17" fmla="*/ 2118536 w 7631230"/>
                <a:gd name="connsiteY17" fmla="*/ 2209035 h 2365796"/>
                <a:gd name="connsiteX18" fmla="*/ 3224524 w 7631230"/>
                <a:gd name="connsiteY18" fmla="*/ 1782315 h 2365796"/>
                <a:gd name="connsiteX19" fmla="*/ 3703496 w 7631230"/>
                <a:gd name="connsiteY19" fmla="*/ 1686521 h 2365796"/>
                <a:gd name="connsiteX20" fmla="*/ 4243427 w 7631230"/>
                <a:gd name="connsiteY20" fmla="*/ 1285927 h 2365796"/>
                <a:gd name="connsiteX21" fmla="*/ 5314581 w 7631230"/>
                <a:gd name="connsiteY21" fmla="*/ 1172715 h 2365796"/>
                <a:gd name="connsiteX22" fmla="*/ 6246398 w 7631230"/>
                <a:gd name="connsiteY22" fmla="*/ 1059504 h 2365796"/>
                <a:gd name="connsiteX23" fmla="*/ 7274010 w 7631230"/>
                <a:gd name="connsiteY23" fmla="*/ 911458 h 2365796"/>
                <a:gd name="connsiteX24" fmla="*/ 7430764 w 7631230"/>
                <a:gd name="connsiteY24" fmla="*/ 397653 h 2365796"/>
                <a:gd name="connsiteX25" fmla="*/ 7169507 w 7631230"/>
                <a:gd name="connsiteY25" fmla="*/ 162521 h 2365796"/>
                <a:gd name="connsiteX26" fmla="*/ 6168021 w 7631230"/>
                <a:gd name="connsiteY26" fmla="*/ 268657 h 2365796"/>
                <a:gd name="connsiteX27" fmla="*/ 6133187 w 7631230"/>
                <a:gd name="connsiteY27" fmla="*/ 941213 h 2365796"/>
                <a:gd name="connsiteX28" fmla="*/ 5985141 w 7631230"/>
                <a:gd name="connsiteY28" fmla="*/ 943753 h 2365796"/>
                <a:gd name="connsiteX0" fmla="*/ 5985141 w 7631230"/>
                <a:gd name="connsiteY0" fmla="*/ 943753 h 2366048"/>
                <a:gd name="connsiteX1" fmla="*/ 5976433 w 7631230"/>
                <a:gd name="connsiteY1" fmla="*/ 267024 h 2366048"/>
                <a:gd name="connsiteX2" fmla="*/ 6429278 w 7631230"/>
                <a:gd name="connsiteY2" fmla="*/ 49310 h 2366048"/>
                <a:gd name="connsiteX3" fmla="*/ 7312110 w 7631230"/>
                <a:gd name="connsiteY3" fmla="*/ 36791 h 2366048"/>
                <a:gd name="connsiteX4" fmla="*/ 7631061 w 7631230"/>
                <a:gd name="connsiteY4" fmla="*/ 467321 h 2366048"/>
                <a:gd name="connsiteX5" fmla="*/ 7330253 w 7631230"/>
                <a:gd name="connsiteY5" fmla="*/ 1027754 h 2366048"/>
                <a:gd name="connsiteX6" fmla="*/ 6018524 w 7631230"/>
                <a:gd name="connsiteY6" fmla="*/ 1244017 h 2366048"/>
                <a:gd name="connsiteX7" fmla="*/ 5332906 w 7631230"/>
                <a:gd name="connsiteY7" fmla="*/ 1350153 h 2366048"/>
                <a:gd name="connsiteX8" fmla="*/ 4879153 w 7631230"/>
                <a:gd name="connsiteY8" fmla="*/ 1486224 h 2366048"/>
                <a:gd name="connsiteX9" fmla="*/ 4266287 w 7631230"/>
                <a:gd name="connsiteY9" fmla="*/ 1585284 h 2366048"/>
                <a:gd name="connsiteX10" fmla="*/ 3841018 w 7631230"/>
                <a:gd name="connsiteY10" fmla="*/ 1920201 h 2366048"/>
                <a:gd name="connsiteX11" fmla="*/ 3062327 w 7631230"/>
                <a:gd name="connsiteY11" fmla="*/ 2079314 h 2366048"/>
                <a:gd name="connsiteX12" fmla="*/ 2101118 w 7631230"/>
                <a:gd name="connsiteY12" fmla="*/ 2365790 h 2366048"/>
                <a:gd name="connsiteX13" fmla="*/ 899336 w 7631230"/>
                <a:gd name="connsiteY13" fmla="*/ 2026155 h 2366048"/>
                <a:gd name="connsiteX14" fmla="*/ 37187 w 7631230"/>
                <a:gd name="connsiteY14" fmla="*/ 1956487 h 2366048"/>
                <a:gd name="connsiteX15" fmla="*/ 228776 w 7631230"/>
                <a:gd name="connsiteY15" fmla="*/ 1817150 h 2366048"/>
                <a:gd name="connsiteX16" fmla="*/ 881918 w 7631230"/>
                <a:gd name="connsiteY16" fmla="*/ 1851984 h 2366048"/>
                <a:gd name="connsiteX17" fmla="*/ 2118536 w 7631230"/>
                <a:gd name="connsiteY17" fmla="*/ 2209035 h 2366048"/>
                <a:gd name="connsiteX18" fmla="*/ 3224524 w 7631230"/>
                <a:gd name="connsiteY18" fmla="*/ 1782315 h 2366048"/>
                <a:gd name="connsiteX19" fmla="*/ 3703496 w 7631230"/>
                <a:gd name="connsiteY19" fmla="*/ 1686521 h 2366048"/>
                <a:gd name="connsiteX20" fmla="*/ 4243427 w 7631230"/>
                <a:gd name="connsiteY20" fmla="*/ 1285927 h 2366048"/>
                <a:gd name="connsiteX21" fmla="*/ 5314581 w 7631230"/>
                <a:gd name="connsiteY21" fmla="*/ 1172715 h 2366048"/>
                <a:gd name="connsiteX22" fmla="*/ 6246398 w 7631230"/>
                <a:gd name="connsiteY22" fmla="*/ 1059504 h 2366048"/>
                <a:gd name="connsiteX23" fmla="*/ 7274010 w 7631230"/>
                <a:gd name="connsiteY23" fmla="*/ 911458 h 2366048"/>
                <a:gd name="connsiteX24" fmla="*/ 7430764 w 7631230"/>
                <a:gd name="connsiteY24" fmla="*/ 397653 h 2366048"/>
                <a:gd name="connsiteX25" fmla="*/ 7169507 w 7631230"/>
                <a:gd name="connsiteY25" fmla="*/ 162521 h 2366048"/>
                <a:gd name="connsiteX26" fmla="*/ 6168021 w 7631230"/>
                <a:gd name="connsiteY26" fmla="*/ 268657 h 2366048"/>
                <a:gd name="connsiteX27" fmla="*/ 6133187 w 7631230"/>
                <a:gd name="connsiteY27" fmla="*/ 941213 h 2366048"/>
                <a:gd name="connsiteX28" fmla="*/ 5985141 w 7631230"/>
                <a:gd name="connsiteY28" fmla="*/ 943753 h 2366048"/>
                <a:gd name="connsiteX0" fmla="*/ 5839719 w 7485808"/>
                <a:gd name="connsiteY0" fmla="*/ 943753 h 2366048"/>
                <a:gd name="connsiteX1" fmla="*/ 5831011 w 7485808"/>
                <a:gd name="connsiteY1" fmla="*/ 267024 h 2366048"/>
                <a:gd name="connsiteX2" fmla="*/ 6283856 w 7485808"/>
                <a:gd name="connsiteY2" fmla="*/ 49310 h 2366048"/>
                <a:gd name="connsiteX3" fmla="*/ 7166688 w 7485808"/>
                <a:gd name="connsiteY3" fmla="*/ 36791 h 2366048"/>
                <a:gd name="connsiteX4" fmla="*/ 7485639 w 7485808"/>
                <a:gd name="connsiteY4" fmla="*/ 467321 h 2366048"/>
                <a:gd name="connsiteX5" fmla="*/ 7184831 w 7485808"/>
                <a:gd name="connsiteY5" fmla="*/ 1027754 h 2366048"/>
                <a:gd name="connsiteX6" fmla="*/ 5873102 w 7485808"/>
                <a:gd name="connsiteY6" fmla="*/ 1244017 h 2366048"/>
                <a:gd name="connsiteX7" fmla="*/ 5187484 w 7485808"/>
                <a:gd name="connsiteY7" fmla="*/ 1350153 h 2366048"/>
                <a:gd name="connsiteX8" fmla="*/ 4733731 w 7485808"/>
                <a:gd name="connsiteY8" fmla="*/ 1486224 h 2366048"/>
                <a:gd name="connsiteX9" fmla="*/ 4120865 w 7485808"/>
                <a:gd name="connsiteY9" fmla="*/ 1585284 h 2366048"/>
                <a:gd name="connsiteX10" fmla="*/ 3695596 w 7485808"/>
                <a:gd name="connsiteY10" fmla="*/ 1920201 h 2366048"/>
                <a:gd name="connsiteX11" fmla="*/ 2916905 w 7485808"/>
                <a:gd name="connsiteY11" fmla="*/ 2079314 h 2366048"/>
                <a:gd name="connsiteX12" fmla="*/ 1955696 w 7485808"/>
                <a:gd name="connsiteY12" fmla="*/ 2365790 h 2366048"/>
                <a:gd name="connsiteX13" fmla="*/ 753914 w 7485808"/>
                <a:gd name="connsiteY13" fmla="*/ 2026155 h 2366048"/>
                <a:gd name="connsiteX14" fmla="*/ 82265 w 7485808"/>
                <a:gd name="connsiteY14" fmla="*/ 1975537 h 2366048"/>
                <a:gd name="connsiteX15" fmla="*/ 83354 w 7485808"/>
                <a:gd name="connsiteY15" fmla="*/ 1817150 h 2366048"/>
                <a:gd name="connsiteX16" fmla="*/ 736496 w 7485808"/>
                <a:gd name="connsiteY16" fmla="*/ 1851984 h 2366048"/>
                <a:gd name="connsiteX17" fmla="*/ 1973114 w 7485808"/>
                <a:gd name="connsiteY17" fmla="*/ 2209035 h 2366048"/>
                <a:gd name="connsiteX18" fmla="*/ 3079102 w 7485808"/>
                <a:gd name="connsiteY18" fmla="*/ 1782315 h 2366048"/>
                <a:gd name="connsiteX19" fmla="*/ 3558074 w 7485808"/>
                <a:gd name="connsiteY19" fmla="*/ 1686521 h 2366048"/>
                <a:gd name="connsiteX20" fmla="*/ 4098005 w 7485808"/>
                <a:gd name="connsiteY20" fmla="*/ 1285927 h 2366048"/>
                <a:gd name="connsiteX21" fmla="*/ 5169159 w 7485808"/>
                <a:gd name="connsiteY21" fmla="*/ 1172715 h 2366048"/>
                <a:gd name="connsiteX22" fmla="*/ 6100976 w 7485808"/>
                <a:gd name="connsiteY22" fmla="*/ 1059504 h 2366048"/>
                <a:gd name="connsiteX23" fmla="*/ 7128588 w 7485808"/>
                <a:gd name="connsiteY23" fmla="*/ 911458 h 2366048"/>
                <a:gd name="connsiteX24" fmla="*/ 7285342 w 7485808"/>
                <a:gd name="connsiteY24" fmla="*/ 397653 h 2366048"/>
                <a:gd name="connsiteX25" fmla="*/ 7024085 w 7485808"/>
                <a:gd name="connsiteY25" fmla="*/ 162521 h 2366048"/>
                <a:gd name="connsiteX26" fmla="*/ 6022599 w 7485808"/>
                <a:gd name="connsiteY26" fmla="*/ 268657 h 2366048"/>
                <a:gd name="connsiteX27" fmla="*/ 5987765 w 7485808"/>
                <a:gd name="connsiteY27" fmla="*/ 941213 h 2366048"/>
                <a:gd name="connsiteX28" fmla="*/ 5839719 w 7485808"/>
                <a:gd name="connsiteY28" fmla="*/ 943753 h 2366048"/>
                <a:gd name="connsiteX0" fmla="*/ 5854657 w 7500746"/>
                <a:gd name="connsiteY0" fmla="*/ 943753 h 2366048"/>
                <a:gd name="connsiteX1" fmla="*/ 5845949 w 7500746"/>
                <a:gd name="connsiteY1" fmla="*/ 267024 h 2366048"/>
                <a:gd name="connsiteX2" fmla="*/ 6298794 w 7500746"/>
                <a:gd name="connsiteY2" fmla="*/ 49310 h 2366048"/>
                <a:gd name="connsiteX3" fmla="*/ 7181626 w 7500746"/>
                <a:gd name="connsiteY3" fmla="*/ 36791 h 2366048"/>
                <a:gd name="connsiteX4" fmla="*/ 7500577 w 7500746"/>
                <a:gd name="connsiteY4" fmla="*/ 467321 h 2366048"/>
                <a:gd name="connsiteX5" fmla="*/ 7199769 w 7500746"/>
                <a:gd name="connsiteY5" fmla="*/ 1027754 h 2366048"/>
                <a:gd name="connsiteX6" fmla="*/ 5888040 w 7500746"/>
                <a:gd name="connsiteY6" fmla="*/ 1244017 h 2366048"/>
                <a:gd name="connsiteX7" fmla="*/ 5202422 w 7500746"/>
                <a:gd name="connsiteY7" fmla="*/ 1350153 h 2366048"/>
                <a:gd name="connsiteX8" fmla="*/ 4748669 w 7500746"/>
                <a:gd name="connsiteY8" fmla="*/ 1486224 h 2366048"/>
                <a:gd name="connsiteX9" fmla="*/ 4135803 w 7500746"/>
                <a:gd name="connsiteY9" fmla="*/ 1585284 h 2366048"/>
                <a:gd name="connsiteX10" fmla="*/ 3710534 w 7500746"/>
                <a:gd name="connsiteY10" fmla="*/ 1920201 h 2366048"/>
                <a:gd name="connsiteX11" fmla="*/ 2931843 w 7500746"/>
                <a:gd name="connsiteY11" fmla="*/ 2079314 h 2366048"/>
                <a:gd name="connsiteX12" fmla="*/ 1970634 w 7500746"/>
                <a:gd name="connsiteY12" fmla="*/ 2365790 h 2366048"/>
                <a:gd name="connsiteX13" fmla="*/ 768852 w 7500746"/>
                <a:gd name="connsiteY13" fmla="*/ 2026155 h 2366048"/>
                <a:gd name="connsiteX14" fmla="*/ 97203 w 7500746"/>
                <a:gd name="connsiteY14" fmla="*/ 1975537 h 2366048"/>
                <a:gd name="connsiteX15" fmla="*/ 98292 w 7500746"/>
                <a:gd name="connsiteY15" fmla="*/ 1817150 h 2366048"/>
                <a:gd name="connsiteX16" fmla="*/ 751434 w 7500746"/>
                <a:gd name="connsiteY16" fmla="*/ 1851984 h 2366048"/>
                <a:gd name="connsiteX17" fmla="*/ 1988052 w 7500746"/>
                <a:gd name="connsiteY17" fmla="*/ 2209035 h 2366048"/>
                <a:gd name="connsiteX18" fmla="*/ 3094040 w 7500746"/>
                <a:gd name="connsiteY18" fmla="*/ 1782315 h 2366048"/>
                <a:gd name="connsiteX19" fmla="*/ 3573012 w 7500746"/>
                <a:gd name="connsiteY19" fmla="*/ 1686521 h 2366048"/>
                <a:gd name="connsiteX20" fmla="*/ 4112943 w 7500746"/>
                <a:gd name="connsiteY20" fmla="*/ 1285927 h 2366048"/>
                <a:gd name="connsiteX21" fmla="*/ 5184097 w 7500746"/>
                <a:gd name="connsiteY21" fmla="*/ 1172715 h 2366048"/>
                <a:gd name="connsiteX22" fmla="*/ 6115914 w 7500746"/>
                <a:gd name="connsiteY22" fmla="*/ 1059504 h 2366048"/>
                <a:gd name="connsiteX23" fmla="*/ 7143526 w 7500746"/>
                <a:gd name="connsiteY23" fmla="*/ 911458 h 2366048"/>
                <a:gd name="connsiteX24" fmla="*/ 7300280 w 7500746"/>
                <a:gd name="connsiteY24" fmla="*/ 397653 h 2366048"/>
                <a:gd name="connsiteX25" fmla="*/ 7039023 w 7500746"/>
                <a:gd name="connsiteY25" fmla="*/ 162521 h 2366048"/>
                <a:gd name="connsiteX26" fmla="*/ 6037537 w 7500746"/>
                <a:gd name="connsiteY26" fmla="*/ 268657 h 2366048"/>
                <a:gd name="connsiteX27" fmla="*/ 6002703 w 7500746"/>
                <a:gd name="connsiteY27" fmla="*/ 941213 h 2366048"/>
                <a:gd name="connsiteX28" fmla="*/ 5854657 w 7500746"/>
                <a:gd name="connsiteY28" fmla="*/ 943753 h 2366048"/>
                <a:gd name="connsiteX0" fmla="*/ 5877931 w 7524020"/>
                <a:gd name="connsiteY0" fmla="*/ 943753 h 2366048"/>
                <a:gd name="connsiteX1" fmla="*/ 5869223 w 7524020"/>
                <a:gd name="connsiteY1" fmla="*/ 267024 h 2366048"/>
                <a:gd name="connsiteX2" fmla="*/ 6322068 w 7524020"/>
                <a:gd name="connsiteY2" fmla="*/ 49310 h 2366048"/>
                <a:gd name="connsiteX3" fmla="*/ 7204900 w 7524020"/>
                <a:gd name="connsiteY3" fmla="*/ 36791 h 2366048"/>
                <a:gd name="connsiteX4" fmla="*/ 7523851 w 7524020"/>
                <a:gd name="connsiteY4" fmla="*/ 467321 h 2366048"/>
                <a:gd name="connsiteX5" fmla="*/ 7223043 w 7524020"/>
                <a:gd name="connsiteY5" fmla="*/ 1027754 h 2366048"/>
                <a:gd name="connsiteX6" fmla="*/ 5911314 w 7524020"/>
                <a:gd name="connsiteY6" fmla="*/ 1244017 h 2366048"/>
                <a:gd name="connsiteX7" fmla="*/ 5225696 w 7524020"/>
                <a:gd name="connsiteY7" fmla="*/ 1350153 h 2366048"/>
                <a:gd name="connsiteX8" fmla="*/ 4771943 w 7524020"/>
                <a:gd name="connsiteY8" fmla="*/ 1486224 h 2366048"/>
                <a:gd name="connsiteX9" fmla="*/ 4159077 w 7524020"/>
                <a:gd name="connsiteY9" fmla="*/ 1585284 h 2366048"/>
                <a:gd name="connsiteX10" fmla="*/ 3733808 w 7524020"/>
                <a:gd name="connsiteY10" fmla="*/ 1920201 h 2366048"/>
                <a:gd name="connsiteX11" fmla="*/ 2955117 w 7524020"/>
                <a:gd name="connsiteY11" fmla="*/ 2079314 h 2366048"/>
                <a:gd name="connsiteX12" fmla="*/ 1993908 w 7524020"/>
                <a:gd name="connsiteY12" fmla="*/ 2365790 h 2366048"/>
                <a:gd name="connsiteX13" fmla="*/ 792126 w 7524020"/>
                <a:gd name="connsiteY13" fmla="*/ 2026155 h 2366048"/>
                <a:gd name="connsiteX14" fmla="*/ 120477 w 7524020"/>
                <a:gd name="connsiteY14" fmla="*/ 1975537 h 2366048"/>
                <a:gd name="connsiteX15" fmla="*/ 121566 w 7524020"/>
                <a:gd name="connsiteY15" fmla="*/ 1817150 h 2366048"/>
                <a:gd name="connsiteX16" fmla="*/ 774708 w 7524020"/>
                <a:gd name="connsiteY16" fmla="*/ 1851984 h 2366048"/>
                <a:gd name="connsiteX17" fmla="*/ 2011326 w 7524020"/>
                <a:gd name="connsiteY17" fmla="*/ 2209035 h 2366048"/>
                <a:gd name="connsiteX18" fmla="*/ 3117314 w 7524020"/>
                <a:gd name="connsiteY18" fmla="*/ 1782315 h 2366048"/>
                <a:gd name="connsiteX19" fmla="*/ 3596286 w 7524020"/>
                <a:gd name="connsiteY19" fmla="*/ 1686521 h 2366048"/>
                <a:gd name="connsiteX20" fmla="*/ 4136217 w 7524020"/>
                <a:gd name="connsiteY20" fmla="*/ 1285927 h 2366048"/>
                <a:gd name="connsiteX21" fmla="*/ 5207371 w 7524020"/>
                <a:gd name="connsiteY21" fmla="*/ 1172715 h 2366048"/>
                <a:gd name="connsiteX22" fmla="*/ 6139188 w 7524020"/>
                <a:gd name="connsiteY22" fmla="*/ 1059504 h 2366048"/>
                <a:gd name="connsiteX23" fmla="*/ 7166800 w 7524020"/>
                <a:gd name="connsiteY23" fmla="*/ 911458 h 2366048"/>
                <a:gd name="connsiteX24" fmla="*/ 7323554 w 7524020"/>
                <a:gd name="connsiteY24" fmla="*/ 397653 h 2366048"/>
                <a:gd name="connsiteX25" fmla="*/ 7062297 w 7524020"/>
                <a:gd name="connsiteY25" fmla="*/ 162521 h 2366048"/>
                <a:gd name="connsiteX26" fmla="*/ 6060811 w 7524020"/>
                <a:gd name="connsiteY26" fmla="*/ 268657 h 2366048"/>
                <a:gd name="connsiteX27" fmla="*/ 6025977 w 7524020"/>
                <a:gd name="connsiteY27" fmla="*/ 941213 h 2366048"/>
                <a:gd name="connsiteX28" fmla="*/ 5877931 w 7524020"/>
                <a:gd name="connsiteY28" fmla="*/ 943753 h 2366048"/>
                <a:gd name="connsiteX0" fmla="*/ 5857217 w 7503306"/>
                <a:gd name="connsiteY0" fmla="*/ 943753 h 2366048"/>
                <a:gd name="connsiteX1" fmla="*/ 5848509 w 7503306"/>
                <a:gd name="connsiteY1" fmla="*/ 267024 h 2366048"/>
                <a:gd name="connsiteX2" fmla="*/ 6301354 w 7503306"/>
                <a:gd name="connsiteY2" fmla="*/ 49310 h 2366048"/>
                <a:gd name="connsiteX3" fmla="*/ 7184186 w 7503306"/>
                <a:gd name="connsiteY3" fmla="*/ 36791 h 2366048"/>
                <a:gd name="connsiteX4" fmla="*/ 7503137 w 7503306"/>
                <a:gd name="connsiteY4" fmla="*/ 467321 h 2366048"/>
                <a:gd name="connsiteX5" fmla="*/ 7202329 w 7503306"/>
                <a:gd name="connsiteY5" fmla="*/ 1027754 h 2366048"/>
                <a:gd name="connsiteX6" fmla="*/ 5890600 w 7503306"/>
                <a:gd name="connsiteY6" fmla="*/ 1244017 h 2366048"/>
                <a:gd name="connsiteX7" fmla="*/ 5204982 w 7503306"/>
                <a:gd name="connsiteY7" fmla="*/ 1350153 h 2366048"/>
                <a:gd name="connsiteX8" fmla="*/ 4751229 w 7503306"/>
                <a:gd name="connsiteY8" fmla="*/ 1486224 h 2366048"/>
                <a:gd name="connsiteX9" fmla="*/ 4138363 w 7503306"/>
                <a:gd name="connsiteY9" fmla="*/ 1585284 h 2366048"/>
                <a:gd name="connsiteX10" fmla="*/ 3713094 w 7503306"/>
                <a:gd name="connsiteY10" fmla="*/ 1920201 h 2366048"/>
                <a:gd name="connsiteX11" fmla="*/ 2934403 w 7503306"/>
                <a:gd name="connsiteY11" fmla="*/ 2079314 h 2366048"/>
                <a:gd name="connsiteX12" fmla="*/ 1973194 w 7503306"/>
                <a:gd name="connsiteY12" fmla="*/ 2365790 h 2366048"/>
                <a:gd name="connsiteX13" fmla="*/ 771412 w 7503306"/>
                <a:gd name="connsiteY13" fmla="*/ 2026155 h 2366048"/>
                <a:gd name="connsiteX14" fmla="*/ 99763 w 7503306"/>
                <a:gd name="connsiteY14" fmla="*/ 1975537 h 2366048"/>
                <a:gd name="connsiteX15" fmla="*/ 100852 w 7503306"/>
                <a:gd name="connsiteY15" fmla="*/ 1817150 h 2366048"/>
                <a:gd name="connsiteX16" fmla="*/ 798444 w 7503306"/>
                <a:gd name="connsiteY16" fmla="*/ 1890084 h 2366048"/>
                <a:gd name="connsiteX17" fmla="*/ 1990612 w 7503306"/>
                <a:gd name="connsiteY17" fmla="*/ 2209035 h 2366048"/>
                <a:gd name="connsiteX18" fmla="*/ 3096600 w 7503306"/>
                <a:gd name="connsiteY18" fmla="*/ 1782315 h 2366048"/>
                <a:gd name="connsiteX19" fmla="*/ 3575572 w 7503306"/>
                <a:gd name="connsiteY19" fmla="*/ 1686521 h 2366048"/>
                <a:gd name="connsiteX20" fmla="*/ 4115503 w 7503306"/>
                <a:gd name="connsiteY20" fmla="*/ 1285927 h 2366048"/>
                <a:gd name="connsiteX21" fmla="*/ 5186657 w 7503306"/>
                <a:gd name="connsiteY21" fmla="*/ 1172715 h 2366048"/>
                <a:gd name="connsiteX22" fmla="*/ 6118474 w 7503306"/>
                <a:gd name="connsiteY22" fmla="*/ 1059504 h 2366048"/>
                <a:gd name="connsiteX23" fmla="*/ 7146086 w 7503306"/>
                <a:gd name="connsiteY23" fmla="*/ 911458 h 2366048"/>
                <a:gd name="connsiteX24" fmla="*/ 7302840 w 7503306"/>
                <a:gd name="connsiteY24" fmla="*/ 397653 h 2366048"/>
                <a:gd name="connsiteX25" fmla="*/ 7041583 w 7503306"/>
                <a:gd name="connsiteY25" fmla="*/ 162521 h 2366048"/>
                <a:gd name="connsiteX26" fmla="*/ 6040097 w 7503306"/>
                <a:gd name="connsiteY26" fmla="*/ 268657 h 2366048"/>
                <a:gd name="connsiteX27" fmla="*/ 6005263 w 7503306"/>
                <a:gd name="connsiteY27" fmla="*/ 941213 h 2366048"/>
                <a:gd name="connsiteX28" fmla="*/ 5857217 w 7503306"/>
                <a:gd name="connsiteY28" fmla="*/ 943753 h 2366048"/>
                <a:gd name="connsiteX0" fmla="*/ 5857217 w 7503306"/>
                <a:gd name="connsiteY0" fmla="*/ 943753 h 2366048"/>
                <a:gd name="connsiteX1" fmla="*/ 5848509 w 7503306"/>
                <a:gd name="connsiteY1" fmla="*/ 267024 h 2366048"/>
                <a:gd name="connsiteX2" fmla="*/ 6301354 w 7503306"/>
                <a:gd name="connsiteY2" fmla="*/ 49310 h 2366048"/>
                <a:gd name="connsiteX3" fmla="*/ 7184186 w 7503306"/>
                <a:gd name="connsiteY3" fmla="*/ 36791 h 2366048"/>
                <a:gd name="connsiteX4" fmla="*/ 7503137 w 7503306"/>
                <a:gd name="connsiteY4" fmla="*/ 467321 h 2366048"/>
                <a:gd name="connsiteX5" fmla="*/ 7202329 w 7503306"/>
                <a:gd name="connsiteY5" fmla="*/ 1027754 h 2366048"/>
                <a:gd name="connsiteX6" fmla="*/ 5890600 w 7503306"/>
                <a:gd name="connsiteY6" fmla="*/ 1244017 h 2366048"/>
                <a:gd name="connsiteX7" fmla="*/ 5204982 w 7503306"/>
                <a:gd name="connsiteY7" fmla="*/ 1350153 h 2366048"/>
                <a:gd name="connsiteX8" fmla="*/ 4751229 w 7503306"/>
                <a:gd name="connsiteY8" fmla="*/ 1486224 h 2366048"/>
                <a:gd name="connsiteX9" fmla="*/ 4138363 w 7503306"/>
                <a:gd name="connsiteY9" fmla="*/ 1585284 h 2366048"/>
                <a:gd name="connsiteX10" fmla="*/ 3713094 w 7503306"/>
                <a:gd name="connsiteY10" fmla="*/ 1920201 h 2366048"/>
                <a:gd name="connsiteX11" fmla="*/ 2934403 w 7503306"/>
                <a:gd name="connsiteY11" fmla="*/ 2079314 h 2366048"/>
                <a:gd name="connsiteX12" fmla="*/ 1973194 w 7503306"/>
                <a:gd name="connsiteY12" fmla="*/ 2365790 h 2366048"/>
                <a:gd name="connsiteX13" fmla="*/ 771412 w 7503306"/>
                <a:gd name="connsiteY13" fmla="*/ 2026155 h 2366048"/>
                <a:gd name="connsiteX14" fmla="*/ 99763 w 7503306"/>
                <a:gd name="connsiteY14" fmla="*/ 1975537 h 2366048"/>
                <a:gd name="connsiteX15" fmla="*/ 100852 w 7503306"/>
                <a:gd name="connsiteY15" fmla="*/ 1817150 h 2366048"/>
                <a:gd name="connsiteX16" fmla="*/ 798444 w 7503306"/>
                <a:gd name="connsiteY16" fmla="*/ 1890084 h 2366048"/>
                <a:gd name="connsiteX17" fmla="*/ 1990612 w 7503306"/>
                <a:gd name="connsiteY17" fmla="*/ 2209035 h 2366048"/>
                <a:gd name="connsiteX18" fmla="*/ 3096600 w 7503306"/>
                <a:gd name="connsiteY18" fmla="*/ 1782315 h 2366048"/>
                <a:gd name="connsiteX19" fmla="*/ 3575572 w 7503306"/>
                <a:gd name="connsiteY19" fmla="*/ 1686521 h 2366048"/>
                <a:gd name="connsiteX20" fmla="*/ 4115503 w 7503306"/>
                <a:gd name="connsiteY20" fmla="*/ 1285927 h 2366048"/>
                <a:gd name="connsiteX21" fmla="*/ 5186657 w 7503306"/>
                <a:gd name="connsiteY21" fmla="*/ 1172715 h 2366048"/>
                <a:gd name="connsiteX22" fmla="*/ 6118474 w 7503306"/>
                <a:gd name="connsiteY22" fmla="*/ 1059504 h 2366048"/>
                <a:gd name="connsiteX23" fmla="*/ 7146086 w 7503306"/>
                <a:gd name="connsiteY23" fmla="*/ 911458 h 2366048"/>
                <a:gd name="connsiteX24" fmla="*/ 7302840 w 7503306"/>
                <a:gd name="connsiteY24" fmla="*/ 397653 h 2366048"/>
                <a:gd name="connsiteX25" fmla="*/ 7041583 w 7503306"/>
                <a:gd name="connsiteY25" fmla="*/ 162521 h 2366048"/>
                <a:gd name="connsiteX26" fmla="*/ 6040097 w 7503306"/>
                <a:gd name="connsiteY26" fmla="*/ 268657 h 2366048"/>
                <a:gd name="connsiteX27" fmla="*/ 6005263 w 7503306"/>
                <a:gd name="connsiteY27" fmla="*/ 941213 h 2366048"/>
                <a:gd name="connsiteX28" fmla="*/ 5857217 w 7503306"/>
                <a:gd name="connsiteY28" fmla="*/ 943753 h 2366048"/>
                <a:gd name="connsiteX0" fmla="*/ 5857217 w 7503306"/>
                <a:gd name="connsiteY0" fmla="*/ 943753 h 2366048"/>
                <a:gd name="connsiteX1" fmla="*/ 5848509 w 7503306"/>
                <a:gd name="connsiteY1" fmla="*/ 267024 h 2366048"/>
                <a:gd name="connsiteX2" fmla="*/ 6301354 w 7503306"/>
                <a:gd name="connsiteY2" fmla="*/ 49310 h 2366048"/>
                <a:gd name="connsiteX3" fmla="*/ 7184186 w 7503306"/>
                <a:gd name="connsiteY3" fmla="*/ 36791 h 2366048"/>
                <a:gd name="connsiteX4" fmla="*/ 7503137 w 7503306"/>
                <a:gd name="connsiteY4" fmla="*/ 467321 h 2366048"/>
                <a:gd name="connsiteX5" fmla="*/ 7202329 w 7503306"/>
                <a:gd name="connsiteY5" fmla="*/ 1027754 h 2366048"/>
                <a:gd name="connsiteX6" fmla="*/ 5890600 w 7503306"/>
                <a:gd name="connsiteY6" fmla="*/ 1244017 h 2366048"/>
                <a:gd name="connsiteX7" fmla="*/ 5204982 w 7503306"/>
                <a:gd name="connsiteY7" fmla="*/ 1350153 h 2366048"/>
                <a:gd name="connsiteX8" fmla="*/ 4751229 w 7503306"/>
                <a:gd name="connsiteY8" fmla="*/ 1486224 h 2366048"/>
                <a:gd name="connsiteX9" fmla="*/ 4138363 w 7503306"/>
                <a:gd name="connsiteY9" fmla="*/ 1585284 h 2366048"/>
                <a:gd name="connsiteX10" fmla="*/ 3713094 w 7503306"/>
                <a:gd name="connsiteY10" fmla="*/ 1920201 h 2366048"/>
                <a:gd name="connsiteX11" fmla="*/ 2934403 w 7503306"/>
                <a:gd name="connsiteY11" fmla="*/ 2079314 h 2366048"/>
                <a:gd name="connsiteX12" fmla="*/ 1973194 w 7503306"/>
                <a:gd name="connsiteY12" fmla="*/ 2365790 h 2366048"/>
                <a:gd name="connsiteX13" fmla="*/ 771412 w 7503306"/>
                <a:gd name="connsiteY13" fmla="*/ 2026155 h 2366048"/>
                <a:gd name="connsiteX14" fmla="*/ 99763 w 7503306"/>
                <a:gd name="connsiteY14" fmla="*/ 1975537 h 2366048"/>
                <a:gd name="connsiteX15" fmla="*/ 100852 w 7503306"/>
                <a:gd name="connsiteY15" fmla="*/ 1817150 h 2366048"/>
                <a:gd name="connsiteX16" fmla="*/ 798444 w 7503306"/>
                <a:gd name="connsiteY16" fmla="*/ 1890084 h 2366048"/>
                <a:gd name="connsiteX17" fmla="*/ 1990612 w 7503306"/>
                <a:gd name="connsiteY17" fmla="*/ 2209035 h 2366048"/>
                <a:gd name="connsiteX18" fmla="*/ 3096600 w 7503306"/>
                <a:gd name="connsiteY18" fmla="*/ 1782315 h 2366048"/>
                <a:gd name="connsiteX19" fmla="*/ 3575572 w 7503306"/>
                <a:gd name="connsiteY19" fmla="*/ 1686521 h 2366048"/>
                <a:gd name="connsiteX20" fmla="*/ 4115503 w 7503306"/>
                <a:gd name="connsiteY20" fmla="*/ 1285927 h 2366048"/>
                <a:gd name="connsiteX21" fmla="*/ 5186657 w 7503306"/>
                <a:gd name="connsiteY21" fmla="*/ 1172715 h 2366048"/>
                <a:gd name="connsiteX22" fmla="*/ 6118474 w 7503306"/>
                <a:gd name="connsiteY22" fmla="*/ 1059504 h 2366048"/>
                <a:gd name="connsiteX23" fmla="*/ 7146086 w 7503306"/>
                <a:gd name="connsiteY23" fmla="*/ 911458 h 2366048"/>
                <a:gd name="connsiteX24" fmla="*/ 7302840 w 7503306"/>
                <a:gd name="connsiteY24" fmla="*/ 397653 h 2366048"/>
                <a:gd name="connsiteX25" fmla="*/ 7041583 w 7503306"/>
                <a:gd name="connsiteY25" fmla="*/ 162521 h 2366048"/>
                <a:gd name="connsiteX26" fmla="*/ 6040097 w 7503306"/>
                <a:gd name="connsiteY26" fmla="*/ 268657 h 2366048"/>
                <a:gd name="connsiteX27" fmla="*/ 6005263 w 7503306"/>
                <a:gd name="connsiteY27" fmla="*/ 941213 h 2366048"/>
                <a:gd name="connsiteX28" fmla="*/ 5857217 w 7503306"/>
                <a:gd name="connsiteY28" fmla="*/ 943753 h 2366048"/>
                <a:gd name="connsiteX0" fmla="*/ 5857217 w 7503306"/>
                <a:gd name="connsiteY0" fmla="*/ 943753 h 2366048"/>
                <a:gd name="connsiteX1" fmla="*/ 5848509 w 7503306"/>
                <a:gd name="connsiteY1" fmla="*/ 267024 h 2366048"/>
                <a:gd name="connsiteX2" fmla="*/ 6301354 w 7503306"/>
                <a:gd name="connsiteY2" fmla="*/ 49310 h 2366048"/>
                <a:gd name="connsiteX3" fmla="*/ 7184186 w 7503306"/>
                <a:gd name="connsiteY3" fmla="*/ 36791 h 2366048"/>
                <a:gd name="connsiteX4" fmla="*/ 7503137 w 7503306"/>
                <a:gd name="connsiteY4" fmla="*/ 467321 h 2366048"/>
                <a:gd name="connsiteX5" fmla="*/ 7202329 w 7503306"/>
                <a:gd name="connsiteY5" fmla="*/ 1027754 h 2366048"/>
                <a:gd name="connsiteX6" fmla="*/ 5890600 w 7503306"/>
                <a:gd name="connsiteY6" fmla="*/ 1244017 h 2366048"/>
                <a:gd name="connsiteX7" fmla="*/ 5204982 w 7503306"/>
                <a:gd name="connsiteY7" fmla="*/ 1350153 h 2366048"/>
                <a:gd name="connsiteX8" fmla="*/ 4751229 w 7503306"/>
                <a:gd name="connsiteY8" fmla="*/ 1486224 h 2366048"/>
                <a:gd name="connsiteX9" fmla="*/ 4138363 w 7503306"/>
                <a:gd name="connsiteY9" fmla="*/ 1585284 h 2366048"/>
                <a:gd name="connsiteX10" fmla="*/ 3713094 w 7503306"/>
                <a:gd name="connsiteY10" fmla="*/ 1920201 h 2366048"/>
                <a:gd name="connsiteX11" fmla="*/ 2934403 w 7503306"/>
                <a:gd name="connsiteY11" fmla="*/ 2079314 h 2366048"/>
                <a:gd name="connsiteX12" fmla="*/ 1973194 w 7503306"/>
                <a:gd name="connsiteY12" fmla="*/ 2365790 h 2366048"/>
                <a:gd name="connsiteX13" fmla="*/ 771412 w 7503306"/>
                <a:gd name="connsiteY13" fmla="*/ 2026155 h 2366048"/>
                <a:gd name="connsiteX14" fmla="*/ 99763 w 7503306"/>
                <a:gd name="connsiteY14" fmla="*/ 1975537 h 2366048"/>
                <a:gd name="connsiteX15" fmla="*/ 100852 w 7503306"/>
                <a:gd name="connsiteY15" fmla="*/ 1817150 h 2366048"/>
                <a:gd name="connsiteX16" fmla="*/ 798444 w 7503306"/>
                <a:gd name="connsiteY16" fmla="*/ 1890084 h 2366048"/>
                <a:gd name="connsiteX17" fmla="*/ 1990612 w 7503306"/>
                <a:gd name="connsiteY17" fmla="*/ 2209035 h 2366048"/>
                <a:gd name="connsiteX18" fmla="*/ 3096600 w 7503306"/>
                <a:gd name="connsiteY18" fmla="*/ 1782315 h 2366048"/>
                <a:gd name="connsiteX19" fmla="*/ 3575572 w 7503306"/>
                <a:gd name="connsiteY19" fmla="*/ 1686521 h 2366048"/>
                <a:gd name="connsiteX20" fmla="*/ 4115503 w 7503306"/>
                <a:gd name="connsiteY20" fmla="*/ 1285927 h 2366048"/>
                <a:gd name="connsiteX21" fmla="*/ 5186657 w 7503306"/>
                <a:gd name="connsiteY21" fmla="*/ 1172715 h 2366048"/>
                <a:gd name="connsiteX22" fmla="*/ 6118474 w 7503306"/>
                <a:gd name="connsiteY22" fmla="*/ 1059504 h 2366048"/>
                <a:gd name="connsiteX23" fmla="*/ 7146086 w 7503306"/>
                <a:gd name="connsiteY23" fmla="*/ 911458 h 2366048"/>
                <a:gd name="connsiteX24" fmla="*/ 7302840 w 7503306"/>
                <a:gd name="connsiteY24" fmla="*/ 397653 h 2366048"/>
                <a:gd name="connsiteX25" fmla="*/ 7041583 w 7503306"/>
                <a:gd name="connsiteY25" fmla="*/ 162521 h 2366048"/>
                <a:gd name="connsiteX26" fmla="*/ 6040097 w 7503306"/>
                <a:gd name="connsiteY26" fmla="*/ 268657 h 2366048"/>
                <a:gd name="connsiteX27" fmla="*/ 6005263 w 7503306"/>
                <a:gd name="connsiteY27" fmla="*/ 941213 h 2366048"/>
                <a:gd name="connsiteX28" fmla="*/ 5857217 w 7503306"/>
                <a:gd name="connsiteY28" fmla="*/ 943753 h 2366048"/>
                <a:gd name="connsiteX0" fmla="*/ 5857217 w 7503306"/>
                <a:gd name="connsiteY0" fmla="*/ 943753 h 2366048"/>
                <a:gd name="connsiteX1" fmla="*/ 5848509 w 7503306"/>
                <a:gd name="connsiteY1" fmla="*/ 267024 h 2366048"/>
                <a:gd name="connsiteX2" fmla="*/ 6301354 w 7503306"/>
                <a:gd name="connsiteY2" fmla="*/ 49310 h 2366048"/>
                <a:gd name="connsiteX3" fmla="*/ 7184186 w 7503306"/>
                <a:gd name="connsiteY3" fmla="*/ 36791 h 2366048"/>
                <a:gd name="connsiteX4" fmla="*/ 7503137 w 7503306"/>
                <a:gd name="connsiteY4" fmla="*/ 467321 h 2366048"/>
                <a:gd name="connsiteX5" fmla="*/ 7202329 w 7503306"/>
                <a:gd name="connsiteY5" fmla="*/ 1027754 h 2366048"/>
                <a:gd name="connsiteX6" fmla="*/ 5890600 w 7503306"/>
                <a:gd name="connsiteY6" fmla="*/ 1244017 h 2366048"/>
                <a:gd name="connsiteX7" fmla="*/ 5204982 w 7503306"/>
                <a:gd name="connsiteY7" fmla="*/ 1350153 h 2366048"/>
                <a:gd name="connsiteX8" fmla="*/ 4751229 w 7503306"/>
                <a:gd name="connsiteY8" fmla="*/ 1486224 h 2366048"/>
                <a:gd name="connsiteX9" fmla="*/ 4138363 w 7503306"/>
                <a:gd name="connsiteY9" fmla="*/ 1585284 h 2366048"/>
                <a:gd name="connsiteX10" fmla="*/ 3713094 w 7503306"/>
                <a:gd name="connsiteY10" fmla="*/ 1920201 h 2366048"/>
                <a:gd name="connsiteX11" fmla="*/ 2934403 w 7503306"/>
                <a:gd name="connsiteY11" fmla="*/ 2079314 h 2366048"/>
                <a:gd name="connsiteX12" fmla="*/ 1973194 w 7503306"/>
                <a:gd name="connsiteY12" fmla="*/ 2365790 h 2366048"/>
                <a:gd name="connsiteX13" fmla="*/ 771412 w 7503306"/>
                <a:gd name="connsiteY13" fmla="*/ 2026155 h 2366048"/>
                <a:gd name="connsiteX14" fmla="*/ 99763 w 7503306"/>
                <a:gd name="connsiteY14" fmla="*/ 1975537 h 2366048"/>
                <a:gd name="connsiteX15" fmla="*/ 100852 w 7503306"/>
                <a:gd name="connsiteY15" fmla="*/ 1817150 h 2366048"/>
                <a:gd name="connsiteX16" fmla="*/ 798444 w 7503306"/>
                <a:gd name="connsiteY16" fmla="*/ 1890084 h 2366048"/>
                <a:gd name="connsiteX17" fmla="*/ 1990612 w 7503306"/>
                <a:gd name="connsiteY17" fmla="*/ 2209035 h 2366048"/>
                <a:gd name="connsiteX18" fmla="*/ 3096600 w 7503306"/>
                <a:gd name="connsiteY18" fmla="*/ 1782315 h 2366048"/>
                <a:gd name="connsiteX19" fmla="*/ 3575572 w 7503306"/>
                <a:gd name="connsiteY19" fmla="*/ 1686521 h 2366048"/>
                <a:gd name="connsiteX20" fmla="*/ 4115503 w 7503306"/>
                <a:gd name="connsiteY20" fmla="*/ 1285927 h 2366048"/>
                <a:gd name="connsiteX21" fmla="*/ 5186657 w 7503306"/>
                <a:gd name="connsiteY21" fmla="*/ 1172715 h 2366048"/>
                <a:gd name="connsiteX22" fmla="*/ 6118474 w 7503306"/>
                <a:gd name="connsiteY22" fmla="*/ 1059504 h 2366048"/>
                <a:gd name="connsiteX23" fmla="*/ 7146086 w 7503306"/>
                <a:gd name="connsiteY23" fmla="*/ 911458 h 2366048"/>
                <a:gd name="connsiteX24" fmla="*/ 7302840 w 7503306"/>
                <a:gd name="connsiteY24" fmla="*/ 397653 h 2366048"/>
                <a:gd name="connsiteX25" fmla="*/ 7041583 w 7503306"/>
                <a:gd name="connsiteY25" fmla="*/ 162521 h 2366048"/>
                <a:gd name="connsiteX26" fmla="*/ 6040097 w 7503306"/>
                <a:gd name="connsiteY26" fmla="*/ 268657 h 2366048"/>
                <a:gd name="connsiteX27" fmla="*/ 6005263 w 7503306"/>
                <a:gd name="connsiteY27" fmla="*/ 941213 h 2366048"/>
                <a:gd name="connsiteX28" fmla="*/ 5857217 w 7503306"/>
                <a:gd name="connsiteY28" fmla="*/ 943753 h 2366048"/>
                <a:gd name="connsiteX0" fmla="*/ 5857217 w 7503306"/>
                <a:gd name="connsiteY0" fmla="*/ 943753 h 2365790"/>
                <a:gd name="connsiteX1" fmla="*/ 5848509 w 7503306"/>
                <a:gd name="connsiteY1" fmla="*/ 267024 h 2365790"/>
                <a:gd name="connsiteX2" fmla="*/ 6301354 w 7503306"/>
                <a:gd name="connsiteY2" fmla="*/ 49310 h 2365790"/>
                <a:gd name="connsiteX3" fmla="*/ 7184186 w 7503306"/>
                <a:gd name="connsiteY3" fmla="*/ 36791 h 2365790"/>
                <a:gd name="connsiteX4" fmla="*/ 7503137 w 7503306"/>
                <a:gd name="connsiteY4" fmla="*/ 467321 h 2365790"/>
                <a:gd name="connsiteX5" fmla="*/ 7202329 w 7503306"/>
                <a:gd name="connsiteY5" fmla="*/ 1027754 h 2365790"/>
                <a:gd name="connsiteX6" fmla="*/ 5890600 w 7503306"/>
                <a:gd name="connsiteY6" fmla="*/ 1244017 h 2365790"/>
                <a:gd name="connsiteX7" fmla="*/ 5204982 w 7503306"/>
                <a:gd name="connsiteY7" fmla="*/ 1350153 h 2365790"/>
                <a:gd name="connsiteX8" fmla="*/ 4751229 w 7503306"/>
                <a:gd name="connsiteY8" fmla="*/ 1486224 h 2365790"/>
                <a:gd name="connsiteX9" fmla="*/ 4138363 w 7503306"/>
                <a:gd name="connsiteY9" fmla="*/ 1585284 h 2365790"/>
                <a:gd name="connsiteX10" fmla="*/ 3713094 w 7503306"/>
                <a:gd name="connsiteY10" fmla="*/ 1920201 h 2365790"/>
                <a:gd name="connsiteX11" fmla="*/ 2934403 w 7503306"/>
                <a:gd name="connsiteY11" fmla="*/ 2079314 h 2365790"/>
                <a:gd name="connsiteX12" fmla="*/ 1973194 w 7503306"/>
                <a:gd name="connsiteY12" fmla="*/ 2365790 h 2365790"/>
                <a:gd name="connsiteX13" fmla="*/ 771412 w 7503306"/>
                <a:gd name="connsiteY13" fmla="*/ 2026155 h 2365790"/>
                <a:gd name="connsiteX14" fmla="*/ 99763 w 7503306"/>
                <a:gd name="connsiteY14" fmla="*/ 1975537 h 2365790"/>
                <a:gd name="connsiteX15" fmla="*/ 100852 w 7503306"/>
                <a:gd name="connsiteY15" fmla="*/ 1817150 h 2365790"/>
                <a:gd name="connsiteX16" fmla="*/ 798444 w 7503306"/>
                <a:gd name="connsiteY16" fmla="*/ 1890084 h 2365790"/>
                <a:gd name="connsiteX17" fmla="*/ 1990612 w 7503306"/>
                <a:gd name="connsiteY17" fmla="*/ 2209035 h 2365790"/>
                <a:gd name="connsiteX18" fmla="*/ 3096600 w 7503306"/>
                <a:gd name="connsiteY18" fmla="*/ 1782315 h 2365790"/>
                <a:gd name="connsiteX19" fmla="*/ 3575572 w 7503306"/>
                <a:gd name="connsiteY19" fmla="*/ 1686521 h 2365790"/>
                <a:gd name="connsiteX20" fmla="*/ 4115503 w 7503306"/>
                <a:gd name="connsiteY20" fmla="*/ 1285927 h 2365790"/>
                <a:gd name="connsiteX21" fmla="*/ 5186657 w 7503306"/>
                <a:gd name="connsiteY21" fmla="*/ 1172715 h 2365790"/>
                <a:gd name="connsiteX22" fmla="*/ 6118474 w 7503306"/>
                <a:gd name="connsiteY22" fmla="*/ 1059504 h 2365790"/>
                <a:gd name="connsiteX23" fmla="*/ 7146086 w 7503306"/>
                <a:gd name="connsiteY23" fmla="*/ 911458 h 2365790"/>
                <a:gd name="connsiteX24" fmla="*/ 7302840 w 7503306"/>
                <a:gd name="connsiteY24" fmla="*/ 397653 h 2365790"/>
                <a:gd name="connsiteX25" fmla="*/ 7041583 w 7503306"/>
                <a:gd name="connsiteY25" fmla="*/ 162521 h 2365790"/>
                <a:gd name="connsiteX26" fmla="*/ 6040097 w 7503306"/>
                <a:gd name="connsiteY26" fmla="*/ 268657 h 2365790"/>
                <a:gd name="connsiteX27" fmla="*/ 6005263 w 7503306"/>
                <a:gd name="connsiteY27" fmla="*/ 941213 h 2365790"/>
                <a:gd name="connsiteX28" fmla="*/ 5857217 w 7503306"/>
                <a:gd name="connsiteY28" fmla="*/ 943753 h 2365790"/>
                <a:gd name="connsiteX0" fmla="*/ 5857217 w 7503306"/>
                <a:gd name="connsiteY0" fmla="*/ 943753 h 2365790"/>
                <a:gd name="connsiteX1" fmla="*/ 5848509 w 7503306"/>
                <a:gd name="connsiteY1" fmla="*/ 267024 h 2365790"/>
                <a:gd name="connsiteX2" fmla="*/ 6301354 w 7503306"/>
                <a:gd name="connsiteY2" fmla="*/ 49310 h 2365790"/>
                <a:gd name="connsiteX3" fmla="*/ 7184186 w 7503306"/>
                <a:gd name="connsiteY3" fmla="*/ 36791 h 2365790"/>
                <a:gd name="connsiteX4" fmla="*/ 7503137 w 7503306"/>
                <a:gd name="connsiteY4" fmla="*/ 467321 h 2365790"/>
                <a:gd name="connsiteX5" fmla="*/ 7202329 w 7503306"/>
                <a:gd name="connsiteY5" fmla="*/ 1027754 h 2365790"/>
                <a:gd name="connsiteX6" fmla="*/ 5890600 w 7503306"/>
                <a:gd name="connsiteY6" fmla="*/ 1244017 h 2365790"/>
                <a:gd name="connsiteX7" fmla="*/ 5204982 w 7503306"/>
                <a:gd name="connsiteY7" fmla="*/ 1350153 h 2365790"/>
                <a:gd name="connsiteX8" fmla="*/ 4751229 w 7503306"/>
                <a:gd name="connsiteY8" fmla="*/ 1486224 h 2365790"/>
                <a:gd name="connsiteX9" fmla="*/ 4138363 w 7503306"/>
                <a:gd name="connsiteY9" fmla="*/ 1585284 h 2365790"/>
                <a:gd name="connsiteX10" fmla="*/ 3713094 w 7503306"/>
                <a:gd name="connsiteY10" fmla="*/ 1920201 h 2365790"/>
                <a:gd name="connsiteX11" fmla="*/ 2934403 w 7503306"/>
                <a:gd name="connsiteY11" fmla="*/ 2079314 h 2365790"/>
                <a:gd name="connsiteX12" fmla="*/ 1973194 w 7503306"/>
                <a:gd name="connsiteY12" fmla="*/ 2365790 h 2365790"/>
                <a:gd name="connsiteX13" fmla="*/ 771412 w 7503306"/>
                <a:gd name="connsiteY13" fmla="*/ 2026155 h 2365790"/>
                <a:gd name="connsiteX14" fmla="*/ 99763 w 7503306"/>
                <a:gd name="connsiteY14" fmla="*/ 1975537 h 2365790"/>
                <a:gd name="connsiteX15" fmla="*/ 100852 w 7503306"/>
                <a:gd name="connsiteY15" fmla="*/ 1817150 h 2365790"/>
                <a:gd name="connsiteX16" fmla="*/ 798444 w 7503306"/>
                <a:gd name="connsiteY16" fmla="*/ 1890084 h 2365790"/>
                <a:gd name="connsiteX17" fmla="*/ 1990612 w 7503306"/>
                <a:gd name="connsiteY17" fmla="*/ 2209035 h 2365790"/>
                <a:gd name="connsiteX18" fmla="*/ 3096600 w 7503306"/>
                <a:gd name="connsiteY18" fmla="*/ 1782315 h 2365790"/>
                <a:gd name="connsiteX19" fmla="*/ 3575572 w 7503306"/>
                <a:gd name="connsiteY19" fmla="*/ 1686521 h 2365790"/>
                <a:gd name="connsiteX20" fmla="*/ 4115503 w 7503306"/>
                <a:gd name="connsiteY20" fmla="*/ 1285927 h 2365790"/>
                <a:gd name="connsiteX21" fmla="*/ 5186657 w 7503306"/>
                <a:gd name="connsiteY21" fmla="*/ 1172715 h 2365790"/>
                <a:gd name="connsiteX22" fmla="*/ 6118474 w 7503306"/>
                <a:gd name="connsiteY22" fmla="*/ 1059504 h 2365790"/>
                <a:gd name="connsiteX23" fmla="*/ 7146086 w 7503306"/>
                <a:gd name="connsiteY23" fmla="*/ 911458 h 2365790"/>
                <a:gd name="connsiteX24" fmla="*/ 7302840 w 7503306"/>
                <a:gd name="connsiteY24" fmla="*/ 397653 h 2365790"/>
                <a:gd name="connsiteX25" fmla="*/ 7041583 w 7503306"/>
                <a:gd name="connsiteY25" fmla="*/ 162521 h 2365790"/>
                <a:gd name="connsiteX26" fmla="*/ 6040097 w 7503306"/>
                <a:gd name="connsiteY26" fmla="*/ 268657 h 2365790"/>
                <a:gd name="connsiteX27" fmla="*/ 6005263 w 7503306"/>
                <a:gd name="connsiteY27" fmla="*/ 941213 h 2365790"/>
                <a:gd name="connsiteX28" fmla="*/ 5857217 w 7503306"/>
                <a:gd name="connsiteY28" fmla="*/ 943753 h 2365790"/>
                <a:gd name="connsiteX0" fmla="*/ 5982052 w 7628141"/>
                <a:gd name="connsiteY0" fmla="*/ 943753 h 2365790"/>
                <a:gd name="connsiteX1" fmla="*/ 5973344 w 7628141"/>
                <a:gd name="connsiteY1" fmla="*/ 267024 h 2365790"/>
                <a:gd name="connsiteX2" fmla="*/ 6426189 w 7628141"/>
                <a:gd name="connsiteY2" fmla="*/ 49310 h 2365790"/>
                <a:gd name="connsiteX3" fmla="*/ 7309021 w 7628141"/>
                <a:gd name="connsiteY3" fmla="*/ 36791 h 2365790"/>
                <a:gd name="connsiteX4" fmla="*/ 7627972 w 7628141"/>
                <a:gd name="connsiteY4" fmla="*/ 467321 h 2365790"/>
                <a:gd name="connsiteX5" fmla="*/ 7327164 w 7628141"/>
                <a:gd name="connsiteY5" fmla="*/ 1027754 h 2365790"/>
                <a:gd name="connsiteX6" fmla="*/ 6015435 w 7628141"/>
                <a:gd name="connsiteY6" fmla="*/ 1244017 h 2365790"/>
                <a:gd name="connsiteX7" fmla="*/ 5329817 w 7628141"/>
                <a:gd name="connsiteY7" fmla="*/ 1350153 h 2365790"/>
                <a:gd name="connsiteX8" fmla="*/ 4876064 w 7628141"/>
                <a:gd name="connsiteY8" fmla="*/ 1486224 h 2365790"/>
                <a:gd name="connsiteX9" fmla="*/ 4263198 w 7628141"/>
                <a:gd name="connsiteY9" fmla="*/ 1585284 h 2365790"/>
                <a:gd name="connsiteX10" fmla="*/ 3837929 w 7628141"/>
                <a:gd name="connsiteY10" fmla="*/ 1920201 h 2365790"/>
                <a:gd name="connsiteX11" fmla="*/ 3059238 w 7628141"/>
                <a:gd name="connsiteY11" fmla="*/ 2079314 h 2365790"/>
                <a:gd name="connsiteX12" fmla="*/ 2098029 w 7628141"/>
                <a:gd name="connsiteY12" fmla="*/ 2365790 h 2365790"/>
                <a:gd name="connsiteX13" fmla="*/ 896247 w 7628141"/>
                <a:gd name="connsiteY13" fmla="*/ 2026155 h 2365790"/>
                <a:gd name="connsiteX14" fmla="*/ 224598 w 7628141"/>
                <a:gd name="connsiteY14" fmla="*/ 1975537 h 2365790"/>
                <a:gd name="connsiteX15" fmla="*/ 225687 w 7628141"/>
                <a:gd name="connsiteY15" fmla="*/ 1817150 h 2365790"/>
                <a:gd name="connsiteX16" fmla="*/ 923279 w 7628141"/>
                <a:gd name="connsiteY16" fmla="*/ 1890084 h 2365790"/>
                <a:gd name="connsiteX17" fmla="*/ 2115447 w 7628141"/>
                <a:gd name="connsiteY17" fmla="*/ 2209035 h 2365790"/>
                <a:gd name="connsiteX18" fmla="*/ 3221435 w 7628141"/>
                <a:gd name="connsiteY18" fmla="*/ 1782315 h 2365790"/>
                <a:gd name="connsiteX19" fmla="*/ 3700407 w 7628141"/>
                <a:gd name="connsiteY19" fmla="*/ 1686521 h 2365790"/>
                <a:gd name="connsiteX20" fmla="*/ 4240338 w 7628141"/>
                <a:gd name="connsiteY20" fmla="*/ 1285927 h 2365790"/>
                <a:gd name="connsiteX21" fmla="*/ 5311492 w 7628141"/>
                <a:gd name="connsiteY21" fmla="*/ 1172715 h 2365790"/>
                <a:gd name="connsiteX22" fmla="*/ 6243309 w 7628141"/>
                <a:gd name="connsiteY22" fmla="*/ 1059504 h 2365790"/>
                <a:gd name="connsiteX23" fmla="*/ 7270921 w 7628141"/>
                <a:gd name="connsiteY23" fmla="*/ 911458 h 2365790"/>
                <a:gd name="connsiteX24" fmla="*/ 7427675 w 7628141"/>
                <a:gd name="connsiteY24" fmla="*/ 397653 h 2365790"/>
                <a:gd name="connsiteX25" fmla="*/ 7166418 w 7628141"/>
                <a:gd name="connsiteY25" fmla="*/ 162521 h 2365790"/>
                <a:gd name="connsiteX26" fmla="*/ 6164932 w 7628141"/>
                <a:gd name="connsiteY26" fmla="*/ 268657 h 2365790"/>
                <a:gd name="connsiteX27" fmla="*/ 6130098 w 7628141"/>
                <a:gd name="connsiteY27" fmla="*/ 941213 h 2365790"/>
                <a:gd name="connsiteX28" fmla="*/ 5982052 w 7628141"/>
                <a:gd name="connsiteY28" fmla="*/ 943753 h 2365790"/>
                <a:gd name="connsiteX0" fmla="*/ 5982052 w 7628141"/>
                <a:gd name="connsiteY0" fmla="*/ 943753 h 2365790"/>
                <a:gd name="connsiteX1" fmla="*/ 5973344 w 7628141"/>
                <a:gd name="connsiteY1" fmla="*/ 267024 h 2365790"/>
                <a:gd name="connsiteX2" fmla="*/ 6426189 w 7628141"/>
                <a:gd name="connsiteY2" fmla="*/ 49310 h 2365790"/>
                <a:gd name="connsiteX3" fmla="*/ 7309021 w 7628141"/>
                <a:gd name="connsiteY3" fmla="*/ 36791 h 2365790"/>
                <a:gd name="connsiteX4" fmla="*/ 7627972 w 7628141"/>
                <a:gd name="connsiteY4" fmla="*/ 467321 h 2365790"/>
                <a:gd name="connsiteX5" fmla="*/ 7327164 w 7628141"/>
                <a:gd name="connsiteY5" fmla="*/ 1027754 h 2365790"/>
                <a:gd name="connsiteX6" fmla="*/ 6015435 w 7628141"/>
                <a:gd name="connsiteY6" fmla="*/ 1244017 h 2365790"/>
                <a:gd name="connsiteX7" fmla="*/ 5329817 w 7628141"/>
                <a:gd name="connsiteY7" fmla="*/ 1350153 h 2365790"/>
                <a:gd name="connsiteX8" fmla="*/ 4876064 w 7628141"/>
                <a:gd name="connsiteY8" fmla="*/ 1486224 h 2365790"/>
                <a:gd name="connsiteX9" fmla="*/ 4263198 w 7628141"/>
                <a:gd name="connsiteY9" fmla="*/ 1585284 h 2365790"/>
                <a:gd name="connsiteX10" fmla="*/ 3837929 w 7628141"/>
                <a:gd name="connsiteY10" fmla="*/ 1920201 h 2365790"/>
                <a:gd name="connsiteX11" fmla="*/ 3059238 w 7628141"/>
                <a:gd name="connsiteY11" fmla="*/ 2079314 h 2365790"/>
                <a:gd name="connsiteX12" fmla="*/ 2098029 w 7628141"/>
                <a:gd name="connsiteY12" fmla="*/ 2365790 h 2365790"/>
                <a:gd name="connsiteX13" fmla="*/ 896247 w 7628141"/>
                <a:gd name="connsiteY13" fmla="*/ 2026155 h 2365790"/>
                <a:gd name="connsiteX14" fmla="*/ 224598 w 7628141"/>
                <a:gd name="connsiteY14" fmla="*/ 1975537 h 2365790"/>
                <a:gd name="connsiteX15" fmla="*/ 225687 w 7628141"/>
                <a:gd name="connsiteY15" fmla="*/ 1817150 h 2365790"/>
                <a:gd name="connsiteX16" fmla="*/ 923279 w 7628141"/>
                <a:gd name="connsiteY16" fmla="*/ 1890084 h 2365790"/>
                <a:gd name="connsiteX17" fmla="*/ 2115447 w 7628141"/>
                <a:gd name="connsiteY17" fmla="*/ 2209035 h 2365790"/>
                <a:gd name="connsiteX18" fmla="*/ 3221435 w 7628141"/>
                <a:gd name="connsiteY18" fmla="*/ 1782315 h 2365790"/>
                <a:gd name="connsiteX19" fmla="*/ 3700407 w 7628141"/>
                <a:gd name="connsiteY19" fmla="*/ 1686521 h 2365790"/>
                <a:gd name="connsiteX20" fmla="*/ 4240338 w 7628141"/>
                <a:gd name="connsiteY20" fmla="*/ 1285927 h 2365790"/>
                <a:gd name="connsiteX21" fmla="*/ 5311492 w 7628141"/>
                <a:gd name="connsiteY21" fmla="*/ 1172715 h 2365790"/>
                <a:gd name="connsiteX22" fmla="*/ 6243309 w 7628141"/>
                <a:gd name="connsiteY22" fmla="*/ 1059504 h 2365790"/>
                <a:gd name="connsiteX23" fmla="*/ 7270921 w 7628141"/>
                <a:gd name="connsiteY23" fmla="*/ 911458 h 2365790"/>
                <a:gd name="connsiteX24" fmla="*/ 7427675 w 7628141"/>
                <a:gd name="connsiteY24" fmla="*/ 397653 h 2365790"/>
                <a:gd name="connsiteX25" fmla="*/ 7166418 w 7628141"/>
                <a:gd name="connsiteY25" fmla="*/ 162521 h 2365790"/>
                <a:gd name="connsiteX26" fmla="*/ 6164932 w 7628141"/>
                <a:gd name="connsiteY26" fmla="*/ 268657 h 2365790"/>
                <a:gd name="connsiteX27" fmla="*/ 6130098 w 7628141"/>
                <a:gd name="connsiteY27" fmla="*/ 941213 h 2365790"/>
                <a:gd name="connsiteX28" fmla="*/ 5982052 w 7628141"/>
                <a:gd name="connsiteY28" fmla="*/ 943753 h 2365790"/>
                <a:gd name="connsiteX0" fmla="*/ 5982052 w 7628141"/>
                <a:gd name="connsiteY0" fmla="*/ 943753 h 2365790"/>
                <a:gd name="connsiteX1" fmla="*/ 5973344 w 7628141"/>
                <a:gd name="connsiteY1" fmla="*/ 267024 h 2365790"/>
                <a:gd name="connsiteX2" fmla="*/ 6426189 w 7628141"/>
                <a:gd name="connsiteY2" fmla="*/ 49310 h 2365790"/>
                <a:gd name="connsiteX3" fmla="*/ 7309021 w 7628141"/>
                <a:gd name="connsiteY3" fmla="*/ 36791 h 2365790"/>
                <a:gd name="connsiteX4" fmla="*/ 7627972 w 7628141"/>
                <a:gd name="connsiteY4" fmla="*/ 467321 h 2365790"/>
                <a:gd name="connsiteX5" fmla="*/ 7327164 w 7628141"/>
                <a:gd name="connsiteY5" fmla="*/ 1027754 h 2365790"/>
                <a:gd name="connsiteX6" fmla="*/ 6015435 w 7628141"/>
                <a:gd name="connsiteY6" fmla="*/ 1244017 h 2365790"/>
                <a:gd name="connsiteX7" fmla="*/ 5329817 w 7628141"/>
                <a:gd name="connsiteY7" fmla="*/ 1350153 h 2365790"/>
                <a:gd name="connsiteX8" fmla="*/ 4876064 w 7628141"/>
                <a:gd name="connsiteY8" fmla="*/ 1486224 h 2365790"/>
                <a:gd name="connsiteX9" fmla="*/ 4263198 w 7628141"/>
                <a:gd name="connsiteY9" fmla="*/ 1585284 h 2365790"/>
                <a:gd name="connsiteX10" fmla="*/ 3837929 w 7628141"/>
                <a:gd name="connsiteY10" fmla="*/ 1920201 h 2365790"/>
                <a:gd name="connsiteX11" fmla="*/ 3059238 w 7628141"/>
                <a:gd name="connsiteY11" fmla="*/ 2079314 h 2365790"/>
                <a:gd name="connsiteX12" fmla="*/ 2098029 w 7628141"/>
                <a:gd name="connsiteY12" fmla="*/ 2365790 h 2365790"/>
                <a:gd name="connsiteX13" fmla="*/ 896247 w 7628141"/>
                <a:gd name="connsiteY13" fmla="*/ 2026155 h 2365790"/>
                <a:gd name="connsiteX14" fmla="*/ 224598 w 7628141"/>
                <a:gd name="connsiteY14" fmla="*/ 1975537 h 2365790"/>
                <a:gd name="connsiteX15" fmla="*/ 225687 w 7628141"/>
                <a:gd name="connsiteY15" fmla="*/ 1817150 h 2365790"/>
                <a:gd name="connsiteX16" fmla="*/ 923279 w 7628141"/>
                <a:gd name="connsiteY16" fmla="*/ 1890084 h 2365790"/>
                <a:gd name="connsiteX17" fmla="*/ 2115447 w 7628141"/>
                <a:gd name="connsiteY17" fmla="*/ 2209035 h 2365790"/>
                <a:gd name="connsiteX18" fmla="*/ 3221435 w 7628141"/>
                <a:gd name="connsiteY18" fmla="*/ 1782315 h 2365790"/>
                <a:gd name="connsiteX19" fmla="*/ 3700407 w 7628141"/>
                <a:gd name="connsiteY19" fmla="*/ 1686521 h 2365790"/>
                <a:gd name="connsiteX20" fmla="*/ 4240338 w 7628141"/>
                <a:gd name="connsiteY20" fmla="*/ 1285927 h 2365790"/>
                <a:gd name="connsiteX21" fmla="*/ 5311492 w 7628141"/>
                <a:gd name="connsiteY21" fmla="*/ 1172715 h 2365790"/>
                <a:gd name="connsiteX22" fmla="*/ 6243309 w 7628141"/>
                <a:gd name="connsiteY22" fmla="*/ 1059504 h 2365790"/>
                <a:gd name="connsiteX23" fmla="*/ 7270921 w 7628141"/>
                <a:gd name="connsiteY23" fmla="*/ 911458 h 2365790"/>
                <a:gd name="connsiteX24" fmla="*/ 7427675 w 7628141"/>
                <a:gd name="connsiteY24" fmla="*/ 397653 h 2365790"/>
                <a:gd name="connsiteX25" fmla="*/ 7166418 w 7628141"/>
                <a:gd name="connsiteY25" fmla="*/ 162521 h 2365790"/>
                <a:gd name="connsiteX26" fmla="*/ 6164932 w 7628141"/>
                <a:gd name="connsiteY26" fmla="*/ 268657 h 2365790"/>
                <a:gd name="connsiteX27" fmla="*/ 6130098 w 7628141"/>
                <a:gd name="connsiteY27" fmla="*/ 941213 h 2365790"/>
                <a:gd name="connsiteX28" fmla="*/ 5982052 w 7628141"/>
                <a:gd name="connsiteY28" fmla="*/ 943753 h 2365790"/>
                <a:gd name="connsiteX0" fmla="*/ 6040068 w 7686157"/>
                <a:gd name="connsiteY0" fmla="*/ 943753 h 2365790"/>
                <a:gd name="connsiteX1" fmla="*/ 6031360 w 7686157"/>
                <a:gd name="connsiteY1" fmla="*/ 267024 h 2365790"/>
                <a:gd name="connsiteX2" fmla="*/ 6484205 w 7686157"/>
                <a:gd name="connsiteY2" fmla="*/ 49310 h 2365790"/>
                <a:gd name="connsiteX3" fmla="*/ 7367037 w 7686157"/>
                <a:gd name="connsiteY3" fmla="*/ 36791 h 2365790"/>
                <a:gd name="connsiteX4" fmla="*/ 7685988 w 7686157"/>
                <a:gd name="connsiteY4" fmla="*/ 467321 h 2365790"/>
                <a:gd name="connsiteX5" fmla="*/ 7385180 w 7686157"/>
                <a:gd name="connsiteY5" fmla="*/ 1027754 h 2365790"/>
                <a:gd name="connsiteX6" fmla="*/ 6073451 w 7686157"/>
                <a:gd name="connsiteY6" fmla="*/ 1244017 h 2365790"/>
                <a:gd name="connsiteX7" fmla="*/ 5387833 w 7686157"/>
                <a:gd name="connsiteY7" fmla="*/ 1350153 h 2365790"/>
                <a:gd name="connsiteX8" fmla="*/ 4934080 w 7686157"/>
                <a:gd name="connsiteY8" fmla="*/ 1486224 h 2365790"/>
                <a:gd name="connsiteX9" fmla="*/ 4321214 w 7686157"/>
                <a:gd name="connsiteY9" fmla="*/ 1585284 h 2365790"/>
                <a:gd name="connsiteX10" fmla="*/ 3895945 w 7686157"/>
                <a:gd name="connsiteY10" fmla="*/ 1920201 h 2365790"/>
                <a:gd name="connsiteX11" fmla="*/ 3117254 w 7686157"/>
                <a:gd name="connsiteY11" fmla="*/ 2079314 h 2365790"/>
                <a:gd name="connsiteX12" fmla="*/ 2156045 w 7686157"/>
                <a:gd name="connsiteY12" fmla="*/ 2365790 h 2365790"/>
                <a:gd name="connsiteX13" fmla="*/ 954263 w 7686157"/>
                <a:gd name="connsiteY13" fmla="*/ 2026155 h 2365790"/>
                <a:gd name="connsiteX14" fmla="*/ 282614 w 7686157"/>
                <a:gd name="connsiteY14" fmla="*/ 1975537 h 2365790"/>
                <a:gd name="connsiteX15" fmla="*/ 283703 w 7686157"/>
                <a:gd name="connsiteY15" fmla="*/ 1817150 h 2365790"/>
                <a:gd name="connsiteX16" fmla="*/ 981295 w 7686157"/>
                <a:gd name="connsiteY16" fmla="*/ 1890084 h 2365790"/>
                <a:gd name="connsiteX17" fmla="*/ 2173463 w 7686157"/>
                <a:gd name="connsiteY17" fmla="*/ 2209035 h 2365790"/>
                <a:gd name="connsiteX18" fmla="*/ 3279451 w 7686157"/>
                <a:gd name="connsiteY18" fmla="*/ 1782315 h 2365790"/>
                <a:gd name="connsiteX19" fmla="*/ 3758423 w 7686157"/>
                <a:gd name="connsiteY19" fmla="*/ 1686521 h 2365790"/>
                <a:gd name="connsiteX20" fmla="*/ 4298354 w 7686157"/>
                <a:gd name="connsiteY20" fmla="*/ 1285927 h 2365790"/>
                <a:gd name="connsiteX21" fmla="*/ 5369508 w 7686157"/>
                <a:gd name="connsiteY21" fmla="*/ 1172715 h 2365790"/>
                <a:gd name="connsiteX22" fmla="*/ 6301325 w 7686157"/>
                <a:gd name="connsiteY22" fmla="*/ 1059504 h 2365790"/>
                <a:gd name="connsiteX23" fmla="*/ 7328937 w 7686157"/>
                <a:gd name="connsiteY23" fmla="*/ 911458 h 2365790"/>
                <a:gd name="connsiteX24" fmla="*/ 7485691 w 7686157"/>
                <a:gd name="connsiteY24" fmla="*/ 397653 h 2365790"/>
                <a:gd name="connsiteX25" fmla="*/ 7224434 w 7686157"/>
                <a:gd name="connsiteY25" fmla="*/ 162521 h 2365790"/>
                <a:gd name="connsiteX26" fmla="*/ 6222948 w 7686157"/>
                <a:gd name="connsiteY26" fmla="*/ 268657 h 2365790"/>
                <a:gd name="connsiteX27" fmla="*/ 6188114 w 7686157"/>
                <a:gd name="connsiteY27" fmla="*/ 941213 h 2365790"/>
                <a:gd name="connsiteX28" fmla="*/ 6040068 w 7686157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275512 w 7663315"/>
                <a:gd name="connsiteY20" fmla="*/ 1285927 h 2365790"/>
                <a:gd name="connsiteX21" fmla="*/ 5346666 w 7663315"/>
                <a:gd name="connsiteY21" fmla="*/ 1172715 h 2365790"/>
                <a:gd name="connsiteX22" fmla="*/ 6278483 w 7663315"/>
                <a:gd name="connsiteY22" fmla="*/ 1059504 h 2365790"/>
                <a:gd name="connsiteX23" fmla="*/ 7306095 w 7663315"/>
                <a:gd name="connsiteY23" fmla="*/ 9114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275512 w 7663315"/>
                <a:gd name="connsiteY20" fmla="*/ 1285927 h 2365790"/>
                <a:gd name="connsiteX21" fmla="*/ 5346666 w 7663315"/>
                <a:gd name="connsiteY21" fmla="*/ 1172715 h 2365790"/>
                <a:gd name="connsiteX22" fmla="*/ 6278483 w 7663315"/>
                <a:gd name="connsiteY22" fmla="*/ 1059504 h 2365790"/>
                <a:gd name="connsiteX23" fmla="*/ 7306095 w 7663315"/>
                <a:gd name="connsiteY23" fmla="*/ 9114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346666 w 7663315"/>
                <a:gd name="connsiteY21" fmla="*/ 1172715 h 2365790"/>
                <a:gd name="connsiteX22" fmla="*/ 6278483 w 7663315"/>
                <a:gd name="connsiteY22" fmla="*/ 1059504 h 2365790"/>
                <a:gd name="connsiteX23" fmla="*/ 7306095 w 7663315"/>
                <a:gd name="connsiteY23" fmla="*/ 9114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306095 w 7663315"/>
                <a:gd name="connsiteY23" fmla="*/ 9114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306095 w 7663315"/>
                <a:gd name="connsiteY23" fmla="*/ 9114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293395 w 7663315"/>
                <a:gd name="connsiteY23" fmla="*/ 8606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325145 w 7663315"/>
                <a:gd name="connsiteY23" fmla="*/ 860658 h 2365790"/>
                <a:gd name="connsiteX24" fmla="*/ 7462849 w 7663315"/>
                <a:gd name="connsiteY24" fmla="*/ 397653 h 2365790"/>
                <a:gd name="connsiteX25" fmla="*/ 720159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325145 w 7663315"/>
                <a:gd name="connsiteY23" fmla="*/ 860658 h 2365790"/>
                <a:gd name="connsiteX24" fmla="*/ 7462849 w 7663315"/>
                <a:gd name="connsiteY24" fmla="*/ 397653 h 2365790"/>
                <a:gd name="connsiteX25" fmla="*/ 710634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325145 w 7663315"/>
                <a:gd name="connsiteY23" fmla="*/ 860658 h 2365790"/>
                <a:gd name="connsiteX24" fmla="*/ 7462849 w 7663315"/>
                <a:gd name="connsiteY24" fmla="*/ 397653 h 2365790"/>
                <a:gd name="connsiteX25" fmla="*/ 710634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45066 w 7663315"/>
                <a:gd name="connsiteY21" fmla="*/ 1147315 h 2365790"/>
                <a:gd name="connsiteX22" fmla="*/ 6278483 w 7663315"/>
                <a:gd name="connsiteY22" fmla="*/ 1059504 h 2365790"/>
                <a:gd name="connsiteX23" fmla="*/ 7325145 w 7663315"/>
                <a:gd name="connsiteY23" fmla="*/ 860658 h 2365790"/>
                <a:gd name="connsiteX24" fmla="*/ 7462849 w 7663315"/>
                <a:gd name="connsiteY24" fmla="*/ 397653 h 2365790"/>
                <a:gd name="connsiteX25" fmla="*/ 710634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  <a:gd name="connsiteX0" fmla="*/ 6017226 w 7663315"/>
                <a:gd name="connsiteY0" fmla="*/ 943753 h 2365790"/>
                <a:gd name="connsiteX1" fmla="*/ 6008518 w 7663315"/>
                <a:gd name="connsiteY1" fmla="*/ 267024 h 2365790"/>
                <a:gd name="connsiteX2" fmla="*/ 6461363 w 7663315"/>
                <a:gd name="connsiteY2" fmla="*/ 49310 h 2365790"/>
                <a:gd name="connsiteX3" fmla="*/ 7344195 w 7663315"/>
                <a:gd name="connsiteY3" fmla="*/ 36791 h 2365790"/>
                <a:gd name="connsiteX4" fmla="*/ 7663146 w 7663315"/>
                <a:gd name="connsiteY4" fmla="*/ 467321 h 2365790"/>
                <a:gd name="connsiteX5" fmla="*/ 7362338 w 7663315"/>
                <a:gd name="connsiteY5" fmla="*/ 1027754 h 2365790"/>
                <a:gd name="connsiteX6" fmla="*/ 6050609 w 7663315"/>
                <a:gd name="connsiteY6" fmla="*/ 1244017 h 2365790"/>
                <a:gd name="connsiteX7" fmla="*/ 5364991 w 7663315"/>
                <a:gd name="connsiteY7" fmla="*/ 1350153 h 2365790"/>
                <a:gd name="connsiteX8" fmla="*/ 4911238 w 7663315"/>
                <a:gd name="connsiteY8" fmla="*/ 1486224 h 2365790"/>
                <a:gd name="connsiteX9" fmla="*/ 4298372 w 7663315"/>
                <a:gd name="connsiteY9" fmla="*/ 1585284 h 2365790"/>
                <a:gd name="connsiteX10" fmla="*/ 3873103 w 7663315"/>
                <a:gd name="connsiteY10" fmla="*/ 1920201 h 2365790"/>
                <a:gd name="connsiteX11" fmla="*/ 3094412 w 7663315"/>
                <a:gd name="connsiteY11" fmla="*/ 2079314 h 2365790"/>
                <a:gd name="connsiteX12" fmla="*/ 2133203 w 7663315"/>
                <a:gd name="connsiteY12" fmla="*/ 2365790 h 2365790"/>
                <a:gd name="connsiteX13" fmla="*/ 931421 w 7663315"/>
                <a:gd name="connsiteY13" fmla="*/ 2026155 h 2365790"/>
                <a:gd name="connsiteX14" fmla="*/ 259772 w 7663315"/>
                <a:gd name="connsiteY14" fmla="*/ 1975537 h 2365790"/>
                <a:gd name="connsiteX15" fmla="*/ 260861 w 7663315"/>
                <a:gd name="connsiteY15" fmla="*/ 1817150 h 2365790"/>
                <a:gd name="connsiteX16" fmla="*/ 958453 w 7663315"/>
                <a:gd name="connsiteY16" fmla="*/ 1890084 h 2365790"/>
                <a:gd name="connsiteX17" fmla="*/ 2150621 w 7663315"/>
                <a:gd name="connsiteY17" fmla="*/ 2209035 h 2365790"/>
                <a:gd name="connsiteX18" fmla="*/ 3256609 w 7663315"/>
                <a:gd name="connsiteY18" fmla="*/ 1782315 h 2365790"/>
                <a:gd name="connsiteX19" fmla="*/ 3735581 w 7663315"/>
                <a:gd name="connsiteY19" fmla="*/ 1686521 h 2365790"/>
                <a:gd name="connsiteX20" fmla="*/ 4313612 w 7663315"/>
                <a:gd name="connsiteY20" fmla="*/ 1311327 h 2365790"/>
                <a:gd name="connsiteX21" fmla="*/ 5238716 w 7663315"/>
                <a:gd name="connsiteY21" fmla="*/ 1172715 h 2365790"/>
                <a:gd name="connsiteX22" fmla="*/ 6278483 w 7663315"/>
                <a:gd name="connsiteY22" fmla="*/ 1059504 h 2365790"/>
                <a:gd name="connsiteX23" fmla="*/ 7325145 w 7663315"/>
                <a:gd name="connsiteY23" fmla="*/ 860658 h 2365790"/>
                <a:gd name="connsiteX24" fmla="*/ 7462849 w 7663315"/>
                <a:gd name="connsiteY24" fmla="*/ 397653 h 2365790"/>
                <a:gd name="connsiteX25" fmla="*/ 7106342 w 7663315"/>
                <a:gd name="connsiteY25" fmla="*/ 162521 h 2365790"/>
                <a:gd name="connsiteX26" fmla="*/ 6200106 w 7663315"/>
                <a:gd name="connsiteY26" fmla="*/ 268657 h 2365790"/>
                <a:gd name="connsiteX27" fmla="*/ 6165272 w 7663315"/>
                <a:gd name="connsiteY27" fmla="*/ 941213 h 2365790"/>
                <a:gd name="connsiteX28" fmla="*/ 6017226 w 7663315"/>
                <a:gd name="connsiteY28" fmla="*/ 943753 h 2365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63315" h="2365790">
                  <a:moveTo>
                    <a:pt x="6017226" y="943753"/>
                  </a:moveTo>
                  <a:cubicBezTo>
                    <a:pt x="6010150" y="825038"/>
                    <a:pt x="5978945" y="422448"/>
                    <a:pt x="6008518" y="267024"/>
                  </a:cubicBezTo>
                  <a:cubicBezTo>
                    <a:pt x="6069841" y="73500"/>
                    <a:pt x="6238750" y="87682"/>
                    <a:pt x="6461363" y="49310"/>
                  </a:cubicBezTo>
                  <a:cubicBezTo>
                    <a:pt x="6683976" y="10938"/>
                    <a:pt x="7143898" y="-32878"/>
                    <a:pt x="7344195" y="36791"/>
                  </a:cubicBezTo>
                  <a:cubicBezTo>
                    <a:pt x="7544492" y="106460"/>
                    <a:pt x="7660122" y="302161"/>
                    <a:pt x="7663146" y="467321"/>
                  </a:cubicBezTo>
                  <a:cubicBezTo>
                    <a:pt x="7666170" y="632481"/>
                    <a:pt x="7631094" y="898305"/>
                    <a:pt x="7362338" y="1027754"/>
                  </a:cubicBezTo>
                  <a:cubicBezTo>
                    <a:pt x="7093582" y="1157203"/>
                    <a:pt x="6383500" y="1190284"/>
                    <a:pt x="6050609" y="1244017"/>
                  </a:cubicBezTo>
                  <a:cubicBezTo>
                    <a:pt x="5717718" y="1297750"/>
                    <a:pt x="5554886" y="1309785"/>
                    <a:pt x="5364991" y="1350153"/>
                  </a:cubicBezTo>
                  <a:cubicBezTo>
                    <a:pt x="5175096" y="1390521"/>
                    <a:pt x="5089008" y="1447036"/>
                    <a:pt x="4911238" y="1486224"/>
                  </a:cubicBezTo>
                  <a:cubicBezTo>
                    <a:pt x="4733468" y="1525413"/>
                    <a:pt x="4471395" y="1512955"/>
                    <a:pt x="4298372" y="1585284"/>
                  </a:cubicBezTo>
                  <a:cubicBezTo>
                    <a:pt x="4125350" y="1657614"/>
                    <a:pt x="4073763" y="1837863"/>
                    <a:pt x="3873103" y="1920201"/>
                  </a:cubicBezTo>
                  <a:cubicBezTo>
                    <a:pt x="3672443" y="2002539"/>
                    <a:pt x="3384395" y="2005049"/>
                    <a:pt x="3094412" y="2079314"/>
                  </a:cubicBezTo>
                  <a:cubicBezTo>
                    <a:pt x="2804429" y="2153579"/>
                    <a:pt x="2493701" y="2260350"/>
                    <a:pt x="2133203" y="2365790"/>
                  </a:cubicBezTo>
                  <a:cubicBezTo>
                    <a:pt x="1779055" y="2280730"/>
                    <a:pt x="1243659" y="2091197"/>
                    <a:pt x="931421" y="2026155"/>
                  </a:cubicBezTo>
                  <a:cubicBezTo>
                    <a:pt x="619183" y="1961113"/>
                    <a:pt x="701732" y="1978621"/>
                    <a:pt x="259772" y="1975537"/>
                  </a:cubicBezTo>
                  <a:cubicBezTo>
                    <a:pt x="-182188" y="1972453"/>
                    <a:pt x="23764" y="1831392"/>
                    <a:pt x="260861" y="1817150"/>
                  </a:cubicBezTo>
                  <a:cubicBezTo>
                    <a:pt x="396358" y="1847358"/>
                    <a:pt x="643493" y="1824770"/>
                    <a:pt x="958453" y="1890084"/>
                  </a:cubicBezTo>
                  <a:cubicBezTo>
                    <a:pt x="1273413" y="1955398"/>
                    <a:pt x="1767595" y="2125397"/>
                    <a:pt x="2150621" y="2209035"/>
                  </a:cubicBezTo>
                  <a:cubicBezTo>
                    <a:pt x="2520947" y="2102174"/>
                    <a:pt x="2992449" y="1869401"/>
                    <a:pt x="3256609" y="1782315"/>
                  </a:cubicBezTo>
                  <a:cubicBezTo>
                    <a:pt x="3520769" y="1695229"/>
                    <a:pt x="3559414" y="1765019"/>
                    <a:pt x="3735581" y="1686521"/>
                  </a:cubicBezTo>
                  <a:cubicBezTo>
                    <a:pt x="3911748" y="1608023"/>
                    <a:pt x="4063090" y="1396961"/>
                    <a:pt x="4313612" y="1311327"/>
                  </a:cubicBezTo>
                  <a:cubicBezTo>
                    <a:pt x="4564134" y="1225693"/>
                    <a:pt x="5238716" y="1172715"/>
                    <a:pt x="5238716" y="1172715"/>
                  </a:cubicBezTo>
                  <a:cubicBezTo>
                    <a:pt x="5551438" y="1181545"/>
                    <a:pt x="5934011" y="1088774"/>
                    <a:pt x="6278483" y="1059504"/>
                  </a:cubicBezTo>
                  <a:cubicBezTo>
                    <a:pt x="6605054" y="1015961"/>
                    <a:pt x="7127751" y="970966"/>
                    <a:pt x="7325145" y="860658"/>
                  </a:cubicBezTo>
                  <a:cubicBezTo>
                    <a:pt x="7522539" y="750350"/>
                    <a:pt x="7499316" y="514009"/>
                    <a:pt x="7462849" y="397653"/>
                  </a:cubicBezTo>
                  <a:cubicBezTo>
                    <a:pt x="7426382" y="281297"/>
                    <a:pt x="7348549" y="152270"/>
                    <a:pt x="7106342" y="162521"/>
                  </a:cubicBezTo>
                  <a:cubicBezTo>
                    <a:pt x="6864135" y="172772"/>
                    <a:pt x="6417276" y="200258"/>
                    <a:pt x="6200106" y="268657"/>
                  </a:cubicBezTo>
                  <a:cubicBezTo>
                    <a:pt x="6141686" y="425956"/>
                    <a:pt x="6162944" y="793772"/>
                    <a:pt x="6165272" y="941213"/>
                  </a:cubicBezTo>
                  <a:cubicBezTo>
                    <a:pt x="6180300" y="1056904"/>
                    <a:pt x="6024302" y="1062468"/>
                    <a:pt x="6017226" y="943753"/>
                  </a:cubicBezTo>
                  <a:close/>
                </a:path>
              </a:pathLst>
            </a:custGeom>
            <a:solidFill>
              <a:schemeClr val="bg2"/>
            </a:solidFill>
            <a:ln w="349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D4A15811-EC1C-4E20-9635-B32364344F3F}"/>
                </a:ext>
              </a:extLst>
            </p:cNvPr>
            <p:cNvSpPr/>
            <p:nvPr/>
          </p:nvSpPr>
          <p:spPr>
            <a:xfrm>
              <a:off x="1073041" y="3117850"/>
              <a:ext cx="7749165" cy="1782705"/>
            </a:xfrm>
            <a:custGeom>
              <a:avLst/>
              <a:gdLst>
                <a:gd name="connsiteX0" fmla="*/ 6065753 w 7770220"/>
                <a:gd name="connsiteY0" fmla="*/ 867171 h 1772493"/>
                <a:gd name="connsiteX1" fmla="*/ 6110203 w 7770220"/>
                <a:gd name="connsiteY1" fmla="*/ 1578371 h 1772493"/>
                <a:gd name="connsiteX2" fmla="*/ 6453103 w 7770220"/>
                <a:gd name="connsiteY2" fmla="*/ 1749821 h 1772493"/>
                <a:gd name="connsiteX3" fmla="*/ 7348453 w 7770220"/>
                <a:gd name="connsiteY3" fmla="*/ 1718071 h 1772493"/>
                <a:gd name="connsiteX4" fmla="*/ 7748503 w 7770220"/>
                <a:gd name="connsiteY4" fmla="*/ 1273571 h 1772493"/>
                <a:gd name="connsiteX5" fmla="*/ 7469103 w 7770220"/>
                <a:gd name="connsiteY5" fmla="*/ 721121 h 1772493"/>
                <a:gd name="connsiteX6" fmla="*/ 5449803 w 7770220"/>
                <a:gd name="connsiteY6" fmla="*/ 632221 h 1772493"/>
                <a:gd name="connsiteX7" fmla="*/ 5157703 w 7770220"/>
                <a:gd name="connsiteY7" fmla="*/ 556021 h 1772493"/>
                <a:gd name="connsiteX8" fmla="*/ 4395703 w 7770220"/>
                <a:gd name="connsiteY8" fmla="*/ 562371 h 1772493"/>
                <a:gd name="connsiteX9" fmla="*/ 3824203 w 7770220"/>
                <a:gd name="connsiteY9" fmla="*/ 213121 h 1772493"/>
                <a:gd name="connsiteX10" fmla="*/ 2998703 w 7770220"/>
                <a:gd name="connsiteY10" fmla="*/ 263921 h 1772493"/>
                <a:gd name="connsiteX11" fmla="*/ 2147803 w 7770220"/>
                <a:gd name="connsiteY11" fmla="*/ 3571 h 1772493"/>
                <a:gd name="connsiteX12" fmla="*/ 954003 w 7770220"/>
                <a:gd name="connsiteY12" fmla="*/ 486171 h 1772493"/>
                <a:gd name="connsiteX13" fmla="*/ 58653 w 7770220"/>
                <a:gd name="connsiteY13" fmla="*/ 594121 h 1772493"/>
                <a:gd name="connsiteX14" fmla="*/ 185653 w 7770220"/>
                <a:gd name="connsiteY14" fmla="*/ 708421 h 1772493"/>
                <a:gd name="connsiteX15" fmla="*/ 992103 w 7770220"/>
                <a:gd name="connsiteY15" fmla="*/ 651271 h 1772493"/>
                <a:gd name="connsiteX16" fmla="*/ 2097003 w 7770220"/>
                <a:gd name="connsiteY16" fmla="*/ 181371 h 1772493"/>
                <a:gd name="connsiteX17" fmla="*/ 3398753 w 7770220"/>
                <a:gd name="connsiteY17" fmla="*/ 524271 h 1772493"/>
                <a:gd name="connsiteX18" fmla="*/ 3792453 w 7770220"/>
                <a:gd name="connsiteY18" fmla="*/ 505221 h 1772493"/>
                <a:gd name="connsiteX19" fmla="*/ 4376653 w 7770220"/>
                <a:gd name="connsiteY19" fmla="*/ 841771 h 1772493"/>
                <a:gd name="connsiteX20" fmla="*/ 5494253 w 7770220"/>
                <a:gd name="connsiteY20" fmla="*/ 816371 h 1772493"/>
                <a:gd name="connsiteX21" fmla="*/ 7259553 w 7770220"/>
                <a:gd name="connsiteY21" fmla="*/ 810021 h 1772493"/>
                <a:gd name="connsiteX22" fmla="*/ 7583403 w 7770220"/>
                <a:gd name="connsiteY22" fmla="*/ 1248171 h 1772493"/>
                <a:gd name="connsiteX23" fmla="*/ 7304003 w 7770220"/>
                <a:gd name="connsiteY23" fmla="*/ 1572021 h 1772493"/>
                <a:gd name="connsiteX24" fmla="*/ 6389603 w 7770220"/>
                <a:gd name="connsiteY24" fmla="*/ 1552971 h 1772493"/>
                <a:gd name="connsiteX25" fmla="*/ 6256253 w 7770220"/>
                <a:gd name="connsiteY25" fmla="*/ 854471 h 1772493"/>
                <a:gd name="connsiteX26" fmla="*/ 6065753 w 7770220"/>
                <a:gd name="connsiteY26" fmla="*/ 867171 h 1772493"/>
                <a:gd name="connsiteX0" fmla="*/ 6065753 w 7770220"/>
                <a:gd name="connsiteY0" fmla="*/ 867171 h 1772493"/>
                <a:gd name="connsiteX1" fmla="*/ 6110203 w 7770220"/>
                <a:gd name="connsiteY1" fmla="*/ 1578371 h 1772493"/>
                <a:gd name="connsiteX2" fmla="*/ 6453103 w 7770220"/>
                <a:gd name="connsiteY2" fmla="*/ 1749821 h 1772493"/>
                <a:gd name="connsiteX3" fmla="*/ 7348453 w 7770220"/>
                <a:gd name="connsiteY3" fmla="*/ 1718071 h 1772493"/>
                <a:gd name="connsiteX4" fmla="*/ 7748503 w 7770220"/>
                <a:gd name="connsiteY4" fmla="*/ 1273571 h 1772493"/>
                <a:gd name="connsiteX5" fmla="*/ 7469103 w 7770220"/>
                <a:gd name="connsiteY5" fmla="*/ 721121 h 1772493"/>
                <a:gd name="connsiteX6" fmla="*/ 5449803 w 7770220"/>
                <a:gd name="connsiteY6" fmla="*/ 632221 h 1772493"/>
                <a:gd name="connsiteX7" fmla="*/ 5157703 w 7770220"/>
                <a:gd name="connsiteY7" fmla="*/ 556021 h 1772493"/>
                <a:gd name="connsiteX8" fmla="*/ 4395703 w 7770220"/>
                <a:gd name="connsiteY8" fmla="*/ 562371 h 1772493"/>
                <a:gd name="connsiteX9" fmla="*/ 3824203 w 7770220"/>
                <a:gd name="connsiteY9" fmla="*/ 213121 h 1772493"/>
                <a:gd name="connsiteX10" fmla="*/ 2998703 w 7770220"/>
                <a:gd name="connsiteY10" fmla="*/ 263921 h 1772493"/>
                <a:gd name="connsiteX11" fmla="*/ 2147803 w 7770220"/>
                <a:gd name="connsiteY11" fmla="*/ 3571 h 1772493"/>
                <a:gd name="connsiteX12" fmla="*/ 954003 w 7770220"/>
                <a:gd name="connsiteY12" fmla="*/ 486171 h 1772493"/>
                <a:gd name="connsiteX13" fmla="*/ 58653 w 7770220"/>
                <a:gd name="connsiteY13" fmla="*/ 594121 h 1772493"/>
                <a:gd name="connsiteX14" fmla="*/ 185653 w 7770220"/>
                <a:gd name="connsiteY14" fmla="*/ 708421 h 1772493"/>
                <a:gd name="connsiteX15" fmla="*/ 992103 w 7770220"/>
                <a:gd name="connsiteY15" fmla="*/ 651271 h 1772493"/>
                <a:gd name="connsiteX16" fmla="*/ 2097003 w 7770220"/>
                <a:gd name="connsiteY16" fmla="*/ 181371 h 1772493"/>
                <a:gd name="connsiteX17" fmla="*/ 3398753 w 7770220"/>
                <a:gd name="connsiteY17" fmla="*/ 524271 h 1772493"/>
                <a:gd name="connsiteX18" fmla="*/ 3792453 w 7770220"/>
                <a:gd name="connsiteY18" fmla="*/ 505221 h 1772493"/>
                <a:gd name="connsiteX19" fmla="*/ 4376653 w 7770220"/>
                <a:gd name="connsiteY19" fmla="*/ 841771 h 1772493"/>
                <a:gd name="connsiteX20" fmla="*/ 5494253 w 7770220"/>
                <a:gd name="connsiteY20" fmla="*/ 816371 h 1772493"/>
                <a:gd name="connsiteX21" fmla="*/ 7259553 w 7770220"/>
                <a:gd name="connsiteY21" fmla="*/ 810021 h 1772493"/>
                <a:gd name="connsiteX22" fmla="*/ 7583403 w 7770220"/>
                <a:gd name="connsiteY22" fmla="*/ 1248171 h 1772493"/>
                <a:gd name="connsiteX23" fmla="*/ 7304003 w 7770220"/>
                <a:gd name="connsiteY23" fmla="*/ 1572021 h 1772493"/>
                <a:gd name="connsiteX24" fmla="*/ 6389603 w 7770220"/>
                <a:gd name="connsiteY24" fmla="*/ 1552971 h 1772493"/>
                <a:gd name="connsiteX25" fmla="*/ 6268953 w 7770220"/>
                <a:gd name="connsiteY25" fmla="*/ 898921 h 1772493"/>
                <a:gd name="connsiteX26" fmla="*/ 6065753 w 7770220"/>
                <a:gd name="connsiteY26" fmla="*/ 867171 h 1772493"/>
                <a:gd name="connsiteX0" fmla="*/ 6065753 w 7770220"/>
                <a:gd name="connsiteY0" fmla="*/ 867171 h 1772493"/>
                <a:gd name="connsiteX1" fmla="*/ 6110203 w 7770220"/>
                <a:gd name="connsiteY1" fmla="*/ 1578371 h 1772493"/>
                <a:gd name="connsiteX2" fmla="*/ 6453103 w 7770220"/>
                <a:gd name="connsiteY2" fmla="*/ 1749821 h 1772493"/>
                <a:gd name="connsiteX3" fmla="*/ 7348453 w 7770220"/>
                <a:gd name="connsiteY3" fmla="*/ 1718071 h 1772493"/>
                <a:gd name="connsiteX4" fmla="*/ 7748503 w 7770220"/>
                <a:gd name="connsiteY4" fmla="*/ 1273571 h 1772493"/>
                <a:gd name="connsiteX5" fmla="*/ 7469103 w 7770220"/>
                <a:gd name="connsiteY5" fmla="*/ 721121 h 1772493"/>
                <a:gd name="connsiteX6" fmla="*/ 5449803 w 7770220"/>
                <a:gd name="connsiteY6" fmla="*/ 632221 h 1772493"/>
                <a:gd name="connsiteX7" fmla="*/ 5157703 w 7770220"/>
                <a:gd name="connsiteY7" fmla="*/ 556021 h 1772493"/>
                <a:gd name="connsiteX8" fmla="*/ 4395703 w 7770220"/>
                <a:gd name="connsiteY8" fmla="*/ 562371 h 1772493"/>
                <a:gd name="connsiteX9" fmla="*/ 3824203 w 7770220"/>
                <a:gd name="connsiteY9" fmla="*/ 213121 h 1772493"/>
                <a:gd name="connsiteX10" fmla="*/ 2998703 w 7770220"/>
                <a:gd name="connsiteY10" fmla="*/ 263921 h 1772493"/>
                <a:gd name="connsiteX11" fmla="*/ 2147803 w 7770220"/>
                <a:gd name="connsiteY11" fmla="*/ 3571 h 1772493"/>
                <a:gd name="connsiteX12" fmla="*/ 954003 w 7770220"/>
                <a:gd name="connsiteY12" fmla="*/ 486171 h 1772493"/>
                <a:gd name="connsiteX13" fmla="*/ 58653 w 7770220"/>
                <a:gd name="connsiteY13" fmla="*/ 594121 h 1772493"/>
                <a:gd name="connsiteX14" fmla="*/ 185653 w 7770220"/>
                <a:gd name="connsiteY14" fmla="*/ 708421 h 1772493"/>
                <a:gd name="connsiteX15" fmla="*/ 992103 w 7770220"/>
                <a:gd name="connsiteY15" fmla="*/ 651271 h 1772493"/>
                <a:gd name="connsiteX16" fmla="*/ 2097003 w 7770220"/>
                <a:gd name="connsiteY16" fmla="*/ 181371 h 1772493"/>
                <a:gd name="connsiteX17" fmla="*/ 3398753 w 7770220"/>
                <a:gd name="connsiteY17" fmla="*/ 524271 h 1772493"/>
                <a:gd name="connsiteX18" fmla="*/ 3792453 w 7770220"/>
                <a:gd name="connsiteY18" fmla="*/ 505221 h 1772493"/>
                <a:gd name="connsiteX19" fmla="*/ 4376653 w 7770220"/>
                <a:gd name="connsiteY19" fmla="*/ 841771 h 1772493"/>
                <a:gd name="connsiteX20" fmla="*/ 5494253 w 7770220"/>
                <a:gd name="connsiteY20" fmla="*/ 816371 h 1772493"/>
                <a:gd name="connsiteX21" fmla="*/ 7259553 w 7770220"/>
                <a:gd name="connsiteY21" fmla="*/ 810021 h 1772493"/>
                <a:gd name="connsiteX22" fmla="*/ 7583403 w 7770220"/>
                <a:gd name="connsiteY22" fmla="*/ 1248171 h 1772493"/>
                <a:gd name="connsiteX23" fmla="*/ 7304003 w 7770220"/>
                <a:gd name="connsiteY23" fmla="*/ 1572021 h 1772493"/>
                <a:gd name="connsiteX24" fmla="*/ 6389603 w 7770220"/>
                <a:gd name="connsiteY24" fmla="*/ 1552971 h 1772493"/>
                <a:gd name="connsiteX25" fmla="*/ 6268953 w 7770220"/>
                <a:gd name="connsiteY25" fmla="*/ 898921 h 1772493"/>
                <a:gd name="connsiteX26" fmla="*/ 6065753 w 7770220"/>
                <a:gd name="connsiteY26" fmla="*/ 867171 h 1772493"/>
                <a:gd name="connsiteX0" fmla="*/ 6091153 w 7770220"/>
                <a:gd name="connsiteY0" fmla="*/ 917971 h 1772493"/>
                <a:gd name="connsiteX1" fmla="*/ 6110203 w 7770220"/>
                <a:gd name="connsiteY1" fmla="*/ 1578371 h 1772493"/>
                <a:gd name="connsiteX2" fmla="*/ 6453103 w 7770220"/>
                <a:gd name="connsiteY2" fmla="*/ 1749821 h 1772493"/>
                <a:gd name="connsiteX3" fmla="*/ 7348453 w 7770220"/>
                <a:gd name="connsiteY3" fmla="*/ 1718071 h 1772493"/>
                <a:gd name="connsiteX4" fmla="*/ 7748503 w 7770220"/>
                <a:gd name="connsiteY4" fmla="*/ 1273571 h 1772493"/>
                <a:gd name="connsiteX5" fmla="*/ 7469103 w 7770220"/>
                <a:gd name="connsiteY5" fmla="*/ 721121 h 1772493"/>
                <a:gd name="connsiteX6" fmla="*/ 5449803 w 7770220"/>
                <a:gd name="connsiteY6" fmla="*/ 632221 h 1772493"/>
                <a:gd name="connsiteX7" fmla="*/ 5157703 w 7770220"/>
                <a:gd name="connsiteY7" fmla="*/ 556021 h 1772493"/>
                <a:gd name="connsiteX8" fmla="*/ 4395703 w 7770220"/>
                <a:gd name="connsiteY8" fmla="*/ 562371 h 1772493"/>
                <a:gd name="connsiteX9" fmla="*/ 3824203 w 7770220"/>
                <a:gd name="connsiteY9" fmla="*/ 213121 h 1772493"/>
                <a:gd name="connsiteX10" fmla="*/ 2998703 w 7770220"/>
                <a:gd name="connsiteY10" fmla="*/ 263921 h 1772493"/>
                <a:gd name="connsiteX11" fmla="*/ 2147803 w 7770220"/>
                <a:gd name="connsiteY11" fmla="*/ 3571 h 1772493"/>
                <a:gd name="connsiteX12" fmla="*/ 954003 w 7770220"/>
                <a:gd name="connsiteY12" fmla="*/ 486171 h 1772493"/>
                <a:gd name="connsiteX13" fmla="*/ 58653 w 7770220"/>
                <a:gd name="connsiteY13" fmla="*/ 594121 h 1772493"/>
                <a:gd name="connsiteX14" fmla="*/ 185653 w 7770220"/>
                <a:gd name="connsiteY14" fmla="*/ 708421 h 1772493"/>
                <a:gd name="connsiteX15" fmla="*/ 992103 w 7770220"/>
                <a:gd name="connsiteY15" fmla="*/ 651271 h 1772493"/>
                <a:gd name="connsiteX16" fmla="*/ 2097003 w 7770220"/>
                <a:gd name="connsiteY16" fmla="*/ 181371 h 1772493"/>
                <a:gd name="connsiteX17" fmla="*/ 3398753 w 7770220"/>
                <a:gd name="connsiteY17" fmla="*/ 524271 h 1772493"/>
                <a:gd name="connsiteX18" fmla="*/ 3792453 w 7770220"/>
                <a:gd name="connsiteY18" fmla="*/ 505221 h 1772493"/>
                <a:gd name="connsiteX19" fmla="*/ 4376653 w 7770220"/>
                <a:gd name="connsiteY19" fmla="*/ 841771 h 1772493"/>
                <a:gd name="connsiteX20" fmla="*/ 5494253 w 7770220"/>
                <a:gd name="connsiteY20" fmla="*/ 816371 h 1772493"/>
                <a:gd name="connsiteX21" fmla="*/ 7259553 w 7770220"/>
                <a:gd name="connsiteY21" fmla="*/ 810021 h 1772493"/>
                <a:gd name="connsiteX22" fmla="*/ 7583403 w 7770220"/>
                <a:gd name="connsiteY22" fmla="*/ 1248171 h 1772493"/>
                <a:gd name="connsiteX23" fmla="*/ 7304003 w 7770220"/>
                <a:gd name="connsiteY23" fmla="*/ 1572021 h 1772493"/>
                <a:gd name="connsiteX24" fmla="*/ 6389603 w 7770220"/>
                <a:gd name="connsiteY24" fmla="*/ 1552971 h 1772493"/>
                <a:gd name="connsiteX25" fmla="*/ 6268953 w 7770220"/>
                <a:gd name="connsiteY25" fmla="*/ 898921 h 1772493"/>
                <a:gd name="connsiteX26" fmla="*/ 6091153 w 7770220"/>
                <a:gd name="connsiteY26" fmla="*/ 917971 h 1772493"/>
                <a:gd name="connsiteX0" fmla="*/ 6091153 w 7770220"/>
                <a:gd name="connsiteY0" fmla="*/ 917971 h 1772493"/>
                <a:gd name="connsiteX1" fmla="*/ 6110203 w 7770220"/>
                <a:gd name="connsiteY1" fmla="*/ 1578371 h 1772493"/>
                <a:gd name="connsiteX2" fmla="*/ 6453103 w 7770220"/>
                <a:gd name="connsiteY2" fmla="*/ 1749821 h 1772493"/>
                <a:gd name="connsiteX3" fmla="*/ 7348453 w 7770220"/>
                <a:gd name="connsiteY3" fmla="*/ 1718071 h 1772493"/>
                <a:gd name="connsiteX4" fmla="*/ 7748503 w 7770220"/>
                <a:gd name="connsiteY4" fmla="*/ 1273571 h 1772493"/>
                <a:gd name="connsiteX5" fmla="*/ 7469103 w 7770220"/>
                <a:gd name="connsiteY5" fmla="*/ 721121 h 1772493"/>
                <a:gd name="connsiteX6" fmla="*/ 5449803 w 7770220"/>
                <a:gd name="connsiteY6" fmla="*/ 632221 h 1772493"/>
                <a:gd name="connsiteX7" fmla="*/ 5157703 w 7770220"/>
                <a:gd name="connsiteY7" fmla="*/ 556021 h 1772493"/>
                <a:gd name="connsiteX8" fmla="*/ 4395703 w 7770220"/>
                <a:gd name="connsiteY8" fmla="*/ 562371 h 1772493"/>
                <a:gd name="connsiteX9" fmla="*/ 3824203 w 7770220"/>
                <a:gd name="connsiteY9" fmla="*/ 213121 h 1772493"/>
                <a:gd name="connsiteX10" fmla="*/ 2998703 w 7770220"/>
                <a:gd name="connsiteY10" fmla="*/ 263921 h 1772493"/>
                <a:gd name="connsiteX11" fmla="*/ 2147803 w 7770220"/>
                <a:gd name="connsiteY11" fmla="*/ 3571 h 1772493"/>
                <a:gd name="connsiteX12" fmla="*/ 954003 w 7770220"/>
                <a:gd name="connsiteY12" fmla="*/ 486171 h 1772493"/>
                <a:gd name="connsiteX13" fmla="*/ 58653 w 7770220"/>
                <a:gd name="connsiteY13" fmla="*/ 594121 h 1772493"/>
                <a:gd name="connsiteX14" fmla="*/ 185653 w 7770220"/>
                <a:gd name="connsiteY14" fmla="*/ 708421 h 1772493"/>
                <a:gd name="connsiteX15" fmla="*/ 992103 w 7770220"/>
                <a:gd name="connsiteY15" fmla="*/ 651271 h 1772493"/>
                <a:gd name="connsiteX16" fmla="*/ 2097003 w 7770220"/>
                <a:gd name="connsiteY16" fmla="*/ 181371 h 1772493"/>
                <a:gd name="connsiteX17" fmla="*/ 3398753 w 7770220"/>
                <a:gd name="connsiteY17" fmla="*/ 524271 h 1772493"/>
                <a:gd name="connsiteX18" fmla="*/ 3792453 w 7770220"/>
                <a:gd name="connsiteY18" fmla="*/ 505221 h 1772493"/>
                <a:gd name="connsiteX19" fmla="*/ 4376653 w 7770220"/>
                <a:gd name="connsiteY19" fmla="*/ 841771 h 1772493"/>
                <a:gd name="connsiteX20" fmla="*/ 5494253 w 7770220"/>
                <a:gd name="connsiteY20" fmla="*/ 816371 h 1772493"/>
                <a:gd name="connsiteX21" fmla="*/ 7259553 w 7770220"/>
                <a:gd name="connsiteY21" fmla="*/ 810021 h 1772493"/>
                <a:gd name="connsiteX22" fmla="*/ 7583403 w 7770220"/>
                <a:gd name="connsiteY22" fmla="*/ 1248171 h 1772493"/>
                <a:gd name="connsiteX23" fmla="*/ 7304003 w 7770220"/>
                <a:gd name="connsiteY23" fmla="*/ 1572021 h 1772493"/>
                <a:gd name="connsiteX24" fmla="*/ 6389603 w 7770220"/>
                <a:gd name="connsiteY24" fmla="*/ 1552971 h 1772493"/>
                <a:gd name="connsiteX25" fmla="*/ 6268953 w 7770220"/>
                <a:gd name="connsiteY25" fmla="*/ 898921 h 1772493"/>
                <a:gd name="connsiteX26" fmla="*/ 6091153 w 7770220"/>
                <a:gd name="connsiteY26" fmla="*/ 917971 h 1772493"/>
                <a:gd name="connsiteX0" fmla="*/ 6091153 w 7770220"/>
                <a:gd name="connsiteY0" fmla="*/ 917971 h 1770062"/>
                <a:gd name="connsiteX1" fmla="*/ 6180053 w 7770220"/>
                <a:gd name="connsiteY1" fmla="*/ 1616471 h 1770062"/>
                <a:gd name="connsiteX2" fmla="*/ 6453103 w 7770220"/>
                <a:gd name="connsiteY2" fmla="*/ 1749821 h 1770062"/>
                <a:gd name="connsiteX3" fmla="*/ 7348453 w 7770220"/>
                <a:gd name="connsiteY3" fmla="*/ 1718071 h 1770062"/>
                <a:gd name="connsiteX4" fmla="*/ 7748503 w 7770220"/>
                <a:gd name="connsiteY4" fmla="*/ 1273571 h 1770062"/>
                <a:gd name="connsiteX5" fmla="*/ 7469103 w 7770220"/>
                <a:gd name="connsiteY5" fmla="*/ 721121 h 1770062"/>
                <a:gd name="connsiteX6" fmla="*/ 5449803 w 7770220"/>
                <a:gd name="connsiteY6" fmla="*/ 632221 h 1770062"/>
                <a:gd name="connsiteX7" fmla="*/ 5157703 w 7770220"/>
                <a:gd name="connsiteY7" fmla="*/ 556021 h 1770062"/>
                <a:gd name="connsiteX8" fmla="*/ 4395703 w 7770220"/>
                <a:gd name="connsiteY8" fmla="*/ 562371 h 1770062"/>
                <a:gd name="connsiteX9" fmla="*/ 3824203 w 7770220"/>
                <a:gd name="connsiteY9" fmla="*/ 213121 h 1770062"/>
                <a:gd name="connsiteX10" fmla="*/ 2998703 w 7770220"/>
                <a:gd name="connsiteY10" fmla="*/ 263921 h 1770062"/>
                <a:gd name="connsiteX11" fmla="*/ 2147803 w 7770220"/>
                <a:gd name="connsiteY11" fmla="*/ 3571 h 1770062"/>
                <a:gd name="connsiteX12" fmla="*/ 954003 w 7770220"/>
                <a:gd name="connsiteY12" fmla="*/ 486171 h 1770062"/>
                <a:gd name="connsiteX13" fmla="*/ 58653 w 7770220"/>
                <a:gd name="connsiteY13" fmla="*/ 594121 h 1770062"/>
                <a:gd name="connsiteX14" fmla="*/ 185653 w 7770220"/>
                <a:gd name="connsiteY14" fmla="*/ 708421 h 1770062"/>
                <a:gd name="connsiteX15" fmla="*/ 992103 w 7770220"/>
                <a:gd name="connsiteY15" fmla="*/ 651271 h 1770062"/>
                <a:gd name="connsiteX16" fmla="*/ 2097003 w 7770220"/>
                <a:gd name="connsiteY16" fmla="*/ 181371 h 1770062"/>
                <a:gd name="connsiteX17" fmla="*/ 3398753 w 7770220"/>
                <a:gd name="connsiteY17" fmla="*/ 524271 h 1770062"/>
                <a:gd name="connsiteX18" fmla="*/ 3792453 w 7770220"/>
                <a:gd name="connsiteY18" fmla="*/ 505221 h 1770062"/>
                <a:gd name="connsiteX19" fmla="*/ 4376653 w 7770220"/>
                <a:gd name="connsiteY19" fmla="*/ 841771 h 1770062"/>
                <a:gd name="connsiteX20" fmla="*/ 5494253 w 7770220"/>
                <a:gd name="connsiteY20" fmla="*/ 816371 h 1770062"/>
                <a:gd name="connsiteX21" fmla="*/ 7259553 w 7770220"/>
                <a:gd name="connsiteY21" fmla="*/ 810021 h 1770062"/>
                <a:gd name="connsiteX22" fmla="*/ 7583403 w 7770220"/>
                <a:gd name="connsiteY22" fmla="*/ 1248171 h 1770062"/>
                <a:gd name="connsiteX23" fmla="*/ 7304003 w 7770220"/>
                <a:gd name="connsiteY23" fmla="*/ 1572021 h 1770062"/>
                <a:gd name="connsiteX24" fmla="*/ 6389603 w 7770220"/>
                <a:gd name="connsiteY24" fmla="*/ 1552971 h 1770062"/>
                <a:gd name="connsiteX25" fmla="*/ 6268953 w 7770220"/>
                <a:gd name="connsiteY25" fmla="*/ 898921 h 1770062"/>
                <a:gd name="connsiteX26" fmla="*/ 6091153 w 7770220"/>
                <a:gd name="connsiteY26" fmla="*/ 917971 h 1770062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89603 w 7770220"/>
                <a:gd name="connsiteY24" fmla="*/ 155297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89603 w 7770220"/>
                <a:gd name="connsiteY24" fmla="*/ 155297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70553 w 7770220"/>
                <a:gd name="connsiteY24" fmla="*/ 155932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70553 w 7770220"/>
                <a:gd name="connsiteY24" fmla="*/ 155932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26103 w 7770220"/>
                <a:gd name="connsiteY24" fmla="*/ 155932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26103 w 7770220"/>
                <a:gd name="connsiteY24" fmla="*/ 155932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71675"/>
                <a:gd name="connsiteX1" fmla="*/ 6129253 w 7770220"/>
                <a:gd name="connsiteY1" fmla="*/ 1591071 h 1771675"/>
                <a:gd name="connsiteX2" fmla="*/ 6453103 w 7770220"/>
                <a:gd name="connsiteY2" fmla="*/ 1749821 h 1771675"/>
                <a:gd name="connsiteX3" fmla="*/ 7348453 w 7770220"/>
                <a:gd name="connsiteY3" fmla="*/ 1718071 h 1771675"/>
                <a:gd name="connsiteX4" fmla="*/ 7748503 w 7770220"/>
                <a:gd name="connsiteY4" fmla="*/ 1273571 h 1771675"/>
                <a:gd name="connsiteX5" fmla="*/ 7469103 w 7770220"/>
                <a:gd name="connsiteY5" fmla="*/ 721121 h 1771675"/>
                <a:gd name="connsiteX6" fmla="*/ 5449803 w 7770220"/>
                <a:gd name="connsiteY6" fmla="*/ 632221 h 1771675"/>
                <a:gd name="connsiteX7" fmla="*/ 5157703 w 7770220"/>
                <a:gd name="connsiteY7" fmla="*/ 556021 h 1771675"/>
                <a:gd name="connsiteX8" fmla="*/ 4395703 w 7770220"/>
                <a:gd name="connsiteY8" fmla="*/ 562371 h 1771675"/>
                <a:gd name="connsiteX9" fmla="*/ 3824203 w 7770220"/>
                <a:gd name="connsiteY9" fmla="*/ 213121 h 1771675"/>
                <a:gd name="connsiteX10" fmla="*/ 2998703 w 7770220"/>
                <a:gd name="connsiteY10" fmla="*/ 263921 h 1771675"/>
                <a:gd name="connsiteX11" fmla="*/ 2147803 w 7770220"/>
                <a:gd name="connsiteY11" fmla="*/ 3571 h 1771675"/>
                <a:gd name="connsiteX12" fmla="*/ 954003 w 7770220"/>
                <a:gd name="connsiteY12" fmla="*/ 486171 h 1771675"/>
                <a:gd name="connsiteX13" fmla="*/ 58653 w 7770220"/>
                <a:gd name="connsiteY13" fmla="*/ 594121 h 1771675"/>
                <a:gd name="connsiteX14" fmla="*/ 185653 w 7770220"/>
                <a:gd name="connsiteY14" fmla="*/ 708421 h 1771675"/>
                <a:gd name="connsiteX15" fmla="*/ 992103 w 7770220"/>
                <a:gd name="connsiteY15" fmla="*/ 651271 h 1771675"/>
                <a:gd name="connsiteX16" fmla="*/ 2097003 w 7770220"/>
                <a:gd name="connsiteY16" fmla="*/ 181371 h 1771675"/>
                <a:gd name="connsiteX17" fmla="*/ 3398753 w 7770220"/>
                <a:gd name="connsiteY17" fmla="*/ 524271 h 1771675"/>
                <a:gd name="connsiteX18" fmla="*/ 3792453 w 7770220"/>
                <a:gd name="connsiteY18" fmla="*/ 505221 h 1771675"/>
                <a:gd name="connsiteX19" fmla="*/ 4376653 w 7770220"/>
                <a:gd name="connsiteY19" fmla="*/ 841771 h 1771675"/>
                <a:gd name="connsiteX20" fmla="*/ 5494253 w 7770220"/>
                <a:gd name="connsiteY20" fmla="*/ 816371 h 1771675"/>
                <a:gd name="connsiteX21" fmla="*/ 7259553 w 7770220"/>
                <a:gd name="connsiteY21" fmla="*/ 810021 h 1771675"/>
                <a:gd name="connsiteX22" fmla="*/ 7583403 w 7770220"/>
                <a:gd name="connsiteY22" fmla="*/ 1248171 h 1771675"/>
                <a:gd name="connsiteX23" fmla="*/ 7304003 w 7770220"/>
                <a:gd name="connsiteY23" fmla="*/ 1572021 h 1771675"/>
                <a:gd name="connsiteX24" fmla="*/ 6326103 w 7770220"/>
                <a:gd name="connsiteY24" fmla="*/ 1559321 h 1771675"/>
                <a:gd name="connsiteX25" fmla="*/ 6268953 w 7770220"/>
                <a:gd name="connsiteY25" fmla="*/ 898921 h 1771675"/>
                <a:gd name="connsiteX26" fmla="*/ 6091153 w 7770220"/>
                <a:gd name="connsiteY26" fmla="*/ 917971 h 1771675"/>
                <a:gd name="connsiteX0" fmla="*/ 6091153 w 7770220"/>
                <a:gd name="connsiteY0" fmla="*/ 917971 h 1788503"/>
                <a:gd name="connsiteX1" fmla="*/ 6129253 w 7770220"/>
                <a:gd name="connsiteY1" fmla="*/ 1591071 h 1788503"/>
                <a:gd name="connsiteX2" fmla="*/ 6459453 w 7770220"/>
                <a:gd name="connsiteY2" fmla="*/ 1775221 h 1788503"/>
                <a:gd name="connsiteX3" fmla="*/ 7348453 w 7770220"/>
                <a:gd name="connsiteY3" fmla="*/ 1718071 h 1788503"/>
                <a:gd name="connsiteX4" fmla="*/ 7748503 w 7770220"/>
                <a:gd name="connsiteY4" fmla="*/ 1273571 h 1788503"/>
                <a:gd name="connsiteX5" fmla="*/ 7469103 w 7770220"/>
                <a:gd name="connsiteY5" fmla="*/ 721121 h 1788503"/>
                <a:gd name="connsiteX6" fmla="*/ 5449803 w 7770220"/>
                <a:gd name="connsiteY6" fmla="*/ 632221 h 1788503"/>
                <a:gd name="connsiteX7" fmla="*/ 5157703 w 7770220"/>
                <a:gd name="connsiteY7" fmla="*/ 556021 h 1788503"/>
                <a:gd name="connsiteX8" fmla="*/ 4395703 w 7770220"/>
                <a:gd name="connsiteY8" fmla="*/ 562371 h 1788503"/>
                <a:gd name="connsiteX9" fmla="*/ 3824203 w 7770220"/>
                <a:gd name="connsiteY9" fmla="*/ 213121 h 1788503"/>
                <a:gd name="connsiteX10" fmla="*/ 2998703 w 7770220"/>
                <a:gd name="connsiteY10" fmla="*/ 263921 h 1788503"/>
                <a:gd name="connsiteX11" fmla="*/ 2147803 w 7770220"/>
                <a:gd name="connsiteY11" fmla="*/ 3571 h 1788503"/>
                <a:gd name="connsiteX12" fmla="*/ 954003 w 7770220"/>
                <a:gd name="connsiteY12" fmla="*/ 486171 h 1788503"/>
                <a:gd name="connsiteX13" fmla="*/ 58653 w 7770220"/>
                <a:gd name="connsiteY13" fmla="*/ 594121 h 1788503"/>
                <a:gd name="connsiteX14" fmla="*/ 185653 w 7770220"/>
                <a:gd name="connsiteY14" fmla="*/ 708421 h 1788503"/>
                <a:gd name="connsiteX15" fmla="*/ 992103 w 7770220"/>
                <a:gd name="connsiteY15" fmla="*/ 651271 h 1788503"/>
                <a:gd name="connsiteX16" fmla="*/ 2097003 w 7770220"/>
                <a:gd name="connsiteY16" fmla="*/ 181371 h 1788503"/>
                <a:gd name="connsiteX17" fmla="*/ 3398753 w 7770220"/>
                <a:gd name="connsiteY17" fmla="*/ 524271 h 1788503"/>
                <a:gd name="connsiteX18" fmla="*/ 3792453 w 7770220"/>
                <a:gd name="connsiteY18" fmla="*/ 505221 h 1788503"/>
                <a:gd name="connsiteX19" fmla="*/ 4376653 w 7770220"/>
                <a:gd name="connsiteY19" fmla="*/ 841771 h 1788503"/>
                <a:gd name="connsiteX20" fmla="*/ 5494253 w 7770220"/>
                <a:gd name="connsiteY20" fmla="*/ 816371 h 1788503"/>
                <a:gd name="connsiteX21" fmla="*/ 7259553 w 7770220"/>
                <a:gd name="connsiteY21" fmla="*/ 810021 h 1788503"/>
                <a:gd name="connsiteX22" fmla="*/ 7583403 w 7770220"/>
                <a:gd name="connsiteY22" fmla="*/ 1248171 h 1788503"/>
                <a:gd name="connsiteX23" fmla="*/ 7304003 w 7770220"/>
                <a:gd name="connsiteY23" fmla="*/ 1572021 h 1788503"/>
                <a:gd name="connsiteX24" fmla="*/ 6326103 w 7770220"/>
                <a:gd name="connsiteY24" fmla="*/ 1559321 h 1788503"/>
                <a:gd name="connsiteX25" fmla="*/ 6268953 w 7770220"/>
                <a:gd name="connsiteY25" fmla="*/ 898921 h 1788503"/>
                <a:gd name="connsiteX26" fmla="*/ 6091153 w 7770220"/>
                <a:gd name="connsiteY26" fmla="*/ 917971 h 1788503"/>
                <a:gd name="connsiteX0" fmla="*/ 6091153 w 7770220"/>
                <a:gd name="connsiteY0" fmla="*/ 917971 h 1788503"/>
                <a:gd name="connsiteX1" fmla="*/ 6129253 w 7770220"/>
                <a:gd name="connsiteY1" fmla="*/ 1591071 h 1788503"/>
                <a:gd name="connsiteX2" fmla="*/ 6459453 w 7770220"/>
                <a:gd name="connsiteY2" fmla="*/ 1775221 h 1788503"/>
                <a:gd name="connsiteX3" fmla="*/ 7348453 w 7770220"/>
                <a:gd name="connsiteY3" fmla="*/ 1718071 h 1788503"/>
                <a:gd name="connsiteX4" fmla="*/ 7748503 w 7770220"/>
                <a:gd name="connsiteY4" fmla="*/ 1273571 h 1788503"/>
                <a:gd name="connsiteX5" fmla="*/ 7469103 w 7770220"/>
                <a:gd name="connsiteY5" fmla="*/ 721121 h 1788503"/>
                <a:gd name="connsiteX6" fmla="*/ 5449803 w 7770220"/>
                <a:gd name="connsiteY6" fmla="*/ 632221 h 1788503"/>
                <a:gd name="connsiteX7" fmla="*/ 5157703 w 7770220"/>
                <a:gd name="connsiteY7" fmla="*/ 556021 h 1788503"/>
                <a:gd name="connsiteX8" fmla="*/ 4395703 w 7770220"/>
                <a:gd name="connsiteY8" fmla="*/ 562371 h 1788503"/>
                <a:gd name="connsiteX9" fmla="*/ 3824203 w 7770220"/>
                <a:gd name="connsiteY9" fmla="*/ 213121 h 1788503"/>
                <a:gd name="connsiteX10" fmla="*/ 2998703 w 7770220"/>
                <a:gd name="connsiteY10" fmla="*/ 263921 h 1788503"/>
                <a:gd name="connsiteX11" fmla="*/ 2147803 w 7770220"/>
                <a:gd name="connsiteY11" fmla="*/ 3571 h 1788503"/>
                <a:gd name="connsiteX12" fmla="*/ 954003 w 7770220"/>
                <a:gd name="connsiteY12" fmla="*/ 486171 h 1788503"/>
                <a:gd name="connsiteX13" fmla="*/ 58653 w 7770220"/>
                <a:gd name="connsiteY13" fmla="*/ 594121 h 1788503"/>
                <a:gd name="connsiteX14" fmla="*/ 185653 w 7770220"/>
                <a:gd name="connsiteY14" fmla="*/ 708421 h 1788503"/>
                <a:gd name="connsiteX15" fmla="*/ 992103 w 7770220"/>
                <a:gd name="connsiteY15" fmla="*/ 651271 h 1788503"/>
                <a:gd name="connsiteX16" fmla="*/ 2097003 w 7770220"/>
                <a:gd name="connsiteY16" fmla="*/ 181371 h 1788503"/>
                <a:gd name="connsiteX17" fmla="*/ 3398753 w 7770220"/>
                <a:gd name="connsiteY17" fmla="*/ 524271 h 1788503"/>
                <a:gd name="connsiteX18" fmla="*/ 3792453 w 7770220"/>
                <a:gd name="connsiteY18" fmla="*/ 505221 h 1788503"/>
                <a:gd name="connsiteX19" fmla="*/ 4376653 w 7770220"/>
                <a:gd name="connsiteY19" fmla="*/ 841771 h 1788503"/>
                <a:gd name="connsiteX20" fmla="*/ 5494253 w 7770220"/>
                <a:gd name="connsiteY20" fmla="*/ 816371 h 1788503"/>
                <a:gd name="connsiteX21" fmla="*/ 7259553 w 7770220"/>
                <a:gd name="connsiteY21" fmla="*/ 810021 h 1788503"/>
                <a:gd name="connsiteX22" fmla="*/ 7583403 w 7770220"/>
                <a:gd name="connsiteY22" fmla="*/ 1248171 h 1788503"/>
                <a:gd name="connsiteX23" fmla="*/ 7304003 w 7770220"/>
                <a:gd name="connsiteY23" fmla="*/ 1572021 h 1788503"/>
                <a:gd name="connsiteX24" fmla="*/ 6326103 w 7770220"/>
                <a:gd name="connsiteY24" fmla="*/ 1559321 h 1788503"/>
                <a:gd name="connsiteX25" fmla="*/ 6268953 w 7770220"/>
                <a:gd name="connsiteY25" fmla="*/ 898921 h 1788503"/>
                <a:gd name="connsiteX26" fmla="*/ 6091153 w 7770220"/>
                <a:gd name="connsiteY26" fmla="*/ 917971 h 1788503"/>
                <a:gd name="connsiteX0" fmla="*/ 6091153 w 7770220"/>
                <a:gd name="connsiteY0" fmla="*/ 917971 h 1788503"/>
                <a:gd name="connsiteX1" fmla="*/ 6129253 w 7770220"/>
                <a:gd name="connsiteY1" fmla="*/ 1591071 h 1788503"/>
                <a:gd name="connsiteX2" fmla="*/ 6459453 w 7770220"/>
                <a:gd name="connsiteY2" fmla="*/ 1775221 h 1788503"/>
                <a:gd name="connsiteX3" fmla="*/ 7348453 w 7770220"/>
                <a:gd name="connsiteY3" fmla="*/ 1718071 h 1788503"/>
                <a:gd name="connsiteX4" fmla="*/ 7748503 w 7770220"/>
                <a:gd name="connsiteY4" fmla="*/ 1273571 h 1788503"/>
                <a:gd name="connsiteX5" fmla="*/ 7469103 w 7770220"/>
                <a:gd name="connsiteY5" fmla="*/ 721121 h 1788503"/>
                <a:gd name="connsiteX6" fmla="*/ 5449803 w 7770220"/>
                <a:gd name="connsiteY6" fmla="*/ 632221 h 1788503"/>
                <a:gd name="connsiteX7" fmla="*/ 5157703 w 7770220"/>
                <a:gd name="connsiteY7" fmla="*/ 556021 h 1788503"/>
                <a:gd name="connsiteX8" fmla="*/ 4395703 w 7770220"/>
                <a:gd name="connsiteY8" fmla="*/ 562371 h 1788503"/>
                <a:gd name="connsiteX9" fmla="*/ 3824203 w 7770220"/>
                <a:gd name="connsiteY9" fmla="*/ 213121 h 1788503"/>
                <a:gd name="connsiteX10" fmla="*/ 2998703 w 7770220"/>
                <a:gd name="connsiteY10" fmla="*/ 263921 h 1788503"/>
                <a:gd name="connsiteX11" fmla="*/ 2147803 w 7770220"/>
                <a:gd name="connsiteY11" fmla="*/ 3571 h 1788503"/>
                <a:gd name="connsiteX12" fmla="*/ 954003 w 7770220"/>
                <a:gd name="connsiteY12" fmla="*/ 486171 h 1788503"/>
                <a:gd name="connsiteX13" fmla="*/ 58653 w 7770220"/>
                <a:gd name="connsiteY13" fmla="*/ 594121 h 1788503"/>
                <a:gd name="connsiteX14" fmla="*/ 185653 w 7770220"/>
                <a:gd name="connsiteY14" fmla="*/ 708421 h 1788503"/>
                <a:gd name="connsiteX15" fmla="*/ 992103 w 7770220"/>
                <a:gd name="connsiteY15" fmla="*/ 651271 h 1788503"/>
                <a:gd name="connsiteX16" fmla="*/ 2097003 w 7770220"/>
                <a:gd name="connsiteY16" fmla="*/ 181371 h 1788503"/>
                <a:gd name="connsiteX17" fmla="*/ 3398753 w 7770220"/>
                <a:gd name="connsiteY17" fmla="*/ 524271 h 1788503"/>
                <a:gd name="connsiteX18" fmla="*/ 3792453 w 7770220"/>
                <a:gd name="connsiteY18" fmla="*/ 505221 h 1788503"/>
                <a:gd name="connsiteX19" fmla="*/ 4376653 w 7770220"/>
                <a:gd name="connsiteY19" fmla="*/ 841771 h 1788503"/>
                <a:gd name="connsiteX20" fmla="*/ 5494253 w 7770220"/>
                <a:gd name="connsiteY20" fmla="*/ 816371 h 1788503"/>
                <a:gd name="connsiteX21" fmla="*/ 7259553 w 7770220"/>
                <a:gd name="connsiteY21" fmla="*/ 810021 h 1788503"/>
                <a:gd name="connsiteX22" fmla="*/ 7583403 w 7770220"/>
                <a:gd name="connsiteY22" fmla="*/ 1248171 h 1788503"/>
                <a:gd name="connsiteX23" fmla="*/ 7304003 w 7770220"/>
                <a:gd name="connsiteY23" fmla="*/ 1572021 h 1788503"/>
                <a:gd name="connsiteX24" fmla="*/ 6326103 w 7770220"/>
                <a:gd name="connsiteY24" fmla="*/ 1559321 h 1788503"/>
                <a:gd name="connsiteX25" fmla="*/ 6268953 w 7770220"/>
                <a:gd name="connsiteY25" fmla="*/ 898921 h 1788503"/>
                <a:gd name="connsiteX26" fmla="*/ 6091153 w 7770220"/>
                <a:gd name="connsiteY26" fmla="*/ 917971 h 1788503"/>
                <a:gd name="connsiteX0" fmla="*/ 6091153 w 7770220"/>
                <a:gd name="connsiteY0" fmla="*/ 917971 h 1788503"/>
                <a:gd name="connsiteX1" fmla="*/ 6129253 w 7770220"/>
                <a:gd name="connsiteY1" fmla="*/ 1591071 h 1788503"/>
                <a:gd name="connsiteX2" fmla="*/ 6459453 w 7770220"/>
                <a:gd name="connsiteY2" fmla="*/ 1775221 h 1788503"/>
                <a:gd name="connsiteX3" fmla="*/ 7348453 w 7770220"/>
                <a:gd name="connsiteY3" fmla="*/ 1718071 h 1788503"/>
                <a:gd name="connsiteX4" fmla="*/ 7748503 w 7770220"/>
                <a:gd name="connsiteY4" fmla="*/ 1273571 h 1788503"/>
                <a:gd name="connsiteX5" fmla="*/ 7469103 w 7770220"/>
                <a:gd name="connsiteY5" fmla="*/ 721121 h 1788503"/>
                <a:gd name="connsiteX6" fmla="*/ 5449803 w 7770220"/>
                <a:gd name="connsiteY6" fmla="*/ 632221 h 1788503"/>
                <a:gd name="connsiteX7" fmla="*/ 5157703 w 7770220"/>
                <a:gd name="connsiteY7" fmla="*/ 556021 h 1788503"/>
                <a:gd name="connsiteX8" fmla="*/ 4395703 w 7770220"/>
                <a:gd name="connsiteY8" fmla="*/ 562371 h 1788503"/>
                <a:gd name="connsiteX9" fmla="*/ 3824203 w 7770220"/>
                <a:gd name="connsiteY9" fmla="*/ 213121 h 1788503"/>
                <a:gd name="connsiteX10" fmla="*/ 2998703 w 7770220"/>
                <a:gd name="connsiteY10" fmla="*/ 263921 h 1788503"/>
                <a:gd name="connsiteX11" fmla="*/ 2147803 w 7770220"/>
                <a:gd name="connsiteY11" fmla="*/ 3571 h 1788503"/>
                <a:gd name="connsiteX12" fmla="*/ 954003 w 7770220"/>
                <a:gd name="connsiteY12" fmla="*/ 486171 h 1788503"/>
                <a:gd name="connsiteX13" fmla="*/ 58653 w 7770220"/>
                <a:gd name="connsiteY13" fmla="*/ 594121 h 1788503"/>
                <a:gd name="connsiteX14" fmla="*/ 185653 w 7770220"/>
                <a:gd name="connsiteY14" fmla="*/ 708421 h 1788503"/>
                <a:gd name="connsiteX15" fmla="*/ 992103 w 7770220"/>
                <a:gd name="connsiteY15" fmla="*/ 651271 h 1788503"/>
                <a:gd name="connsiteX16" fmla="*/ 2097003 w 7770220"/>
                <a:gd name="connsiteY16" fmla="*/ 181371 h 1788503"/>
                <a:gd name="connsiteX17" fmla="*/ 3398753 w 7770220"/>
                <a:gd name="connsiteY17" fmla="*/ 524271 h 1788503"/>
                <a:gd name="connsiteX18" fmla="*/ 3792453 w 7770220"/>
                <a:gd name="connsiteY18" fmla="*/ 505221 h 1788503"/>
                <a:gd name="connsiteX19" fmla="*/ 4376653 w 7770220"/>
                <a:gd name="connsiteY19" fmla="*/ 841771 h 1788503"/>
                <a:gd name="connsiteX20" fmla="*/ 5494253 w 7770220"/>
                <a:gd name="connsiteY20" fmla="*/ 816371 h 1788503"/>
                <a:gd name="connsiteX21" fmla="*/ 7259553 w 7770220"/>
                <a:gd name="connsiteY21" fmla="*/ 810021 h 1788503"/>
                <a:gd name="connsiteX22" fmla="*/ 7583403 w 7770220"/>
                <a:gd name="connsiteY22" fmla="*/ 1248171 h 1788503"/>
                <a:gd name="connsiteX23" fmla="*/ 7284953 w 7770220"/>
                <a:gd name="connsiteY23" fmla="*/ 1540271 h 1788503"/>
                <a:gd name="connsiteX24" fmla="*/ 6326103 w 7770220"/>
                <a:gd name="connsiteY24" fmla="*/ 1559321 h 1788503"/>
                <a:gd name="connsiteX25" fmla="*/ 6268953 w 7770220"/>
                <a:gd name="connsiteY25" fmla="*/ 898921 h 1788503"/>
                <a:gd name="connsiteX26" fmla="*/ 6091153 w 7770220"/>
                <a:gd name="connsiteY26" fmla="*/ 917971 h 1788503"/>
                <a:gd name="connsiteX0" fmla="*/ 6091153 w 7768342"/>
                <a:gd name="connsiteY0" fmla="*/ 917971 h 1786276"/>
                <a:gd name="connsiteX1" fmla="*/ 6129253 w 7768342"/>
                <a:gd name="connsiteY1" fmla="*/ 1591071 h 1786276"/>
                <a:gd name="connsiteX2" fmla="*/ 6459453 w 7768342"/>
                <a:gd name="connsiteY2" fmla="*/ 1775221 h 1786276"/>
                <a:gd name="connsiteX3" fmla="*/ 7373853 w 7768342"/>
                <a:gd name="connsiteY3" fmla="*/ 1711721 h 1786276"/>
                <a:gd name="connsiteX4" fmla="*/ 7748503 w 7768342"/>
                <a:gd name="connsiteY4" fmla="*/ 1273571 h 1786276"/>
                <a:gd name="connsiteX5" fmla="*/ 7469103 w 7768342"/>
                <a:gd name="connsiteY5" fmla="*/ 721121 h 1786276"/>
                <a:gd name="connsiteX6" fmla="*/ 5449803 w 7768342"/>
                <a:gd name="connsiteY6" fmla="*/ 632221 h 1786276"/>
                <a:gd name="connsiteX7" fmla="*/ 5157703 w 7768342"/>
                <a:gd name="connsiteY7" fmla="*/ 556021 h 1786276"/>
                <a:gd name="connsiteX8" fmla="*/ 4395703 w 7768342"/>
                <a:gd name="connsiteY8" fmla="*/ 562371 h 1786276"/>
                <a:gd name="connsiteX9" fmla="*/ 3824203 w 7768342"/>
                <a:gd name="connsiteY9" fmla="*/ 213121 h 1786276"/>
                <a:gd name="connsiteX10" fmla="*/ 2998703 w 7768342"/>
                <a:gd name="connsiteY10" fmla="*/ 263921 h 1786276"/>
                <a:gd name="connsiteX11" fmla="*/ 2147803 w 7768342"/>
                <a:gd name="connsiteY11" fmla="*/ 3571 h 1786276"/>
                <a:gd name="connsiteX12" fmla="*/ 954003 w 7768342"/>
                <a:gd name="connsiteY12" fmla="*/ 486171 h 1786276"/>
                <a:gd name="connsiteX13" fmla="*/ 58653 w 7768342"/>
                <a:gd name="connsiteY13" fmla="*/ 594121 h 1786276"/>
                <a:gd name="connsiteX14" fmla="*/ 185653 w 7768342"/>
                <a:gd name="connsiteY14" fmla="*/ 708421 h 1786276"/>
                <a:gd name="connsiteX15" fmla="*/ 992103 w 7768342"/>
                <a:gd name="connsiteY15" fmla="*/ 651271 h 1786276"/>
                <a:gd name="connsiteX16" fmla="*/ 2097003 w 7768342"/>
                <a:gd name="connsiteY16" fmla="*/ 181371 h 1786276"/>
                <a:gd name="connsiteX17" fmla="*/ 3398753 w 7768342"/>
                <a:gd name="connsiteY17" fmla="*/ 524271 h 1786276"/>
                <a:gd name="connsiteX18" fmla="*/ 3792453 w 7768342"/>
                <a:gd name="connsiteY18" fmla="*/ 505221 h 1786276"/>
                <a:gd name="connsiteX19" fmla="*/ 4376653 w 7768342"/>
                <a:gd name="connsiteY19" fmla="*/ 841771 h 1786276"/>
                <a:gd name="connsiteX20" fmla="*/ 5494253 w 7768342"/>
                <a:gd name="connsiteY20" fmla="*/ 816371 h 1786276"/>
                <a:gd name="connsiteX21" fmla="*/ 7259553 w 7768342"/>
                <a:gd name="connsiteY21" fmla="*/ 810021 h 1786276"/>
                <a:gd name="connsiteX22" fmla="*/ 7583403 w 7768342"/>
                <a:gd name="connsiteY22" fmla="*/ 1248171 h 1786276"/>
                <a:gd name="connsiteX23" fmla="*/ 7284953 w 7768342"/>
                <a:gd name="connsiteY23" fmla="*/ 1540271 h 1786276"/>
                <a:gd name="connsiteX24" fmla="*/ 6326103 w 7768342"/>
                <a:gd name="connsiteY24" fmla="*/ 1559321 h 1786276"/>
                <a:gd name="connsiteX25" fmla="*/ 6268953 w 7768342"/>
                <a:gd name="connsiteY25" fmla="*/ 898921 h 1786276"/>
                <a:gd name="connsiteX26" fmla="*/ 6091153 w 7768342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94253 w 7748548"/>
                <a:gd name="connsiteY20" fmla="*/ 8163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8462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8462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8462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398753 w 7748548"/>
                <a:gd name="connsiteY17" fmla="*/ 5242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259053 w 7748548"/>
                <a:gd name="connsiteY17" fmla="*/ 4861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259053 w 7748548"/>
                <a:gd name="connsiteY17" fmla="*/ 4861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6091153 w 7748548"/>
                <a:gd name="connsiteY0" fmla="*/ 917971 h 1786276"/>
                <a:gd name="connsiteX1" fmla="*/ 6129253 w 7748548"/>
                <a:gd name="connsiteY1" fmla="*/ 1591071 h 1786276"/>
                <a:gd name="connsiteX2" fmla="*/ 6459453 w 7748548"/>
                <a:gd name="connsiteY2" fmla="*/ 1775221 h 1786276"/>
                <a:gd name="connsiteX3" fmla="*/ 7373853 w 7748548"/>
                <a:gd name="connsiteY3" fmla="*/ 1711721 h 1786276"/>
                <a:gd name="connsiteX4" fmla="*/ 7748503 w 7748548"/>
                <a:gd name="connsiteY4" fmla="*/ 1273571 h 1786276"/>
                <a:gd name="connsiteX5" fmla="*/ 7354803 w 7748548"/>
                <a:gd name="connsiteY5" fmla="*/ 676671 h 1786276"/>
                <a:gd name="connsiteX6" fmla="*/ 5449803 w 7748548"/>
                <a:gd name="connsiteY6" fmla="*/ 632221 h 1786276"/>
                <a:gd name="connsiteX7" fmla="*/ 5157703 w 7748548"/>
                <a:gd name="connsiteY7" fmla="*/ 556021 h 1786276"/>
                <a:gd name="connsiteX8" fmla="*/ 4395703 w 7748548"/>
                <a:gd name="connsiteY8" fmla="*/ 562371 h 1786276"/>
                <a:gd name="connsiteX9" fmla="*/ 3824203 w 7748548"/>
                <a:gd name="connsiteY9" fmla="*/ 213121 h 1786276"/>
                <a:gd name="connsiteX10" fmla="*/ 2998703 w 7748548"/>
                <a:gd name="connsiteY10" fmla="*/ 263921 h 1786276"/>
                <a:gd name="connsiteX11" fmla="*/ 2147803 w 7748548"/>
                <a:gd name="connsiteY11" fmla="*/ 3571 h 1786276"/>
                <a:gd name="connsiteX12" fmla="*/ 954003 w 7748548"/>
                <a:gd name="connsiteY12" fmla="*/ 486171 h 1786276"/>
                <a:gd name="connsiteX13" fmla="*/ 58653 w 7748548"/>
                <a:gd name="connsiteY13" fmla="*/ 594121 h 1786276"/>
                <a:gd name="connsiteX14" fmla="*/ 185653 w 7748548"/>
                <a:gd name="connsiteY14" fmla="*/ 708421 h 1786276"/>
                <a:gd name="connsiteX15" fmla="*/ 992103 w 7748548"/>
                <a:gd name="connsiteY15" fmla="*/ 651271 h 1786276"/>
                <a:gd name="connsiteX16" fmla="*/ 2097003 w 7748548"/>
                <a:gd name="connsiteY16" fmla="*/ 181371 h 1786276"/>
                <a:gd name="connsiteX17" fmla="*/ 3259053 w 7748548"/>
                <a:gd name="connsiteY17" fmla="*/ 486171 h 1786276"/>
                <a:gd name="connsiteX18" fmla="*/ 3792453 w 7748548"/>
                <a:gd name="connsiteY18" fmla="*/ 505221 h 1786276"/>
                <a:gd name="connsiteX19" fmla="*/ 4376653 w 7748548"/>
                <a:gd name="connsiteY19" fmla="*/ 841771 h 1786276"/>
                <a:gd name="connsiteX20" fmla="*/ 5468853 w 7748548"/>
                <a:gd name="connsiteY20" fmla="*/ 790971 h 1786276"/>
                <a:gd name="connsiteX21" fmla="*/ 7259553 w 7748548"/>
                <a:gd name="connsiteY21" fmla="*/ 810021 h 1786276"/>
                <a:gd name="connsiteX22" fmla="*/ 7583403 w 7748548"/>
                <a:gd name="connsiteY22" fmla="*/ 1248171 h 1786276"/>
                <a:gd name="connsiteX23" fmla="*/ 7284953 w 7748548"/>
                <a:gd name="connsiteY23" fmla="*/ 1540271 h 1786276"/>
                <a:gd name="connsiteX24" fmla="*/ 6326103 w 7748548"/>
                <a:gd name="connsiteY24" fmla="*/ 1559321 h 1786276"/>
                <a:gd name="connsiteX25" fmla="*/ 6268953 w 7748548"/>
                <a:gd name="connsiteY25" fmla="*/ 898921 h 1786276"/>
                <a:gd name="connsiteX26" fmla="*/ 6091153 w 7748548"/>
                <a:gd name="connsiteY26" fmla="*/ 917971 h 1786276"/>
                <a:gd name="connsiteX0" fmla="*/ 5983673 w 7641068"/>
                <a:gd name="connsiteY0" fmla="*/ 917971 h 1786276"/>
                <a:gd name="connsiteX1" fmla="*/ 6021773 w 7641068"/>
                <a:gd name="connsiteY1" fmla="*/ 1591071 h 1786276"/>
                <a:gd name="connsiteX2" fmla="*/ 6351973 w 7641068"/>
                <a:gd name="connsiteY2" fmla="*/ 1775221 h 1786276"/>
                <a:gd name="connsiteX3" fmla="*/ 7266373 w 7641068"/>
                <a:gd name="connsiteY3" fmla="*/ 1711721 h 1786276"/>
                <a:gd name="connsiteX4" fmla="*/ 7641023 w 7641068"/>
                <a:gd name="connsiteY4" fmla="*/ 1273571 h 1786276"/>
                <a:gd name="connsiteX5" fmla="*/ 7247323 w 7641068"/>
                <a:gd name="connsiteY5" fmla="*/ 676671 h 1786276"/>
                <a:gd name="connsiteX6" fmla="*/ 5342323 w 7641068"/>
                <a:gd name="connsiteY6" fmla="*/ 632221 h 1786276"/>
                <a:gd name="connsiteX7" fmla="*/ 5050223 w 7641068"/>
                <a:gd name="connsiteY7" fmla="*/ 556021 h 1786276"/>
                <a:gd name="connsiteX8" fmla="*/ 4288223 w 7641068"/>
                <a:gd name="connsiteY8" fmla="*/ 562371 h 1786276"/>
                <a:gd name="connsiteX9" fmla="*/ 3716723 w 7641068"/>
                <a:gd name="connsiteY9" fmla="*/ 213121 h 1786276"/>
                <a:gd name="connsiteX10" fmla="*/ 2891223 w 7641068"/>
                <a:gd name="connsiteY10" fmla="*/ 263921 h 1786276"/>
                <a:gd name="connsiteX11" fmla="*/ 2040323 w 7641068"/>
                <a:gd name="connsiteY11" fmla="*/ 3571 h 1786276"/>
                <a:gd name="connsiteX12" fmla="*/ 846523 w 7641068"/>
                <a:gd name="connsiteY12" fmla="*/ 486171 h 1786276"/>
                <a:gd name="connsiteX13" fmla="*/ 154373 w 7641068"/>
                <a:gd name="connsiteY13" fmla="*/ 562371 h 1786276"/>
                <a:gd name="connsiteX14" fmla="*/ 78173 w 7641068"/>
                <a:gd name="connsiteY14" fmla="*/ 708421 h 1786276"/>
                <a:gd name="connsiteX15" fmla="*/ 884623 w 7641068"/>
                <a:gd name="connsiteY15" fmla="*/ 651271 h 1786276"/>
                <a:gd name="connsiteX16" fmla="*/ 1989523 w 7641068"/>
                <a:gd name="connsiteY16" fmla="*/ 181371 h 1786276"/>
                <a:gd name="connsiteX17" fmla="*/ 3151573 w 7641068"/>
                <a:gd name="connsiteY17" fmla="*/ 486171 h 1786276"/>
                <a:gd name="connsiteX18" fmla="*/ 3684973 w 7641068"/>
                <a:gd name="connsiteY18" fmla="*/ 505221 h 1786276"/>
                <a:gd name="connsiteX19" fmla="*/ 4269173 w 7641068"/>
                <a:gd name="connsiteY19" fmla="*/ 841771 h 1786276"/>
                <a:gd name="connsiteX20" fmla="*/ 5361373 w 7641068"/>
                <a:gd name="connsiteY20" fmla="*/ 790971 h 1786276"/>
                <a:gd name="connsiteX21" fmla="*/ 7152073 w 7641068"/>
                <a:gd name="connsiteY21" fmla="*/ 810021 h 1786276"/>
                <a:gd name="connsiteX22" fmla="*/ 7475923 w 7641068"/>
                <a:gd name="connsiteY22" fmla="*/ 1248171 h 1786276"/>
                <a:gd name="connsiteX23" fmla="*/ 7177473 w 7641068"/>
                <a:gd name="connsiteY23" fmla="*/ 1540271 h 1786276"/>
                <a:gd name="connsiteX24" fmla="*/ 6218623 w 7641068"/>
                <a:gd name="connsiteY24" fmla="*/ 1559321 h 1786276"/>
                <a:gd name="connsiteX25" fmla="*/ 6161473 w 7641068"/>
                <a:gd name="connsiteY25" fmla="*/ 898921 h 1786276"/>
                <a:gd name="connsiteX26" fmla="*/ 5983673 w 7641068"/>
                <a:gd name="connsiteY26" fmla="*/ 917971 h 1786276"/>
                <a:gd name="connsiteX0" fmla="*/ 5920195 w 7577590"/>
                <a:gd name="connsiteY0" fmla="*/ 917971 h 1786276"/>
                <a:gd name="connsiteX1" fmla="*/ 5958295 w 7577590"/>
                <a:gd name="connsiteY1" fmla="*/ 1591071 h 1786276"/>
                <a:gd name="connsiteX2" fmla="*/ 6288495 w 7577590"/>
                <a:gd name="connsiteY2" fmla="*/ 1775221 h 1786276"/>
                <a:gd name="connsiteX3" fmla="*/ 7202895 w 7577590"/>
                <a:gd name="connsiteY3" fmla="*/ 1711721 h 1786276"/>
                <a:gd name="connsiteX4" fmla="*/ 7577545 w 7577590"/>
                <a:gd name="connsiteY4" fmla="*/ 1273571 h 1786276"/>
                <a:gd name="connsiteX5" fmla="*/ 7183845 w 7577590"/>
                <a:gd name="connsiteY5" fmla="*/ 676671 h 1786276"/>
                <a:gd name="connsiteX6" fmla="*/ 5278845 w 7577590"/>
                <a:gd name="connsiteY6" fmla="*/ 632221 h 1786276"/>
                <a:gd name="connsiteX7" fmla="*/ 4986745 w 7577590"/>
                <a:gd name="connsiteY7" fmla="*/ 556021 h 1786276"/>
                <a:gd name="connsiteX8" fmla="*/ 4224745 w 7577590"/>
                <a:gd name="connsiteY8" fmla="*/ 562371 h 1786276"/>
                <a:gd name="connsiteX9" fmla="*/ 3653245 w 7577590"/>
                <a:gd name="connsiteY9" fmla="*/ 213121 h 1786276"/>
                <a:gd name="connsiteX10" fmla="*/ 2827745 w 7577590"/>
                <a:gd name="connsiteY10" fmla="*/ 263921 h 1786276"/>
                <a:gd name="connsiteX11" fmla="*/ 1976845 w 7577590"/>
                <a:gd name="connsiteY11" fmla="*/ 3571 h 1786276"/>
                <a:gd name="connsiteX12" fmla="*/ 783045 w 7577590"/>
                <a:gd name="connsiteY12" fmla="*/ 486171 h 1786276"/>
                <a:gd name="connsiteX13" fmla="*/ 90895 w 7577590"/>
                <a:gd name="connsiteY13" fmla="*/ 562371 h 1786276"/>
                <a:gd name="connsiteX14" fmla="*/ 109945 w 7577590"/>
                <a:gd name="connsiteY14" fmla="*/ 708421 h 1786276"/>
                <a:gd name="connsiteX15" fmla="*/ 821145 w 7577590"/>
                <a:gd name="connsiteY15" fmla="*/ 651271 h 1786276"/>
                <a:gd name="connsiteX16" fmla="*/ 1926045 w 7577590"/>
                <a:gd name="connsiteY16" fmla="*/ 181371 h 1786276"/>
                <a:gd name="connsiteX17" fmla="*/ 3088095 w 7577590"/>
                <a:gd name="connsiteY17" fmla="*/ 486171 h 1786276"/>
                <a:gd name="connsiteX18" fmla="*/ 3621495 w 7577590"/>
                <a:gd name="connsiteY18" fmla="*/ 505221 h 1786276"/>
                <a:gd name="connsiteX19" fmla="*/ 4205695 w 7577590"/>
                <a:gd name="connsiteY19" fmla="*/ 841771 h 1786276"/>
                <a:gd name="connsiteX20" fmla="*/ 5297895 w 7577590"/>
                <a:gd name="connsiteY20" fmla="*/ 790971 h 1786276"/>
                <a:gd name="connsiteX21" fmla="*/ 7088595 w 7577590"/>
                <a:gd name="connsiteY21" fmla="*/ 810021 h 1786276"/>
                <a:gd name="connsiteX22" fmla="*/ 7412445 w 7577590"/>
                <a:gd name="connsiteY22" fmla="*/ 1248171 h 1786276"/>
                <a:gd name="connsiteX23" fmla="*/ 7113995 w 7577590"/>
                <a:gd name="connsiteY23" fmla="*/ 1540271 h 1786276"/>
                <a:gd name="connsiteX24" fmla="*/ 6155145 w 7577590"/>
                <a:gd name="connsiteY24" fmla="*/ 1559321 h 1786276"/>
                <a:gd name="connsiteX25" fmla="*/ 6097995 w 7577590"/>
                <a:gd name="connsiteY25" fmla="*/ 898921 h 1786276"/>
                <a:gd name="connsiteX26" fmla="*/ 5920195 w 7577590"/>
                <a:gd name="connsiteY26" fmla="*/ 917971 h 1786276"/>
                <a:gd name="connsiteX0" fmla="*/ 6026237 w 7683632"/>
                <a:gd name="connsiteY0" fmla="*/ 917971 h 1786276"/>
                <a:gd name="connsiteX1" fmla="*/ 6064337 w 7683632"/>
                <a:gd name="connsiteY1" fmla="*/ 1591071 h 1786276"/>
                <a:gd name="connsiteX2" fmla="*/ 6394537 w 7683632"/>
                <a:gd name="connsiteY2" fmla="*/ 1775221 h 1786276"/>
                <a:gd name="connsiteX3" fmla="*/ 7308937 w 7683632"/>
                <a:gd name="connsiteY3" fmla="*/ 1711721 h 1786276"/>
                <a:gd name="connsiteX4" fmla="*/ 7683587 w 7683632"/>
                <a:gd name="connsiteY4" fmla="*/ 1273571 h 1786276"/>
                <a:gd name="connsiteX5" fmla="*/ 7289887 w 7683632"/>
                <a:gd name="connsiteY5" fmla="*/ 676671 h 1786276"/>
                <a:gd name="connsiteX6" fmla="*/ 5384887 w 7683632"/>
                <a:gd name="connsiteY6" fmla="*/ 632221 h 1786276"/>
                <a:gd name="connsiteX7" fmla="*/ 5092787 w 7683632"/>
                <a:gd name="connsiteY7" fmla="*/ 556021 h 1786276"/>
                <a:gd name="connsiteX8" fmla="*/ 4330787 w 7683632"/>
                <a:gd name="connsiteY8" fmla="*/ 562371 h 1786276"/>
                <a:gd name="connsiteX9" fmla="*/ 3759287 w 7683632"/>
                <a:gd name="connsiteY9" fmla="*/ 213121 h 1786276"/>
                <a:gd name="connsiteX10" fmla="*/ 2933787 w 7683632"/>
                <a:gd name="connsiteY10" fmla="*/ 263921 h 1786276"/>
                <a:gd name="connsiteX11" fmla="*/ 2082887 w 7683632"/>
                <a:gd name="connsiteY11" fmla="*/ 3571 h 1786276"/>
                <a:gd name="connsiteX12" fmla="*/ 889087 w 7683632"/>
                <a:gd name="connsiteY12" fmla="*/ 486171 h 1786276"/>
                <a:gd name="connsiteX13" fmla="*/ 196937 w 7683632"/>
                <a:gd name="connsiteY13" fmla="*/ 562371 h 1786276"/>
                <a:gd name="connsiteX14" fmla="*/ 215987 w 7683632"/>
                <a:gd name="connsiteY14" fmla="*/ 708421 h 1786276"/>
                <a:gd name="connsiteX15" fmla="*/ 927187 w 7683632"/>
                <a:gd name="connsiteY15" fmla="*/ 651271 h 1786276"/>
                <a:gd name="connsiteX16" fmla="*/ 2032087 w 7683632"/>
                <a:gd name="connsiteY16" fmla="*/ 181371 h 1786276"/>
                <a:gd name="connsiteX17" fmla="*/ 3194137 w 7683632"/>
                <a:gd name="connsiteY17" fmla="*/ 486171 h 1786276"/>
                <a:gd name="connsiteX18" fmla="*/ 3727537 w 7683632"/>
                <a:gd name="connsiteY18" fmla="*/ 505221 h 1786276"/>
                <a:gd name="connsiteX19" fmla="*/ 4311737 w 7683632"/>
                <a:gd name="connsiteY19" fmla="*/ 841771 h 1786276"/>
                <a:gd name="connsiteX20" fmla="*/ 5403937 w 7683632"/>
                <a:gd name="connsiteY20" fmla="*/ 790971 h 1786276"/>
                <a:gd name="connsiteX21" fmla="*/ 7194637 w 7683632"/>
                <a:gd name="connsiteY21" fmla="*/ 810021 h 1786276"/>
                <a:gd name="connsiteX22" fmla="*/ 7518487 w 7683632"/>
                <a:gd name="connsiteY22" fmla="*/ 1248171 h 1786276"/>
                <a:gd name="connsiteX23" fmla="*/ 7220037 w 7683632"/>
                <a:gd name="connsiteY23" fmla="*/ 1540271 h 1786276"/>
                <a:gd name="connsiteX24" fmla="*/ 6261187 w 7683632"/>
                <a:gd name="connsiteY24" fmla="*/ 1559321 h 1786276"/>
                <a:gd name="connsiteX25" fmla="*/ 6204037 w 7683632"/>
                <a:gd name="connsiteY25" fmla="*/ 898921 h 1786276"/>
                <a:gd name="connsiteX26" fmla="*/ 6026237 w 7683632"/>
                <a:gd name="connsiteY26" fmla="*/ 917971 h 1786276"/>
                <a:gd name="connsiteX0" fmla="*/ 6026237 w 7683632"/>
                <a:gd name="connsiteY0" fmla="*/ 917971 h 1786276"/>
                <a:gd name="connsiteX1" fmla="*/ 6064337 w 7683632"/>
                <a:gd name="connsiteY1" fmla="*/ 1591071 h 1786276"/>
                <a:gd name="connsiteX2" fmla="*/ 6394537 w 7683632"/>
                <a:gd name="connsiteY2" fmla="*/ 1775221 h 1786276"/>
                <a:gd name="connsiteX3" fmla="*/ 7308937 w 7683632"/>
                <a:gd name="connsiteY3" fmla="*/ 1711721 h 1786276"/>
                <a:gd name="connsiteX4" fmla="*/ 7683587 w 7683632"/>
                <a:gd name="connsiteY4" fmla="*/ 1273571 h 1786276"/>
                <a:gd name="connsiteX5" fmla="*/ 7289887 w 7683632"/>
                <a:gd name="connsiteY5" fmla="*/ 676671 h 1786276"/>
                <a:gd name="connsiteX6" fmla="*/ 5384887 w 7683632"/>
                <a:gd name="connsiteY6" fmla="*/ 632221 h 1786276"/>
                <a:gd name="connsiteX7" fmla="*/ 5092787 w 7683632"/>
                <a:gd name="connsiteY7" fmla="*/ 556021 h 1786276"/>
                <a:gd name="connsiteX8" fmla="*/ 4330787 w 7683632"/>
                <a:gd name="connsiteY8" fmla="*/ 562371 h 1786276"/>
                <a:gd name="connsiteX9" fmla="*/ 3759287 w 7683632"/>
                <a:gd name="connsiteY9" fmla="*/ 213121 h 1786276"/>
                <a:gd name="connsiteX10" fmla="*/ 2933787 w 7683632"/>
                <a:gd name="connsiteY10" fmla="*/ 263921 h 1786276"/>
                <a:gd name="connsiteX11" fmla="*/ 2082887 w 7683632"/>
                <a:gd name="connsiteY11" fmla="*/ 3571 h 1786276"/>
                <a:gd name="connsiteX12" fmla="*/ 889087 w 7683632"/>
                <a:gd name="connsiteY12" fmla="*/ 486171 h 1786276"/>
                <a:gd name="connsiteX13" fmla="*/ 196937 w 7683632"/>
                <a:gd name="connsiteY13" fmla="*/ 562371 h 1786276"/>
                <a:gd name="connsiteX14" fmla="*/ 215987 w 7683632"/>
                <a:gd name="connsiteY14" fmla="*/ 708421 h 1786276"/>
                <a:gd name="connsiteX15" fmla="*/ 927187 w 7683632"/>
                <a:gd name="connsiteY15" fmla="*/ 651271 h 1786276"/>
                <a:gd name="connsiteX16" fmla="*/ 2032087 w 7683632"/>
                <a:gd name="connsiteY16" fmla="*/ 181371 h 1786276"/>
                <a:gd name="connsiteX17" fmla="*/ 3194137 w 7683632"/>
                <a:gd name="connsiteY17" fmla="*/ 486171 h 1786276"/>
                <a:gd name="connsiteX18" fmla="*/ 3727537 w 7683632"/>
                <a:gd name="connsiteY18" fmla="*/ 505221 h 1786276"/>
                <a:gd name="connsiteX19" fmla="*/ 4311737 w 7683632"/>
                <a:gd name="connsiteY19" fmla="*/ 841771 h 1786276"/>
                <a:gd name="connsiteX20" fmla="*/ 5403937 w 7683632"/>
                <a:gd name="connsiteY20" fmla="*/ 790971 h 1786276"/>
                <a:gd name="connsiteX21" fmla="*/ 7194637 w 7683632"/>
                <a:gd name="connsiteY21" fmla="*/ 810021 h 1786276"/>
                <a:gd name="connsiteX22" fmla="*/ 7518487 w 7683632"/>
                <a:gd name="connsiteY22" fmla="*/ 1248171 h 1786276"/>
                <a:gd name="connsiteX23" fmla="*/ 7220037 w 7683632"/>
                <a:gd name="connsiteY23" fmla="*/ 1540271 h 1786276"/>
                <a:gd name="connsiteX24" fmla="*/ 6261187 w 7683632"/>
                <a:gd name="connsiteY24" fmla="*/ 1559321 h 1786276"/>
                <a:gd name="connsiteX25" fmla="*/ 6204037 w 7683632"/>
                <a:gd name="connsiteY25" fmla="*/ 898921 h 1786276"/>
                <a:gd name="connsiteX26" fmla="*/ 6026237 w 7683632"/>
                <a:gd name="connsiteY26" fmla="*/ 917971 h 1786276"/>
                <a:gd name="connsiteX0" fmla="*/ 6089758 w 7747153"/>
                <a:gd name="connsiteY0" fmla="*/ 917971 h 1786276"/>
                <a:gd name="connsiteX1" fmla="*/ 6127858 w 7747153"/>
                <a:gd name="connsiteY1" fmla="*/ 1591071 h 1786276"/>
                <a:gd name="connsiteX2" fmla="*/ 6458058 w 7747153"/>
                <a:gd name="connsiteY2" fmla="*/ 1775221 h 1786276"/>
                <a:gd name="connsiteX3" fmla="*/ 7372458 w 7747153"/>
                <a:gd name="connsiteY3" fmla="*/ 1711721 h 1786276"/>
                <a:gd name="connsiteX4" fmla="*/ 7747108 w 7747153"/>
                <a:gd name="connsiteY4" fmla="*/ 1273571 h 1786276"/>
                <a:gd name="connsiteX5" fmla="*/ 7353408 w 7747153"/>
                <a:gd name="connsiteY5" fmla="*/ 676671 h 1786276"/>
                <a:gd name="connsiteX6" fmla="*/ 5448408 w 7747153"/>
                <a:gd name="connsiteY6" fmla="*/ 632221 h 1786276"/>
                <a:gd name="connsiteX7" fmla="*/ 5156308 w 7747153"/>
                <a:gd name="connsiteY7" fmla="*/ 556021 h 1786276"/>
                <a:gd name="connsiteX8" fmla="*/ 4394308 w 7747153"/>
                <a:gd name="connsiteY8" fmla="*/ 562371 h 1786276"/>
                <a:gd name="connsiteX9" fmla="*/ 3822808 w 7747153"/>
                <a:gd name="connsiteY9" fmla="*/ 213121 h 1786276"/>
                <a:gd name="connsiteX10" fmla="*/ 2997308 w 7747153"/>
                <a:gd name="connsiteY10" fmla="*/ 263921 h 1786276"/>
                <a:gd name="connsiteX11" fmla="*/ 2146408 w 7747153"/>
                <a:gd name="connsiteY11" fmla="*/ 3571 h 1786276"/>
                <a:gd name="connsiteX12" fmla="*/ 952608 w 7747153"/>
                <a:gd name="connsiteY12" fmla="*/ 486171 h 1786276"/>
                <a:gd name="connsiteX13" fmla="*/ 260458 w 7747153"/>
                <a:gd name="connsiteY13" fmla="*/ 562371 h 1786276"/>
                <a:gd name="connsiteX14" fmla="*/ 279508 w 7747153"/>
                <a:gd name="connsiteY14" fmla="*/ 708421 h 1786276"/>
                <a:gd name="connsiteX15" fmla="*/ 990708 w 7747153"/>
                <a:gd name="connsiteY15" fmla="*/ 651271 h 1786276"/>
                <a:gd name="connsiteX16" fmla="*/ 2095608 w 7747153"/>
                <a:gd name="connsiteY16" fmla="*/ 181371 h 1786276"/>
                <a:gd name="connsiteX17" fmla="*/ 3257658 w 7747153"/>
                <a:gd name="connsiteY17" fmla="*/ 486171 h 1786276"/>
                <a:gd name="connsiteX18" fmla="*/ 3791058 w 7747153"/>
                <a:gd name="connsiteY18" fmla="*/ 505221 h 1786276"/>
                <a:gd name="connsiteX19" fmla="*/ 4375258 w 7747153"/>
                <a:gd name="connsiteY19" fmla="*/ 841771 h 1786276"/>
                <a:gd name="connsiteX20" fmla="*/ 5467458 w 7747153"/>
                <a:gd name="connsiteY20" fmla="*/ 790971 h 1786276"/>
                <a:gd name="connsiteX21" fmla="*/ 7258158 w 7747153"/>
                <a:gd name="connsiteY21" fmla="*/ 810021 h 1786276"/>
                <a:gd name="connsiteX22" fmla="*/ 7582008 w 7747153"/>
                <a:gd name="connsiteY22" fmla="*/ 1248171 h 1786276"/>
                <a:gd name="connsiteX23" fmla="*/ 7283558 w 7747153"/>
                <a:gd name="connsiteY23" fmla="*/ 1540271 h 1786276"/>
                <a:gd name="connsiteX24" fmla="*/ 6324708 w 7747153"/>
                <a:gd name="connsiteY24" fmla="*/ 1559321 h 1786276"/>
                <a:gd name="connsiteX25" fmla="*/ 6267558 w 7747153"/>
                <a:gd name="connsiteY25" fmla="*/ 898921 h 1786276"/>
                <a:gd name="connsiteX26" fmla="*/ 6089758 w 7747153"/>
                <a:gd name="connsiteY26" fmla="*/ 917971 h 1786276"/>
                <a:gd name="connsiteX0" fmla="*/ 6089758 w 7747153"/>
                <a:gd name="connsiteY0" fmla="*/ 917971 h 1786276"/>
                <a:gd name="connsiteX1" fmla="*/ 6127858 w 7747153"/>
                <a:gd name="connsiteY1" fmla="*/ 1591071 h 1786276"/>
                <a:gd name="connsiteX2" fmla="*/ 6458058 w 7747153"/>
                <a:gd name="connsiteY2" fmla="*/ 1775221 h 1786276"/>
                <a:gd name="connsiteX3" fmla="*/ 7372458 w 7747153"/>
                <a:gd name="connsiteY3" fmla="*/ 1711721 h 1786276"/>
                <a:gd name="connsiteX4" fmla="*/ 7747108 w 7747153"/>
                <a:gd name="connsiteY4" fmla="*/ 1273571 h 1786276"/>
                <a:gd name="connsiteX5" fmla="*/ 7353408 w 7747153"/>
                <a:gd name="connsiteY5" fmla="*/ 676671 h 1786276"/>
                <a:gd name="connsiteX6" fmla="*/ 5448408 w 7747153"/>
                <a:gd name="connsiteY6" fmla="*/ 632221 h 1786276"/>
                <a:gd name="connsiteX7" fmla="*/ 5156308 w 7747153"/>
                <a:gd name="connsiteY7" fmla="*/ 556021 h 1786276"/>
                <a:gd name="connsiteX8" fmla="*/ 4394308 w 7747153"/>
                <a:gd name="connsiteY8" fmla="*/ 562371 h 1786276"/>
                <a:gd name="connsiteX9" fmla="*/ 3822808 w 7747153"/>
                <a:gd name="connsiteY9" fmla="*/ 213121 h 1786276"/>
                <a:gd name="connsiteX10" fmla="*/ 2997308 w 7747153"/>
                <a:gd name="connsiteY10" fmla="*/ 263921 h 1786276"/>
                <a:gd name="connsiteX11" fmla="*/ 2146408 w 7747153"/>
                <a:gd name="connsiteY11" fmla="*/ 3571 h 1786276"/>
                <a:gd name="connsiteX12" fmla="*/ 952608 w 7747153"/>
                <a:gd name="connsiteY12" fmla="*/ 486171 h 1786276"/>
                <a:gd name="connsiteX13" fmla="*/ 260458 w 7747153"/>
                <a:gd name="connsiteY13" fmla="*/ 562371 h 1786276"/>
                <a:gd name="connsiteX14" fmla="*/ 279508 w 7747153"/>
                <a:gd name="connsiteY14" fmla="*/ 708421 h 1786276"/>
                <a:gd name="connsiteX15" fmla="*/ 990708 w 7747153"/>
                <a:gd name="connsiteY15" fmla="*/ 651271 h 1786276"/>
                <a:gd name="connsiteX16" fmla="*/ 2095608 w 7747153"/>
                <a:gd name="connsiteY16" fmla="*/ 181371 h 1786276"/>
                <a:gd name="connsiteX17" fmla="*/ 3257658 w 7747153"/>
                <a:gd name="connsiteY17" fmla="*/ 486171 h 1786276"/>
                <a:gd name="connsiteX18" fmla="*/ 3791058 w 7747153"/>
                <a:gd name="connsiteY18" fmla="*/ 505221 h 1786276"/>
                <a:gd name="connsiteX19" fmla="*/ 4375258 w 7747153"/>
                <a:gd name="connsiteY19" fmla="*/ 841771 h 1786276"/>
                <a:gd name="connsiteX20" fmla="*/ 5467458 w 7747153"/>
                <a:gd name="connsiteY20" fmla="*/ 790971 h 1786276"/>
                <a:gd name="connsiteX21" fmla="*/ 7258158 w 7747153"/>
                <a:gd name="connsiteY21" fmla="*/ 810021 h 1786276"/>
                <a:gd name="connsiteX22" fmla="*/ 7582008 w 7747153"/>
                <a:gd name="connsiteY22" fmla="*/ 1248171 h 1786276"/>
                <a:gd name="connsiteX23" fmla="*/ 7283558 w 7747153"/>
                <a:gd name="connsiteY23" fmla="*/ 1540271 h 1786276"/>
                <a:gd name="connsiteX24" fmla="*/ 6324708 w 7747153"/>
                <a:gd name="connsiteY24" fmla="*/ 1559321 h 1786276"/>
                <a:gd name="connsiteX25" fmla="*/ 6267558 w 7747153"/>
                <a:gd name="connsiteY25" fmla="*/ 898921 h 1786276"/>
                <a:gd name="connsiteX26" fmla="*/ 6089758 w 7747153"/>
                <a:gd name="connsiteY26" fmla="*/ 917971 h 1786276"/>
                <a:gd name="connsiteX0" fmla="*/ 6089758 w 7747153"/>
                <a:gd name="connsiteY0" fmla="*/ 917971 h 1786276"/>
                <a:gd name="connsiteX1" fmla="*/ 6127858 w 7747153"/>
                <a:gd name="connsiteY1" fmla="*/ 1591071 h 1786276"/>
                <a:gd name="connsiteX2" fmla="*/ 6458058 w 7747153"/>
                <a:gd name="connsiteY2" fmla="*/ 1775221 h 1786276"/>
                <a:gd name="connsiteX3" fmla="*/ 7372458 w 7747153"/>
                <a:gd name="connsiteY3" fmla="*/ 1711721 h 1786276"/>
                <a:gd name="connsiteX4" fmla="*/ 7747108 w 7747153"/>
                <a:gd name="connsiteY4" fmla="*/ 1273571 h 1786276"/>
                <a:gd name="connsiteX5" fmla="*/ 7353408 w 7747153"/>
                <a:gd name="connsiteY5" fmla="*/ 676671 h 1786276"/>
                <a:gd name="connsiteX6" fmla="*/ 5448408 w 7747153"/>
                <a:gd name="connsiteY6" fmla="*/ 632221 h 1786276"/>
                <a:gd name="connsiteX7" fmla="*/ 5156308 w 7747153"/>
                <a:gd name="connsiteY7" fmla="*/ 556021 h 1786276"/>
                <a:gd name="connsiteX8" fmla="*/ 4394308 w 7747153"/>
                <a:gd name="connsiteY8" fmla="*/ 562371 h 1786276"/>
                <a:gd name="connsiteX9" fmla="*/ 3822808 w 7747153"/>
                <a:gd name="connsiteY9" fmla="*/ 213121 h 1786276"/>
                <a:gd name="connsiteX10" fmla="*/ 2997308 w 7747153"/>
                <a:gd name="connsiteY10" fmla="*/ 263921 h 1786276"/>
                <a:gd name="connsiteX11" fmla="*/ 2146408 w 7747153"/>
                <a:gd name="connsiteY11" fmla="*/ 3571 h 1786276"/>
                <a:gd name="connsiteX12" fmla="*/ 952608 w 7747153"/>
                <a:gd name="connsiteY12" fmla="*/ 486171 h 1786276"/>
                <a:gd name="connsiteX13" fmla="*/ 260458 w 7747153"/>
                <a:gd name="connsiteY13" fmla="*/ 562371 h 1786276"/>
                <a:gd name="connsiteX14" fmla="*/ 279508 w 7747153"/>
                <a:gd name="connsiteY14" fmla="*/ 708421 h 1786276"/>
                <a:gd name="connsiteX15" fmla="*/ 990708 w 7747153"/>
                <a:gd name="connsiteY15" fmla="*/ 651271 h 1786276"/>
                <a:gd name="connsiteX16" fmla="*/ 2095608 w 7747153"/>
                <a:gd name="connsiteY16" fmla="*/ 181371 h 1786276"/>
                <a:gd name="connsiteX17" fmla="*/ 3257658 w 7747153"/>
                <a:gd name="connsiteY17" fmla="*/ 486171 h 1786276"/>
                <a:gd name="connsiteX18" fmla="*/ 3791058 w 7747153"/>
                <a:gd name="connsiteY18" fmla="*/ 505221 h 1786276"/>
                <a:gd name="connsiteX19" fmla="*/ 4375258 w 7747153"/>
                <a:gd name="connsiteY19" fmla="*/ 841771 h 1786276"/>
                <a:gd name="connsiteX20" fmla="*/ 5467458 w 7747153"/>
                <a:gd name="connsiteY20" fmla="*/ 790971 h 1786276"/>
                <a:gd name="connsiteX21" fmla="*/ 7258158 w 7747153"/>
                <a:gd name="connsiteY21" fmla="*/ 810021 h 1786276"/>
                <a:gd name="connsiteX22" fmla="*/ 7582008 w 7747153"/>
                <a:gd name="connsiteY22" fmla="*/ 1248171 h 1786276"/>
                <a:gd name="connsiteX23" fmla="*/ 7283558 w 7747153"/>
                <a:gd name="connsiteY23" fmla="*/ 1540271 h 1786276"/>
                <a:gd name="connsiteX24" fmla="*/ 6324708 w 7747153"/>
                <a:gd name="connsiteY24" fmla="*/ 1559321 h 1786276"/>
                <a:gd name="connsiteX25" fmla="*/ 6267558 w 7747153"/>
                <a:gd name="connsiteY25" fmla="*/ 898921 h 1786276"/>
                <a:gd name="connsiteX26" fmla="*/ 6089758 w 7747153"/>
                <a:gd name="connsiteY26" fmla="*/ 917971 h 1786276"/>
                <a:gd name="connsiteX0" fmla="*/ 6089758 w 7747153"/>
                <a:gd name="connsiteY0" fmla="*/ 917443 h 1785748"/>
                <a:gd name="connsiteX1" fmla="*/ 6127858 w 7747153"/>
                <a:gd name="connsiteY1" fmla="*/ 1590543 h 1785748"/>
                <a:gd name="connsiteX2" fmla="*/ 6458058 w 7747153"/>
                <a:gd name="connsiteY2" fmla="*/ 1774693 h 1785748"/>
                <a:gd name="connsiteX3" fmla="*/ 7372458 w 7747153"/>
                <a:gd name="connsiteY3" fmla="*/ 1711193 h 1785748"/>
                <a:gd name="connsiteX4" fmla="*/ 7747108 w 7747153"/>
                <a:gd name="connsiteY4" fmla="*/ 1273043 h 1785748"/>
                <a:gd name="connsiteX5" fmla="*/ 7353408 w 7747153"/>
                <a:gd name="connsiteY5" fmla="*/ 676143 h 1785748"/>
                <a:gd name="connsiteX6" fmla="*/ 5448408 w 7747153"/>
                <a:gd name="connsiteY6" fmla="*/ 631693 h 1785748"/>
                <a:gd name="connsiteX7" fmla="*/ 5156308 w 7747153"/>
                <a:gd name="connsiteY7" fmla="*/ 555493 h 1785748"/>
                <a:gd name="connsiteX8" fmla="*/ 4394308 w 7747153"/>
                <a:gd name="connsiteY8" fmla="*/ 561843 h 1785748"/>
                <a:gd name="connsiteX9" fmla="*/ 3822808 w 7747153"/>
                <a:gd name="connsiteY9" fmla="*/ 212593 h 1785748"/>
                <a:gd name="connsiteX10" fmla="*/ 2997308 w 7747153"/>
                <a:gd name="connsiteY10" fmla="*/ 263393 h 1785748"/>
                <a:gd name="connsiteX11" fmla="*/ 2146408 w 7747153"/>
                <a:gd name="connsiteY11" fmla="*/ 3043 h 1785748"/>
                <a:gd name="connsiteX12" fmla="*/ 971658 w 7747153"/>
                <a:gd name="connsiteY12" fmla="*/ 466593 h 1785748"/>
                <a:gd name="connsiteX13" fmla="*/ 260458 w 7747153"/>
                <a:gd name="connsiteY13" fmla="*/ 561843 h 1785748"/>
                <a:gd name="connsiteX14" fmla="*/ 279508 w 7747153"/>
                <a:gd name="connsiteY14" fmla="*/ 707893 h 1785748"/>
                <a:gd name="connsiteX15" fmla="*/ 990708 w 7747153"/>
                <a:gd name="connsiteY15" fmla="*/ 650743 h 1785748"/>
                <a:gd name="connsiteX16" fmla="*/ 2095608 w 7747153"/>
                <a:gd name="connsiteY16" fmla="*/ 180843 h 1785748"/>
                <a:gd name="connsiteX17" fmla="*/ 3257658 w 7747153"/>
                <a:gd name="connsiteY17" fmla="*/ 485643 h 1785748"/>
                <a:gd name="connsiteX18" fmla="*/ 3791058 w 7747153"/>
                <a:gd name="connsiteY18" fmla="*/ 504693 h 1785748"/>
                <a:gd name="connsiteX19" fmla="*/ 4375258 w 7747153"/>
                <a:gd name="connsiteY19" fmla="*/ 841243 h 1785748"/>
                <a:gd name="connsiteX20" fmla="*/ 5467458 w 7747153"/>
                <a:gd name="connsiteY20" fmla="*/ 790443 h 1785748"/>
                <a:gd name="connsiteX21" fmla="*/ 7258158 w 7747153"/>
                <a:gd name="connsiteY21" fmla="*/ 809493 h 1785748"/>
                <a:gd name="connsiteX22" fmla="*/ 7582008 w 7747153"/>
                <a:gd name="connsiteY22" fmla="*/ 1247643 h 1785748"/>
                <a:gd name="connsiteX23" fmla="*/ 7283558 w 7747153"/>
                <a:gd name="connsiteY23" fmla="*/ 1539743 h 1785748"/>
                <a:gd name="connsiteX24" fmla="*/ 6324708 w 7747153"/>
                <a:gd name="connsiteY24" fmla="*/ 1558793 h 1785748"/>
                <a:gd name="connsiteX25" fmla="*/ 6267558 w 7747153"/>
                <a:gd name="connsiteY25" fmla="*/ 898393 h 1785748"/>
                <a:gd name="connsiteX26" fmla="*/ 6089758 w 7747153"/>
                <a:gd name="connsiteY26" fmla="*/ 917443 h 1785748"/>
                <a:gd name="connsiteX0" fmla="*/ 6089758 w 7747153"/>
                <a:gd name="connsiteY0" fmla="*/ 917443 h 1785748"/>
                <a:gd name="connsiteX1" fmla="*/ 6127858 w 7747153"/>
                <a:gd name="connsiteY1" fmla="*/ 1590543 h 1785748"/>
                <a:gd name="connsiteX2" fmla="*/ 6458058 w 7747153"/>
                <a:gd name="connsiteY2" fmla="*/ 1774693 h 1785748"/>
                <a:gd name="connsiteX3" fmla="*/ 7372458 w 7747153"/>
                <a:gd name="connsiteY3" fmla="*/ 1711193 h 1785748"/>
                <a:gd name="connsiteX4" fmla="*/ 7747108 w 7747153"/>
                <a:gd name="connsiteY4" fmla="*/ 1273043 h 1785748"/>
                <a:gd name="connsiteX5" fmla="*/ 7353408 w 7747153"/>
                <a:gd name="connsiteY5" fmla="*/ 676143 h 1785748"/>
                <a:gd name="connsiteX6" fmla="*/ 5448408 w 7747153"/>
                <a:gd name="connsiteY6" fmla="*/ 631693 h 1785748"/>
                <a:gd name="connsiteX7" fmla="*/ 5156308 w 7747153"/>
                <a:gd name="connsiteY7" fmla="*/ 555493 h 1785748"/>
                <a:gd name="connsiteX8" fmla="*/ 4394308 w 7747153"/>
                <a:gd name="connsiteY8" fmla="*/ 561843 h 1785748"/>
                <a:gd name="connsiteX9" fmla="*/ 3822808 w 7747153"/>
                <a:gd name="connsiteY9" fmla="*/ 212593 h 1785748"/>
                <a:gd name="connsiteX10" fmla="*/ 2997308 w 7747153"/>
                <a:gd name="connsiteY10" fmla="*/ 263393 h 1785748"/>
                <a:gd name="connsiteX11" fmla="*/ 2146408 w 7747153"/>
                <a:gd name="connsiteY11" fmla="*/ 3043 h 1785748"/>
                <a:gd name="connsiteX12" fmla="*/ 971658 w 7747153"/>
                <a:gd name="connsiteY12" fmla="*/ 466593 h 1785748"/>
                <a:gd name="connsiteX13" fmla="*/ 260458 w 7747153"/>
                <a:gd name="connsiteY13" fmla="*/ 561843 h 1785748"/>
                <a:gd name="connsiteX14" fmla="*/ 279508 w 7747153"/>
                <a:gd name="connsiteY14" fmla="*/ 707893 h 1785748"/>
                <a:gd name="connsiteX15" fmla="*/ 990708 w 7747153"/>
                <a:gd name="connsiteY15" fmla="*/ 650743 h 1785748"/>
                <a:gd name="connsiteX16" fmla="*/ 2095608 w 7747153"/>
                <a:gd name="connsiteY16" fmla="*/ 180843 h 1785748"/>
                <a:gd name="connsiteX17" fmla="*/ 3257658 w 7747153"/>
                <a:gd name="connsiteY17" fmla="*/ 485643 h 1785748"/>
                <a:gd name="connsiteX18" fmla="*/ 3791058 w 7747153"/>
                <a:gd name="connsiteY18" fmla="*/ 504693 h 1785748"/>
                <a:gd name="connsiteX19" fmla="*/ 4375258 w 7747153"/>
                <a:gd name="connsiteY19" fmla="*/ 841243 h 1785748"/>
                <a:gd name="connsiteX20" fmla="*/ 5467458 w 7747153"/>
                <a:gd name="connsiteY20" fmla="*/ 790443 h 1785748"/>
                <a:gd name="connsiteX21" fmla="*/ 7258158 w 7747153"/>
                <a:gd name="connsiteY21" fmla="*/ 809493 h 1785748"/>
                <a:gd name="connsiteX22" fmla="*/ 7582008 w 7747153"/>
                <a:gd name="connsiteY22" fmla="*/ 1247643 h 1785748"/>
                <a:gd name="connsiteX23" fmla="*/ 7283558 w 7747153"/>
                <a:gd name="connsiteY23" fmla="*/ 1539743 h 1785748"/>
                <a:gd name="connsiteX24" fmla="*/ 6324708 w 7747153"/>
                <a:gd name="connsiteY24" fmla="*/ 1558793 h 1785748"/>
                <a:gd name="connsiteX25" fmla="*/ 6267558 w 7747153"/>
                <a:gd name="connsiteY25" fmla="*/ 898393 h 1785748"/>
                <a:gd name="connsiteX26" fmla="*/ 6089758 w 7747153"/>
                <a:gd name="connsiteY26" fmla="*/ 917443 h 1785748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5156308 w 7747153"/>
                <a:gd name="connsiteY7" fmla="*/ 552450 h 1782705"/>
                <a:gd name="connsiteX8" fmla="*/ 4394308 w 7747153"/>
                <a:gd name="connsiteY8" fmla="*/ 558800 h 1782705"/>
                <a:gd name="connsiteX9" fmla="*/ 3822808 w 7747153"/>
                <a:gd name="connsiteY9" fmla="*/ 209550 h 1782705"/>
                <a:gd name="connsiteX10" fmla="*/ 2997308 w 7747153"/>
                <a:gd name="connsiteY10" fmla="*/ 260350 h 1782705"/>
                <a:gd name="connsiteX11" fmla="*/ 2146408 w 7747153"/>
                <a:gd name="connsiteY11" fmla="*/ 0 h 1782705"/>
                <a:gd name="connsiteX12" fmla="*/ 971658 w 7747153"/>
                <a:gd name="connsiteY12" fmla="*/ 463550 h 1782705"/>
                <a:gd name="connsiteX13" fmla="*/ 260458 w 7747153"/>
                <a:gd name="connsiteY13" fmla="*/ 558800 h 1782705"/>
                <a:gd name="connsiteX14" fmla="*/ 279508 w 7747153"/>
                <a:gd name="connsiteY14" fmla="*/ 704850 h 1782705"/>
                <a:gd name="connsiteX15" fmla="*/ 990708 w 7747153"/>
                <a:gd name="connsiteY15" fmla="*/ 647700 h 1782705"/>
                <a:gd name="connsiteX16" fmla="*/ 2095608 w 7747153"/>
                <a:gd name="connsiteY16" fmla="*/ 177800 h 1782705"/>
                <a:gd name="connsiteX17" fmla="*/ 3257658 w 7747153"/>
                <a:gd name="connsiteY17" fmla="*/ 482600 h 1782705"/>
                <a:gd name="connsiteX18" fmla="*/ 3791058 w 7747153"/>
                <a:gd name="connsiteY18" fmla="*/ 501650 h 1782705"/>
                <a:gd name="connsiteX19" fmla="*/ 4375258 w 7747153"/>
                <a:gd name="connsiteY19" fmla="*/ 838200 h 1782705"/>
                <a:gd name="connsiteX20" fmla="*/ 5467458 w 7747153"/>
                <a:gd name="connsiteY20" fmla="*/ 787400 h 1782705"/>
                <a:gd name="connsiteX21" fmla="*/ 7258158 w 7747153"/>
                <a:gd name="connsiteY21" fmla="*/ 806450 h 1782705"/>
                <a:gd name="connsiteX22" fmla="*/ 7582008 w 7747153"/>
                <a:gd name="connsiteY22" fmla="*/ 1244600 h 1782705"/>
                <a:gd name="connsiteX23" fmla="*/ 7283558 w 7747153"/>
                <a:gd name="connsiteY23" fmla="*/ 1536700 h 1782705"/>
                <a:gd name="connsiteX24" fmla="*/ 6324708 w 7747153"/>
                <a:gd name="connsiteY24" fmla="*/ 1555750 h 1782705"/>
                <a:gd name="connsiteX25" fmla="*/ 6267558 w 7747153"/>
                <a:gd name="connsiteY25" fmla="*/ 895350 h 1782705"/>
                <a:gd name="connsiteX26" fmla="*/ 6089758 w 7747153"/>
                <a:gd name="connsiteY26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5156308 w 7747153"/>
                <a:gd name="connsiteY7" fmla="*/ 552450 h 1782705"/>
                <a:gd name="connsiteX8" fmla="*/ 4394308 w 7747153"/>
                <a:gd name="connsiteY8" fmla="*/ 558800 h 1782705"/>
                <a:gd name="connsiteX9" fmla="*/ 3822808 w 7747153"/>
                <a:gd name="connsiteY9" fmla="*/ 209550 h 1782705"/>
                <a:gd name="connsiteX10" fmla="*/ 2997308 w 7747153"/>
                <a:gd name="connsiteY10" fmla="*/ 209550 h 1782705"/>
                <a:gd name="connsiteX11" fmla="*/ 2146408 w 7747153"/>
                <a:gd name="connsiteY11" fmla="*/ 0 h 1782705"/>
                <a:gd name="connsiteX12" fmla="*/ 971658 w 7747153"/>
                <a:gd name="connsiteY12" fmla="*/ 463550 h 1782705"/>
                <a:gd name="connsiteX13" fmla="*/ 260458 w 7747153"/>
                <a:gd name="connsiteY13" fmla="*/ 558800 h 1782705"/>
                <a:gd name="connsiteX14" fmla="*/ 279508 w 7747153"/>
                <a:gd name="connsiteY14" fmla="*/ 704850 h 1782705"/>
                <a:gd name="connsiteX15" fmla="*/ 990708 w 7747153"/>
                <a:gd name="connsiteY15" fmla="*/ 647700 h 1782705"/>
                <a:gd name="connsiteX16" fmla="*/ 2095608 w 7747153"/>
                <a:gd name="connsiteY16" fmla="*/ 177800 h 1782705"/>
                <a:gd name="connsiteX17" fmla="*/ 3257658 w 7747153"/>
                <a:gd name="connsiteY17" fmla="*/ 482600 h 1782705"/>
                <a:gd name="connsiteX18" fmla="*/ 3791058 w 7747153"/>
                <a:gd name="connsiteY18" fmla="*/ 501650 h 1782705"/>
                <a:gd name="connsiteX19" fmla="*/ 4375258 w 7747153"/>
                <a:gd name="connsiteY19" fmla="*/ 838200 h 1782705"/>
                <a:gd name="connsiteX20" fmla="*/ 5467458 w 7747153"/>
                <a:gd name="connsiteY20" fmla="*/ 787400 h 1782705"/>
                <a:gd name="connsiteX21" fmla="*/ 7258158 w 7747153"/>
                <a:gd name="connsiteY21" fmla="*/ 806450 h 1782705"/>
                <a:gd name="connsiteX22" fmla="*/ 7582008 w 7747153"/>
                <a:gd name="connsiteY22" fmla="*/ 1244600 h 1782705"/>
                <a:gd name="connsiteX23" fmla="*/ 7283558 w 7747153"/>
                <a:gd name="connsiteY23" fmla="*/ 1536700 h 1782705"/>
                <a:gd name="connsiteX24" fmla="*/ 6324708 w 7747153"/>
                <a:gd name="connsiteY24" fmla="*/ 1555750 h 1782705"/>
                <a:gd name="connsiteX25" fmla="*/ 6267558 w 7747153"/>
                <a:gd name="connsiteY25" fmla="*/ 895350 h 1782705"/>
                <a:gd name="connsiteX26" fmla="*/ 6089758 w 7747153"/>
                <a:gd name="connsiteY26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5156308 w 7747153"/>
                <a:gd name="connsiteY7" fmla="*/ 552450 h 1782705"/>
                <a:gd name="connsiteX8" fmla="*/ 4394308 w 7747153"/>
                <a:gd name="connsiteY8" fmla="*/ 558800 h 1782705"/>
                <a:gd name="connsiteX9" fmla="*/ 3822808 w 7747153"/>
                <a:gd name="connsiteY9" fmla="*/ 209550 h 1782705"/>
                <a:gd name="connsiteX10" fmla="*/ 2997308 w 7747153"/>
                <a:gd name="connsiteY10" fmla="*/ 209550 h 1782705"/>
                <a:gd name="connsiteX11" fmla="*/ 2146408 w 7747153"/>
                <a:gd name="connsiteY11" fmla="*/ 0 h 1782705"/>
                <a:gd name="connsiteX12" fmla="*/ 971658 w 7747153"/>
                <a:gd name="connsiteY12" fmla="*/ 463550 h 1782705"/>
                <a:gd name="connsiteX13" fmla="*/ 260458 w 7747153"/>
                <a:gd name="connsiteY13" fmla="*/ 558800 h 1782705"/>
                <a:gd name="connsiteX14" fmla="*/ 279508 w 7747153"/>
                <a:gd name="connsiteY14" fmla="*/ 704850 h 1782705"/>
                <a:gd name="connsiteX15" fmla="*/ 990708 w 7747153"/>
                <a:gd name="connsiteY15" fmla="*/ 647700 h 1782705"/>
                <a:gd name="connsiteX16" fmla="*/ 2095608 w 7747153"/>
                <a:gd name="connsiteY16" fmla="*/ 177800 h 1782705"/>
                <a:gd name="connsiteX17" fmla="*/ 3257658 w 7747153"/>
                <a:gd name="connsiteY17" fmla="*/ 482600 h 1782705"/>
                <a:gd name="connsiteX18" fmla="*/ 3791058 w 7747153"/>
                <a:gd name="connsiteY18" fmla="*/ 501650 h 1782705"/>
                <a:gd name="connsiteX19" fmla="*/ 4375258 w 7747153"/>
                <a:gd name="connsiteY19" fmla="*/ 838200 h 1782705"/>
                <a:gd name="connsiteX20" fmla="*/ 5467458 w 7747153"/>
                <a:gd name="connsiteY20" fmla="*/ 787400 h 1782705"/>
                <a:gd name="connsiteX21" fmla="*/ 7258158 w 7747153"/>
                <a:gd name="connsiteY21" fmla="*/ 806450 h 1782705"/>
                <a:gd name="connsiteX22" fmla="*/ 7582008 w 7747153"/>
                <a:gd name="connsiteY22" fmla="*/ 1244600 h 1782705"/>
                <a:gd name="connsiteX23" fmla="*/ 7283558 w 7747153"/>
                <a:gd name="connsiteY23" fmla="*/ 1536700 h 1782705"/>
                <a:gd name="connsiteX24" fmla="*/ 6324708 w 7747153"/>
                <a:gd name="connsiteY24" fmla="*/ 1555750 h 1782705"/>
                <a:gd name="connsiteX25" fmla="*/ 6267558 w 7747153"/>
                <a:gd name="connsiteY25" fmla="*/ 895350 h 1782705"/>
                <a:gd name="connsiteX26" fmla="*/ 6089758 w 7747153"/>
                <a:gd name="connsiteY26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5156308 w 7747153"/>
                <a:gd name="connsiteY7" fmla="*/ 552450 h 1782705"/>
                <a:gd name="connsiteX8" fmla="*/ 4394308 w 7747153"/>
                <a:gd name="connsiteY8" fmla="*/ 558800 h 1782705"/>
                <a:gd name="connsiteX9" fmla="*/ 3822808 w 7747153"/>
                <a:gd name="connsiteY9" fmla="*/ 209550 h 1782705"/>
                <a:gd name="connsiteX10" fmla="*/ 2997308 w 7747153"/>
                <a:gd name="connsiteY10" fmla="*/ 209550 h 1782705"/>
                <a:gd name="connsiteX11" fmla="*/ 2146408 w 7747153"/>
                <a:gd name="connsiteY11" fmla="*/ 0 h 1782705"/>
                <a:gd name="connsiteX12" fmla="*/ 971658 w 7747153"/>
                <a:gd name="connsiteY12" fmla="*/ 463550 h 1782705"/>
                <a:gd name="connsiteX13" fmla="*/ 260458 w 7747153"/>
                <a:gd name="connsiteY13" fmla="*/ 558800 h 1782705"/>
                <a:gd name="connsiteX14" fmla="*/ 279508 w 7747153"/>
                <a:gd name="connsiteY14" fmla="*/ 704850 h 1782705"/>
                <a:gd name="connsiteX15" fmla="*/ 990708 w 7747153"/>
                <a:gd name="connsiteY15" fmla="*/ 647700 h 1782705"/>
                <a:gd name="connsiteX16" fmla="*/ 2095608 w 7747153"/>
                <a:gd name="connsiteY16" fmla="*/ 177800 h 1782705"/>
                <a:gd name="connsiteX17" fmla="*/ 3257658 w 7747153"/>
                <a:gd name="connsiteY17" fmla="*/ 482600 h 1782705"/>
                <a:gd name="connsiteX18" fmla="*/ 3791058 w 7747153"/>
                <a:gd name="connsiteY18" fmla="*/ 501650 h 1782705"/>
                <a:gd name="connsiteX19" fmla="*/ 4375258 w 7747153"/>
                <a:gd name="connsiteY19" fmla="*/ 838200 h 1782705"/>
                <a:gd name="connsiteX20" fmla="*/ 5467458 w 7747153"/>
                <a:gd name="connsiteY20" fmla="*/ 787400 h 1782705"/>
                <a:gd name="connsiteX21" fmla="*/ 7258158 w 7747153"/>
                <a:gd name="connsiteY21" fmla="*/ 806450 h 1782705"/>
                <a:gd name="connsiteX22" fmla="*/ 7582008 w 7747153"/>
                <a:gd name="connsiteY22" fmla="*/ 1244600 h 1782705"/>
                <a:gd name="connsiteX23" fmla="*/ 7283558 w 7747153"/>
                <a:gd name="connsiteY23" fmla="*/ 1536700 h 1782705"/>
                <a:gd name="connsiteX24" fmla="*/ 6324708 w 7747153"/>
                <a:gd name="connsiteY24" fmla="*/ 1555750 h 1782705"/>
                <a:gd name="connsiteX25" fmla="*/ 6267558 w 7747153"/>
                <a:gd name="connsiteY25" fmla="*/ 895350 h 1782705"/>
                <a:gd name="connsiteX26" fmla="*/ 6089758 w 7747153"/>
                <a:gd name="connsiteY26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5156308 w 7747153"/>
                <a:gd name="connsiteY7" fmla="*/ 552450 h 1782705"/>
                <a:gd name="connsiteX8" fmla="*/ 4394308 w 7747153"/>
                <a:gd name="connsiteY8" fmla="*/ 558800 h 1782705"/>
                <a:gd name="connsiteX9" fmla="*/ 3822808 w 7747153"/>
                <a:gd name="connsiteY9" fmla="*/ 209550 h 1782705"/>
                <a:gd name="connsiteX10" fmla="*/ 2997308 w 7747153"/>
                <a:gd name="connsiteY10" fmla="*/ 209550 h 1782705"/>
                <a:gd name="connsiteX11" fmla="*/ 2146408 w 7747153"/>
                <a:gd name="connsiteY11" fmla="*/ 0 h 1782705"/>
                <a:gd name="connsiteX12" fmla="*/ 971658 w 7747153"/>
                <a:gd name="connsiteY12" fmla="*/ 463550 h 1782705"/>
                <a:gd name="connsiteX13" fmla="*/ 260458 w 7747153"/>
                <a:gd name="connsiteY13" fmla="*/ 558800 h 1782705"/>
                <a:gd name="connsiteX14" fmla="*/ 279508 w 7747153"/>
                <a:gd name="connsiteY14" fmla="*/ 704850 h 1782705"/>
                <a:gd name="connsiteX15" fmla="*/ 990708 w 7747153"/>
                <a:gd name="connsiteY15" fmla="*/ 647700 h 1782705"/>
                <a:gd name="connsiteX16" fmla="*/ 2095608 w 7747153"/>
                <a:gd name="connsiteY16" fmla="*/ 177800 h 1782705"/>
                <a:gd name="connsiteX17" fmla="*/ 3257658 w 7747153"/>
                <a:gd name="connsiteY17" fmla="*/ 482600 h 1782705"/>
                <a:gd name="connsiteX18" fmla="*/ 3791058 w 7747153"/>
                <a:gd name="connsiteY18" fmla="*/ 501650 h 1782705"/>
                <a:gd name="connsiteX19" fmla="*/ 4375258 w 7747153"/>
                <a:gd name="connsiteY19" fmla="*/ 838200 h 1782705"/>
                <a:gd name="connsiteX20" fmla="*/ 5467458 w 7747153"/>
                <a:gd name="connsiteY20" fmla="*/ 787400 h 1782705"/>
                <a:gd name="connsiteX21" fmla="*/ 7258158 w 7747153"/>
                <a:gd name="connsiteY21" fmla="*/ 806450 h 1782705"/>
                <a:gd name="connsiteX22" fmla="*/ 7582008 w 7747153"/>
                <a:gd name="connsiteY22" fmla="*/ 1244600 h 1782705"/>
                <a:gd name="connsiteX23" fmla="*/ 7283558 w 7747153"/>
                <a:gd name="connsiteY23" fmla="*/ 1536700 h 1782705"/>
                <a:gd name="connsiteX24" fmla="*/ 6324708 w 7747153"/>
                <a:gd name="connsiteY24" fmla="*/ 1555750 h 1782705"/>
                <a:gd name="connsiteX25" fmla="*/ 6267558 w 7747153"/>
                <a:gd name="connsiteY25" fmla="*/ 895350 h 1782705"/>
                <a:gd name="connsiteX26" fmla="*/ 6089758 w 7747153"/>
                <a:gd name="connsiteY26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5156308 w 7747153"/>
                <a:gd name="connsiteY7" fmla="*/ 552450 h 1782705"/>
                <a:gd name="connsiteX8" fmla="*/ 4419708 w 7747153"/>
                <a:gd name="connsiteY8" fmla="*/ 527050 h 1782705"/>
                <a:gd name="connsiteX9" fmla="*/ 3822808 w 7747153"/>
                <a:gd name="connsiteY9" fmla="*/ 209550 h 1782705"/>
                <a:gd name="connsiteX10" fmla="*/ 2997308 w 7747153"/>
                <a:gd name="connsiteY10" fmla="*/ 209550 h 1782705"/>
                <a:gd name="connsiteX11" fmla="*/ 2146408 w 7747153"/>
                <a:gd name="connsiteY11" fmla="*/ 0 h 1782705"/>
                <a:gd name="connsiteX12" fmla="*/ 971658 w 7747153"/>
                <a:gd name="connsiteY12" fmla="*/ 463550 h 1782705"/>
                <a:gd name="connsiteX13" fmla="*/ 260458 w 7747153"/>
                <a:gd name="connsiteY13" fmla="*/ 558800 h 1782705"/>
                <a:gd name="connsiteX14" fmla="*/ 279508 w 7747153"/>
                <a:gd name="connsiteY14" fmla="*/ 704850 h 1782705"/>
                <a:gd name="connsiteX15" fmla="*/ 990708 w 7747153"/>
                <a:gd name="connsiteY15" fmla="*/ 647700 h 1782705"/>
                <a:gd name="connsiteX16" fmla="*/ 2095608 w 7747153"/>
                <a:gd name="connsiteY16" fmla="*/ 177800 h 1782705"/>
                <a:gd name="connsiteX17" fmla="*/ 3257658 w 7747153"/>
                <a:gd name="connsiteY17" fmla="*/ 482600 h 1782705"/>
                <a:gd name="connsiteX18" fmla="*/ 3791058 w 7747153"/>
                <a:gd name="connsiteY18" fmla="*/ 501650 h 1782705"/>
                <a:gd name="connsiteX19" fmla="*/ 4375258 w 7747153"/>
                <a:gd name="connsiteY19" fmla="*/ 838200 h 1782705"/>
                <a:gd name="connsiteX20" fmla="*/ 5467458 w 7747153"/>
                <a:gd name="connsiteY20" fmla="*/ 787400 h 1782705"/>
                <a:gd name="connsiteX21" fmla="*/ 7258158 w 7747153"/>
                <a:gd name="connsiteY21" fmla="*/ 806450 h 1782705"/>
                <a:gd name="connsiteX22" fmla="*/ 7582008 w 7747153"/>
                <a:gd name="connsiteY22" fmla="*/ 1244600 h 1782705"/>
                <a:gd name="connsiteX23" fmla="*/ 7283558 w 7747153"/>
                <a:gd name="connsiteY23" fmla="*/ 1536700 h 1782705"/>
                <a:gd name="connsiteX24" fmla="*/ 6324708 w 7747153"/>
                <a:gd name="connsiteY24" fmla="*/ 1555750 h 1782705"/>
                <a:gd name="connsiteX25" fmla="*/ 6267558 w 7747153"/>
                <a:gd name="connsiteY25" fmla="*/ 895350 h 1782705"/>
                <a:gd name="connsiteX26" fmla="*/ 6089758 w 7747153"/>
                <a:gd name="connsiteY26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4419708 w 7747153"/>
                <a:gd name="connsiteY7" fmla="*/ 52705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4419708 w 7747153"/>
                <a:gd name="connsiteY7" fmla="*/ 52705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48408 w 7747153"/>
                <a:gd name="connsiteY6" fmla="*/ 628650 h 1782705"/>
                <a:gd name="connsiteX7" fmla="*/ 4470508 w 7747153"/>
                <a:gd name="connsiteY7" fmla="*/ 51435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70508 w 7747153"/>
                <a:gd name="connsiteY7" fmla="*/ 51435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70508 w 7747153"/>
                <a:gd name="connsiteY7" fmla="*/ 51435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70508 w 7747153"/>
                <a:gd name="connsiteY7" fmla="*/ 51435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19708 w 7747153"/>
                <a:gd name="connsiteY7" fmla="*/ 53340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19708 w 7747153"/>
                <a:gd name="connsiteY7" fmla="*/ 53340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19708 w 7747153"/>
                <a:gd name="connsiteY7" fmla="*/ 53340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19708 w 7747153"/>
                <a:gd name="connsiteY7" fmla="*/ 53340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7153"/>
                <a:gd name="connsiteY0" fmla="*/ 914400 h 1782705"/>
                <a:gd name="connsiteX1" fmla="*/ 6127858 w 7747153"/>
                <a:gd name="connsiteY1" fmla="*/ 1587500 h 1782705"/>
                <a:gd name="connsiteX2" fmla="*/ 6458058 w 7747153"/>
                <a:gd name="connsiteY2" fmla="*/ 1771650 h 1782705"/>
                <a:gd name="connsiteX3" fmla="*/ 7372458 w 7747153"/>
                <a:gd name="connsiteY3" fmla="*/ 1708150 h 1782705"/>
                <a:gd name="connsiteX4" fmla="*/ 7747108 w 7747153"/>
                <a:gd name="connsiteY4" fmla="*/ 1270000 h 1782705"/>
                <a:gd name="connsiteX5" fmla="*/ 7353408 w 7747153"/>
                <a:gd name="connsiteY5" fmla="*/ 673100 h 1782705"/>
                <a:gd name="connsiteX6" fmla="*/ 5461108 w 7747153"/>
                <a:gd name="connsiteY6" fmla="*/ 609600 h 1782705"/>
                <a:gd name="connsiteX7" fmla="*/ 4419708 w 7747153"/>
                <a:gd name="connsiteY7" fmla="*/ 533400 h 1782705"/>
                <a:gd name="connsiteX8" fmla="*/ 3822808 w 7747153"/>
                <a:gd name="connsiteY8" fmla="*/ 209550 h 1782705"/>
                <a:gd name="connsiteX9" fmla="*/ 2997308 w 7747153"/>
                <a:gd name="connsiteY9" fmla="*/ 209550 h 1782705"/>
                <a:gd name="connsiteX10" fmla="*/ 2146408 w 7747153"/>
                <a:gd name="connsiteY10" fmla="*/ 0 h 1782705"/>
                <a:gd name="connsiteX11" fmla="*/ 971658 w 7747153"/>
                <a:gd name="connsiteY11" fmla="*/ 463550 h 1782705"/>
                <a:gd name="connsiteX12" fmla="*/ 260458 w 7747153"/>
                <a:gd name="connsiteY12" fmla="*/ 558800 h 1782705"/>
                <a:gd name="connsiteX13" fmla="*/ 279508 w 7747153"/>
                <a:gd name="connsiteY13" fmla="*/ 704850 h 1782705"/>
                <a:gd name="connsiteX14" fmla="*/ 990708 w 7747153"/>
                <a:gd name="connsiteY14" fmla="*/ 647700 h 1782705"/>
                <a:gd name="connsiteX15" fmla="*/ 2095608 w 7747153"/>
                <a:gd name="connsiteY15" fmla="*/ 177800 h 1782705"/>
                <a:gd name="connsiteX16" fmla="*/ 3257658 w 7747153"/>
                <a:gd name="connsiteY16" fmla="*/ 482600 h 1782705"/>
                <a:gd name="connsiteX17" fmla="*/ 3791058 w 7747153"/>
                <a:gd name="connsiteY17" fmla="*/ 501650 h 1782705"/>
                <a:gd name="connsiteX18" fmla="*/ 4375258 w 7747153"/>
                <a:gd name="connsiteY18" fmla="*/ 838200 h 1782705"/>
                <a:gd name="connsiteX19" fmla="*/ 5467458 w 7747153"/>
                <a:gd name="connsiteY19" fmla="*/ 787400 h 1782705"/>
                <a:gd name="connsiteX20" fmla="*/ 7258158 w 7747153"/>
                <a:gd name="connsiteY20" fmla="*/ 806450 h 1782705"/>
                <a:gd name="connsiteX21" fmla="*/ 7582008 w 7747153"/>
                <a:gd name="connsiteY21" fmla="*/ 1244600 h 1782705"/>
                <a:gd name="connsiteX22" fmla="*/ 7283558 w 7747153"/>
                <a:gd name="connsiteY22" fmla="*/ 1536700 h 1782705"/>
                <a:gd name="connsiteX23" fmla="*/ 6324708 w 7747153"/>
                <a:gd name="connsiteY23" fmla="*/ 1555750 h 1782705"/>
                <a:gd name="connsiteX24" fmla="*/ 6267558 w 7747153"/>
                <a:gd name="connsiteY24" fmla="*/ 895350 h 1782705"/>
                <a:gd name="connsiteX25" fmla="*/ 6089758 w 7747153"/>
                <a:gd name="connsiteY25" fmla="*/ 914400 h 1782705"/>
                <a:gd name="connsiteX0" fmla="*/ 6089758 w 7749165"/>
                <a:gd name="connsiteY0" fmla="*/ 914400 h 1782705"/>
                <a:gd name="connsiteX1" fmla="*/ 6127858 w 7749165"/>
                <a:gd name="connsiteY1" fmla="*/ 1587500 h 1782705"/>
                <a:gd name="connsiteX2" fmla="*/ 6458058 w 7749165"/>
                <a:gd name="connsiteY2" fmla="*/ 1771650 h 1782705"/>
                <a:gd name="connsiteX3" fmla="*/ 7372458 w 7749165"/>
                <a:gd name="connsiteY3" fmla="*/ 1708150 h 1782705"/>
                <a:gd name="connsiteX4" fmla="*/ 7747108 w 7749165"/>
                <a:gd name="connsiteY4" fmla="*/ 1270000 h 1782705"/>
                <a:gd name="connsiteX5" fmla="*/ 7397858 w 7749165"/>
                <a:gd name="connsiteY5" fmla="*/ 666750 h 1782705"/>
                <a:gd name="connsiteX6" fmla="*/ 5461108 w 7749165"/>
                <a:gd name="connsiteY6" fmla="*/ 609600 h 1782705"/>
                <a:gd name="connsiteX7" fmla="*/ 4419708 w 7749165"/>
                <a:gd name="connsiteY7" fmla="*/ 533400 h 1782705"/>
                <a:gd name="connsiteX8" fmla="*/ 3822808 w 7749165"/>
                <a:gd name="connsiteY8" fmla="*/ 209550 h 1782705"/>
                <a:gd name="connsiteX9" fmla="*/ 2997308 w 7749165"/>
                <a:gd name="connsiteY9" fmla="*/ 209550 h 1782705"/>
                <a:gd name="connsiteX10" fmla="*/ 2146408 w 7749165"/>
                <a:gd name="connsiteY10" fmla="*/ 0 h 1782705"/>
                <a:gd name="connsiteX11" fmla="*/ 971658 w 7749165"/>
                <a:gd name="connsiteY11" fmla="*/ 463550 h 1782705"/>
                <a:gd name="connsiteX12" fmla="*/ 260458 w 7749165"/>
                <a:gd name="connsiteY12" fmla="*/ 558800 h 1782705"/>
                <a:gd name="connsiteX13" fmla="*/ 279508 w 7749165"/>
                <a:gd name="connsiteY13" fmla="*/ 704850 h 1782705"/>
                <a:gd name="connsiteX14" fmla="*/ 990708 w 7749165"/>
                <a:gd name="connsiteY14" fmla="*/ 647700 h 1782705"/>
                <a:gd name="connsiteX15" fmla="*/ 2095608 w 7749165"/>
                <a:gd name="connsiteY15" fmla="*/ 177800 h 1782705"/>
                <a:gd name="connsiteX16" fmla="*/ 3257658 w 7749165"/>
                <a:gd name="connsiteY16" fmla="*/ 482600 h 1782705"/>
                <a:gd name="connsiteX17" fmla="*/ 3791058 w 7749165"/>
                <a:gd name="connsiteY17" fmla="*/ 501650 h 1782705"/>
                <a:gd name="connsiteX18" fmla="*/ 4375258 w 7749165"/>
                <a:gd name="connsiteY18" fmla="*/ 838200 h 1782705"/>
                <a:gd name="connsiteX19" fmla="*/ 5467458 w 7749165"/>
                <a:gd name="connsiteY19" fmla="*/ 787400 h 1782705"/>
                <a:gd name="connsiteX20" fmla="*/ 7258158 w 7749165"/>
                <a:gd name="connsiteY20" fmla="*/ 806450 h 1782705"/>
                <a:gd name="connsiteX21" fmla="*/ 7582008 w 7749165"/>
                <a:gd name="connsiteY21" fmla="*/ 1244600 h 1782705"/>
                <a:gd name="connsiteX22" fmla="*/ 7283558 w 7749165"/>
                <a:gd name="connsiteY22" fmla="*/ 1536700 h 1782705"/>
                <a:gd name="connsiteX23" fmla="*/ 6324708 w 7749165"/>
                <a:gd name="connsiteY23" fmla="*/ 1555750 h 1782705"/>
                <a:gd name="connsiteX24" fmla="*/ 6267558 w 7749165"/>
                <a:gd name="connsiteY24" fmla="*/ 895350 h 1782705"/>
                <a:gd name="connsiteX25" fmla="*/ 6089758 w 7749165"/>
                <a:gd name="connsiteY25" fmla="*/ 914400 h 1782705"/>
                <a:gd name="connsiteX0" fmla="*/ 6089758 w 7749165"/>
                <a:gd name="connsiteY0" fmla="*/ 914400 h 1782705"/>
                <a:gd name="connsiteX1" fmla="*/ 6127858 w 7749165"/>
                <a:gd name="connsiteY1" fmla="*/ 1587500 h 1782705"/>
                <a:gd name="connsiteX2" fmla="*/ 6458058 w 7749165"/>
                <a:gd name="connsiteY2" fmla="*/ 1771650 h 1782705"/>
                <a:gd name="connsiteX3" fmla="*/ 7372458 w 7749165"/>
                <a:gd name="connsiteY3" fmla="*/ 1708150 h 1782705"/>
                <a:gd name="connsiteX4" fmla="*/ 7747108 w 7749165"/>
                <a:gd name="connsiteY4" fmla="*/ 1270000 h 1782705"/>
                <a:gd name="connsiteX5" fmla="*/ 7397858 w 7749165"/>
                <a:gd name="connsiteY5" fmla="*/ 666750 h 1782705"/>
                <a:gd name="connsiteX6" fmla="*/ 5461108 w 7749165"/>
                <a:gd name="connsiteY6" fmla="*/ 609600 h 1782705"/>
                <a:gd name="connsiteX7" fmla="*/ 4419708 w 7749165"/>
                <a:gd name="connsiteY7" fmla="*/ 533400 h 1782705"/>
                <a:gd name="connsiteX8" fmla="*/ 3822808 w 7749165"/>
                <a:gd name="connsiteY8" fmla="*/ 209550 h 1782705"/>
                <a:gd name="connsiteX9" fmla="*/ 2997308 w 7749165"/>
                <a:gd name="connsiteY9" fmla="*/ 209550 h 1782705"/>
                <a:gd name="connsiteX10" fmla="*/ 2146408 w 7749165"/>
                <a:gd name="connsiteY10" fmla="*/ 0 h 1782705"/>
                <a:gd name="connsiteX11" fmla="*/ 971658 w 7749165"/>
                <a:gd name="connsiteY11" fmla="*/ 463550 h 1782705"/>
                <a:gd name="connsiteX12" fmla="*/ 260458 w 7749165"/>
                <a:gd name="connsiteY12" fmla="*/ 558800 h 1782705"/>
                <a:gd name="connsiteX13" fmla="*/ 279508 w 7749165"/>
                <a:gd name="connsiteY13" fmla="*/ 704850 h 1782705"/>
                <a:gd name="connsiteX14" fmla="*/ 990708 w 7749165"/>
                <a:gd name="connsiteY14" fmla="*/ 647700 h 1782705"/>
                <a:gd name="connsiteX15" fmla="*/ 2095608 w 7749165"/>
                <a:gd name="connsiteY15" fmla="*/ 177800 h 1782705"/>
                <a:gd name="connsiteX16" fmla="*/ 3257658 w 7749165"/>
                <a:gd name="connsiteY16" fmla="*/ 482600 h 1782705"/>
                <a:gd name="connsiteX17" fmla="*/ 3791058 w 7749165"/>
                <a:gd name="connsiteY17" fmla="*/ 501650 h 1782705"/>
                <a:gd name="connsiteX18" fmla="*/ 4375258 w 7749165"/>
                <a:gd name="connsiteY18" fmla="*/ 838200 h 1782705"/>
                <a:gd name="connsiteX19" fmla="*/ 5467458 w 7749165"/>
                <a:gd name="connsiteY19" fmla="*/ 787400 h 1782705"/>
                <a:gd name="connsiteX20" fmla="*/ 7258158 w 7749165"/>
                <a:gd name="connsiteY20" fmla="*/ 806450 h 1782705"/>
                <a:gd name="connsiteX21" fmla="*/ 7582008 w 7749165"/>
                <a:gd name="connsiteY21" fmla="*/ 1244600 h 1782705"/>
                <a:gd name="connsiteX22" fmla="*/ 7283558 w 7749165"/>
                <a:gd name="connsiteY22" fmla="*/ 1536700 h 1782705"/>
                <a:gd name="connsiteX23" fmla="*/ 6324708 w 7749165"/>
                <a:gd name="connsiteY23" fmla="*/ 1555750 h 1782705"/>
                <a:gd name="connsiteX24" fmla="*/ 6267558 w 7749165"/>
                <a:gd name="connsiteY24" fmla="*/ 895350 h 1782705"/>
                <a:gd name="connsiteX25" fmla="*/ 6089758 w 7749165"/>
                <a:gd name="connsiteY25" fmla="*/ 914400 h 1782705"/>
                <a:gd name="connsiteX0" fmla="*/ 6089758 w 7749165"/>
                <a:gd name="connsiteY0" fmla="*/ 914400 h 1782705"/>
                <a:gd name="connsiteX1" fmla="*/ 6127858 w 7749165"/>
                <a:gd name="connsiteY1" fmla="*/ 1587500 h 1782705"/>
                <a:gd name="connsiteX2" fmla="*/ 6458058 w 7749165"/>
                <a:gd name="connsiteY2" fmla="*/ 1771650 h 1782705"/>
                <a:gd name="connsiteX3" fmla="*/ 7372458 w 7749165"/>
                <a:gd name="connsiteY3" fmla="*/ 1708150 h 1782705"/>
                <a:gd name="connsiteX4" fmla="*/ 7747108 w 7749165"/>
                <a:gd name="connsiteY4" fmla="*/ 1270000 h 1782705"/>
                <a:gd name="connsiteX5" fmla="*/ 7397858 w 7749165"/>
                <a:gd name="connsiteY5" fmla="*/ 666750 h 1782705"/>
                <a:gd name="connsiteX6" fmla="*/ 5461108 w 7749165"/>
                <a:gd name="connsiteY6" fmla="*/ 609600 h 1782705"/>
                <a:gd name="connsiteX7" fmla="*/ 4419708 w 7749165"/>
                <a:gd name="connsiteY7" fmla="*/ 533400 h 1782705"/>
                <a:gd name="connsiteX8" fmla="*/ 3822808 w 7749165"/>
                <a:gd name="connsiteY8" fmla="*/ 209550 h 1782705"/>
                <a:gd name="connsiteX9" fmla="*/ 2997308 w 7749165"/>
                <a:gd name="connsiteY9" fmla="*/ 209550 h 1782705"/>
                <a:gd name="connsiteX10" fmla="*/ 2146408 w 7749165"/>
                <a:gd name="connsiteY10" fmla="*/ 0 h 1782705"/>
                <a:gd name="connsiteX11" fmla="*/ 971658 w 7749165"/>
                <a:gd name="connsiteY11" fmla="*/ 463550 h 1782705"/>
                <a:gd name="connsiteX12" fmla="*/ 260458 w 7749165"/>
                <a:gd name="connsiteY12" fmla="*/ 558800 h 1782705"/>
                <a:gd name="connsiteX13" fmla="*/ 279508 w 7749165"/>
                <a:gd name="connsiteY13" fmla="*/ 704850 h 1782705"/>
                <a:gd name="connsiteX14" fmla="*/ 990708 w 7749165"/>
                <a:gd name="connsiteY14" fmla="*/ 647700 h 1782705"/>
                <a:gd name="connsiteX15" fmla="*/ 2095608 w 7749165"/>
                <a:gd name="connsiteY15" fmla="*/ 177800 h 1782705"/>
                <a:gd name="connsiteX16" fmla="*/ 3257658 w 7749165"/>
                <a:gd name="connsiteY16" fmla="*/ 482600 h 1782705"/>
                <a:gd name="connsiteX17" fmla="*/ 3791058 w 7749165"/>
                <a:gd name="connsiteY17" fmla="*/ 501650 h 1782705"/>
                <a:gd name="connsiteX18" fmla="*/ 4375258 w 7749165"/>
                <a:gd name="connsiteY18" fmla="*/ 838200 h 1782705"/>
                <a:gd name="connsiteX19" fmla="*/ 5486508 w 7749165"/>
                <a:gd name="connsiteY19" fmla="*/ 781050 h 1782705"/>
                <a:gd name="connsiteX20" fmla="*/ 7258158 w 7749165"/>
                <a:gd name="connsiteY20" fmla="*/ 806450 h 1782705"/>
                <a:gd name="connsiteX21" fmla="*/ 7582008 w 7749165"/>
                <a:gd name="connsiteY21" fmla="*/ 1244600 h 1782705"/>
                <a:gd name="connsiteX22" fmla="*/ 7283558 w 7749165"/>
                <a:gd name="connsiteY22" fmla="*/ 1536700 h 1782705"/>
                <a:gd name="connsiteX23" fmla="*/ 6324708 w 7749165"/>
                <a:gd name="connsiteY23" fmla="*/ 1555750 h 1782705"/>
                <a:gd name="connsiteX24" fmla="*/ 6267558 w 7749165"/>
                <a:gd name="connsiteY24" fmla="*/ 895350 h 1782705"/>
                <a:gd name="connsiteX25" fmla="*/ 6089758 w 7749165"/>
                <a:gd name="connsiteY25" fmla="*/ 914400 h 1782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7749165" h="1782705">
                  <a:moveTo>
                    <a:pt x="6089758" y="914400"/>
                  </a:moveTo>
                  <a:cubicBezTo>
                    <a:pt x="6066475" y="1029758"/>
                    <a:pt x="6104575" y="1419225"/>
                    <a:pt x="6127858" y="1587500"/>
                  </a:cubicBezTo>
                  <a:cubicBezTo>
                    <a:pt x="6189241" y="1730375"/>
                    <a:pt x="6250625" y="1751542"/>
                    <a:pt x="6458058" y="1771650"/>
                  </a:cubicBezTo>
                  <a:cubicBezTo>
                    <a:pt x="6665491" y="1791758"/>
                    <a:pt x="7157616" y="1791758"/>
                    <a:pt x="7372458" y="1708150"/>
                  </a:cubicBezTo>
                  <a:cubicBezTo>
                    <a:pt x="7587300" y="1624542"/>
                    <a:pt x="7742875" y="1443567"/>
                    <a:pt x="7747108" y="1270000"/>
                  </a:cubicBezTo>
                  <a:cubicBezTo>
                    <a:pt x="7751341" y="1096433"/>
                    <a:pt x="7778858" y="776817"/>
                    <a:pt x="7397858" y="666750"/>
                  </a:cubicBezTo>
                  <a:cubicBezTo>
                    <a:pt x="7016858" y="556683"/>
                    <a:pt x="5950058" y="632883"/>
                    <a:pt x="5461108" y="609600"/>
                  </a:cubicBezTo>
                  <a:cubicBezTo>
                    <a:pt x="4972158" y="510117"/>
                    <a:pt x="4692758" y="568325"/>
                    <a:pt x="4419708" y="533400"/>
                  </a:cubicBezTo>
                  <a:cubicBezTo>
                    <a:pt x="4159358" y="434975"/>
                    <a:pt x="4055641" y="318558"/>
                    <a:pt x="3822808" y="209550"/>
                  </a:cubicBezTo>
                  <a:cubicBezTo>
                    <a:pt x="3539175" y="183092"/>
                    <a:pt x="3276708" y="244475"/>
                    <a:pt x="2997308" y="209550"/>
                  </a:cubicBezTo>
                  <a:cubicBezTo>
                    <a:pt x="2717908" y="174625"/>
                    <a:pt x="2484016" y="105833"/>
                    <a:pt x="2146408" y="0"/>
                  </a:cubicBezTo>
                  <a:cubicBezTo>
                    <a:pt x="1808800" y="33867"/>
                    <a:pt x="1285983" y="370417"/>
                    <a:pt x="971658" y="463550"/>
                  </a:cubicBezTo>
                  <a:cubicBezTo>
                    <a:pt x="657333" y="556683"/>
                    <a:pt x="544091" y="521758"/>
                    <a:pt x="260458" y="558800"/>
                  </a:cubicBezTo>
                  <a:cubicBezTo>
                    <a:pt x="-48575" y="583142"/>
                    <a:pt x="-130067" y="701675"/>
                    <a:pt x="279508" y="704850"/>
                  </a:cubicBezTo>
                  <a:lnTo>
                    <a:pt x="990708" y="647700"/>
                  </a:lnTo>
                  <a:cubicBezTo>
                    <a:pt x="1309266" y="559858"/>
                    <a:pt x="1543158" y="412750"/>
                    <a:pt x="2095608" y="177800"/>
                  </a:cubicBezTo>
                  <a:cubicBezTo>
                    <a:pt x="2454383" y="270933"/>
                    <a:pt x="2975083" y="428625"/>
                    <a:pt x="3257658" y="482600"/>
                  </a:cubicBezTo>
                  <a:cubicBezTo>
                    <a:pt x="3540233" y="536575"/>
                    <a:pt x="3678875" y="486833"/>
                    <a:pt x="3791058" y="501650"/>
                  </a:cubicBezTo>
                  <a:cubicBezTo>
                    <a:pt x="3954041" y="554567"/>
                    <a:pt x="4108558" y="746125"/>
                    <a:pt x="4375258" y="838200"/>
                  </a:cubicBezTo>
                  <a:cubicBezTo>
                    <a:pt x="4654658" y="860425"/>
                    <a:pt x="5486508" y="781050"/>
                    <a:pt x="5486508" y="781050"/>
                  </a:cubicBezTo>
                  <a:cubicBezTo>
                    <a:pt x="5973341" y="851958"/>
                    <a:pt x="6908908" y="729192"/>
                    <a:pt x="7258158" y="806450"/>
                  </a:cubicBezTo>
                  <a:cubicBezTo>
                    <a:pt x="7607408" y="883708"/>
                    <a:pt x="7577775" y="1122892"/>
                    <a:pt x="7582008" y="1244600"/>
                  </a:cubicBezTo>
                  <a:cubicBezTo>
                    <a:pt x="7586241" y="1366308"/>
                    <a:pt x="7493108" y="1484842"/>
                    <a:pt x="7283558" y="1536700"/>
                  </a:cubicBezTo>
                  <a:cubicBezTo>
                    <a:pt x="7074008" y="1588558"/>
                    <a:pt x="6575533" y="1535642"/>
                    <a:pt x="6324708" y="1555750"/>
                  </a:cubicBezTo>
                  <a:cubicBezTo>
                    <a:pt x="6283433" y="1366308"/>
                    <a:pt x="6306716" y="1002242"/>
                    <a:pt x="6267558" y="895350"/>
                  </a:cubicBezTo>
                  <a:cubicBezTo>
                    <a:pt x="6228400" y="788458"/>
                    <a:pt x="6113041" y="799042"/>
                    <a:pt x="6089758" y="914400"/>
                  </a:cubicBezTo>
                  <a:close/>
                </a:path>
              </a:pathLst>
            </a:custGeom>
            <a:solidFill>
              <a:schemeClr val="bg2"/>
            </a:solidFill>
            <a:ln w="349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7AF5FD27-AC99-4C70-9ABC-4D443A24A9EB}"/>
                </a:ext>
              </a:extLst>
            </p:cNvPr>
            <p:cNvSpPr/>
            <p:nvPr/>
          </p:nvSpPr>
          <p:spPr>
            <a:xfrm>
              <a:off x="5067300" y="3568700"/>
              <a:ext cx="114300" cy="10795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B85D28BF-5FF6-4A7E-9EAC-8BA5EA4A5976}"/>
              </a:ext>
            </a:extLst>
          </p:cNvPr>
          <p:cNvGrpSpPr/>
          <p:nvPr/>
        </p:nvGrpSpPr>
        <p:grpSpPr>
          <a:xfrm>
            <a:off x="1036088" y="4310638"/>
            <a:ext cx="369135" cy="2895838"/>
            <a:chOff x="1036088" y="4310638"/>
            <a:chExt cx="369135" cy="2895838"/>
          </a:xfrm>
        </p:grpSpPr>
        <p:grpSp>
          <p:nvGrpSpPr>
            <p:cNvPr id="53" name="Gruppieren 52">
              <a:extLst>
                <a:ext uri="{FF2B5EF4-FFF2-40B4-BE49-F238E27FC236}">
                  <a16:creationId xmlns:a16="http://schemas.microsoft.com/office/drawing/2014/main" id="{EFACFB3D-99AA-4FD8-BDF2-F4C70D4E2A41}"/>
                </a:ext>
              </a:extLst>
            </p:cNvPr>
            <p:cNvGrpSpPr/>
            <p:nvPr/>
          </p:nvGrpSpPr>
          <p:grpSpPr>
            <a:xfrm>
              <a:off x="1120108" y="5242916"/>
              <a:ext cx="198854" cy="1963560"/>
              <a:chOff x="1120108" y="5242916"/>
              <a:chExt cx="198854" cy="1963560"/>
            </a:xfrm>
          </p:grpSpPr>
          <p:sp>
            <p:nvSpPr>
              <p:cNvPr id="18" name="Rechteck 194">
                <a:extLst>
                  <a:ext uri="{FF2B5EF4-FFF2-40B4-BE49-F238E27FC236}">
                    <a16:creationId xmlns:a16="http://schemas.microsoft.com/office/drawing/2014/main" id="{17EBE09C-F9F2-4EB8-BF33-F2A1CBE77F75}"/>
                  </a:ext>
                </a:extLst>
              </p:cNvPr>
              <p:cNvSpPr/>
              <p:nvPr/>
            </p:nvSpPr>
            <p:spPr>
              <a:xfrm>
                <a:off x="1273243" y="5242916"/>
                <a:ext cx="45719" cy="1961237"/>
              </a:xfrm>
              <a:custGeom>
                <a:avLst/>
                <a:gdLst>
                  <a:gd name="connsiteX0" fmla="*/ 0 w 91440"/>
                  <a:gd name="connsiteY0" fmla="*/ 0 h 2217228"/>
                  <a:gd name="connsiteX1" fmla="*/ 79102 w 91440"/>
                  <a:gd name="connsiteY1" fmla="*/ 0 h 2217228"/>
                  <a:gd name="connsiteX2" fmla="*/ 79102 w 91440"/>
                  <a:gd name="connsiteY2" fmla="*/ 1870138 h 2217228"/>
                  <a:gd name="connsiteX3" fmla="*/ 50958 w 91440"/>
                  <a:gd name="connsiteY3" fmla="*/ 2217228 h 2217228"/>
                  <a:gd name="connsiteX4" fmla="*/ 28144 w 91440"/>
                  <a:gd name="connsiteY4" fmla="*/ 2217228 h 2217228"/>
                  <a:gd name="connsiteX5" fmla="*/ 0 w 91440"/>
                  <a:gd name="connsiteY5" fmla="*/ 1870138 h 2217228"/>
                  <a:gd name="connsiteX6" fmla="*/ 91440 w 91440"/>
                  <a:gd name="connsiteY6" fmla="*/ 91440 h 2217228"/>
                  <a:gd name="connsiteX0" fmla="*/ 0 w 79102"/>
                  <a:gd name="connsiteY0" fmla="*/ 0 h 2217228"/>
                  <a:gd name="connsiteX1" fmla="*/ 79102 w 79102"/>
                  <a:gd name="connsiteY1" fmla="*/ 0 h 2217228"/>
                  <a:gd name="connsiteX2" fmla="*/ 79102 w 79102"/>
                  <a:gd name="connsiteY2" fmla="*/ 1870138 h 2217228"/>
                  <a:gd name="connsiteX3" fmla="*/ 50958 w 79102"/>
                  <a:gd name="connsiteY3" fmla="*/ 2217228 h 2217228"/>
                  <a:gd name="connsiteX4" fmla="*/ 28144 w 79102"/>
                  <a:gd name="connsiteY4" fmla="*/ 2217228 h 2217228"/>
                  <a:gd name="connsiteX5" fmla="*/ 0 w 79102"/>
                  <a:gd name="connsiteY5" fmla="*/ 1870138 h 2217228"/>
                  <a:gd name="connsiteX0" fmla="*/ 79102 w 79102"/>
                  <a:gd name="connsiteY0" fmla="*/ 0 h 2217228"/>
                  <a:gd name="connsiteX1" fmla="*/ 79102 w 79102"/>
                  <a:gd name="connsiteY1" fmla="*/ 1870138 h 2217228"/>
                  <a:gd name="connsiteX2" fmla="*/ 50958 w 79102"/>
                  <a:gd name="connsiteY2" fmla="*/ 2217228 h 2217228"/>
                  <a:gd name="connsiteX3" fmla="*/ 28144 w 79102"/>
                  <a:gd name="connsiteY3" fmla="*/ 2217228 h 2217228"/>
                  <a:gd name="connsiteX4" fmla="*/ 0 w 79102"/>
                  <a:gd name="connsiteY4" fmla="*/ 1870138 h 2217228"/>
                  <a:gd name="connsiteX0" fmla="*/ 50958 w 50958"/>
                  <a:gd name="connsiteY0" fmla="*/ 0 h 2217228"/>
                  <a:gd name="connsiteX1" fmla="*/ 50958 w 50958"/>
                  <a:gd name="connsiteY1" fmla="*/ 1870138 h 2217228"/>
                  <a:gd name="connsiteX2" fmla="*/ 22814 w 50958"/>
                  <a:gd name="connsiteY2" fmla="*/ 2217228 h 2217228"/>
                  <a:gd name="connsiteX3" fmla="*/ 0 w 50958"/>
                  <a:gd name="connsiteY3" fmla="*/ 2217228 h 2217228"/>
                  <a:gd name="connsiteX0" fmla="*/ 28144 w 28144"/>
                  <a:gd name="connsiteY0" fmla="*/ 0 h 2217228"/>
                  <a:gd name="connsiteX1" fmla="*/ 28144 w 28144"/>
                  <a:gd name="connsiteY1" fmla="*/ 1870138 h 2217228"/>
                  <a:gd name="connsiteX2" fmla="*/ 0 w 28144"/>
                  <a:gd name="connsiteY2" fmla="*/ 2217228 h 2217228"/>
                  <a:gd name="connsiteX0" fmla="*/ 30792 w 30792"/>
                  <a:gd name="connsiteY0" fmla="*/ 0 h 2254194"/>
                  <a:gd name="connsiteX1" fmla="*/ 30792 w 30792"/>
                  <a:gd name="connsiteY1" fmla="*/ 1870138 h 2254194"/>
                  <a:gd name="connsiteX2" fmla="*/ 2648 w 30792"/>
                  <a:gd name="connsiteY2" fmla="*/ 2217228 h 2254194"/>
                  <a:gd name="connsiteX3" fmla="*/ 945 w 30792"/>
                  <a:gd name="connsiteY3" fmla="*/ 2248607 h 2254194"/>
                  <a:gd name="connsiteX0" fmla="*/ 38811 w 38811"/>
                  <a:gd name="connsiteY0" fmla="*/ 0 h 3951901"/>
                  <a:gd name="connsiteX1" fmla="*/ 38811 w 38811"/>
                  <a:gd name="connsiteY1" fmla="*/ 1870138 h 3951901"/>
                  <a:gd name="connsiteX2" fmla="*/ 10667 w 38811"/>
                  <a:gd name="connsiteY2" fmla="*/ 2217228 h 3951901"/>
                  <a:gd name="connsiteX3" fmla="*/ 0 w 38811"/>
                  <a:gd name="connsiteY3" fmla="*/ 3951901 h 3951901"/>
                  <a:gd name="connsiteX0" fmla="*/ 38811 w 38811"/>
                  <a:gd name="connsiteY0" fmla="*/ 0 h 4673013"/>
                  <a:gd name="connsiteX1" fmla="*/ 38811 w 38811"/>
                  <a:gd name="connsiteY1" fmla="*/ 1870138 h 4673013"/>
                  <a:gd name="connsiteX2" fmla="*/ 10667 w 38811"/>
                  <a:gd name="connsiteY2" fmla="*/ 2217228 h 4673013"/>
                  <a:gd name="connsiteX3" fmla="*/ 0 w 38811"/>
                  <a:gd name="connsiteY3" fmla="*/ 4673013 h 4673013"/>
                  <a:gd name="connsiteX0" fmla="*/ 38811 w 38811"/>
                  <a:gd name="connsiteY0" fmla="*/ 0 h 4673013"/>
                  <a:gd name="connsiteX1" fmla="*/ 38811 w 38811"/>
                  <a:gd name="connsiteY1" fmla="*/ 1870138 h 4673013"/>
                  <a:gd name="connsiteX2" fmla="*/ 10667 w 38811"/>
                  <a:gd name="connsiteY2" fmla="*/ 2217228 h 4673013"/>
                  <a:gd name="connsiteX3" fmla="*/ 0 w 38811"/>
                  <a:gd name="connsiteY3" fmla="*/ 4673013 h 4673013"/>
                  <a:gd name="connsiteX0" fmla="*/ 46245 w 46245"/>
                  <a:gd name="connsiteY0" fmla="*/ 0 h 4673013"/>
                  <a:gd name="connsiteX1" fmla="*/ 38811 w 46245"/>
                  <a:gd name="connsiteY1" fmla="*/ 1870138 h 4673013"/>
                  <a:gd name="connsiteX2" fmla="*/ 10667 w 46245"/>
                  <a:gd name="connsiteY2" fmla="*/ 2217228 h 4673013"/>
                  <a:gd name="connsiteX3" fmla="*/ 0 w 46245"/>
                  <a:gd name="connsiteY3" fmla="*/ 4673013 h 4673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245" h="4673013">
                    <a:moveTo>
                      <a:pt x="46245" y="0"/>
                    </a:moveTo>
                    <a:lnTo>
                      <a:pt x="38811" y="1870138"/>
                    </a:lnTo>
                    <a:lnTo>
                      <a:pt x="10667" y="2217228"/>
                    </a:lnTo>
                    <a:cubicBezTo>
                      <a:pt x="7111" y="3035823"/>
                      <a:pt x="3556" y="3854418"/>
                      <a:pt x="0" y="4673013"/>
                    </a:cubicBezTo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Rechteck 194">
                <a:extLst>
                  <a:ext uri="{FF2B5EF4-FFF2-40B4-BE49-F238E27FC236}">
                    <a16:creationId xmlns:a16="http://schemas.microsoft.com/office/drawing/2014/main" id="{BCADF396-41D7-45B5-8077-0DA86DE446EF}"/>
                  </a:ext>
                </a:extLst>
              </p:cNvPr>
              <p:cNvSpPr/>
              <p:nvPr/>
            </p:nvSpPr>
            <p:spPr>
              <a:xfrm flipH="1">
                <a:off x="1120108" y="5242916"/>
                <a:ext cx="45719" cy="1963560"/>
              </a:xfrm>
              <a:custGeom>
                <a:avLst/>
                <a:gdLst>
                  <a:gd name="connsiteX0" fmla="*/ 0 w 91440"/>
                  <a:gd name="connsiteY0" fmla="*/ 0 h 2217228"/>
                  <a:gd name="connsiteX1" fmla="*/ 79102 w 91440"/>
                  <a:gd name="connsiteY1" fmla="*/ 0 h 2217228"/>
                  <a:gd name="connsiteX2" fmla="*/ 79102 w 91440"/>
                  <a:gd name="connsiteY2" fmla="*/ 1870138 h 2217228"/>
                  <a:gd name="connsiteX3" fmla="*/ 50958 w 91440"/>
                  <a:gd name="connsiteY3" fmla="*/ 2217228 h 2217228"/>
                  <a:gd name="connsiteX4" fmla="*/ 28144 w 91440"/>
                  <a:gd name="connsiteY4" fmla="*/ 2217228 h 2217228"/>
                  <a:gd name="connsiteX5" fmla="*/ 0 w 91440"/>
                  <a:gd name="connsiteY5" fmla="*/ 1870138 h 2217228"/>
                  <a:gd name="connsiteX6" fmla="*/ 91440 w 91440"/>
                  <a:gd name="connsiteY6" fmla="*/ 91440 h 2217228"/>
                  <a:gd name="connsiteX0" fmla="*/ 0 w 79102"/>
                  <a:gd name="connsiteY0" fmla="*/ 0 h 2217228"/>
                  <a:gd name="connsiteX1" fmla="*/ 79102 w 79102"/>
                  <a:gd name="connsiteY1" fmla="*/ 0 h 2217228"/>
                  <a:gd name="connsiteX2" fmla="*/ 79102 w 79102"/>
                  <a:gd name="connsiteY2" fmla="*/ 1870138 h 2217228"/>
                  <a:gd name="connsiteX3" fmla="*/ 50958 w 79102"/>
                  <a:gd name="connsiteY3" fmla="*/ 2217228 h 2217228"/>
                  <a:gd name="connsiteX4" fmla="*/ 28144 w 79102"/>
                  <a:gd name="connsiteY4" fmla="*/ 2217228 h 2217228"/>
                  <a:gd name="connsiteX5" fmla="*/ 0 w 79102"/>
                  <a:gd name="connsiteY5" fmla="*/ 1870138 h 2217228"/>
                  <a:gd name="connsiteX0" fmla="*/ 79102 w 79102"/>
                  <a:gd name="connsiteY0" fmla="*/ 0 h 2217228"/>
                  <a:gd name="connsiteX1" fmla="*/ 79102 w 79102"/>
                  <a:gd name="connsiteY1" fmla="*/ 1870138 h 2217228"/>
                  <a:gd name="connsiteX2" fmla="*/ 50958 w 79102"/>
                  <a:gd name="connsiteY2" fmla="*/ 2217228 h 2217228"/>
                  <a:gd name="connsiteX3" fmla="*/ 28144 w 79102"/>
                  <a:gd name="connsiteY3" fmla="*/ 2217228 h 2217228"/>
                  <a:gd name="connsiteX4" fmla="*/ 0 w 79102"/>
                  <a:gd name="connsiteY4" fmla="*/ 1870138 h 2217228"/>
                  <a:gd name="connsiteX0" fmla="*/ 50958 w 50958"/>
                  <a:gd name="connsiteY0" fmla="*/ 0 h 2217228"/>
                  <a:gd name="connsiteX1" fmla="*/ 50958 w 50958"/>
                  <a:gd name="connsiteY1" fmla="*/ 1870138 h 2217228"/>
                  <a:gd name="connsiteX2" fmla="*/ 22814 w 50958"/>
                  <a:gd name="connsiteY2" fmla="*/ 2217228 h 2217228"/>
                  <a:gd name="connsiteX3" fmla="*/ 0 w 50958"/>
                  <a:gd name="connsiteY3" fmla="*/ 2217228 h 2217228"/>
                  <a:gd name="connsiteX0" fmla="*/ 28144 w 28144"/>
                  <a:gd name="connsiteY0" fmla="*/ 0 h 2217228"/>
                  <a:gd name="connsiteX1" fmla="*/ 28144 w 28144"/>
                  <a:gd name="connsiteY1" fmla="*/ 1870138 h 2217228"/>
                  <a:gd name="connsiteX2" fmla="*/ 0 w 28144"/>
                  <a:gd name="connsiteY2" fmla="*/ 2217228 h 2217228"/>
                  <a:gd name="connsiteX0" fmla="*/ 30792 w 30792"/>
                  <a:gd name="connsiteY0" fmla="*/ 0 h 2254194"/>
                  <a:gd name="connsiteX1" fmla="*/ 30792 w 30792"/>
                  <a:gd name="connsiteY1" fmla="*/ 1870138 h 2254194"/>
                  <a:gd name="connsiteX2" fmla="*/ 2648 w 30792"/>
                  <a:gd name="connsiteY2" fmla="*/ 2217228 h 2254194"/>
                  <a:gd name="connsiteX3" fmla="*/ 945 w 30792"/>
                  <a:gd name="connsiteY3" fmla="*/ 2248607 h 2254194"/>
                  <a:gd name="connsiteX0" fmla="*/ 38811 w 38811"/>
                  <a:gd name="connsiteY0" fmla="*/ 0 h 3951901"/>
                  <a:gd name="connsiteX1" fmla="*/ 38811 w 38811"/>
                  <a:gd name="connsiteY1" fmla="*/ 1870138 h 3951901"/>
                  <a:gd name="connsiteX2" fmla="*/ 10667 w 38811"/>
                  <a:gd name="connsiteY2" fmla="*/ 2217228 h 3951901"/>
                  <a:gd name="connsiteX3" fmla="*/ 0 w 38811"/>
                  <a:gd name="connsiteY3" fmla="*/ 3951901 h 3951901"/>
                  <a:gd name="connsiteX0" fmla="*/ 38811 w 38811"/>
                  <a:gd name="connsiteY0" fmla="*/ 0 h 4673013"/>
                  <a:gd name="connsiteX1" fmla="*/ 38811 w 38811"/>
                  <a:gd name="connsiteY1" fmla="*/ 1870138 h 4673013"/>
                  <a:gd name="connsiteX2" fmla="*/ 10667 w 38811"/>
                  <a:gd name="connsiteY2" fmla="*/ 2217228 h 4673013"/>
                  <a:gd name="connsiteX3" fmla="*/ 0 w 38811"/>
                  <a:gd name="connsiteY3" fmla="*/ 4673013 h 4673013"/>
                  <a:gd name="connsiteX0" fmla="*/ 38811 w 38811"/>
                  <a:gd name="connsiteY0" fmla="*/ 0 h 4673013"/>
                  <a:gd name="connsiteX1" fmla="*/ 38811 w 38811"/>
                  <a:gd name="connsiteY1" fmla="*/ 1870138 h 4673013"/>
                  <a:gd name="connsiteX2" fmla="*/ 10667 w 38811"/>
                  <a:gd name="connsiteY2" fmla="*/ 2217228 h 4673013"/>
                  <a:gd name="connsiteX3" fmla="*/ 0 w 38811"/>
                  <a:gd name="connsiteY3" fmla="*/ 4673013 h 4673013"/>
                  <a:gd name="connsiteX0" fmla="*/ 46245 w 46245"/>
                  <a:gd name="connsiteY0" fmla="*/ 0 h 4673013"/>
                  <a:gd name="connsiteX1" fmla="*/ 38811 w 46245"/>
                  <a:gd name="connsiteY1" fmla="*/ 1870138 h 4673013"/>
                  <a:gd name="connsiteX2" fmla="*/ 10667 w 46245"/>
                  <a:gd name="connsiteY2" fmla="*/ 2217228 h 4673013"/>
                  <a:gd name="connsiteX3" fmla="*/ 0 w 46245"/>
                  <a:gd name="connsiteY3" fmla="*/ 4673013 h 4673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245" h="4673013">
                    <a:moveTo>
                      <a:pt x="46245" y="0"/>
                    </a:moveTo>
                    <a:lnTo>
                      <a:pt x="38811" y="1870138"/>
                    </a:lnTo>
                    <a:lnTo>
                      <a:pt x="10667" y="2217228"/>
                    </a:lnTo>
                    <a:cubicBezTo>
                      <a:pt x="7111" y="3035823"/>
                      <a:pt x="3556" y="3854418"/>
                      <a:pt x="0" y="4673013"/>
                    </a:cubicBezTo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Abgerundetes Rechteck 4">
              <a:extLst>
                <a:ext uri="{FF2B5EF4-FFF2-40B4-BE49-F238E27FC236}">
                  <a16:creationId xmlns:a16="http://schemas.microsoft.com/office/drawing/2014/main" id="{59FD1907-5728-4306-84BC-83B68D4524B0}"/>
                </a:ext>
              </a:extLst>
            </p:cNvPr>
            <p:cNvSpPr>
              <a:spLocks/>
            </p:cNvSpPr>
            <p:nvPr/>
          </p:nvSpPr>
          <p:spPr>
            <a:xfrm>
              <a:off x="1036088" y="4310638"/>
              <a:ext cx="369135" cy="936164"/>
            </a:xfrm>
            <a:custGeom>
              <a:avLst/>
              <a:gdLst>
                <a:gd name="connsiteX0" fmla="*/ 0 w 457200"/>
                <a:gd name="connsiteY0" fmla="*/ 76202 h 1655303"/>
                <a:gd name="connsiteX1" fmla="*/ 76202 w 457200"/>
                <a:gd name="connsiteY1" fmla="*/ 0 h 1655303"/>
                <a:gd name="connsiteX2" fmla="*/ 380998 w 457200"/>
                <a:gd name="connsiteY2" fmla="*/ 0 h 1655303"/>
                <a:gd name="connsiteX3" fmla="*/ 457200 w 457200"/>
                <a:gd name="connsiteY3" fmla="*/ 76202 h 1655303"/>
                <a:gd name="connsiteX4" fmla="*/ 457200 w 457200"/>
                <a:gd name="connsiteY4" fmla="*/ 1579101 h 1655303"/>
                <a:gd name="connsiteX5" fmla="*/ 380998 w 457200"/>
                <a:gd name="connsiteY5" fmla="*/ 1655303 h 1655303"/>
                <a:gd name="connsiteX6" fmla="*/ 76202 w 457200"/>
                <a:gd name="connsiteY6" fmla="*/ 1655303 h 1655303"/>
                <a:gd name="connsiteX7" fmla="*/ 0 w 457200"/>
                <a:gd name="connsiteY7" fmla="*/ 1579101 h 1655303"/>
                <a:gd name="connsiteX8" fmla="*/ 0 w 457200"/>
                <a:gd name="connsiteY8" fmla="*/ 76202 h 1655303"/>
                <a:gd name="connsiteX0" fmla="*/ 76202 w 457200"/>
                <a:gd name="connsiteY0" fmla="*/ 1655303 h 1746743"/>
                <a:gd name="connsiteX1" fmla="*/ 0 w 457200"/>
                <a:gd name="connsiteY1" fmla="*/ 1579101 h 1746743"/>
                <a:gd name="connsiteX2" fmla="*/ 0 w 457200"/>
                <a:gd name="connsiteY2" fmla="*/ 76202 h 1746743"/>
                <a:gd name="connsiteX3" fmla="*/ 76202 w 457200"/>
                <a:gd name="connsiteY3" fmla="*/ 0 h 1746743"/>
                <a:gd name="connsiteX4" fmla="*/ 380998 w 457200"/>
                <a:gd name="connsiteY4" fmla="*/ 0 h 1746743"/>
                <a:gd name="connsiteX5" fmla="*/ 457200 w 457200"/>
                <a:gd name="connsiteY5" fmla="*/ 76202 h 1746743"/>
                <a:gd name="connsiteX6" fmla="*/ 457200 w 457200"/>
                <a:gd name="connsiteY6" fmla="*/ 1579101 h 1746743"/>
                <a:gd name="connsiteX7" fmla="*/ 380998 w 457200"/>
                <a:gd name="connsiteY7" fmla="*/ 1655303 h 1746743"/>
                <a:gd name="connsiteX8" fmla="*/ 167642 w 457200"/>
                <a:gd name="connsiteY8" fmla="*/ 1746743 h 1746743"/>
                <a:gd name="connsiteX0" fmla="*/ 178752 w 457200"/>
                <a:gd name="connsiteY0" fmla="*/ 1586936 h 1746743"/>
                <a:gd name="connsiteX1" fmla="*/ 0 w 457200"/>
                <a:gd name="connsiteY1" fmla="*/ 1579101 h 1746743"/>
                <a:gd name="connsiteX2" fmla="*/ 0 w 457200"/>
                <a:gd name="connsiteY2" fmla="*/ 76202 h 1746743"/>
                <a:gd name="connsiteX3" fmla="*/ 76202 w 457200"/>
                <a:gd name="connsiteY3" fmla="*/ 0 h 1746743"/>
                <a:gd name="connsiteX4" fmla="*/ 380998 w 457200"/>
                <a:gd name="connsiteY4" fmla="*/ 0 h 1746743"/>
                <a:gd name="connsiteX5" fmla="*/ 457200 w 457200"/>
                <a:gd name="connsiteY5" fmla="*/ 76202 h 1746743"/>
                <a:gd name="connsiteX6" fmla="*/ 457200 w 457200"/>
                <a:gd name="connsiteY6" fmla="*/ 1579101 h 1746743"/>
                <a:gd name="connsiteX7" fmla="*/ 380998 w 457200"/>
                <a:gd name="connsiteY7" fmla="*/ 1655303 h 1746743"/>
                <a:gd name="connsiteX8" fmla="*/ 167642 w 457200"/>
                <a:gd name="connsiteY8" fmla="*/ 1746743 h 1746743"/>
                <a:gd name="connsiteX0" fmla="*/ 173055 w 457200"/>
                <a:gd name="connsiteY0" fmla="*/ 1578390 h 1746743"/>
                <a:gd name="connsiteX1" fmla="*/ 0 w 457200"/>
                <a:gd name="connsiteY1" fmla="*/ 1579101 h 1746743"/>
                <a:gd name="connsiteX2" fmla="*/ 0 w 457200"/>
                <a:gd name="connsiteY2" fmla="*/ 76202 h 1746743"/>
                <a:gd name="connsiteX3" fmla="*/ 76202 w 457200"/>
                <a:gd name="connsiteY3" fmla="*/ 0 h 1746743"/>
                <a:gd name="connsiteX4" fmla="*/ 380998 w 457200"/>
                <a:gd name="connsiteY4" fmla="*/ 0 h 1746743"/>
                <a:gd name="connsiteX5" fmla="*/ 457200 w 457200"/>
                <a:gd name="connsiteY5" fmla="*/ 76202 h 1746743"/>
                <a:gd name="connsiteX6" fmla="*/ 457200 w 457200"/>
                <a:gd name="connsiteY6" fmla="*/ 1579101 h 1746743"/>
                <a:gd name="connsiteX7" fmla="*/ 380998 w 457200"/>
                <a:gd name="connsiteY7" fmla="*/ 1655303 h 1746743"/>
                <a:gd name="connsiteX8" fmla="*/ 167642 w 457200"/>
                <a:gd name="connsiteY8" fmla="*/ 1746743 h 1746743"/>
                <a:gd name="connsiteX0" fmla="*/ 173055 w 457200"/>
                <a:gd name="connsiteY0" fmla="*/ 1578390 h 1655303"/>
                <a:gd name="connsiteX1" fmla="*/ 0 w 457200"/>
                <a:gd name="connsiteY1" fmla="*/ 1579101 h 1655303"/>
                <a:gd name="connsiteX2" fmla="*/ 0 w 457200"/>
                <a:gd name="connsiteY2" fmla="*/ 76202 h 1655303"/>
                <a:gd name="connsiteX3" fmla="*/ 76202 w 457200"/>
                <a:gd name="connsiteY3" fmla="*/ 0 h 1655303"/>
                <a:gd name="connsiteX4" fmla="*/ 380998 w 457200"/>
                <a:gd name="connsiteY4" fmla="*/ 0 h 1655303"/>
                <a:gd name="connsiteX5" fmla="*/ 457200 w 457200"/>
                <a:gd name="connsiteY5" fmla="*/ 76202 h 1655303"/>
                <a:gd name="connsiteX6" fmla="*/ 457200 w 457200"/>
                <a:gd name="connsiteY6" fmla="*/ 1579101 h 1655303"/>
                <a:gd name="connsiteX7" fmla="*/ 380998 w 457200"/>
                <a:gd name="connsiteY7" fmla="*/ 1655303 h 1655303"/>
                <a:gd name="connsiteX0" fmla="*/ 173055 w 457200"/>
                <a:gd name="connsiteY0" fmla="*/ 1578390 h 1597622"/>
                <a:gd name="connsiteX1" fmla="*/ 0 w 457200"/>
                <a:gd name="connsiteY1" fmla="*/ 1579101 h 1597622"/>
                <a:gd name="connsiteX2" fmla="*/ 0 w 457200"/>
                <a:gd name="connsiteY2" fmla="*/ 76202 h 1597622"/>
                <a:gd name="connsiteX3" fmla="*/ 76202 w 457200"/>
                <a:gd name="connsiteY3" fmla="*/ 0 h 1597622"/>
                <a:gd name="connsiteX4" fmla="*/ 380998 w 457200"/>
                <a:gd name="connsiteY4" fmla="*/ 0 h 1597622"/>
                <a:gd name="connsiteX5" fmla="*/ 457200 w 457200"/>
                <a:gd name="connsiteY5" fmla="*/ 76202 h 1597622"/>
                <a:gd name="connsiteX6" fmla="*/ 457200 w 457200"/>
                <a:gd name="connsiteY6" fmla="*/ 1579101 h 1597622"/>
                <a:gd name="connsiteX7" fmla="*/ 324026 w 457200"/>
                <a:gd name="connsiteY7" fmla="*/ 1575542 h 1597622"/>
                <a:gd name="connsiteX0" fmla="*/ 173055 w 457200"/>
                <a:gd name="connsiteY0" fmla="*/ 1578390 h 1597622"/>
                <a:gd name="connsiteX1" fmla="*/ 0 w 457200"/>
                <a:gd name="connsiteY1" fmla="*/ 1579101 h 1597622"/>
                <a:gd name="connsiteX2" fmla="*/ 0 w 457200"/>
                <a:gd name="connsiteY2" fmla="*/ 76202 h 1597622"/>
                <a:gd name="connsiteX3" fmla="*/ 76202 w 457200"/>
                <a:gd name="connsiteY3" fmla="*/ 0 h 1597622"/>
                <a:gd name="connsiteX4" fmla="*/ 380998 w 457200"/>
                <a:gd name="connsiteY4" fmla="*/ 0 h 1597622"/>
                <a:gd name="connsiteX5" fmla="*/ 457200 w 457200"/>
                <a:gd name="connsiteY5" fmla="*/ 76202 h 1597622"/>
                <a:gd name="connsiteX6" fmla="*/ 457200 w 457200"/>
                <a:gd name="connsiteY6" fmla="*/ 1579101 h 1597622"/>
                <a:gd name="connsiteX7" fmla="*/ 324026 w 457200"/>
                <a:gd name="connsiteY7" fmla="*/ 1575542 h 1597622"/>
                <a:gd name="connsiteX0" fmla="*/ 173055 w 457200"/>
                <a:gd name="connsiteY0" fmla="*/ 1578390 h 1579101"/>
                <a:gd name="connsiteX1" fmla="*/ 0 w 457200"/>
                <a:gd name="connsiteY1" fmla="*/ 1579101 h 1579101"/>
                <a:gd name="connsiteX2" fmla="*/ 0 w 457200"/>
                <a:gd name="connsiteY2" fmla="*/ 76202 h 1579101"/>
                <a:gd name="connsiteX3" fmla="*/ 76202 w 457200"/>
                <a:gd name="connsiteY3" fmla="*/ 0 h 1579101"/>
                <a:gd name="connsiteX4" fmla="*/ 380998 w 457200"/>
                <a:gd name="connsiteY4" fmla="*/ 0 h 1579101"/>
                <a:gd name="connsiteX5" fmla="*/ 457200 w 457200"/>
                <a:gd name="connsiteY5" fmla="*/ 76202 h 1579101"/>
                <a:gd name="connsiteX6" fmla="*/ 457200 w 457200"/>
                <a:gd name="connsiteY6" fmla="*/ 1579101 h 1579101"/>
                <a:gd name="connsiteX7" fmla="*/ 324026 w 457200"/>
                <a:gd name="connsiteY7" fmla="*/ 1575542 h 1579101"/>
                <a:gd name="connsiteX0" fmla="*/ 147417 w 457200"/>
                <a:gd name="connsiteY0" fmla="*/ 1578390 h 1579101"/>
                <a:gd name="connsiteX1" fmla="*/ 0 w 457200"/>
                <a:gd name="connsiteY1" fmla="*/ 1579101 h 1579101"/>
                <a:gd name="connsiteX2" fmla="*/ 0 w 457200"/>
                <a:gd name="connsiteY2" fmla="*/ 76202 h 1579101"/>
                <a:gd name="connsiteX3" fmla="*/ 76202 w 457200"/>
                <a:gd name="connsiteY3" fmla="*/ 0 h 1579101"/>
                <a:gd name="connsiteX4" fmla="*/ 380998 w 457200"/>
                <a:gd name="connsiteY4" fmla="*/ 0 h 1579101"/>
                <a:gd name="connsiteX5" fmla="*/ 457200 w 457200"/>
                <a:gd name="connsiteY5" fmla="*/ 76202 h 1579101"/>
                <a:gd name="connsiteX6" fmla="*/ 457200 w 457200"/>
                <a:gd name="connsiteY6" fmla="*/ 1579101 h 1579101"/>
                <a:gd name="connsiteX7" fmla="*/ 324026 w 457200"/>
                <a:gd name="connsiteY7" fmla="*/ 1575542 h 1579101"/>
                <a:gd name="connsiteX0" fmla="*/ 147417 w 457200"/>
                <a:gd name="connsiteY0" fmla="*/ 1578390 h 1579101"/>
                <a:gd name="connsiteX1" fmla="*/ 0 w 457200"/>
                <a:gd name="connsiteY1" fmla="*/ 1579101 h 1579101"/>
                <a:gd name="connsiteX2" fmla="*/ 0 w 457200"/>
                <a:gd name="connsiteY2" fmla="*/ 76202 h 1579101"/>
                <a:gd name="connsiteX3" fmla="*/ 76202 w 457200"/>
                <a:gd name="connsiteY3" fmla="*/ 0 h 1579101"/>
                <a:gd name="connsiteX4" fmla="*/ 380998 w 457200"/>
                <a:gd name="connsiteY4" fmla="*/ 0 h 1579101"/>
                <a:gd name="connsiteX5" fmla="*/ 457200 w 457200"/>
                <a:gd name="connsiteY5" fmla="*/ 76202 h 1579101"/>
                <a:gd name="connsiteX6" fmla="*/ 457200 w 457200"/>
                <a:gd name="connsiteY6" fmla="*/ 1579101 h 1579101"/>
                <a:gd name="connsiteX7" fmla="*/ 306935 w 457200"/>
                <a:gd name="connsiteY7" fmla="*/ 1578391 h 157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7200" h="1579101">
                  <a:moveTo>
                    <a:pt x="147417" y="1578390"/>
                  </a:moveTo>
                  <a:lnTo>
                    <a:pt x="0" y="1579101"/>
                  </a:lnTo>
                  <a:lnTo>
                    <a:pt x="0" y="76202"/>
                  </a:lnTo>
                  <a:cubicBezTo>
                    <a:pt x="0" y="34117"/>
                    <a:pt x="34117" y="0"/>
                    <a:pt x="76202" y="0"/>
                  </a:cubicBezTo>
                  <a:lnTo>
                    <a:pt x="380998" y="0"/>
                  </a:lnTo>
                  <a:cubicBezTo>
                    <a:pt x="423083" y="0"/>
                    <a:pt x="457200" y="34117"/>
                    <a:pt x="457200" y="76202"/>
                  </a:cubicBezTo>
                  <a:lnTo>
                    <a:pt x="457200" y="1579101"/>
                  </a:lnTo>
                  <a:lnTo>
                    <a:pt x="306935" y="1578391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 w="2222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18D8FEBE-17DA-4C40-B558-CF51F201D722}"/>
              </a:ext>
            </a:extLst>
          </p:cNvPr>
          <p:cNvGrpSpPr/>
          <p:nvPr/>
        </p:nvGrpSpPr>
        <p:grpSpPr>
          <a:xfrm>
            <a:off x="2571038" y="6425198"/>
            <a:ext cx="2847700" cy="1075060"/>
            <a:chOff x="3378928" y="3146420"/>
            <a:chExt cx="2847700" cy="1075060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DCBB27D7-13F8-4CE2-AF33-735B8B6F3315}"/>
                </a:ext>
              </a:extLst>
            </p:cNvPr>
            <p:cNvSpPr/>
            <p:nvPr/>
          </p:nvSpPr>
          <p:spPr>
            <a:xfrm>
              <a:off x="3378928" y="3226526"/>
              <a:ext cx="1349826" cy="994954"/>
            </a:xfrm>
            <a:prstGeom prst="ellipse">
              <a:avLst/>
            </a:prstGeom>
            <a:pattFill prst="shingle">
              <a:fgClr>
                <a:schemeClr val="tx2"/>
              </a:fgClr>
              <a:bgClr>
                <a:schemeClr val="bg1"/>
              </a:bgClr>
            </a:pattFill>
            <a:ln w="2222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DB4CB88A-6366-4A02-8476-3A38909664A1}"/>
                </a:ext>
              </a:extLst>
            </p:cNvPr>
            <p:cNvSpPr/>
            <p:nvPr/>
          </p:nvSpPr>
          <p:spPr>
            <a:xfrm>
              <a:off x="3378928" y="3146420"/>
              <a:ext cx="2847700" cy="792480"/>
            </a:xfrm>
            <a:custGeom>
              <a:avLst/>
              <a:gdLst>
                <a:gd name="connsiteX0" fmla="*/ 687978 w 2847700"/>
                <a:gd name="connsiteY0" fmla="*/ 136893 h 792480"/>
                <a:gd name="connsiteX1" fmla="*/ 136893 w 2847700"/>
                <a:gd name="connsiteY1" fmla="*/ 396240 h 792480"/>
                <a:gd name="connsiteX2" fmla="*/ 687978 w 2847700"/>
                <a:gd name="connsiteY2" fmla="*/ 655587 h 792480"/>
                <a:gd name="connsiteX3" fmla="*/ 1239063 w 2847700"/>
                <a:gd name="connsiteY3" fmla="*/ 396240 h 792480"/>
                <a:gd name="connsiteX4" fmla="*/ 687978 w 2847700"/>
                <a:gd name="connsiteY4" fmla="*/ 136893 h 792480"/>
                <a:gd name="connsiteX5" fmla="*/ 687978 w 2847700"/>
                <a:gd name="connsiteY5" fmla="*/ 0 h 792480"/>
                <a:gd name="connsiteX6" fmla="*/ 1321892 w 2847700"/>
                <a:gd name="connsiteY6" fmla="*/ 242006 h 792480"/>
                <a:gd name="connsiteX7" fmla="*/ 1359609 w 2847700"/>
                <a:gd name="connsiteY7" fmla="*/ 311986 h 792480"/>
                <a:gd name="connsiteX8" fmla="*/ 1362324 w 2847700"/>
                <a:gd name="connsiteY8" fmla="*/ 310028 h 792480"/>
                <a:gd name="connsiteX9" fmla="*/ 1539650 w 2847700"/>
                <a:gd name="connsiteY9" fmla="*/ 274320 h 792480"/>
                <a:gd name="connsiteX10" fmla="*/ 2596915 w 2847700"/>
                <a:gd name="connsiteY10" fmla="*/ 274320 h 792480"/>
                <a:gd name="connsiteX11" fmla="*/ 2847700 w 2847700"/>
                <a:gd name="connsiteY11" fmla="*/ 396240 h 792480"/>
                <a:gd name="connsiteX12" fmla="*/ 2596915 w 2847700"/>
                <a:gd name="connsiteY12" fmla="*/ 518160 h 792480"/>
                <a:gd name="connsiteX13" fmla="*/ 1539650 w 2847700"/>
                <a:gd name="connsiteY13" fmla="*/ 518160 h 792480"/>
                <a:gd name="connsiteX14" fmla="*/ 1362324 w 2847700"/>
                <a:gd name="connsiteY14" fmla="*/ 482452 h 792480"/>
                <a:gd name="connsiteX15" fmla="*/ 1359609 w 2847700"/>
                <a:gd name="connsiteY15" fmla="*/ 480494 h 792480"/>
                <a:gd name="connsiteX16" fmla="*/ 1321892 w 2847700"/>
                <a:gd name="connsiteY16" fmla="*/ 550474 h 792480"/>
                <a:gd name="connsiteX17" fmla="*/ 687978 w 2847700"/>
                <a:gd name="connsiteY17" fmla="*/ 792480 h 792480"/>
                <a:gd name="connsiteX18" fmla="*/ 0 w 2847700"/>
                <a:gd name="connsiteY18" fmla="*/ 396240 h 792480"/>
                <a:gd name="connsiteX19" fmla="*/ 687978 w 2847700"/>
                <a:gd name="connsiteY19" fmla="*/ 0 h 79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847700" h="792480">
                  <a:moveTo>
                    <a:pt x="687978" y="136893"/>
                  </a:moveTo>
                  <a:cubicBezTo>
                    <a:pt x="383622" y="136893"/>
                    <a:pt x="136893" y="253007"/>
                    <a:pt x="136893" y="396240"/>
                  </a:cubicBezTo>
                  <a:cubicBezTo>
                    <a:pt x="136893" y="539473"/>
                    <a:pt x="383622" y="655587"/>
                    <a:pt x="687978" y="655587"/>
                  </a:cubicBezTo>
                  <a:cubicBezTo>
                    <a:pt x="992334" y="655587"/>
                    <a:pt x="1239063" y="539473"/>
                    <a:pt x="1239063" y="396240"/>
                  </a:cubicBezTo>
                  <a:cubicBezTo>
                    <a:pt x="1239063" y="253007"/>
                    <a:pt x="992334" y="136893"/>
                    <a:pt x="687978" y="136893"/>
                  </a:cubicBezTo>
                  <a:close/>
                  <a:moveTo>
                    <a:pt x="687978" y="0"/>
                  </a:moveTo>
                  <a:cubicBezTo>
                    <a:pt x="972948" y="0"/>
                    <a:pt x="1217450" y="99789"/>
                    <a:pt x="1321892" y="242006"/>
                  </a:cubicBezTo>
                  <a:lnTo>
                    <a:pt x="1359609" y="311986"/>
                  </a:lnTo>
                  <a:lnTo>
                    <a:pt x="1362324" y="310028"/>
                  </a:lnTo>
                  <a:cubicBezTo>
                    <a:pt x="1407709" y="287966"/>
                    <a:pt x="1470405" y="274320"/>
                    <a:pt x="1539650" y="274320"/>
                  </a:cubicBezTo>
                  <a:lnTo>
                    <a:pt x="2596915" y="274320"/>
                  </a:lnTo>
                  <a:cubicBezTo>
                    <a:pt x="2735406" y="274320"/>
                    <a:pt x="2847700" y="328902"/>
                    <a:pt x="2847700" y="396240"/>
                  </a:cubicBezTo>
                  <a:cubicBezTo>
                    <a:pt x="2847700" y="463578"/>
                    <a:pt x="2735406" y="518160"/>
                    <a:pt x="2596915" y="518160"/>
                  </a:cubicBezTo>
                  <a:lnTo>
                    <a:pt x="1539650" y="518160"/>
                  </a:lnTo>
                  <a:cubicBezTo>
                    <a:pt x="1470405" y="518160"/>
                    <a:pt x="1407709" y="504515"/>
                    <a:pt x="1362324" y="482452"/>
                  </a:cubicBezTo>
                  <a:lnTo>
                    <a:pt x="1359609" y="480494"/>
                  </a:lnTo>
                  <a:lnTo>
                    <a:pt x="1321892" y="550474"/>
                  </a:lnTo>
                  <a:cubicBezTo>
                    <a:pt x="1217450" y="692691"/>
                    <a:pt x="972948" y="792480"/>
                    <a:pt x="687978" y="792480"/>
                  </a:cubicBezTo>
                  <a:cubicBezTo>
                    <a:pt x="308018" y="792480"/>
                    <a:pt x="0" y="615077"/>
                    <a:pt x="0" y="396240"/>
                  </a:cubicBezTo>
                  <a:cubicBezTo>
                    <a:pt x="0" y="177403"/>
                    <a:pt x="308018" y="0"/>
                    <a:pt x="687978" y="0"/>
                  </a:cubicBezTo>
                  <a:close/>
                </a:path>
              </a:pathLst>
            </a:custGeom>
            <a:solidFill>
              <a:schemeClr val="bg2"/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16432BF4-624B-4D03-B6B8-34F48070EFCF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328425" y="5246804"/>
            <a:ext cx="225272" cy="1800000"/>
            <a:chOff x="3871648" y="1940962"/>
            <a:chExt cx="495620" cy="396016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24" name="Freihandform 23">
              <a:extLst>
                <a:ext uri="{FF2B5EF4-FFF2-40B4-BE49-F238E27FC236}">
                  <a16:creationId xmlns:a16="http://schemas.microsoft.com/office/drawing/2014/main" id="{EDDB4074-9227-4537-B32E-29B6FC7B0509}"/>
                </a:ext>
              </a:extLst>
            </p:cNvPr>
            <p:cNvSpPr/>
            <p:nvPr/>
          </p:nvSpPr>
          <p:spPr>
            <a:xfrm rot="21420000" flipH="1">
              <a:off x="3871648" y="1955335"/>
              <a:ext cx="301736" cy="3228831"/>
            </a:xfrm>
            <a:custGeom>
              <a:avLst/>
              <a:gdLst>
                <a:gd name="connsiteX0" fmla="*/ 166504 w 166504"/>
                <a:gd name="connsiteY0" fmla="*/ 1852627 h 1852627"/>
                <a:gd name="connsiteX1" fmla="*/ 135666 w 166504"/>
                <a:gd name="connsiteY1" fmla="*/ 218502 h 1852627"/>
                <a:gd name="connsiteX2" fmla="*/ 132820 w 166504"/>
                <a:gd name="connsiteY2" fmla="*/ 218502 h 1852627"/>
                <a:gd name="connsiteX3" fmla="*/ 119489 w 166504"/>
                <a:gd name="connsiteY3" fmla="*/ 89200 h 1852627"/>
                <a:gd name="connsiteX4" fmla="*/ 114191 w 166504"/>
                <a:gd name="connsiteY4" fmla="*/ 89200 h 1852627"/>
                <a:gd name="connsiteX5" fmla="*/ 12728 w 166504"/>
                <a:gd name="connsiteY5" fmla="*/ 0 h 1852627"/>
                <a:gd name="connsiteX6" fmla="*/ 0 w 166504"/>
                <a:gd name="connsiteY6" fmla="*/ 12728 h 1852627"/>
                <a:gd name="connsiteX7" fmla="*/ 88181 w 166504"/>
                <a:gd name="connsiteY7" fmla="*/ 113033 h 1852627"/>
                <a:gd name="connsiteX8" fmla="*/ 77307 w 166504"/>
                <a:gd name="connsiteY8" fmla="*/ 218502 h 1852627"/>
                <a:gd name="connsiteX9" fmla="*/ 73989 w 166504"/>
                <a:gd name="connsiteY9" fmla="*/ 218502 h 1852627"/>
                <a:gd name="connsiteX10" fmla="*/ 43151 w 166504"/>
                <a:gd name="connsiteY10" fmla="*/ 1852627 h 1852627"/>
                <a:gd name="connsiteX0" fmla="*/ 166504 w 166504"/>
                <a:gd name="connsiteY0" fmla="*/ 1852627 h 1852627"/>
                <a:gd name="connsiteX1" fmla="*/ 135666 w 166504"/>
                <a:gd name="connsiteY1" fmla="*/ 218502 h 1852627"/>
                <a:gd name="connsiteX2" fmla="*/ 132820 w 166504"/>
                <a:gd name="connsiteY2" fmla="*/ 218502 h 1852627"/>
                <a:gd name="connsiteX3" fmla="*/ 119489 w 166504"/>
                <a:gd name="connsiteY3" fmla="*/ 89200 h 1852627"/>
                <a:gd name="connsiteX4" fmla="*/ 114191 w 166504"/>
                <a:gd name="connsiteY4" fmla="*/ 89200 h 1852627"/>
                <a:gd name="connsiteX5" fmla="*/ 12728 w 166504"/>
                <a:gd name="connsiteY5" fmla="*/ 0 h 1852627"/>
                <a:gd name="connsiteX6" fmla="*/ 0 w 166504"/>
                <a:gd name="connsiteY6" fmla="*/ 12728 h 1852627"/>
                <a:gd name="connsiteX7" fmla="*/ 88181 w 166504"/>
                <a:gd name="connsiteY7" fmla="*/ 113033 h 1852627"/>
                <a:gd name="connsiteX8" fmla="*/ 77307 w 166504"/>
                <a:gd name="connsiteY8" fmla="*/ 218502 h 1852627"/>
                <a:gd name="connsiteX9" fmla="*/ 43151 w 166504"/>
                <a:gd name="connsiteY9" fmla="*/ 1852627 h 1852627"/>
                <a:gd name="connsiteX10" fmla="*/ 166504 w 166504"/>
                <a:gd name="connsiteY10" fmla="*/ 1852627 h 1852627"/>
                <a:gd name="connsiteX0" fmla="*/ 166504 w 166504"/>
                <a:gd name="connsiteY0" fmla="*/ 1852627 h 1852627"/>
                <a:gd name="connsiteX1" fmla="*/ 135666 w 166504"/>
                <a:gd name="connsiteY1" fmla="*/ 218502 h 1852627"/>
                <a:gd name="connsiteX2" fmla="*/ 119489 w 166504"/>
                <a:gd name="connsiteY2" fmla="*/ 89200 h 1852627"/>
                <a:gd name="connsiteX3" fmla="*/ 114191 w 166504"/>
                <a:gd name="connsiteY3" fmla="*/ 89200 h 1852627"/>
                <a:gd name="connsiteX4" fmla="*/ 12728 w 166504"/>
                <a:gd name="connsiteY4" fmla="*/ 0 h 1852627"/>
                <a:gd name="connsiteX5" fmla="*/ 0 w 166504"/>
                <a:gd name="connsiteY5" fmla="*/ 12728 h 1852627"/>
                <a:gd name="connsiteX6" fmla="*/ 88181 w 166504"/>
                <a:gd name="connsiteY6" fmla="*/ 113033 h 1852627"/>
                <a:gd name="connsiteX7" fmla="*/ 77307 w 166504"/>
                <a:gd name="connsiteY7" fmla="*/ 218502 h 1852627"/>
                <a:gd name="connsiteX8" fmla="*/ 43151 w 166504"/>
                <a:gd name="connsiteY8" fmla="*/ 1852627 h 1852627"/>
                <a:gd name="connsiteX9" fmla="*/ 166504 w 166504"/>
                <a:gd name="connsiteY9" fmla="*/ 1852627 h 1852627"/>
                <a:gd name="connsiteX0" fmla="*/ 166504 w 166504"/>
                <a:gd name="connsiteY0" fmla="*/ 1852627 h 1852627"/>
                <a:gd name="connsiteX1" fmla="*/ 135666 w 166504"/>
                <a:gd name="connsiteY1" fmla="*/ 218502 h 1852627"/>
                <a:gd name="connsiteX2" fmla="*/ 119489 w 166504"/>
                <a:gd name="connsiteY2" fmla="*/ 89200 h 1852627"/>
                <a:gd name="connsiteX3" fmla="*/ 12728 w 166504"/>
                <a:gd name="connsiteY3" fmla="*/ 0 h 1852627"/>
                <a:gd name="connsiteX4" fmla="*/ 0 w 166504"/>
                <a:gd name="connsiteY4" fmla="*/ 12728 h 1852627"/>
                <a:gd name="connsiteX5" fmla="*/ 88181 w 166504"/>
                <a:gd name="connsiteY5" fmla="*/ 113033 h 1852627"/>
                <a:gd name="connsiteX6" fmla="*/ 77307 w 166504"/>
                <a:gd name="connsiteY6" fmla="*/ 218502 h 1852627"/>
                <a:gd name="connsiteX7" fmla="*/ 43151 w 166504"/>
                <a:gd name="connsiteY7" fmla="*/ 1852627 h 1852627"/>
                <a:gd name="connsiteX8" fmla="*/ 166504 w 166504"/>
                <a:gd name="connsiteY8" fmla="*/ 1852627 h 1852627"/>
                <a:gd name="connsiteX0" fmla="*/ 185578 w 185578"/>
                <a:gd name="connsiteY0" fmla="*/ 1852627 h 1852627"/>
                <a:gd name="connsiteX1" fmla="*/ 154740 w 185578"/>
                <a:gd name="connsiteY1" fmla="*/ 218502 h 1852627"/>
                <a:gd name="connsiteX2" fmla="*/ 138563 w 185578"/>
                <a:gd name="connsiteY2" fmla="*/ 89200 h 1852627"/>
                <a:gd name="connsiteX3" fmla="*/ 31802 w 185578"/>
                <a:gd name="connsiteY3" fmla="*/ 0 h 1852627"/>
                <a:gd name="connsiteX4" fmla="*/ 0 w 185578"/>
                <a:gd name="connsiteY4" fmla="*/ 22633 h 1852627"/>
                <a:gd name="connsiteX5" fmla="*/ 107255 w 185578"/>
                <a:gd name="connsiteY5" fmla="*/ 113033 h 1852627"/>
                <a:gd name="connsiteX6" fmla="*/ 96381 w 185578"/>
                <a:gd name="connsiteY6" fmla="*/ 218502 h 1852627"/>
                <a:gd name="connsiteX7" fmla="*/ 62225 w 185578"/>
                <a:gd name="connsiteY7" fmla="*/ 1852627 h 1852627"/>
                <a:gd name="connsiteX8" fmla="*/ 185578 w 185578"/>
                <a:gd name="connsiteY8" fmla="*/ 1852627 h 1852627"/>
                <a:gd name="connsiteX0" fmla="*/ 185578 w 185578"/>
                <a:gd name="connsiteY0" fmla="*/ 1852254 h 1852254"/>
                <a:gd name="connsiteX1" fmla="*/ 154740 w 185578"/>
                <a:gd name="connsiteY1" fmla="*/ 218129 h 1852254"/>
                <a:gd name="connsiteX2" fmla="*/ 138563 w 185578"/>
                <a:gd name="connsiteY2" fmla="*/ 88827 h 1852254"/>
                <a:gd name="connsiteX3" fmla="*/ 24696 w 185578"/>
                <a:gd name="connsiteY3" fmla="*/ 0 h 1852254"/>
                <a:gd name="connsiteX4" fmla="*/ 0 w 185578"/>
                <a:gd name="connsiteY4" fmla="*/ 22260 h 1852254"/>
                <a:gd name="connsiteX5" fmla="*/ 107255 w 185578"/>
                <a:gd name="connsiteY5" fmla="*/ 112660 h 1852254"/>
                <a:gd name="connsiteX6" fmla="*/ 96381 w 185578"/>
                <a:gd name="connsiteY6" fmla="*/ 218129 h 1852254"/>
                <a:gd name="connsiteX7" fmla="*/ 62225 w 185578"/>
                <a:gd name="connsiteY7" fmla="*/ 1852254 h 1852254"/>
                <a:gd name="connsiteX8" fmla="*/ 185578 w 185578"/>
                <a:gd name="connsiteY8" fmla="*/ 1852254 h 1852254"/>
                <a:gd name="connsiteX0" fmla="*/ 173424 w 173424"/>
                <a:gd name="connsiteY0" fmla="*/ 1852254 h 1852254"/>
                <a:gd name="connsiteX1" fmla="*/ 142586 w 173424"/>
                <a:gd name="connsiteY1" fmla="*/ 218129 h 1852254"/>
                <a:gd name="connsiteX2" fmla="*/ 126409 w 173424"/>
                <a:gd name="connsiteY2" fmla="*/ 88827 h 1852254"/>
                <a:gd name="connsiteX3" fmla="*/ 12542 w 173424"/>
                <a:gd name="connsiteY3" fmla="*/ 0 h 1852254"/>
                <a:gd name="connsiteX4" fmla="*/ 0 w 173424"/>
                <a:gd name="connsiteY4" fmla="*/ 16280 h 1852254"/>
                <a:gd name="connsiteX5" fmla="*/ 95101 w 173424"/>
                <a:gd name="connsiteY5" fmla="*/ 112660 h 1852254"/>
                <a:gd name="connsiteX6" fmla="*/ 84227 w 173424"/>
                <a:gd name="connsiteY6" fmla="*/ 218129 h 1852254"/>
                <a:gd name="connsiteX7" fmla="*/ 50071 w 173424"/>
                <a:gd name="connsiteY7" fmla="*/ 1852254 h 1852254"/>
                <a:gd name="connsiteX8" fmla="*/ 173424 w 173424"/>
                <a:gd name="connsiteY8" fmla="*/ 1852254 h 1852254"/>
                <a:gd name="connsiteX0" fmla="*/ 173424 w 173424"/>
                <a:gd name="connsiteY0" fmla="*/ 1852254 h 1852254"/>
                <a:gd name="connsiteX1" fmla="*/ 142586 w 173424"/>
                <a:gd name="connsiteY1" fmla="*/ 218129 h 1852254"/>
                <a:gd name="connsiteX2" fmla="*/ 126409 w 173424"/>
                <a:gd name="connsiteY2" fmla="*/ 88827 h 1852254"/>
                <a:gd name="connsiteX3" fmla="*/ 12542 w 173424"/>
                <a:gd name="connsiteY3" fmla="*/ 0 h 1852254"/>
                <a:gd name="connsiteX4" fmla="*/ 0 w 173424"/>
                <a:gd name="connsiteY4" fmla="*/ 16280 h 1852254"/>
                <a:gd name="connsiteX5" fmla="*/ 95101 w 173424"/>
                <a:gd name="connsiteY5" fmla="*/ 112660 h 1852254"/>
                <a:gd name="connsiteX6" fmla="*/ 92922 w 173424"/>
                <a:gd name="connsiteY6" fmla="*/ 214110 h 1852254"/>
                <a:gd name="connsiteX7" fmla="*/ 50071 w 173424"/>
                <a:gd name="connsiteY7" fmla="*/ 1852254 h 1852254"/>
                <a:gd name="connsiteX8" fmla="*/ 173424 w 173424"/>
                <a:gd name="connsiteY8" fmla="*/ 1852254 h 1852254"/>
                <a:gd name="connsiteX0" fmla="*/ 173424 w 173424"/>
                <a:gd name="connsiteY0" fmla="*/ 1852254 h 1852254"/>
                <a:gd name="connsiteX1" fmla="*/ 142586 w 173424"/>
                <a:gd name="connsiteY1" fmla="*/ 218129 h 1852254"/>
                <a:gd name="connsiteX2" fmla="*/ 126409 w 173424"/>
                <a:gd name="connsiteY2" fmla="*/ 88827 h 1852254"/>
                <a:gd name="connsiteX3" fmla="*/ 12542 w 173424"/>
                <a:gd name="connsiteY3" fmla="*/ 0 h 1852254"/>
                <a:gd name="connsiteX4" fmla="*/ 0 w 173424"/>
                <a:gd name="connsiteY4" fmla="*/ 16280 h 1852254"/>
                <a:gd name="connsiteX5" fmla="*/ 95101 w 173424"/>
                <a:gd name="connsiteY5" fmla="*/ 112660 h 1852254"/>
                <a:gd name="connsiteX6" fmla="*/ 92922 w 173424"/>
                <a:gd name="connsiteY6" fmla="*/ 214110 h 1852254"/>
                <a:gd name="connsiteX7" fmla="*/ 50071 w 173424"/>
                <a:gd name="connsiteY7" fmla="*/ 1852254 h 1852254"/>
                <a:gd name="connsiteX8" fmla="*/ 173424 w 173424"/>
                <a:gd name="connsiteY8" fmla="*/ 1852254 h 1852254"/>
                <a:gd name="connsiteX0" fmla="*/ 169041 w 169041"/>
                <a:gd name="connsiteY0" fmla="*/ 1802611 h 1852254"/>
                <a:gd name="connsiteX1" fmla="*/ 142586 w 169041"/>
                <a:gd name="connsiteY1" fmla="*/ 218129 h 1852254"/>
                <a:gd name="connsiteX2" fmla="*/ 126409 w 169041"/>
                <a:gd name="connsiteY2" fmla="*/ 88827 h 1852254"/>
                <a:gd name="connsiteX3" fmla="*/ 12542 w 169041"/>
                <a:gd name="connsiteY3" fmla="*/ 0 h 1852254"/>
                <a:gd name="connsiteX4" fmla="*/ 0 w 169041"/>
                <a:gd name="connsiteY4" fmla="*/ 16280 h 1852254"/>
                <a:gd name="connsiteX5" fmla="*/ 95101 w 169041"/>
                <a:gd name="connsiteY5" fmla="*/ 112660 h 1852254"/>
                <a:gd name="connsiteX6" fmla="*/ 92922 w 169041"/>
                <a:gd name="connsiteY6" fmla="*/ 214110 h 1852254"/>
                <a:gd name="connsiteX7" fmla="*/ 50071 w 169041"/>
                <a:gd name="connsiteY7" fmla="*/ 1852254 h 1852254"/>
                <a:gd name="connsiteX8" fmla="*/ 169041 w 169041"/>
                <a:gd name="connsiteY8" fmla="*/ 1802611 h 1852254"/>
                <a:gd name="connsiteX0" fmla="*/ 169041 w 169041"/>
                <a:gd name="connsiteY0" fmla="*/ 1802611 h 1808878"/>
                <a:gd name="connsiteX1" fmla="*/ 142586 w 169041"/>
                <a:gd name="connsiteY1" fmla="*/ 218129 h 1808878"/>
                <a:gd name="connsiteX2" fmla="*/ 126409 w 169041"/>
                <a:gd name="connsiteY2" fmla="*/ 88827 h 1808878"/>
                <a:gd name="connsiteX3" fmla="*/ 12542 w 169041"/>
                <a:gd name="connsiteY3" fmla="*/ 0 h 1808878"/>
                <a:gd name="connsiteX4" fmla="*/ 0 w 169041"/>
                <a:gd name="connsiteY4" fmla="*/ 16280 h 1808878"/>
                <a:gd name="connsiteX5" fmla="*/ 95101 w 169041"/>
                <a:gd name="connsiteY5" fmla="*/ 112660 h 1808878"/>
                <a:gd name="connsiteX6" fmla="*/ 92922 w 169041"/>
                <a:gd name="connsiteY6" fmla="*/ 214110 h 1808878"/>
                <a:gd name="connsiteX7" fmla="*/ 62047 w 169041"/>
                <a:gd name="connsiteY7" fmla="*/ 1808878 h 1808878"/>
                <a:gd name="connsiteX8" fmla="*/ 169041 w 169041"/>
                <a:gd name="connsiteY8" fmla="*/ 1802611 h 180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041" h="1808878">
                  <a:moveTo>
                    <a:pt x="169041" y="1802611"/>
                  </a:moveTo>
                  <a:lnTo>
                    <a:pt x="142586" y="218129"/>
                  </a:lnTo>
                  <a:lnTo>
                    <a:pt x="126409" y="88827"/>
                  </a:lnTo>
                  <a:lnTo>
                    <a:pt x="12542" y="0"/>
                  </a:lnTo>
                  <a:lnTo>
                    <a:pt x="0" y="16280"/>
                  </a:lnTo>
                  <a:lnTo>
                    <a:pt x="95101" y="112660"/>
                  </a:lnTo>
                  <a:cubicBezTo>
                    <a:pt x="94375" y="146477"/>
                    <a:pt x="90096" y="180479"/>
                    <a:pt x="92922" y="214110"/>
                  </a:cubicBezTo>
                  <a:lnTo>
                    <a:pt x="62047" y="1808878"/>
                  </a:lnTo>
                  <a:lnTo>
                    <a:pt x="169041" y="180261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EAD89ACE-19ED-417A-B6C3-F156026D9317}"/>
                </a:ext>
              </a:extLst>
            </p:cNvPr>
            <p:cNvSpPr/>
            <p:nvPr/>
          </p:nvSpPr>
          <p:spPr>
            <a:xfrm flipH="1">
              <a:off x="4075822" y="1940962"/>
              <a:ext cx="291446" cy="3242892"/>
            </a:xfrm>
            <a:custGeom>
              <a:avLst/>
              <a:gdLst>
                <a:gd name="connsiteX0" fmla="*/ 43480 w 166833"/>
                <a:gd name="connsiteY0" fmla="*/ 1859444 h 1859444"/>
                <a:gd name="connsiteX1" fmla="*/ 166833 w 166833"/>
                <a:gd name="connsiteY1" fmla="*/ 1859444 h 1859444"/>
                <a:gd name="connsiteX2" fmla="*/ 135995 w 166833"/>
                <a:gd name="connsiteY2" fmla="*/ 225319 h 1859444"/>
                <a:gd name="connsiteX3" fmla="*/ 133523 w 166833"/>
                <a:gd name="connsiteY3" fmla="*/ 225319 h 1859444"/>
                <a:gd name="connsiteX4" fmla="*/ 119489 w 166833"/>
                <a:gd name="connsiteY4" fmla="*/ 89200 h 1859444"/>
                <a:gd name="connsiteX5" fmla="*/ 114192 w 166833"/>
                <a:gd name="connsiteY5" fmla="*/ 89200 h 1859444"/>
                <a:gd name="connsiteX6" fmla="*/ 12728 w 166833"/>
                <a:gd name="connsiteY6" fmla="*/ 0 h 1859444"/>
                <a:gd name="connsiteX7" fmla="*/ 0 w 166833"/>
                <a:gd name="connsiteY7" fmla="*/ 12728 h 1859444"/>
                <a:gd name="connsiteX8" fmla="*/ 88181 w 166833"/>
                <a:gd name="connsiteY8" fmla="*/ 113033 h 1859444"/>
                <a:gd name="connsiteX9" fmla="*/ 76605 w 166833"/>
                <a:gd name="connsiteY9" fmla="*/ 225319 h 1859444"/>
                <a:gd name="connsiteX10" fmla="*/ 74318 w 166833"/>
                <a:gd name="connsiteY10" fmla="*/ 225319 h 1859444"/>
                <a:gd name="connsiteX0" fmla="*/ 47037 w 166833"/>
                <a:gd name="connsiteY0" fmla="*/ 1813197 h 1859444"/>
                <a:gd name="connsiteX1" fmla="*/ 166833 w 166833"/>
                <a:gd name="connsiteY1" fmla="*/ 1859444 h 1859444"/>
                <a:gd name="connsiteX2" fmla="*/ 135995 w 166833"/>
                <a:gd name="connsiteY2" fmla="*/ 225319 h 1859444"/>
                <a:gd name="connsiteX3" fmla="*/ 133523 w 166833"/>
                <a:gd name="connsiteY3" fmla="*/ 225319 h 1859444"/>
                <a:gd name="connsiteX4" fmla="*/ 119489 w 166833"/>
                <a:gd name="connsiteY4" fmla="*/ 89200 h 1859444"/>
                <a:gd name="connsiteX5" fmla="*/ 114192 w 166833"/>
                <a:gd name="connsiteY5" fmla="*/ 89200 h 1859444"/>
                <a:gd name="connsiteX6" fmla="*/ 12728 w 166833"/>
                <a:gd name="connsiteY6" fmla="*/ 0 h 1859444"/>
                <a:gd name="connsiteX7" fmla="*/ 0 w 166833"/>
                <a:gd name="connsiteY7" fmla="*/ 12728 h 1859444"/>
                <a:gd name="connsiteX8" fmla="*/ 88181 w 166833"/>
                <a:gd name="connsiteY8" fmla="*/ 113033 h 1859444"/>
                <a:gd name="connsiteX9" fmla="*/ 76605 w 166833"/>
                <a:gd name="connsiteY9" fmla="*/ 225319 h 1859444"/>
                <a:gd name="connsiteX10" fmla="*/ 74318 w 166833"/>
                <a:gd name="connsiteY10" fmla="*/ 225319 h 1859444"/>
                <a:gd name="connsiteX11" fmla="*/ 47037 w 166833"/>
                <a:gd name="connsiteY11" fmla="*/ 1813197 h 1859444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33523 w 163276"/>
                <a:gd name="connsiteY3" fmla="*/ 225319 h 1816755"/>
                <a:gd name="connsiteX4" fmla="*/ 119489 w 163276"/>
                <a:gd name="connsiteY4" fmla="*/ 89200 h 1816755"/>
                <a:gd name="connsiteX5" fmla="*/ 114192 w 163276"/>
                <a:gd name="connsiteY5" fmla="*/ 89200 h 1816755"/>
                <a:gd name="connsiteX6" fmla="*/ 12728 w 163276"/>
                <a:gd name="connsiteY6" fmla="*/ 0 h 1816755"/>
                <a:gd name="connsiteX7" fmla="*/ 0 w 163276"/>
                <a:gd name="connsiteY7" fmla="*/ 12728 h 1816755"/>
                <a:gd name="connsiteX8" fmla="*/ 88181 w 163276"/>
                <a:gd name="connsiteY8" fmla="*/ 113033 h 1816755"/>
                <a:gd name="connsiteX9" fmla="*/ 76605 w 163276"/>
                <a:gd name="connsiteY9" fmla="*/ 225319 h 1816755"/>
                <a:gd name="connsiteX10" fmla="*/ 74318 w 163276"/>
                <a:gd name="connsiteY10" fmla="*/ 225319 h 1816755"/>
                <a:gd name="connsiteX11" fmla="*/ 47037 w 163276"/>
                <a:gd name="connsiteY11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14192 w 163276"/>
                <a:gd name="connsiteY4" fmla="*/ 89200 h 1816755"/>
                <a:gd name="connsiteX5" fmla="*/ 12728 w 163276"/>
                <a:gd name="connsiteY5" fmla="*/ 0 h 1816755"/>
                <a:gd name="connsiteX6" fmla="*/ 0 w 163276"/>
                <a:gd name="connsiteY6" fmla="*/ 12728 h 1816755"/>
                <a:gd name="connsiteX7" fmla="*/ 88181 w 163276"/>
                <a:gd name="connsiteY7" fmla="*/ 113033 h 1816755"/>
                <a:gd name="connsiteX8" fmla="*/ 76605 w 163276"/>
                <a:gd name="connsiteY8" fmla="*/ 225319 h 1816755"/>
                <a:gd name="connsiteX9" fmla="*/ 74318 w 163276"/>
                <a:gd name="connsiteY9" fmla="*/ 225319 h 1816755"/>
                <a:gd name="connsiteX10" fmla="*/ 47037 w 163276"/>
                <a:gd name="connsiteY10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14192 w 163276"/>
                <a:gd name="connsiteY4" fmla="*/ 89200 h 1816755"/>
                <a:gd name="connsiteX5" fmla="*/ 12728 w 163276"/>
                <a:gd name="connsiteY5" fmla="*/ 0 h 1816755"/>
                <a:gd name="connsiteX6" fmla="*/ 0 w 163276"/>
                <a:gd name="connsiteY6" fmla="*/ 12728 h 1816755"/>
                <a:gd name="connsiteX7" fmla="*/ 88181 w 163276"/>
                <a:gd name="connsiteY7" fmla="*/ 113033 h 1816755"/>
                <a:gd name="connsiteX8" fmla="*/ 76605 w 163276"/>
                <a:gd name="connsiteY8" fmla="*/ 225319 h 1816755"/>
                <a:gd name="connsiteX9" fmla="*/ 74318 w 163276"/>
                <a:gd name="connsiteY9" fmla="*/ 225319 h 1816755"/>
                <a:gd name="connsiteX10" fmla="*/ 47037 w 163276"/>
                <a:gd name="connsiteY10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14192 w 163276"/>
                <a:gd name="connsiteY4" fmla="*/ 89200 h 1816755"/>
                <a:gd name="connsiteX5" fmla="*/ 12728 w 163276"/>
                <a:gd name="connsiteY5" fmla="*/ 0 h 1816755"/>
                <a:gd name="connsiteX6" fmla="*/ 0 w 163276"/>
                <a:gd name="connsiteY6" fmla="*/ 12728 h 1816755"/>
                <a:gd name="connsiteX7" fmla="*/ 88181 w 163276"/>
                <a:gd name="connsiteY7" fmla="*/ 113033 h 1816755"/>
                <a:gd name="connsiteX8" fmla="*/ 76605 w 163276"/>
                <a:gd name="connsiteY8" fmla="*/ 225319 h 1816755"/>
                <a:gd name="connsiteX9" fmla="*/ 74318 w 163276"/>
                <a:gd name="connsiteY9" fmla="*/ 225319 h 1816755"/>
                <a:gd name="connsiteX10" fmla="*/ 47037 w 163276"/>
                <a:gd name="connsiteY10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2728 w 163276"/>
                <a:gd name="connsiteY4" fmla="*/ 0 h 1816755"/>
                <a:gd name="connsiteX5" fmla="*/ 0 w 163276"/>
                <a:gd name="connsiteY5" fmla="*/ 12728 h 1816755"/>
                <a:gd name="connsiteX6" fmla="*/ 88181 w 163276"/>
                <a:gd name="connsiteY6" fmla="*/ 113033 h 1816755"/>
                <a:gd name="connsiteX7" fmla="*/ 76605 w 163276"/>
                <a:gd name="connsiteY7" fmla="*/ 225319 h 1816755"/>
                <a:gd name="connsiteX8" fmla="*/ 74318 w 163276"/>
                <a:gd name="connsiteY8" fmla="*/ 225319 h 1816755"/>
                <a:gd name="connsiteX9" fmla="*/ 47037 w 163276"/>
                <a:gd name="connsiteY9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2728 w 163276"/>
                <a:gd name="connsiteY4" fmla="*/ 0 h 1816755"/>
                <a:gd name="connsiteX5" fmla="*/ 0 w 163276"/>
                <a:gd name="connsiteY5" fmla="*/ 12728 h 1816755"/>
                <a:gd name="connsiteX6" fmla="*/ 81066 w 163276"/>
                <a:gd name="connsiteY6" fmla="*/ 109476 h 1816755"/>
                <a:gd name="connsiteX7" fmla="*/ 76605 w 163276"/>
                <a:gd name="connsiteY7" fmla="*/ 225319 h 1816755"/>
                <a:gd name="connsiteX8" fmla="*/ 74318 w 163276"/>
                <a:gd name="connsiteY8" fmla="*/ 225319 h 1816755"/>
                <a:gd name="connsiteX9" fmla="*/ 47037 w 163276"/>
                <a:gd name="connsiteY9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2728 w 163276"/>
                <a:gd name="connsiteY4" fmla="*/ 0 h 1816755"/>
                <a:gd name="connsiteX5" fmla="*/ 0 w 163276"/>
                <a:gd name="connsiteY5" fmla="*/ 12728 h 1816755"/>
                <a:gd name="connsiteX6" fmla="*/ 81066 w 163276"/>
                <a:gd name="connsiteY6" fmla="*/ 109476 h 1816755"/>
                <a:gd name="connsiteX7" fmla="*/ 76605 w 163276"/>
                <a:gd name="connsiteY7" fmla="*/ 225319 h 1816755"/>
                <a:gd name="connsiteX8" fmla="*/ 47037 w 163276"/>
                <a:gd name="connsiteY8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2728 w 163276"/>
                <a:gd name="connsiteY4" fmla="*/ 0 h 1816755"/>
                <a:gd name="connsiteX5" fmla="*/ 0 w 163276"/>
                <a:gd name="connsiteY5" fmla="*/ 12728 h 1816755"/>
                <a:gd name="connsiteX6" fmla="*/ 81066 w 163276"/>
                <a:gd name="connsiteY6" fmla="*/ 109476 h 1816755"/>
                <a:gd name="connsiteX7" fmla="*/ 76605 w 163276"/>
                <a:gd name="connsiteY7" fmla="*/ 225319 h 1816755"/>
                <a:gd name="connsiteX8" fmla="*/ 47037 w 163276"/>
                <a:gd name="connsiteY8" fmla="*/ 1813197 h 1816755"/>
                <a:gd name="connsiteX0" fmla="*/ 47037 w 163276"/>
                <a:gd name="connsiteY0" fmla="*/ 1813197 h 1816755"/>
                <a:gd name="connsiteX1" fmla="*/ 163276 w 163276"/>
                <a:gd name="connsiteY1" fmla="*/ 1816755 h 1816755"/>
                <a:gd name="connsiteX2" fmla="*/ 135995 w 163276"/>
                <a:gd name="connsiteY2" fmla="*/ 225319 h 1816755"/>
                <a:gd name="connsiteX3" fmla="*/ 119489 w 163276"/>
                <a:gd name="connsiteY3" fmla="*/ 89200 h 1816755"/>
                <a:gd name="connsiteX4" fmla="*/ 12728 w 163276"/>
                <a:gd name="connsiteY4" fmla="*/ 0 h 1816755"/>
                <a:gd name="connsiteX5" fmla="*/ 0 w 163276"/>
                <a:gd name="connsiteY5" fmla="*/ 12728 h 1816755"/>
                <a:gd name="connsiteX6" fmla="*/ 81066 w 163276"/>
                <a:gd name="connsiteY6" fmla="*/ 109476 h 1816755"/>
                <a:gd name="connsiteX7" fmla="*/ 76605 w 163276"/>
                <a:gd name="connsiteY7" fmla="*/ 225319 h 1816755"/>
                <a:gd name="connsiteX8" fmla="*/ 47037 w 163276"/>
                <a:gd name="connsiteY8" fmla="*/ 1813197 h 181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3276" h="1816755">
                  <a:moveTo>
                    <a:pt x="47037" y="1813197"/>
                  </a:moveTo>
                  <a:lnTo>
                    <a:pt x="163276" y="1816755"/>
                  </a:lnTo>
                  <a:cubicBezTo>
                    <a:pt x="154182" y="1286276"/>
                    <a:pt x="143310" y="755798"/>
                    <a:pt x="135995" y="225319"/>
                  </a:cubicBezTo>
                  <a:cubicBezTo>
                    <a:pt x="128714" y="167495"/>
                    <a:pt x="124991" y="134573"/>
                    <a:pt x="119489" y="89200"/>
                  </a:cubicBezTo>
                  <a:lnTo>
                    <a:pt x="12728" y="0"/>
                  </a:lnTo>
                  <a:lnTo>
                    <a:pt x="0" y="12728"/>
                  </a:lnTo>
                  <a:lnTo>
                    <a:pt x="81066" y="109476"/>
                  </a:lnTo>
                  <a:lnTo>
                    <a:pt x="76605" y="225319"/>
                  </a:lnTo>
                  <a:cubicBezTo>
                    <a:pt x="70306" y="758169"/>
                    <a:pt x="49778" y="1283904"/>
                    <a:pt x="47037" y="1813197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Freihandform 25">
              <a:extLst>
                <a:ext uri="{FF2B5EF4-FFF2-40B4-BE49-F238E27FC236}">
                  <a16:creationId xmlns:a16="http://schemas.microsoft.com/office/drawing/2014/main" id="{71488E8E-3730-486E-BE17-7BFF6CF13FB8}"/>
                </a:ext>
              </a:extLst>
            </p:cNvPr>
            <p:cNvSpPr/>
            <p:nvPr/>
          </p:nvSpPr>
          <p:spPr>
            <a:xfrm rot="10620000" flipH="1">
              <a:off x="3962442" y="5173057"/>
              <a:ext cx="345951" cy="728070"/>
            </a:xfrm>
            <a:custGeom>
              <a:avLst/>
              <a:gdLst>
                <a:gd name="connsiteX0" fmla="*/ 123353 w 193811"/>
                <a:gd name="connsiteY0" fmla="*/ 407791 h 408329"/>
                <a:gd name="connsiteX1" fmla="*/ 80888 w 193811"/>
                <a:gd name="connsiteY1" fmla="*/ 407791 h 408329"/>
                <a:gd name="connsiteX2" fmla="*/ 70627 w 193811"/>
                <a:gd name="connsiteY2" fmla="*/ 408329 h 408329"/>
                <a:gd name="connsiteX3" fmla="*/ 70599 w 193811"/>
                <a:gd name="connsiteY3" fmla="*/ 407791 h 408329"/>
                <a:gd name="connsiteX4" fmla="*/ 0 w 193811"/>
                <a:gd name="connsiteY4" fmla="*/ 407791 h 408329"/>
                <a:gd name="connsiteX5" fmla="*/ 0 w 193811"/>
                <a:gd name="connsiteY5" fmla="*/ 115585 h 408329"/>
                <a:gd name="connsiteX6" fmla="*/ 4847 w 193811"/>
                <a:gd name="connsiteY6" fmla="*/ 91578 h 408329"/>
                <a:gd name="connsiteX7" fmla="*/ 8668 w 193811"/>
                <a:gd name="connsiteY7" fmla="*/ 85911 h 408329"/>
                <a:gd name="connsiteX8" fmla="*/ 9415 w 193811"/>
                <a:gd name="connsiteY8" fmla="*/ 77839 h 408329"/>
                <a:gd name="connsiteX9" fmla="*/ 85623 w 193811"/>
                <a:gd name="connsiteY9" fmla="*/ 87 h 408329"/>
                <a:gd name="connsiteX10" fmla="*/ 169542 w 193811"/>
                <a:gd name="connsiteY10" fmla="*/ 69447 h 408329"/>
                <a:gd name="connsiteX11" fmla="*/ 174626 w 193811"/>
                <a:gd name="connsiteY11" fmla="*/ 94919 h 408329"/>
                <a:gd name="connsiteX12" fmla="*/ 178519 w 193811"/>
                <a:gd name="connsiteY12" fmla="*/ 110067 h 408329"/>
                <a:gd name="connsiteX13" fmla="*/ 193811 w 193811"/>
                <a:gd name="connsiteY13" fmla="*/ 401873 h 408329"/>
                <a:gd name="connsiteX14" fmla="*/ 123353 w 193811"/>
                <a:gd name="connsiteY14" fmla="*/ 405566 h 408329"/>
                <a:gd name="connsiteX0" fmla="*/ 123353 w 193811"/>
                <a:gd name="connsiteY0" fmla="*/ 405566 h 408329"/>
                <a:gd name="connsiteX1" fmla="*/ 80888 w 193811"/>
                <a:gd name="connsiteY1" fmla="*/ 407791 h 408329"/>
                <a:gd name="connsiteX2" fmla="*/ 70627 w 193811"/>
                <a:gd name="connsiteY2" fmla="*/ 408329 h 408329"/>
                <a:gd name="connsiteX3" fmla="*/ 70599 w 193811"/>
                <a:gd name="connsiteY3" fmla="*/ 407791 h 408329"/>
                <a:gd name="connsiteX4" fmla="*/ 0 w 193811"/>
                <a:gd name="connsiteY4" fmla="*/ 407791 h 408329"/>
                <a:gd name="connsiteX5" fmla="*/ 0 w 193811"/>
                <a:gd name="connsiteY5" fmla="*/ 115585 h 408329"/>
                <a:gd name="connsiteX6" fmla="*/ 4847 w 193811"/>
                <a:gd name="connsiteY6" fmla="*/ 91578 h 408329"/>
                <a:gd name="connsiteX7" fmla="*/ 8668 w 193811"/>
                <a:gd name="connsiteY7" fmla="*/ 85911 h 408329"/>
                <a:gd name="connsiteX8" fmla="*/ 9415 w 193811"/>
                <a:gd name="connsiteY8" fmla="*/ 77839 h 408329"/>
                <a:gd name="connsiteX9" fmla="*/ 85623 w 193811"/>
                <a:gd name="connsiteY9" fmla="*/ 87 h 408329"/>
                <a:gd name="connsiteX10" fmla="*/ 169542 w 193811"/>
                <a:gd name="connsiteY10" fmla="*/ 69447 h 408329"/>
                <a:gd name="connsiteX11" fmla="*/ 174626 w 193811"/>
                <a:gd name="connsiteY11" fmla="*/ 94919 h 408329"/>
                <a:gd name="connsiteX12" fmla="*/ 178519 w 193811"/>
                <a:gd name="connsiteY12" fmla="*/ 110067 h 408329"/>
                <a:gd name="connsiteX13" fmla="*/ 193811 w 193811"/>
                <a:gd name="connsiteY13" fmla="*/ 401873 h 408329"/>
                <a:gd name="connsiteX14" fmla="*/ 123353 w 193811"/>
                <a:gd name="connsiteY14" fmla="*/ 405566 h 408329"/>
                <a:gd name="connsiteX0" fmla="*/ 123353 w 193811"/>
                <a:gd name="connsiteY0" fmla="*/ 405566 h 429616"/>
                <a:gd name="connsiteX1" fmla="*/ 80888 w 193811"/>
                <a:gd name="connsiteY1" fmla="*/ 407791 h 429616"/>
                <a:gd name="connsiteX2" fmla="*/ 70627 w 193811"/>
                <a:gd name="connsiteY2" fmla="*/ 408329 h 429616"/>
                <a:gd name="connsiteX3" fmla="*/ 0 w 193811"/>
                <a:gd name="connsiteY3" fmla="*/ 407791 h 429616"/>
                <a:gd name="connsiteX4" fmla="*/ 0 w 193811"/>
                <a:gd name="connsiteY4" fmla="*/ 115585 h 429616"/>
                <a:gd name="connsiteX5" fmla="*/ 4847 w 193811"/>
                <a:gd name="connsiteY5" fmla="*/ 91578 h 429616"/>
                <a:gd name="connsiteX6" fmla="*/ 8668 w 193811"/>
                <a:gd name="connsiteY6" fmla="*/ 85911 h 429616"/>
                <a:gd name="connsiteX7" fmla="*/ 9415 w 193811"/>
                <a:gd name="connsiteY7" fmla="*/ 77839 h 429616"/>
                <a:gd name="connsiteX8" fmla="*/ 85623 w 193811"/>
                <a:gd name="connsiteY8" fmla="*/ 87 h 429616"/>
                <a:gd name="connsiteX9" fmla="*/ 169542 w 193811"/>
                <a:gd name="connsiteY9" fmla="*/ 69447 h 429616"/>
                <a:gd name="connsiteX10" fmla="*/ 174626 w 193811"/>
                <a:gd name="connsiteY10" fmla="*/ 94919 h 429616"/>
                <a:gd name="connsiteX11" fmla="*/ 178519 w 193811"/>
                <a:gd name="connsiteY11" fmla="*/ 110067 h 429616"/>
                <a:gd name="connsiteX12" fmla="*/ 193811 w 193811"/>
                <a:gd name="connsiteY12" fmla="*/ 401873 h 429616"/>
                <a:gd name="connsiteX13" fmla="*/ 123353 w 193811"/>
                <a:gd name="connsiteY13" fmla="*/ 405566 h 429616"/>
                <a:gd name="connsiteX0" fmla="*/ 123353 w 193811"/>
                <a:gd name="connsiteY0" fmla="*/ 405566 h 407791"/>
                <a:gd name="connsiteX1" fmla="*/ 80888 w 193811"/>
                <a:gd name="connsiteY1" fmla="*/ 407791 h 407791"/>
                <a:gd name="connsiteX2" fmla="*/ 0 w 193811"/>
                <a:gd name="connsiteY2" fmla="*/ 407791 h 407791"/>
                <a:gd name="connsiteX3" fmla="*/ 0 w 193811"/>
                <a:gd name="connsiteY3" fmla="*/ 115585 h 407791"/>
                <a:gd name="connsiteX4" fmla="*/ 4847 w 193811"/>
                <a:gd name="connsiteY4" fmla="*/ 91578 h 407791"/>
                <a:gd name="connsiteX5" fmla="*/ 8668 w 193811"/>
                <a:gd name="connsiteY5" fmla="*/ 85911 h 407791"/>
                <a:gd name="connsiteX6" fmla="*/ 9415 w 193811"/>
                <a:gd name="connsiteY6" fmla="*/ 77839 h 407791"/>
                <a:gd name="connsiteX7" fmla="*/ 85623 w 193811"/>
                <a:gd name="connsiteY7" fmla="*/ 87 h 407791"/>
                <a:gd name="connsiteX8" fmla="*/ 169542 w 193811"/>
                <a:gd name="connsiteY8" fmla="*/ 69447 h 407791"/>
                <a:gd name="connsiteX9" fmla="*/ 174626 w 193811"/>
                <a:gd name="connsiteY9" fmla="*/ 94919 h 407791"/>
                <a:gd name="connsiteX10" fmla="*/ 178519 w 193811"/>
                <a:gd name="connsiteY10" fmla="*/ 110067 h 407791"/>
                <a:gd name="connsiteX11" fmla="*/ 193811 w 193811"/>
                <a:gd name="connsiteY11" fmla="*/ 401873 h 407791"/>
                <a:gd name="connsiteX12" fmla="*/ 123353 w 193811"/>
                <a:gd name="connsiteY12" fmla="*/ 405566 h 407791"/>
                <a:gd name="connsiteX0" fmla="*/ 123353 w 193811"/>
                <a:gd name="connsiteY0" fmla="*/ 405566 h 407791"/>
                <a:gd name="connsiteX1" fmla="*/ 0 w 193811"/>
                <a:gd name="connsiteY1" fmla="*/ 407791 h 407791"/>
                <a:gd name="connsiteX2" fmla="*/ 0 w 193811"/>
                <a:gd name="connsiteY2" fmla="*/ 115585 h 407791"/>
                <a:gd name="connsiteX3" fmla="*/ 4847 w 193811"/>
                <a:gd name="connsiteY3" fmla="*/ 91578 h 407791"/>
                <a:gd name="connsiteX4" fmla="*/ 8668 w 193811"/>
                <a:gd name="connsiteY4" fmla="*/ 85911 h 407791"/>
                <a:gd name="connsiteX5" fmla="*/ 9415 w 193811"/>
                <a:gd name="connsiteY5" fmla="*/ 77839 h 407791"/>
                <a:gd name="connsiteX6" fmla="*/ 85623 w 193811"/>
                <a:gd name="connsiteY6" fmla="*/ 87 h 407791"/>
                <a:gd name="connsiteX7" fmla="*/ 169542 w 193811"/>
                <a:gd name="connsiteY7" fmla="*/ 69447 h 407791"/>
                <a:gd name="connsiteX8" fmla="*/ 174626 w 193811"/>
                <a:gd name="connsiteY8" fmla="*/ 94919 h 407791"/>
                <a:gd name="connsiteX9" fmla="*/ 178519 w 193811"/>
                <a:gd name="connsiteY9" fmla="*/ 110067 h 407791"/>
                <a:gd name="connsiteX10" fmla="*/ 193811 w 193811"/>
                <a:gd name="connsiteY10" fmla="*/ 401873 h 407791"/>
                <a:gd name="connsiteX11" fmla="*/ 123353 w 193811"/>
                <a:gd name="connsiteY11" fmla="*/ 405566 h 407791"/>
                <a:gd name="connsiteX0" fmla="*/ 193811 w 193811"/>
                <a:gd name="connsiteY0" fmla="*/ 401873 h 407791"/>
                <a:gd name="connsiteX1" fmla="*/ 0 w 193811"/>
                <a:gd name="connsiteY1" fmla="*/ 407791 h 407791"/>
                <a:gd name="connsiteX2" fmla="*/ 0 w 193811"/>
                <a:gd name="connsiteY2" fmla="*/ 115585 h 407791"/>
                <a:gd name="connsiteX3" fmla="*/ 4847 w 193811"/>
                <a:gd name="connsiteY3" fmla="*/ 91578 h 407791"/>
                <a:gd name="connsiteX4" fmla="*/ 8668 w 193811"/>
                <a:gd name="connsiteY4" fmla="*/ 85911 h 407791"/>
                <a:gd name="connsiteX5" fmla="*/ 9415 w 193811"/>
                <a:gd name="connsiteY5" fmla="*/ 77839 h 407791"/>
                <a:gd name="connsiteX6" fmla="*/ 85623 w 193811"/>
                <a:gd name="connsiteY6" fmla="*/ 87 h 407791"/>
                <a:gd name="connsiteX7" fmla="*/ 169542 w 193811"/>
                <a:gd name="connsiteY7" fmla="*/ 69447 h 407791"/>
                <a:gd name="connsiteX8" fmla="*/ 174626 w 193811"/>
                <a:gd name="connsiteY8" fmla="*/ 94919 h 407791"/>
                <a:gd name="connsiteX9" fmla="*/ 178519 w 193811"/>
                <a:gd name="connsiteY9" fmla="*/ 110067 h 407791"/>
                <a:gd name="connsiteX10" fmla="*/ 193811 w 193811"/>
                <a:gd name="connsiteY10" fmla="*/ 401873 h 407791"/>
                <a:gd name="connsiteX0" fmla="*/ 193811 w 193811"/>
                <a:gd name="connsiteY0" fmla="*/ 401873 h 407791"/>
                <a:gd name="connsiteX1" fmla="*/ 0 w 193811"/>
                <a:gd name="connsiteY1" fmla="*/ 407791 h 407791"/>
                <a:gd name="connsiteX2" fmla="*/ 0 w 193811"/>
                <a:gd name="connsiteY2" fmla="*/ 115585 h 407791"/>
                <a:gd name="connsiteX3" fmla="*/ 4847 w 193811"/>
                <a:gd name="connsiteY3" fmla="*/ 91578 h 407791"/>
                <a:gd name="connsiteX4" fmla="*/ 8668 w 193811"/>
                <a:gd name="connsiteY4" fmla="*/ 85911 h 407791"/>
                <a:gd name="connsiteX5" fmla="*/ 85623 w 193811"/>
                <a:gd name="connsiteY5" fmla="*/ 87 h 407791"/>
                <a:gd name="connsiteX6" fmla="*/ 169542 w 193811"/>
                <a:gd name="connsiteY6" fmla="*/ 69447 h 407791"/>
                <a:gd name="connsiteX7" fmla="*/ 174626 w 193811"/>
                <a:gd name="connsiteY7" fmla="*/ 94919 h 407791"/>
                <a:gd name="connsiteX8" fmla="*/ 178519 w 193811"/>
                <a:gd name="connsiteY8" fmla="*/ 110067 h 407791"/>
                <a:gd name="connsiteX9" fmla="*/ 193811 w 193811"/>
                <a:gd name="connsiteY9" fmla="*/ 401873 h 407791"/>
                <a:gd name="connsiteX0" fmla="*/ 193811 w 193811"/>
                <a:gd name="connsiteY0" fmla="*/ 401873 h 407791"/>
                <a:gd name="connsiteX1" fmla="*/ 0 w 193811"/>
                <a:gd name="connsiteY1" fmla="*/ 407791 h 407791"/>
                <a:gd name="connsiteX2" fmla="*/ 0 w 193811"/>
                <a:gd name="connsiteY2" fmla="*/ 115585 h 407791"/>
                <a:gd name="connsiteX3" fmla="*/ 4847 w 193811"/>
                <a:gd name="connsiteY3" fmla="*/ 91578 h 407791"/>
                <a:gd name="connsiteX4" fmla="*/ 85623 w 193811"/>
                <a:gd name="connsiteY4" fmla="*/ 87 h 407791"/>
                <a:gd name="connsiteX5" fmla="*/ 169542 w 193811"/>
                <a:gd name="connsiteY5" fmla="*/ 69447 h 407791"/>
                <a:gd name="connsiteX6" fmla="*/ 174626 w 193811"/>
                <a:gd name="connsiteY6" fmla="*/ 94919 h 407791"/>
                <a:gd name="connsiteX7" fmla="*/ 178519 w 193811"/>
                <a:gd name="connsiteY7" fmla="*/ 110067 h 407791"/>
                <a:gd name="connsiteX8" fmla="*/ 193811 w 193811"/>
                <a:gd name="connsiteY8" fmla="*/ 401873 h 407791"/>
                <a:gd name="connsiteX0" fmla="*/ 193811 w 193811"/>
                <a:gd name="connsiteY0" fmla="*/ 401873 h 407791"/>
                <a:gd name="connsiteX1" fmla="*/ 0 w 193811"/>
                <a:gd name="connsiteY1" fmla="*/ 407791 h 407791"/>
                <a:gd name="connsiteX2" fmla="*/ 0 w 193811"/>
                <a:gd name="connsiteY2" fmla="*/ 115585 h 407791"/>
                <a:gd name="connsiteX3" fmla="*/ 85623 w 193811"/>
                <a:gd name="connsiteY3" fmla="*/ 87 h 407791"/>
                <a:gd name="connsiteX4" fmla="*/ 169542 w 193811"/>
                <a:gd name="connsiteY4" fmla="*/ 69447 h 407791"/>
                <a:gd name="connsiteX5" fmla="*/ 174626 w 193811"/>
                <a:gd name="connsiteY5" fmla="*/ 94919 h 407791"/>
                <a:gd name="connsiteX6" fmla="*/ 178519 w 193811"/>
                <a:gd name="connsiteY6" fmla="*/ 110067 h 407791"/>
                <a:gd name="connsiteX7" fmla="*/ 193811 w 193811"/>
                <a:gd name="connsiteY7" fmla="*/ 401873 h 407791"/>
                <a:gd name="connsiteX0" fmla="*/ 193811 w 193811"/>
                <a:gd name="connsiteY0" fmla="*/ 401893 h 407811"/>
                <a:gd name="connsiteX1" fmla="*/ 0 w 193811"/>
                <a:gd name="connsiteY1" fmla="*/ 407811 h 407811"/>
                <a:gd name="connsiteX2" fmla="*/ 0 w 193811"/>
                <a:gd name="connsiteY2" fmla="*/ 115605 h 407811"/>
                <a:gd name="connsiteX3" fmla="*/ 85623 w 193811"/>
                <a:gd name="connsiteY3" fmla="*/ 107 h 407811"/>
                <a:gd name="connsiteX4" fmla="*/ 174626 w 193811"/>
                <a:gd name="connsiteY4" fmla="*/ 94939 h 407811"/>
                <a:gd name="connsiteX5" fmla="*/ 178519 w 193811"/>
                <a:gd name="connsiteY5" fmla="*/ 110087 h 407811"/>
                <a:gd name="connsiteX6" fmla="*/ 193811 w 193811"/>
                <a:gd name="connsiteY6" fmla="*/ 401893 h 407811"/>
                <a:gd name="connsiteX0" fmla="*/ 193811 w 193811"/>
                <a:gd name="connsiteY0" fmla="*/ 401801 h 407719"/>
                <a:gd name="connsiteX1" fmla="*/ 0 w 193811"/>
                <a:gd name="connsiteY1" fmla="*/ 407719 h 407719"/>
                <a:gd name="connsiteX2" fmla="*/ 0 w 193811"/>
                <a:gd name="connsiteY2" fmla="*/ 115513 h 407719"/>
                <a:gd name="connsiteX3" fmla="*/ 85623 w 193811"/>
                <a:gd name="connsiteY3" fmla="*/ 15 h 407719"/>
                <a:gd name="connsiteX4" fmla="*/ 178519 w 193811"/>
                <a:gd name="connsiteY4" fmla="*/ 109995 h 407719"/>
                <a:gd name="connsiteX5" fmla="*/ 193811 w 193811"/>
                <a:gd name="connsiteY5" fmla="*/ 401801 h 407719"/>
                <a:gd name="connsiteX0" fmla="*/ 193811 w 193811"/>
                <a:gd name="connsiteY0" fmla="*/ 401801 h 407719"/>
                <a:gd name="connsiteX1" fmla="*/ 0 w 193811"/>
                <a:gd name="connsiteY1" fmla="*/ 407719 h 407719"/>
                <a:gd name="connsiteX2" fmla="*/ 0 w 193811"/>
                <a:gd name="connsiteY2" fmla="*/ 115513 h 407719"/>
                <a:gd name="connsiteX3" fmla="*/ 85623 w 193811"/>
                <a:gd name="connsiteY3" fmla="*/ 15 h 407719"/>
                <a:gd name="connsiteX4" fmla="*/ 178519 w 193811"/>
                <a:gd name="connsiteY4" fmla="*/ 109995 h 407719"/>
                <a:gd name="connsiteX5" fmla="*/ 193811 w 193811"/>
                <a:gd name="connsiteY5" fmla="*/ 401801 h 407719"/>
                <a:gd name="connsiteX0" fmla="*/ 193811 w 193811"/>
                <a:gd name="connsiteY0" fmla="*/ 402066 h 407984"/>
                <a:gd name="connsiteX1" fmla="*/ 0 w 193811"/>
                <a:gd name="connsiteY1" fmla="*/ 407984 h 407984"/>
                <a:gd name="connsiteX2" fmla="*/ 0 w 193811"/>
                <a:gd name="connsiteY2" fmla="*/ 115778 h 407984"/>
                <a:gd name="connsiteX3" fmla="*/ 85623 w 193811"/>
                <a:gd name="connsiteY3" fmla="*/ 280 h 407984"/>
                <a:gd name="connsiteX4" fmla="*/ 178519 w 193811"/>
                <a:gd name="connsiteY4" fmla="*/ 110260 h 407984"/>
                <a:gd name="connsiteX5" fmla="*/ 193811 w 193811"/>
                <a:gd name="connsiteY5" fmla="*/ 402066 h 407984"/>
                <a:gd name="connsiteX0" fmla="*/ 193811 w 193811"/>
                <a:gd name="connsiteY0" fmla="*/ 402066 h 407984"/>
                <a:gd name="connsiteX1" fmla="*/ 0 w 193811"/>
                <a:gd name="connsiteY1" fmla="*/ 407984 h 407984"/>
                <a:gd name="connsiteX2" fmla="*/ 0 w 193811"/>
                <a:gd name="connsiteY2" fmla="*/ 115778 h 407984"/>
                <a:gd name="connsiteX3" fmla="*/ 85623 w 193811"/>
                <a:gd name="connsiteY3" fmla="*/ 280 h 407984"/>
                <a:gd name="connsiteX4" fmla="*/ 178519 w 193811"/>
                <a:gd name="connsiteY4" fmla="*/ 110260 h 407984"/>
                <a:gd name="connsiteX5" fmla="*/ 193811 w 193811"/>
                <a:gd name="connsiteY5" fmla="*/ 402066 h 407984"/>
                <a:gd name="connsiteX0" fmla="*/ 193811 w 193811"/>
                <a:gd name="connsiteY0" fmla="*/ 402066 h 407984"/>
                <a:gd name="connsiteX1" fmla="*/ 0 w 193811"/>
                <a:gd name="connsiteY1" fmla="*/ 407984 h 407984"/>
                <a:gd name="connsiteX2" fmla="*/ 0 w 193811"/>
                <a:gd name="connsiteY2" fmla="*/ 115778 h 407984"/>
                <a:gd name="connsiteX3" fmla="*/ 85623 w 193811"/>
                <a:gd name="connsiteY3" fmla="*/ 280 h 407984"/>
                <a:gd name="connsiteX4" fmla="*/ 178519 w 193811"/>
                <a:gd name="connsiteY4" fmla="*/ 110260 h 407984"/>
                <a:gd name="connsiteX5" fmla="*/ 193811 w 193811"/>
                <a:gd name="connsiteY5" fmla="*/ 402066 h 407984"/>
                <a:gd name="connsiteX0" fmla="*/ 193811 w 193811"/>
                <a:gd name="connsiteY0" fmla="*/ 402087 h 408005"/>
                <a:gd name="connsiteX1" fmla="*/ 0 w 193811"/>
                <a:gd name="connsiteY1" fmla="*/ 408005 h 408005"/>
                <a:gd name="connsiteX2" fmla="*/ 0 w 193811"/>
                <a:gd name="connsiteY2" fmla="*/ 115799 h 408005"/>
                <a:gd name="connsiteX3" fmla="*/ 85623 w 193811"/>
                <a:gd name="connsiteY3" fmla="*/ 301 h 408005"/>
                <a:gd name="connsiteX4" fmla="*/ 178519 w 193811"/>
                <a:gd name="connsiteY4" fmla="*/ 110281 h 408005"/>
                <a:gd name="connsiteX5" fmla="*/ 193811 w 193811"/>
                <a:gd name="connsiteY5" fmla="*/ 402087 h 408005"/>
                <a:gd name="connsiteX0" fmla="*/ 193811 w 193811"/>
                <a:gd name="connsiteY0" fmla="*/ 401966 h 407884"/>
                <a:gd name="connsiteX1" fmla="*/ 0 w 193811"/>
                <a:gd name="connsiteY1" fmla="*/ 407884 h 407884"/>
                <a:gd name="connsiteX2" fmla="*/ 0 w 193811"/>
                <a:gd name="connsiteY2" fmla="*/ 115678 h 407884"/>
                <a:gd name="connsiteX3" fmla="*/ 85623 w 193811"/>
                <a:gd name="connsiteY3" fmla="*/ 180 h 407884"/>
                <a:gd name="connsiteX4" fmla="*/ 178519 w 193811"/>
                <a:gd name="connsiteY4" fmla="*/ 110160 h 407884"/>
                <a:gd name="connsiteX5" fmla="*/ 193811 w 193811"/>
                <a:gd name="connsiteY5" fmla="*/ 401966 h 407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811" h="407884">
                  <a:moveTo>
                    <a:pt x="193811" y="401966"/>
                  </a:moveTo>
                  <a:lnTo>
                    <a:pt x="0" y="407884"/>
                  </a:lnTo>
                  <a:lnTo>
                    <a:pt x="0" y="115678"/>
                  </a:lnTo>
                  <a:cubicBezTo>
                    <a:pt x="14270" y="47727"/>
                    <a:pt x="41753" y="3620"/>
                    <a:pt x="85623" y="180"/>
                  </a:cubicBezTo>
                  <a:cubicBezTo>
                    <a:pt x="129493" y="-3260"/>
                    <a:pt x="160488" y="43196"/>
                    <a:pt x="178519" y="110160"/>
                  </a:cubicBezTo>
                  <a:lnTo>
                    <a:pt x="193811" y="401966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D4A825D-CEF8-4115-9C11-8A9FA056D5FD}"/>
              </a:ext>
            </a:extLst>
          </p:cNvPr>
          <p:cNvGrpSpPr>
            <a:grpSpLocks noChangeAspect="1"/>
          </p:cNvGrpSpPr>
          <p:nvPr/>
        </p:nvGrpSpPr>
        <p:grpSpPr>
          <a:xfrm>
            <a:off x="2013755" y="3863340"/>
            <a:ext cx="216000" cy="3340813"/>
            <a:chOff x="3207396" y="780858"/>
            <a:chExt cx="209316" cy="5100665"/>
          </a:xfrm>
          <a:solidFill>
            <a:schemeClr val="bg1"/>
          </a:solidFill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21B21F63-F5BF-47C9-943B-640B6FE24363}"/>
                </a:ext>
              </a:extLst>
            </p:cNvPr>
            <p:cNvSpPr/>
            <p:nvPr/>
          </p:nvSpPr>
          <p:spPr>
            <a:xfrm>
              <a:off x="3266551" y="2025281"/>
              <a:ext cx="91006" cy="2611818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Auf der gleichen Seite des Rechtecks liegende Ecken abrunden 36">
              <a:extLst>
                <a:ext uri="{FF2B5EF4-FFF2-40B4-BE49-F238E27FC236}">
                  <a16:creationId xmlns:a16="http://schemas.microsoft.com/office/drawing/2014/main" id="{4A3FDFF3-2F25-45C3-A54D-C791B9BC6AE7}"/>
                </a:ext>
              </a:extLst>
            </p:cNvPr>
            <p:cNvSpPr/>
            <p:nvPr/>
          </p:nvSpPr>
          <p:spPr>
            <a:xfrm rot="10800000">
              <a:off x="3207396" y="780858"/>
              <a:ext cx="209316" cy="1244423"/>
            </a:xfrm>
            <a:prstGeom prst="round2Same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Abgerundetes Rechteck 5">
              <a:extLst>
                <a:ext uri="{FF2B5EF4-FFF2-40B4-BE49-F238E27FC236}">
                  <a16:creationId xmlns:a16="http://schemas.microsoft.com/office/drawing/2014/main" id="{F45297C8-D278-49FC-A3B5-AEDA44862229}"/>
                </a:ext>
              </a:extLst>
            </p:cNvPr>
            <p:cNvSpPr/>
            <p:nvPr/>
          </p:nvSpPr>
          <p:spPr>
            <a:xfrm>
              <a:off x="3207912" y="4637100"/>
              <a:ext cx="208800" cy="1244423"/>
            </a:xfrm>
            <a:custGeom>
              <a:avLst/>
              <a:gdLst>
                <a:gd name="connsiteX0" fmla="*/ 0 w 208800"/>
                <a:gd name="connsiteY0" fmla="*/ 34801 h 792000"/>
                <a:gd name="connsiteX1" fmla="*/ 34801 w 208800"/>
                <a:gd name="connsiteY1" fmla="*/ 0 h 792000"/>
                <a:gd name="connsiteX2" fmla="*/ 173999 w 208800"/>
                <a:gd name="connsiteY2" fmla="*/ 0 h 792000"/>
                <a:gd name="connsiteX3" fmla="*/ 208800 w 208800"/>
                <a:gd name="connsiteY3" fmla="*/ 34801 h 792000"/>
                <a:gd name="connsiteX4" fmla="*/ 208800 w 208800"/>
                <a:gd name="connsiteY4" fmla="*/ 757199 h 792000"/>
                <a:gd name="connsiteX5" fmla="*/ 173999 w 208800"/>
                <a:gd name="connsiteY5" fmla="*/ 792000 h 792000"/>
                <a:gd name="connsiteX6" fmla="*/ 34801 w 208800"/>
                <a:gd name="connsiteY6" fmla="*/ 792000 h 792000"/>
                <a:gd name="connsiteX7" fmla="*/ 0 w 208800"/>
                <a:gd name="connsiteY7" fmla="*/ 757199 h 792000"/>
                <a:gd name="connsiteX8" fmla="*/ 0 w 208800"/>
                <a:gd name="connsiteY8" fmla="*/ 34801 h 792000"/>
                <a:gd name="connsiteX0" fmla="*/ 0 w 208800"/>
                <a:gd name="connsiteY0" fmla="*/ 34801 h 792000"/>
                <a:gd name="connsiteX1" fmla="*/ 34801 w 208800"/>
                <a:gd name="connsiteY1" fmla="*/ 0 h 792000"/>
                <a:gd name="connsiteX2" fmla="*/ 173999 w 208800"/>
                <a:gd name="connsiteY2" fmla="*/ 0 h 792000"/>
                <a:gd name="connsiteX3" fmla="*/ 208800 w 208800"/>
                <a:gd name="connsiteY3" fmla="*/ 34801 h 792000"/>
                <a:gd name="connsiteX4" fmla="*/ 208800 w 208800"/>
                <a:gd name="connsiteY4" fmla="*/ 757199 h 792000"/>
                <a:gd name="connsiteX5" fmla="*/ 173999 w 208800"/>
                <a:gd name="connsiteY5" fmla="*/ 792000 h 792000"/>
                <a:gd name="connsiteX6" fmla="*/ 0 w 208800"/>
                <a:gd name="connsiteY6" fmla="*/ 757199 h 792000"/>
                <a:gd name="connsiteX7" fmla="*/ 0 w 208800"/>
                <a:gd name="connsiteY7" fmla="*/ 34801 h 792000"/>
                <a:gd name="connsiteX0" fmla="*/ 0 w 208800"/>
                <a:gd name="connsiteY0" fmla="*/ 34801 h 847499"/>
                <a:gd name="connsiteX1" fmla="*/ 34801 w 208800"/>
                <a:gd name="connsiteY1" fmla="*/ 0 h 847499"/>
                <a:gd name="connsiteX2" fmla="*/ 173999 w 208800"/>
                <a:gd name="connsiteY2" fmla="*/ 0 h 847499"/>
                <a:gd name="connsiteX3" fmla="*/ 208800 w 208800"/>
                <a:gd name="connsiteY3" fmla="*/ 34801 h 847499"/>
                <a:gd name="connsiteX4" fmla="*/ 208800 w 208800"/>
                <a:gd name="connsiteY4" fmla="*/ 757199 h 847499"/>
                <a:gd name="connsiteX5" fmla="*/ 0 w 208800"/>
                <a:gd name="connsiteY5" fmla="*/ 757199 h 847499"/>
                <a:gd name="connsiteX6" fmla="*/ 0 w 208800"/>
                <a:gd name="connsiteY6" fmla="*/ 34801 h 84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8800" h="847499">
                  <a:moveTo>
                    <a:pt x="0" y="34801"/>
                  </a:moveTo>
                  <a:cubicBezTo>
                    <a:pt x="0" y="15581"/>
                    <a:pt x="15581" y="0"/>
                    <a:pt x="34801" y="0"/>
                  </a:cubicBezTo>
                  <a:lnTo>
                    <a:pt x="173999" y="0"/>
                  </a:lnTo>
                  <a:cubicBezTo>
                    <a:pt x="193219" y="0"/>
                    <a:pt x="208800" y="15581"/>
                    <a:pt x="208800" y="34801"/>
                  </a:cubicBezTo>
                  <a:lnTo>
                    <a:pt x="208800" y="757199"/>
                  </a:lnTo>
                  <a:cubicBezTo>
                    <a:pt x="174000" y="877599"/>
                    <a:pt x="34800" y="877599"/>
                    <a:pt x="0" y="757199"/>
                  </a:cubicBezTo>
                  <a:lnTo>
                    <a:pt x="0" y="34801"/>
                  </a:lnTo>
                  <a:close/>
                </a:path>
              </a:pathLst>
            </a:cu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55260B54-1F02-4C9F-92A0-8B275A649250}"/>
              </a:ext>
            </a:extLst>
          </p:cNvPr>
          <p:cNvGrpSpPr>
            <a:grpSpLocks noChangeAspect="1"/>
          </p:cNvGrpSpPr>
          <p:nvPr/>
        </p:nvGrpSpPr>
        <p:grpSpPr>
          <a:xfrm>
            <a:off x="2820671" y="8024088"/>
            <a:ext cx="1620000" cy="1242462"/>
            <a:chOff x="1755800" y="3563638"/>
            <a:chExt cx="2043757" cy="1567463"/>
          </a:xfrm>
        </p:grpSpPr>
        <p:sp>
          <p:nvSpPr>
            <p:cNvPr id="32" name="Flussdiagramm: Magnetplattenspeicher 31">
              <a:extLst>
                <a:ext uri="{FF2B5EF4-FFF2-40B4-BE49-F238E27FC236}">
                  <a16:creationId xmlns:a16="http://schemas.microsoft.com/office/drawing/2014/main" id="{8E676887-F755-45E6-A82D-DE2464EBAC20}"/>
                </a:ext>
              </a:extLst>
            </p:cNvPr>
            <p:cNvSpPr/>
            <p:nvPr/>
          </p:nvSpPr>
          <p:spPr>
            <a:xfrm>
              <a:off x="1755800" y="4156155"/>
              <a:ext cx="2043757" cy="974946"/>
            </a:xfrm>
            <a:prstGeom prst="flowChartMagneticDisk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Flussdiagramm: Verbinder 32">
              <a:extLst>
                <a:ext uri="{FF2B5EF4-FFF2-40B4-BE49-F238E27FC236}">
                  <a16:creationId xmlns:a16="http://schemas.microsoft.com/office/drawing/2014/main" id="{16E562A6-DF1A-478B-9543-E7950B2D7403}"/>
                </a:ext>
              </a:extLst>
            </p:cNvPr>
            <p:cNvSpPr/>
            <p:nvPr/>
          </p:nvSpPr>
          <p:spPr>
            <a:xfrm>
              <a:off x="1939588" y="4227146"/>
              <a:ext cx="1656461" cy="18931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Träne 26">
              <a:extLst>
                <a:ext uri="{FF2B5EF4-FFF2-40B4-BE49-F238E27FC236}">
                  <a16:creationId xmlns:a16="http://schemas.microsoft.com/office/drawing/2014/main" id="{DA33006F-6DBD-451B-8063-C698E810F970}"/>
                </a:ext>
              </a:extLst>
            </p:cNvPr>
            <p:cNvSpPr/>
            <p:nvPr/>
          </p:nvSpPr>
          <p:spPr>
            <a:xfrm rot="18143658">
              <a:off x="2483846" y="3560213"/>
              <a:ext cx="545574" cy="552423"/>
            </a:xfrm>
            <a:custGeom>
              <a:avLst/>
              <a:gdLst>
                <a:gd name="connsiteX0" fmla="*/ 0 w 914400"/>
                <a:gd name="connsiteY0" fmla="*/ 457200 h 914400"/>
                <a:gd name="connsiteX1" fmla="*/ 457200 w 914400"/>
                <a:gd name="connsiteY1" fmla="*/ 0 h 914400"/>
                <a:gd name="connsiteX2" fmla="*/ 1097998 w 914400"/>
                <a:gd name="connsiteY2" fmla="*/ -183598 h 914400"/>
                <a:gd name="connsiteX3" fmla="*/ 914400 w 914400"/>
                <a:gd name="connsiteY3" fmla="*/ 457200 h 914400"/>
                <a:gd name="connsiteX4" fmla="*/ 457200 w 914400"/>
                <a:gd name="connsiteY4" fmla="*/ 914400 h 914400"/>
                <a:gd name="connsiteX5" fmla="*/ 0 w 914400"/>
                <a:gd name="connsiteY5" fmla="*/ 457200 h 914400"/>
                <a:gd name="connsiteX0" fmla="*/ 0 w 1097998"/>
                <a:gd name="connsiteY0" fmla="*/ 640798 h 1097998"/>
                <a:gd name="connsiteX1" fmla="*/ 457200 w 1097998"/>
                <a:gd name="connsiteY1" fmla="*/ 183598 h 1097998"/>
                <a:gd name="connsiteX2" fmla="*/ 1097998 w 1097998"/>
                <a:gd name="connsiteY2" fmla="*/ 0 h 1097998"/>
                <a:gd name="connsiteX3" fmla="*/ 914400 w 1097998"/>
                <a:gd name="connsiteY3" fmla="*/ 640798 h 1097998"/>
                <a:gd name="connsiteX4" fmla="*/ 457200 w 1097998"/>
                <a:gd name="connsiteY4" fmla="*/ 1097998 h 1097998"/>
                <a:gd name="connsiteX5" fmla="*/ 0 w 1097998"/>
                <a:gd name="connsiteY5" fmla="*/ 640798 h 1097998"/>
                <a:gd name="connsiteX0" fmla="*/ 0 w 1097998"/>
                <a:gd name="connsiteY0" fmla="*/ 640798 h 1097998"/>
                <a:gd name="connsiteX1" fmla="*/ 457200 w 1097998"/>
                <a:gd name="connsiteY1" fmla="*/ 183598 h 1097998"/>
                <a:gd name="connsiteX2" fmla="*/ 1097998 w 1097998"/>
                <a:gd name="connsiteY2" fmla="*/ 0 h 1097998"/>
                <a:gd name="connsiteX3" fmla="*/ 914400 w 1097998"/>
                <a:gd name="connsiteY3" fmla="*/ 640798 h 1097998"/>
                <a:gd name="connsiteX4" fmla="*/ 457200 w 1097998"/>
                <a:gd name="connsiteY4" fmla="*/ 1097998 h 1097998"/>
                <a:gd name="connsiteX5" fmla="*/ 0 w 1097998"/>
                <a:gd name="connsiteY5" fmla="*/ 640798 h 1097998"/>
                <a:gd name="connsiteX0" fmla="*/ 0 w 1097998"/>
                <a:gd name="connsiteY0" fmla="*/ 640798 h 1097998"/>
                <a:gd name="connsiteX1" fmla="*/ 457200 w 1097998"/>
                <a:gd name="connsiteY1" fmla="*/ 183598 h 1097998"/>
                <a:gd name="connsiteX2" fmla="*/ 1097998 w 1097998"/>
                <a:gd name="connsiteY2" fmla="*/ 0 h 1097998"/>
                <a:gd name="connsiteX3" fmla="*/ 914400 w 1097998"/>
                <a:gd name="connsiteY3" fmla="*/ 640798 h 1097998"/>
                <a:gd name="connsiteX4" fmla="*/ 457200 w 1097998"/>
                <a:gd name="connsiteY4" fmla="*/ 1097998 h 1097998"/>
                <a:gd name="connsiteX5" fmla="*/ 0 w 1097998"/>
                <a:gd name="connsiteY5" fmla="*/ 640798 h 1097998"/>
                <a:gd name="connsiteX0" fmla="*/ 0 w 1097998"/>
                <a:gd name="connsiteY0" fmla="*/ 640798 h 1097998"/>
                <a:gd name="connsiteX1" fmla="*/ 457200 w 1097998"/>
                <a:gd name="connsiteY1" fmla="*/ 183598 h 1097998"/>
                <a:gd name="connsiteX2" fmla="*/ 1097998 w 1097998"/>
                <a:gd name="connsiteY2" fmla="*/ 0 h 1097998"/>
                <a:gd name="connsiteX3" fmla="*/ 914400 w 1097998"/>
                <a:gd name="connsiteY3" fmla="*/ 640798 h 1097998"/>
                <a:gd name="connsiteX4" fmla="*/ 457200 w 1097998"/>
                <a:gd name="connsiteY4" fmla="*/ 1097998 h 1097998"/>
                <a:gd name="connsiteX5" fmla="*/ 0 w 1097998"/>
                <a:gd name="connsiteY5" fmla="*/ 640798 h 1097998"/>
                <a:gd name="connsiteX0" fmla="*/ 0 w 1097998"/>
                <a:gd name="connsiteY0" fmla="*/ 640798 h 1097998"/>
                <a:gd name="connsiteX1" fmla="*/ 457200 w 1097998"/>
                <a:gd name="connsiteY1" fmla="*/ 183598 h 1097998"/>
                <a:gd name="connsiteX2" fmla="*/ 1097998 w 1097998"/>
                <a:gd name="connsiteY2" fmla="*/ 0 h 1097998"/>
                <a:gd name="connsiteX3" fmla="*/ 914400 w 1097998"/>
                <a:gd name="connsiteY3" fmla="*/ 640798 h 1097998"/>
                <a:gd name="connsiteX4" fmla="*/ 457200 w 1097998"/>
                <a:gd name="connsiteY4" fmla="*/ 1097998 h 1097998"/>
                <a:gd name="connsiteX5" fmla="*/ 0 w 1097998"/>
                <a:gd name="connsiteY5" fmla="*/ 640798 h 1097998"/>
                <a:gd name="connsiteX0" fmla="*/ 9273 w 1107271"/>
                <a:gd name="connsiteY0" fmla="*/ 640798 h 1097998"/>
                <a:gd name="connsiteX1" fmla="*/ 466473 w 1107271"/>
                <a:gd name="connsiteY1" fmla="*/ 183598 h 1097998"/>
                <a:gd name="connsiteX2" fmla="*/ 1107271 w 1107271"/>
                <a:gd name="connsiteY2" fmla="*/ 0 h 1097998"/>
                <a:gd name="connsiteX3" fmla="*/ 923673 w 1107271"/>
                <a:gd name="connsiteY3" fmla="*/ 640798 h 1097998"/>
                <a:gd name="connsiteX4" fmla="*/ 466473 w 1107271"/>
                <a:gd name="connsiteY4" fmla="*/ 1097998 h 1097998"/>
                <a:gd name="connsiteX5" fmla="*/ 9273 w 1107271"/>
                <a:gd name="connsiteY5" fmla="*/ 640798 h 1097998"/>
                <a:gd name="connsiteX0" fmla="*/ 10885 w 1108883"/>
                <a:gd name="connsiteY0" fmla="*/ 640798 h 1102612"/>
                <a:gd name="connsiteX1" fmla="*/ 468085 w 1108883"/>
                <a:gd name="connsiteY1" fmla="*/ 183598 h 1102612"/>
                <a:gd name="connsiteX2" fmla="*/ 1108883 w 1108883"/>
                <a:gd name="connsiteY2" fmla="*/ 0 h 1102612"/>
                <a:gd name="connsiteX3" fmla="*/ 925285 w 1108883"/>
                <a:gd name="connsiteY3" fmla="*/ 640798 h 1102612"/>
                <a:gd name="connsiteX4" fmla="*/ 468085 w 1108883"/>
                <a:gd name="connsiteY4" fmla="*/ 1097998 h 1102612"/>
                <a:gd name="connsiteX5" fmla="*/ 10885 w 1108883"/>
                <a:gd name="connsiteY5" fmla="*/ 640798 h 1102612"/>
                <a:gd name="connsiteX0" fmla="*/ 9999 w 1107997"/>
                <a:gd name="connsiteY0" fmla="*/ 640798 h 1103742"/>
                <a:gd name="connsiteX1" fmla="*/ 467199 w 1107997"/>
                <a:gd name="connsiteY1" fmla="*/ 183598 h 1103742"/>
                <a:gd name="connsiteX2" fmla="*/ 1107997 w 1107997"/>
                <a:gd name="connsiteY2" fmla="*/ 0 h 1103742"/>
                <a:gd name="connsiteX3" fmla="*/ 924399 w 1107997"/>
                <a:gd name="connsiteY3" fmla="*/ 640798 h 1103742"/>
                <a:gd name="connsiteX4" fmla="*/ 467199 w 1107997"/>
                <a:gd name="connsiteY4" fmla="*/ 1097998 h 1103742"/>
                <a:gd name="connsiteX5" fmla="*/ 9999 w 1107997"/>
                <a:gd name="connsiteY5" fmla="*/ 640798 h 1103742"/>
                <a:gd name="connsiteX0" fmla="*/ 8914 w 1106912"/>
                <a:gd name="connsiteY0" fmla="*/ 640798 h 1114237"/>
                <a:gd name="connsiteX1" fmla="*/ 466114 w 1106912"/>
                <a:gd name="connsiteY1" fmla="*/ 183598 h 1114237"/>
                <a:gd name="connsiteX2" fmla="*/ 1106912 w 1106912"/>
                <a:gd name="connsiteY2" fmla="*/ 0 h 1114237"/>
                <a:gd name="connsiteX3" fmla="*/ 923314 w 1106912"/>
                <a:gd name="connsiteY3" fmla="*/ 640798 h 1114237"/>
                <a:gd name="connsiteX4" fmla="*/ 466114 w 1106912"/>
                <a:gd name="connsiteY4" fmla="*/ 1097998 h 1114237"/>
                <a:gd name="connsiteX5" fmla="*/ 8914 w 1106912"/>
                <a:gd name="connsiteY5" fmla="*/ 640798 h 1114237"/>
                <a:gd name="connsiteX0" fmla="*/ 10 w 1098008"/>
                <a:gd name="connsiteY0" fmla="*/ 640798 h 1111792"/>
                <a:gd name="connsiteX1" fmla="*/ 467416 w 1098008"/>
                <a:gd name="connsiteY1" fmla="*/ 199683 h 1111792"/>
                <a:gd name="connsiteX2" fmla="*/ 1098008 w 1098008"/>
                <a:gd name="connsiteY2" fmla="*/ 0 h 1111792"/>
                <a:gd name="connsiteX3" fmla="*/ 914410 w 1098008"/>
                <a:gd name="connsiteY3" fmla="*/ 640798 h 1111792"/>
                <a:gd name="connsiteX4" fmla="*/ 457210 w 1098008"/>
                <a:gd name="connsiteY4" fmla="*/ 1097998 h 1111792"/>
                <a:gd name="connsiteX5" fmla="*/ 10 w 1098008"/>
                <a:gd name="connsiteY5" fmla="*/ 640798 h 1111792"/>
                <a:gd name="connsiteX0" fmla="*/ 10 w 1098008"/>
                <a:gd name="connsiteY0" fmla="*/ 640798 h 1111792"/>
                <a:gd name="connsiteX1" fmla="*/ 467416 w 1098008"/>
                <a:gd name="connsiteY1" fmla="*/ 199683 h 1111792"/>
                <a:gd name="connsiteX2" fmla="*/ 1098008 w 1098008"/>
                <a:gd name="connsiteY2" fmla="*/ 0 h 1111792"/>
                <a:gd name="connsiteX3" fmla="*/ 914410 w 1098008"/>
                <a:gd name="connsiteY3" fmla="*/ 640798 h 1111792"/>
                <a:gd name="connsiteX4" fmla="*/ 457210 w 1098008"/>
                <a:gd name="connsiteY4" fmla="*/ 1097998 h 1111792"/>
                <a:gd name="connsiteX5" fmla="*/ 10 w 1098008"/>
                <a:gd name="connsiteY5" fmla="*/ 640798 h 1111792"/>
                <a:gd name="connsiteX0" fmla="*/ 10 w 1098008"/>
                <a:gd name="connsiteY0" fmla="*/ 640798 h 1111792"/>
                <a:gd name="connsiteX1" fmla="*/ 467416 w 1098008"/>
                <a:gd name="connsiteY1" fmla="*/ 199683 h 1111792"/>
                <a:gd name="connsiteX2" fmla="*/ 1098008 w 1098008"/>
                <a:gd name="connsiteY2" fmla="*/ 0 h 1111792"/>
                <a:gd name="connsiteX3" fmla="*/ 914410 w 1098008"/>
                <a:gd name="connsiteY3" fmla="*/ 640798 h 1111792"/>
                <a:gd name="connsiteX4" fmla="*/ 457210 w 1098008"/>
                <a:gd name="connsiteY4" fmla="*/ 1097998 h 1111792"/>
                <a:gd name="connsiteX5" fmla="*/ 10 w 1098008"/>
                <a:gd name="connsiteY5" fmla="*/ 640798 h 1111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8008" h="1111792">
                  <a:moveTo>
                    <a:pt x="10" y="640798"/>
                  </a:moveTo>
                  <a:cubicBezTo>
                    <a:pt x="1711" y="491079"/>
                    <a:pt x="195965" y="304071"/>
                    <a:pt x="467416" y="199683"/>
                  </a:cubicBezTo>
                  <a:cubicBezTo>
                    <a:pt x="738867" y="95295"/>
                    <a:pt x="884409" y="122399"/>
                    <a:pt x="1098008" y="0"/>
                  </a:cubicBezTo>
                  <a:cubicBezTo>
                    <a:pt x="975609" y="213599"/>
                    <a:pt x="1027008" y="316851"/>
                    <a:pt x="914410" y="640798"/>
                  </a:cubicBezTo>
                  <a:cubicBezTo>
                    <a:pt x="801812" y="964745"/>
                    <a:pt x="695959" y="1005203"/>
                    <a:pt x="457210" y="1097998"/>
                  </a:cubicBezTo>
                  <a:cubicBezTo>
                    <a:pt x="218461" y="1190793"/>
                    <a:pt x="-1691" y="790517"/>
                    <a:pt x="10" y="640798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Freihandform 16">
              <a:extLst>
                <a:ext uri="{FF2B5EF4-FFF2-40B4-BE49-F238E27FC236}">
                  <a16:creationId xmlns:a16="http://schemas.microsoft.com/office/drawing/2014/main" id="{A304EDC9-9D3B-4E70-8D7B-B645AC261188}"/>
                </a:ext>
              </a:extLst>
            </p:cNvPr>
            <p:cNvSpPr/>
            <p:nvPr/>
          </p:nvSpPr>
          <p:spPr>
            <a:xfrm>
              <a:off x="2725983" y="3929945"/>
              <a:ext cx="97217" cy="401321"/>
            </a:xfrm>
            <a:custGeom>
              <a:avLst/>
              <a:gdLst>
                <a:gd name="connsiteX0" fmla="*/ 247650 w 264383"/>
                <a:gd name="connsiteY0" fmla="*/ 802550 h 802550"/>
                <a:gd name="connsiteX1" fmla="*/ 238125 w 264383"/>
                <a:gd name="connsiteY1" fmla="*/ 78650 h 802550"/>
                <a:gd name="connsiteX2" fmla="*/ 0 w 264383"/>
                <a:gd name="connsiteY2" fmla="*/ 11975 h 802550"/>
                <a:gd name="connsiteX0" fmla="*/ 188972 w 201996"/>
                <a:gd name="connsiteY0" fmla="*/ 812498 h 812498"/>
                <a:gd name="connsiteX1" fmla="*/ 179447 w 201996"/>
                <a:gd name="connsiteY1" fmla="*/ 88598 h 812498"/>
                <a:gd name="connsiteX2" fmla="*/ 0 w 201996"/>
                <a:gd name="connsiteY2" fmla="*/ 4809 h 812498"/>
                <a:gd name="connsiteX0" fmla="*/ 188972 w 195657"/>
                <a:gd name="connsiteY0" fmla="*/ 807689 h 807689"/>
                <a:gd name="connsiteX1" fmla="*/ 159887 w 195657"/>
                <a:gd name="connsiteY1" fmla="*/ 198701 h 807689"/>
                <a:gd name="connsiteX2" fmla="*/ 0 w 195657"/>
                <a:gd name="connsiteY2" fmla="*/ 0 h 807689"/>
                <a:gd name="connsiteX0" fmla="*/ 188972 w 195657"/>
                <a:gd name="connsiteY0" fmla="*/ 807689 h 807689"/>
                <a:gd name="connsiteX1" fmla="*/ 159887 w 195657"/>
                <a:gd name="connsiteY1" fmla="*/ 228040 h 807689"/>
                <a:gd name="connsiteX2" fmla="*/ 0 w 195657"/>
                <a:gd name="connsiteY2" fmla="*/ 0 h 80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657" h="807689">
                  <a:moveTo>
                    <a:pt x="188972" y="807689"/>
                  </a:moveTo>
                  <a:cubicBezTo>
                    <a:pt x="204847" y="511620"/>
                    <a:pt x="191382" y="362655"/>
                    <a:pt x="159887" y="228040"/>
                  </a:cubicBezTo>
                  <a:cubicBezTo>
                    <a:pt x="128392" y="93425"/>
                    <a:pt x="46037" y="11112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1ED2B4E2-1FC2-49BB-9744-FEEB618FA0BA}"/>
              </a:ext>
            </a:extLst>
          </p:cNvPr>
          <p:cNvGrpSpPr/>
          <p:nvPr/>
        </p:nvGrpSpPr>
        <p:grpSpPr>
          <a:xfrm>
            <a:off x="441061" y="7582013"/>
            <a:ext cx="1800000" cy="1800000"/>
            <a:chOff x="2590800" y="2146300"/>
            <a:chExt cx="1800000" cy="1800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8F76B84D-EBD9-42C2-85C2-F2A94DAB3A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0800" y="2146300"/>
              <a:ext cx="1800000" cy="1800000"/>
            </a:xfrm>
            <a:prstGeom prst="ellipse">
              <a:avLst/>
            </a:prstGeom>
            <a:noFill/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1398D866-555F-4457-B796-067B9DFC754D}"/>
                </a:ext>
              </a:extLst>
            </p:cNvPr>
            <p:cNvCxnSpPr>
              <a:stCxn id="42" idx="0"/>
              <a:endCxn id="42" idx="4"/>
            </p:cNvCxnSpPr>
            <p:nvPr/>
          </p:nvCxnSpPr>
          <p:spPr>
            <a:xfrm>
              <a:off x="3490800" y="2146300"/>
              <a:ext cx="0" cy="1800000"/>
            </a:xfrm>
            <a:prstGeom prst="line">
              <a:avLst/>
            </a:prstGeom>
            <a:ln w="41275">
              <a:solidFill>
                <a:schemeClr val="bg2">
                  <a:lumMod val="90000"/>
                </a:schemeClr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17B55971-CFB7-4705-A357-2F9CA0A1CC10}"/>
                </a:ext>
              </a:extLst>
            </p:cNvPr>
            <p:cNvCxnSpPr>
              <a:stCxn id="42" idx="2"/>
              <a:endCxn id="42" idx="6"/>
            </p:cNvCxnSpPr>
            <p:nvPr/>
          </p:nvCxnSpPr>
          <p:spPr>
            <a:xfrm>
              <a:off x="2590800" y="3046300"/>
              <a:ext cx="1800000" cy="0"/>
            </a:xfrm>
            <a:prstGeom prst="line">
              <a:avLst/>
            </a:prstGeom>
            <a:ln w="41275">
              <a:solidFill>
                <a:schemeClr val="bg2">
                  <a:lumMod val="90000"/>
                </a:schemeClr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Gleichschenkliges Dreieck 3"/>
          <p:cNvSpPr/>
          <p:nvPr/>
        </p:nvSpPr>
        <p:spPr>
          <a:xfrm rot="10800000">
            <a:off x="2537694" y="689281"/>
            <a:ext cx="1119531" cy="959353"/>
          </a:xfrm>
          <a:custGeom>
            <a:avLst/>
            <a:gdLst>
              <a:gd name="connsiteX0" fmla="*/ 0 w 1059633"/>
              <a:gd name="connsiteY0" fmla="*/ 858999 h 858999"/>
              <a:gd name="connsiteX1" fmla="*/ 529817 w 1059633"/>
              <a:gd name="connsiteY1" fmla="*/ 0 h 858999"/>
              <a:gd name="connsiteX2" fmla="*/ 1059633 w 1059633"/>
              <a:gd name="connsiteY2" fmla="*/ 858999 h 858999"/>
              <a:gd name="connsiteX3" fmla="*/ 0 w 1059633"/>
              <a:gd name="connsiteY3" fmla="*/ 858999 h 858999"/>
              <a:gd name="connsiteX0" fmla="*/ 0 w 1059633"/>
              <a:gd name="connsiteY0" fmla="*/ 858999 h 924615"/>
              <a:gd name="connsiteX1" fmla="*/ 529817 w 1059633"/>
              <a:gd name="connsiteY1" fmla="*/ 0 h 924615"/>
              <a:gd name="connsiteX2" fmla="*/ 1059633 w 1059633"/>
              <a:gd name="connsiteY2" fmla="*/ 858999 h 924615"/>
              <a:gd name="connsiteX3" fmla="*/ 0 w 1059633"/>
              <a:gd name="connsiteY3" fmla="*/ 858999 h 924615"/>
              <a:gd name="connsiteX0" fmla="*/ 0 w 1059633"/>
              <a:gd name="connsiteY0" fmla="*/ 858999 h 960992"/>
              <a:gd name="connsiteX1" fmla="*/ 529817 w 1059633"/>
              <a:gd name="connsiteY1" fmla="*/ 0 h 960992"/>
              <a:gd name="connsiteX2" fmla="*/ 1059633 w 1059633"/>
              <a:gd name="connsiteY2" fmla="*/ 858999 h 960992"/>
              <a:gd name="connsiteX3" fmla="*/ 0 w 1059633"/>
              <a:gd name="connsiteY3" fmla="*/ 858999 h 960992"/>
              <a:gd name="connsiteX0" fmla="*/ 0 w 1041525"/>
              <a:gd name="connsiteY0" fmla="*/ 858999 h 963560"/>
              <a:gd name="connsiteX1" fmla="*/ 529817 w 1041525"/>
              <a:gd name="connsiteY1" fmla="*/ 0 h 963560"/>
              <a:gd name="connsiteX2" fmla="*/ 1041525 w 1041525"/>
              <a:gd name="connsiteY2" fmla="*/ 863762 h 963560"/>
              <a:gd name="connsiteX3" fmla="*/ 0 w 1041525"/>
              <a:gd name="connsiteY3" fmla="*/ 858999 h 963560"/>
              <a:gd name="connsiteX0" fmla="*/ 0 w 1064160"/>
              <a:gd name="connsiteY0" fmla="*/ 849474 h 959353"/>
              <a:gd name="connsiteX1" fmla="*/ 552452 w 1064160"/>
              <a:gd name="connsiteY1" fmla="*/ 0 h 959353"/>
              <a:gd name="connsiteX2" fmla="*/ 1064160 w 1064160"/>
              <a:gd name="connsiteY2" fmla="*/ 863762 h 959353"/>
              <a:gd name="connsiteX3" fmla="*/ 0 w 1064160"/>
              <a:gd name="connsiteY3" fmla="*/ 849474 h 95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4160" h="959353">
                <a:moveTo>
                  <a:pt x="0" y="849474"/>
                </a:moveTo>
                <a:lnTo>
                  <a:pt x="552452" y="0"/>
                </a:lnTo>
                <a:lnTo>
                  <a:pt x="1064160" y="863762"/>
                </a:lnTo>
                <a:cubicBezTo>
                  <a:pt x="701424" y="1011399"/>
                  <a:pt x="310349" y="973299"/>
                  <a:pt x="0" y="849474"/>
                </a:cubicBez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006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ieren 76"/>
          <p:cNvGrpSpPr/>
          <p:nvPr/>
        </p:nvGrpSpPr>
        <p:grpSpPr>
          <a:xfrm>
            <a:off x="3424006" y="165100"/>
            <a:ext cx="3251664" cy="9720000"/>
            <a:chOff x="1808163" y="173643"/>
            <a:chExt cx="3251664" cy="9720000"/>
          </a:xfrm>
        </p:grpSpPr>
        <p:sp>
          <p:nvSpPr>
            <p:cNvPr id="78" name="Freihandform 77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9" name="Gerader Verbinder 78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Ellipse 79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6A6DF9F9-78FD-416C-8C5F-7BC074FA7059}"/>
                </a:ext>
              </a:extLst>
            </p:cNvPr>
            <p:cNvSpPr txBox="1"/>
            <p:nvPr/>
          </p:nvSpPr>
          <p:spPr>
            <a:xfrm>
              <a:off x="2766991" y="784723"/>
              <a:ext cx="132401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Natur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und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Technik</a:t>
              </a:r>
            </a:p>
          </p:txBody>
        </p:sp>
      </p:grp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51862C82-8F36-4E24-8801-4815E1A8A50F}"/>
              </a:ext>
            </a:extLst>
          </p:cNvPr>
          <p:cNvCxnSpPr/>
          <p:nvPr/>
        </p:nvCxnSpPr>
        <p:spPr>
          <a:xfrm>
            <a:off x="6516034" y="3592574"/>
            <a:ext cx="0" cy="540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31457FCF-488E-46EB-9E23-7E48B83AFCFB}"/>
              </a:ext>
            </a:extLst>
          </p:cNvPr>
          <p:cNvCxnSpPr/>
          <p:nvPr/>
        </p:nvCxnSpPr>
        <p:spPr>
          <a:xfrm>
            <a:off x="6516034" y="5035449"/>
            <a:ext cx="0" cy="540000"/>
          </a:xfrm>
          <a:prstGeom prst="line">
            <a:avLst/>
          </a:prstGeom>
          <a:ln w="2857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56D3CBC6-A277-4FDF-946E-4620D374E74B}"/>
              </a:ext>
            </a:extLst>
          </p:cNvPr>
          <p:cNvCxnSpPr/>
          <p:nvPr/>
        </p:nvCxnSpPr>
        <p:spPr>
          <a:xfrm>
            <a:off x="6516034" y="6478325"/>
            <a:ext cx="0" cy="540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4C735716-8F19-456B-8980-FC683956724C}"/>
              </a:ext>
            </a:extLst>
          </p:cNvPr>
          <p:cNvCxnSpPr/>
          <p:nvPr/>
        </p:nvCxnSpPr>
        <p:spPr>
          <a:xfrm>
            <a:off x="6516034" y="7921201"/>
            <a:ext cx="0" cy="5705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3953205" y="2180739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err="1"/>
              <a:t>Chemdolo</a:t>
            </a:r>
            <a:r>
              <a:rPr lang="de-DE" sz="2800" b="1" dirty="0"/>
              <a:t>:</a:t>
            </a: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CAAF16CF-E237-42F0-8AFD-C52F49F6A8FF}"/>
              </a:ext>
            </a:extLst>
          </p:cNvPr>
          <p:cNvGrpSpPr/>
          <p:nvPr/>
        </p:nvGrpSpPr>
        <p:grpSpPr>
          <a:xfrm>
            <a:off x="3724455" y="3622412"/>
            <a:ext cx="2507417" cy="1422313"/>
            <a:chOff x="735290" y="3616299"/>
            <a:chExt cx="2507417" cy="1422313"/>
          </a:xfrm>
        </p:grpSpPr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DAD33F69-CA4F-4847-B51A-0C95D9DEB7C0}"/>
                </a:ext>
              </a:extLst>
            </p:cNvPr>
            <p:cNvSpPr txBox="1"/>
            <p:nvPr/>
          </p:nvSpPr>
          <p:spPr>
            <a:xfrm>
              <a:off x="735290" y="4119638"/>
              <a:ext cx="2507417" cy="400110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pPr algn="ctr"/>
              <a:r>
                <a:rPr lang="de-DE" sz="2000" b="1" dirty="0"/>
                <a:t>Sicherheitszeichen</a:t>
              </a:r>
            </a:p>
          </p:txBody>
        </p:sp>
        <p:pic>
          <p:nvPicPr>
            <p:cNvPr id="58" name="Grafik 57">
              <a:extLst>
                <a:ext uri="{FF2B5EF4-FFF2-40B4-BE49-F238E27FC236}">
                  <a16:creationId xmlns:a16="http://schemas.microsoft.com/office/drawing/2014/main" id="{2AFFCF3F-44E9-4F57-BFCF-787487658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11008" y="3616299"/>
              <a:ext cx="538200" cy="540000"/>
            </a:xfrm>
            <a:prstGeom prst="rect">
              <a:avLst/>
            </a:prstGeom>
          </p:spPr>
        </p:pic>
        <p:pic>
          <p:nvPicPr>
            <p:cNvPr id="59" name="Grafik 58">
              <a:extLst>
                <a:ext uri="{FF2B5EF4-FFF2-40B4-BE49-F238E27FC236}">
                  <a16:creationId xmlns:a16="http://schemas.microsoft.com/office/drawing/2014/main" id="{E6C8D0B2-AE63-4C80-8908-AE06D91D4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11008" y="4498612"/>
              <a:ext cx="540000" cy="540000"/>
            </a:xfrm>
            <a:prstGeom prst="rect">
              <a:avLst/>
            </a:prstGeom>
          </p:spPr>
        </p:pic>
        <p:pic>
          <p:nvPicPr>
            <p:cNvPr id="60" name="Grafik 59">
              <a:extLst>
                <a:ext uri="{FF2B5EF4-FFF2-40B4-BE49-F238E27FC236}">
                  <a16:creationId xmlns:a16="http://schemas.microsoft.com/office/drawing/2014/main" id="{E029AD84-9608-4DDA-8C75-1076EFF8E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75290" y="3616299"/>
              <a:ext cx="540000" cy="540000"/>
            </a:xfrm>
            <a:prstGeom prst="rect">
              <a:avLst/>
            </a:prstGeom>
          </p:spPr>
        </p:pic>
        <p:pic>
          <p:nvPicPr>
            <p:cNvPr id="61" name="Grafik 60">
              <a:extLst>
                <a:ext uri="{FF2B5EF4-FFF2-40B4-BE49-F238E27FC236}">
                  <a16:creationId xmlns:a16="http://schemas.microsoft.com/office/drawing/2014/main" id="{B702F37F-5484-4A5A-BC3E-11CECFBA0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75290" y="4498612"/>
              <a:ext cx="538200" cy="540000"/>
            </a:xfrm>
            <a:prstGeom prst="rect">
              <a:avLst/>
            </a:prstGeom>
          </p:spPr>
        </p:pic>
      </p:grpSp>
      <p:sp>
        <p:nvSpPr>
          <p:cNvPr id="62" name="Textfeld 61">
            <a:extLst>
              <a:ext uri="{FF2B5EF4-FFF2-40B4-BE49-F238E27FC236}">
                <a16:creationId xmlns:a16="http://schemas.microsoft.com/office/drawing/2014/main" id="{C03F5A18-E088-481D-A5E7-638906C22870}"/>
              </a:ext>
            </a:extLst>
          </p:cNvPr>
          <p:cNvSpPr txBox="1"/>
          <p:nvPr/>
        </p:nvSpPr>
        <p:spPr>
          <a:xfrm>
            <a:off x="4640247" y="5318149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und</a:t>
            </a:r>
          </a:p>
        </p:txBody>
      </p:sp>
      <p:grpSp>
        <p:nvGrpSpPr>
          <p:cNvPr id="63" name="Gruppieren 62"/>
          <p:cNvGrpSpPr/>
          <p:nvPr/>
        </p:nvGrpSpPr>
        <p:grpSpPr>
          <a:xfrm>
            <a:off x="3567887" y="5837013"/>
            <a:ext cx="2701911" cy="3629725"/>
            <a:chOff x="350784" y="5341510"/>
            <a:chExt cx="2701911" cy="3629725"/>
          </a:xfrm>
        </p:grpSpPr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EC268609-A29E-4309-ACE8-E3062ED6C172}"/>
                </a:ext>
              </a:extLst>
            </p:cNvPr>
            <p:cNvSpPr txBox="1"/>
            <p:nvPr/>
          </p:nvSpPr>
          <p:spPr>
            <a:xfrm>
              <a:off x="992596" y="7327543"/>
              <a:ext cx="16674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/>
                <a:t>Laborgeräte</a:t>
              </a:r>
            </a:p>
          </p:txBody>
        </p:sp>
        <p:pic>
          <p:nvPicPr>
            <p:cNvPr id="65" name="Grafik 64">
              <a:extLst>
                <a:ext uri="{FF2B5EF4-FFF2-40B4-BE49-F238E27FC236}">
                  <a16:creationId xmlns:a16="http://schemas.microsoft.com/office/drawing/2014/main" id="{7B64E032-CEF3-44AF-BA46-F2D91B47E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57918" y="7960805"/>
              <a:ext cx="720000" cy="285860"/>
            </a:xfrm>
            <a:prstGeom prst="rect">
              <a:avLst/>
            </a:prstGeom>
          </p:spPr>
        </p:pic>
        <p:pic>
          <p:nvPicPr>
            <p:cNvPr id="66" name="Grafik 65">
              <a:extLst>
                <a:ext uri="{FF2B5EF4-FFF2-40B4-BE49-F238E27FC236}">
                  <a16:creationId xmlns:a16="http://schemas.microsoft.com/office/drawing/2014/main" id="{5C827A38-EEB6-4978-95DE-A108690256D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812983" y="8202321"/>
              <a:ext cx="384625" cy="319096"/>
            </a:xfrm>
            <a:prstGeom prst="rect">
              <a:avLst/>
            </a:prstGeom>
          </p:spPr>
        </p:pic>
        <p:pic>
          <p:nvPicPr>
            <p:cNvPr id="67" name="Grafik 66">
              <a:extLst>
                <a:ext uri="{FF2B5EF4-FFF2-40B4-BE49-F238E27FC236}">
                  <a16:creationId xmlns:a16="http://schemas.microsoft.com/office/drawing/2014/main" id="{90F34A26-82B7-490A-810E-F452DEFD4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03460" y="5714919"/>
              <a:ext cx="594059" cy="720000"/>
            </a:xfrm>
            <a:prstGeom prst="rect">
              <a:avLst/>
            </a:prstGeom>
          </p:spPr>
        </p:pic>
        <p:pic>
          <p:nvPicPr>
            <p:cNvPr id="68" name="Grafik 67">
              <a:extLst>
                <a:ext uri="{FF2B5EF4-FFF2-40B4-BE49-F238E27FC236}">
                  <a16:creationId xmlns:a16="http://schemas.microsoft.com/office/drawing/2014/main" id="{5C5D3A83-2079-4625-A246-0E54BE15E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86991" y="5341510"/>
              <a:ext cx="343144" cy="540000"/>
            </a:xfrm>
            <a:prstGeom prst="rect">
              <a:avLst/>
            </a:prstGeom>
          </p:spPr>
        </p:pic>
        <p:pic>
          <p:nvPicPr>
            <p:cNvPr id="69" name="Grafik 68">
              <a:extLst>
                <a:ext uri="{FF2B5EF4-FFF2-40B4-BE49-F238E27FC236}">
                  <a16:creationId xmlns:a16="http://schemas.microsoft.com/office/drawing/2014/main" id="{6EFAFE54-9E79-4B45-8B9E-AB673D3AAA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332673" y="8071235"/>
              <a:ext cx="641137" cy="900000"/>
            </a:xfrm>
            <a:prstGeom prst="rect">
              <a:avLst/>
            </a:prstGeom>
          </p:spPr>
        </p:pic>
        <p:pic>
          <p:nvPicPr>
            <p:cNvPr id="70" name="Grafik 69">
              <a:extLst>
                <a:ext uri="{FF2B5EF4-FFF2-40B4-BE49-F238E27FC236}">
                  <a16:creationId xmlns:a16="http://schemas.microsoft.com/office/drawing/2014/main" id="{50392810-1BC4-4CB4-BCE0-50AD30E088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24927" y="8710806"/>
              <a:ext cx="1080000" cy="165375"/>
            </a:xfrm>
            <a:prstGeom prst="rect">
              <a:avLst/>
            </a:prstGeom>
          </p:spPr>
        </p:pic>
        <p:pic>
          <p:nvPicPr>
            <p:cNvPr id="71" name="Grafik 70">
              <a:extLst>
                <a:ext uri="{FF2B5EF4-FFF2-40B4-BE49-F238E27FC236}">
                  <a16:creationId xmlns:a16="http://schemas.microsoft.com/office/drawing/2014/main" id="{69B72FB9-C649-413C-97D4-D567BB4D4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0784" y="6821026"/>
              <a:ext cx="540000" cy="540000"/>
            </a:xfrm>
            <a:prstGeom prst="rect">
              <a:avLst/>
            </a:prstGeom>
          </p:spPr>
        </p:pic>
        <p:pic>
          <p:nvPicPr>
            <p:cNvPr id="72" name="Grafik 71">
              <a:extLst>
                <a:ext uri="{FF2B5EF4-FFF2-40B4-BE49-F238E27FC236}">
                  <a16:creationId xmlns:a16="http://schemas.microsoft.com/office/drawing/2014/main" id="{3497B0E4-FC76-4FE0-8086-212E7A52C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rot="19737068">
              <a:off x="998607" y="6433396"/>
              <a:ext cx="1506004" cy="576122"/>
            </a:xfrm>
            <a:prstGeom prst="rect">
              <a:avLst/>
            </a:prstGeom>
          </p:spPr>
        </p:pic>
        <p:pic>
          <p:nvPicPr>
            <p:cNvPr id="73" name="Grafik 72">
              <a:extLst>
                <a:ext uri="{FF2B5EF4-FFF2-40B4-BE49-F238E27FC236}">
                  <a16:creationId xmlns:a16="http://schemas.microsoft.com/office/drawing/2014/main" id="{13F99607-4033-4852-B0D2-E98D4D10D5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2147249">
              <a:off x="2585119" y="6235075"/>
              <a:ext cx="158307" cy="900000"/>
            </a:xfrm>
            <a:prstGeom prst="rect">
              <a:avLst/>
            </a:prstGeom>
          </p:spPr>
        </p:pic>
        <p:pic>
          <p:nvPicPr>
            <p:cNvPr id="74" name="Grafik 73">
              <a:extLst>
                <a:ext uri="{FF2B5EF4-FFF2-40B4-BE49-F238E27FC236}">
                  <a16:creationId xmlns:a16="http://schemas.microsoft.com/office/drawing/2014/main" id="{39F9BC14-BB44-400E-B4B1-D0D3C11897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rot="1740000">
              <a:off x="2905833" y="6776426"/>
              <a:ext cx="146862" cy="1080000"/>
            </a:xfrm>
            <a:prstGeom prst="rect">
              <a:avLst/>
            </a:prstGeom>
          </p:spPr>
        </p:pic>
        <p:pic>
          <p:nvPicPr>
            <p:cNvPr id="75" name="Grafik 74">
              <a:extLst>
                <a:ext uri="{FF2B5EF4-FFF2-40B4-BE49-F238E27FC236}">
                  <a16:creationId xmlns:a16="http://schemas.microsoft.com/office/drawing/2014/main" id="{F2051571-4713-49DE-AE92-E0CFC9A4C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rot="18856469">
              <a:off x="2445622" y="5151501"/>
              <a:ext cx="61389" cy="828000"/>
            </a:xfrm>
            <a:prstGeom prst="rect">
              <a:avLst/>
            </a:prstGeom>
          </p:spPr>
        </p:pic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326D4E01-6C58-4897-9A7E-0581DCE31919}"/>
              </a:ext>
            </a:extLst>
          </p:cNvPr>
          <p:cNvGrpSpPr/>
          <p:nvPr/>
        </p:nvGrpSpPr>
        <p:grpSpPr>
          <a:xfrm>
            <a:off x="193129" y="165099"/>
            <a:ext cx="3251664" cy="9720000"/>
            <a:chOff x="1808163" y="173643"/>
            <a:chExt cx="3251664" cy="9720000"/>
          </a:xfrm>
        </p:grpSpPr>
        <p:sp>
          <p:nvSpPr>
            <p:cNvPr id="33" name="Freihandform 19">
              <a:extLst>
                <a:ext uri="{FF2B5EF4-FFF2-40B4-BE49-F238E27FC236}">
                  <a16:creationId xmlns:a16="http://schemas.microsoft.com/office/drawing/2014/main" id="{C9D3A33C-0808-4CB0-994C-E83A99E403E1}"/>
                </a:ext>
              </a:extLst>
            </p:cNvPr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00EBEA2A-ABC1-49B4-9FF9-F7FBE38812BD}"/>
                </a:ext>
              </a:extLst>
            </p:cNvPr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75840C6F-BCAA-4F99-A881-D1D999A085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8D74AB40-F341-4D54-97ED-C24DEA7979F3}"/>
                </a:ext>
              </a:extLst>
            </p:cNvPr>
            <p:cNvSpPr txBox="1"/>
            <p:nvPr/>
          </p:nvSpPr>
          <p:spPr>
            <a:xfrm>
              <a:off x="2766991" y="784723"/>
              <a:ext cx="132401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Natur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und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Technik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142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pieren 31"/>
          <p:cNvGrpSpPr/>
          <p:nvPr/>
        </p:nvGrpSpPr>
        <p:grpSpPr>
          <a:xfrm>
            <a:off x="190036" y="173300"/>
            <a:ext cx="3251664" cy="9720000"/>
            <a:chOff x="1808163" y="173643"/>
            <a:chExt cx="3251664" cy="9720000"/>
          </a:xfrm>
        </p:grpSpPr>
        <p:sp>
          <p:nvSpPr>
            <p:cNvPr id="33" name="Freihandform 32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4" name="Gerader Verbinder 33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3429000" y="173300"/>
            <a:ext cx="3251664" cy="9720000"/>
            <a:chOff x="1808163" y="173643"/>
            <a:chExt cx="3251664" cy="9720000"/>
          </a:xfrm>
        </p:grpSpPr>
        <p:sp>
          <p:nvSpPr>
            <p:cNvPr id="38" name="Freihandform 37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r Verbinder 38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e 39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A6DF9F9-78FD-416C-8C5F-7BC074FA7059}"/>
                </a:ext>
              </a:extLst>
            </p:cNvPr>
            <p:cNvSpPr txBox="1"/>
            <p:nvPr/>
          </p:nvSpPr>
          <p:spPr>
            <a:xfrm>
              <a:off x="2766991" y="784723"/>
              <a:ext cx="132401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Natur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und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Technik</a:t>
              </a:r>
            </a:p>
          </p:txBody>
        </p:sp>
      </p:grpSp>
      <p:sp>
        <p:nvSpPr>
          <p:cNvPr id="13" name="Rechteck 12"/>
          <p:cNvSpPr/>
          <p:nvPr/>
        </p:nvSpPr>
        <p:spPr>
          <a:xfrm>
            <a:off x="3782557" y="3712121"/>
            <a:ext cx="1463136" cy="352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04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allgemeines Gebotszeichen</a:t>
            </a:r>
            <a:endParaRPr lang="de-DE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013963" y="3467074"/>
            <a:ext cx="1483877" cy="557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04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Gebotszeichen sind …</a:t>
            </a:r>
            <a:endParaRPr lang="de-DE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B702F37F-5484-4A5A-BC3E-11CECFBA0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3045" y="4942010"/>
            <a:ext cx="717600" cy="720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2AFFCF3F-44E9-4F57-BFCF-787487658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8658" y="6388847"/>
            <a:ext cx="717600" cy="720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E6C8D0B2-AE63-4C80-8908-AE06D91D4E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0645" y="7835685"/>
            <a:ext cx="720000" cy="720000"/>
          </a:xfrm>
          <a:prstGeom prst="rect">
            <a:avLst/>
          </a:prstGeom>
        </p:spPr>
      </p:pic>
      <p:sp>
        <p:nvSpPr>
          <p:cNvPr id="19" name="Rechteck 18"/>
          <p:cNvSpPr/>
          <p:nvPr/>
        </p:nvSpPr>
        <p:spPr>
          <a:xfrm>
            <a:off x="3887021" y="5144427"/>
            <a:ext cx="1193985" cy="352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04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Sicherheitszeichen</a:t>
            </a:r>
            <a:endParaRPr lang="de-DE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843290" y="6576733"/>
            <a:ext cx="1281449" cy="352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04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Labormantel anziehen</a:t>
            </a:r>
            <a:endParaRPr lang="de-DE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804645" y="8009038"/>
            <a:ext cx="1276361" cy="352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04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Schutzbrille aufsetzen</a:t>
            </a:r>
            <a:endParaRPr lang="de-DE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535722" y="2256456"/>
            <a:ext cx="3074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Sicherheitszeichen:</a:t>
            </a:r>
          </a:p>
          <a:p>
            <a:pPr algn="ctr"/>
            <a:r>
              <a:rPr lang="de-DE" sz="2400" b="1" dirty="0"/>
              <a:t>Ordne korrekt zu</a:t>
            </a:r>
          </a:p>
        </p:txBody>
      </p:sp>
      <p:cxnSp>
        <p:nvCxnSpPr>
          <p:cNvPr id="24" name="Gerader Verbinder 23"/>
          <p:cNvCxnSpPr>
            <a:endCxn id="33" idx="26"/>
          </p:cNvCxnSpPr>
          <p:nvPr/>
        </p:nvCxnSpPr>
        <p:spPr>
          <a:xfrm flipH="1">
            <a:off x="734194" y="676273"/>
            <a:ext cx="945444" cy="3203599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>
            <a:stCxn id="33" idx="23"/>
            <a:endCxn id="33" idx="6"/>
          </p:cNvCxnSpPr>
          <p:nvPr/>
        </p:nvCxnSpPr>
        <p:spPr>
          <a:xfrm>
            <a:off x="734194" y="5315765"/>
            <a:ext cx="2166338" cy="2652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33" idx="3"/>
            <a:endCxn id="33" idx="17"/>
          </p:cNvCxnSpPr>
          <p:nvPr/>
        </p:nvCxnSpPr>
        <p:spPr>
          <a:xfrm flipH="1">
            <a:off x="734194" y="3878237"/>
            <a:ext cx="2151099" cy="4317448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>
            <a:stCxn id="33" idx="20"/>
            <a:endCxn id="33" idx="9"/>
          </p:cNvCxnSpPr>
          <p:nvPr/>
        </p:nvCxnSpPr>
        <p:spPr>
          <a:xfrm>
            <a:off x="734194" y="6755628"/>
            <a:ext cx="2160000" cy="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1064467" y="2349714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Lösung</a:t>
            </a:r>
          </a:p>
        </p:txBody>
      </p:sp>
    </p:spTree>
    <p:extLst>
      <p:ext uri="{BB962C8B-B14F-4D97-AF65-F5344CB8AC3E}">
        <p14:creationId xmlns:p14="http://schemas.microsoft.com/office/powerpoint/2010/main" val="135627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190036" y="173300"/>
            <a:ext cx="3251664" cy="9720000"/>
            <a:chOff x="1808163" y="173643"/>
            <a:chExt cx="3251664" cy="9720000"/>
          </a:xfrm>
        </p:grpSpPr>
        <p:sp>
          <p:nvSpPr>
            <p:cNvPr id="34" name="Freihandform 33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" name="Gerader Verbinder 34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3429000" y="173300"/>
            <a:ext cx="3251664" cy="9720000"/>
            <a:chOff x="1808163" y="173643"/>
            <a:chExt cx="3251664" cy="9720000"/>
          </a:xfrm>
        </p:grpSpPr>
        <p:sp>
          <p:nvSpPr>
            <p:cNvPr id="38" name="Freihandform 37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r Verbinder 38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e 39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A6DF9F9-78FD-416C-8C5F-7BC074FA7059}"/>
                </a:ext>
              </a:extLst>
            </p:cNvPr>
            <p:cNvSpPr txBox="1"/>
            <p:nvPr/>
          </p:nvSpPr>
          <p:spPr>
            <a:xfrm>
              <a:off x="2766991" y="784723"/>
              <a:ext cx="132401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Natur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und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Technik</a:t>
              </a:r>
            </a:p>
          </p:txBody>
        </p:sp>
      </p:grpSp>
      <p:pic>
        <p:nvPicPr>
          <p:cNvPr id="11" name="Grafik 10">
            <a:extLst>
              <a:ext uri="{FF2B5EF4-FFF2-40B4-BE49-F238E27FC236}">
                <a16:creationId xmlns:a16="http://schemas.microsoft.com/office/drawing/2014/main" id="{5C5D3A83-2079-4625-A246-0E54BE15E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892" y="3529013"/>
            <a:ext cx="457525" cy="71506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0392810-1BC4-4CB4-BCE0-50AD30E08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003" y="5246018"/>
            <a:ext cx="756000" cy="11576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0F34A26-82B7-490A-810E-F452DEFD4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4624" y="6393588"/>
            <a:ext cx="594059" cy="720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3497B0E4-FC76-4FE0-8086-212E7A52C0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737068">
            <a:off x="5203805" y="7947396"/>
            <a:ext cx="1035160" cy="396000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3953759" y="3550334"/>
            <a:ext cx="8429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Tiegel-</a:t>
            </a:r>
          </a:p>
          <a:p>
            <a:r>
              <a:rPr lang="de-DE" sz="1600" b="1" dirty="0" err="1"/>
              <a:t>zange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3947572" y="4990197"/>
            <a:ext cx="1370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Erlenmeyer-</a:t>
            </a:r>
          </a:p>
          <a:p>
            <a:r>
              <a:rPr lang="de-DE" sz="1600" b="1" dirty="0" err="1"/>
              <a:t>kolben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3947572" y="6568922"/>
            <a:ext cx="1279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Petrischale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998868" y="8008422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Becherglas</a:t>
            </a:r>
          </a:p>
        </p:txBody>
      </p:sp>
      <p:cxnSp>
        <p:nvCxnSpPr>
          <p:cNvPr id="21" name="Gerader Verbinder 20"/>
          <p:cNvCxnSpPr>
            <a:stCxn id="36" idx="3"/>
            <a:endCxn id="34" idx="26"/>
          </p:cNvCxnSpPr>
          <p:nvPr/>
        </p:nvCxnSpPr>
        <p:spPr>
          <a:xfrm flipH="1">
            <a:off x="734194" y="659252"/>
            <a:ext cx="987584" cy="322062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>
            <a:stCxn id="34" idx="20"/>
            <a:endCxn id="34" idx="9"/>
          </p:cNvCxnSpPr>
          <p:nvPr/>
        </p:nvCxnSpPr>
        <p:spPr>
          <a:xfrm>
            <a:off x="734194" y="6755628"/>
            <a:ext cx="2160000" cy="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34" idx="17"/>
            <a:endCxn id="34" idx="12"/>
          </p:cNvCxnSpPr>
          <p:nvPr/>
        </p:nvCxnSpPr>
        <p:spPr>
          <a:xfrm>
            <a:off x="734194" y="8195685"/>
            <a:ext cx="2160000" cy="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>
            <a:stCxn id="34" idx="23"/>
            <a:endCxn id="34" idx="6"/>
          </p:cNvCxnSpPr>
          <p:nvPr/>
        </p:nvCxnSpPr>
        <p:spPr>
          <a:xfrm>
            <a:off x="734194" y="5315765"/>
            <a:ext cx="2166338" cy="2652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1052222" y="2304668"/>
            <a:ext cx="2016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Lösung:</a:t>
            </a:r>
          </a:p>
          <a:p>
            <a:r>
              <a:rPr lang="de-DE" sz="2400" dirty="0"/>
              <a:t>Laborgeräte I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829017" y="2238275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Laborgeräte I:</a:t>
            </a:r>
          </a:p>
          <a:p>
            <a:r>
              <a:rPr lang="de-DE" sz="2400" b="1" dirty="0"/>
              <a:t>Ordne korrekt zu</a:t>
            </a:r>
          </a:p>
        </p:txBody>
      </p:sp>
    </p:spTree>
    <p:extLst>
      <p:ext uri="{BB962C8B-B14F-4D97-AF65-F5344CB8AC3E}">
        <p14:creationId xmlns:p14="http://schemas.microsoft.com/office/powerpoint/2010/main" val="23842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190036" y="173300"/>
            <a:ext cx="3251664" cy="9720000"/>
            <a:chOff x="1808163" y="173643"/>
            <a:chExt cx="3251664" cy="9720000"/>
          </a:xfrm>
        </p:grpSpPr>
        <p:sp>
          <p:nvSpPr>
            <p:cNvPr id="34" name="Freihandform 33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" name="Gerader Verbinder 34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3429000" y="173300"/>
            <a:ext cx="3251664" cy="9720000"/>
            <a:chOff x="1808163" y="173643"/>
            <a:chExt cx="3251664" cy="9720000"/>
          </a:xfrm>
        </p:grpSpPr>
        <p:sp>
          <p:nvSpPr>
            <p:cNvPr id="38" name="Freihandform 37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r Verbinder 38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e 39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A6DF9F9-78FD-416C-8C5F-7BC074FA7059}"/>
                </a:ext>
              </a:extLst>
            </p:cNvPr>
            <p:cNvSpPr txBox="1"/>
            <p:nvPr/>
          </p:nvSpPr>
          <p:spPr>
            <a:xfrm>
              <a:off x="2766991" y="784723"/>
              <a:ext cx="132401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Natur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und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Technik</a:t>
              </a: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29017" y="2238275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Laborgeräte II:</a:t>
            </a:r>
          </a:p>
          <a:p>
            <a:r>
              <a:rPr lang="de-DE" sz="2400" b="1" dirty="0"/>
              <a:t>Ordne korrekt zu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B64E032-CEF3-44AF-BA46-F2D91B47E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59098">
            <a:off x="5480020" y="3678825"/>
            <a:ext cx="828000" cy="32873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9B72FB9-C649-413C-97D4-D567BB4D4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911" y="5006850"/>
            <a:ext cx="540000" cy="540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EFAFE54-9E79-4B45-8B9E-AB673D3AA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0048" y="6374316"/>
            <a:ext cx="512910" cy="720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39F9BC14-BB44-400E-B4B1-D0D3C11897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700000">
            <a:off x="5748308" y="7751796"/>
            <a:ext cx="141150" cy="900000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3981703" y="3584827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Hütchen-</a:t>
            </a:r>
          </a:p>
          <a:p>
            <a:r>
              <a:rPr lang="de-DE" sz="1600" b="1" dirty="0" err="1"/>
              <a:t>pipette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3984511" y="5144086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Rundfilter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3989197" y="6583948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Sieb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981703" y="8031550"/>
            <a:ext cx="9379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Trichter</a:t>
            </a:r>
          </a:p>
        </p:txBody>
      </p:sp>
      <p:cxnSp>
        <p:nvCxnSpPr>
          <p:cNvPr id="21" name="Gerader Verbinder 20"/>
          <p:cNvCxnSpPr>
            <a:stCxn id="36" idx="3"/>
            <a:endCxn id="34" idx="26"/>
          </p:cNvCxnSpPr>
          <p:nvPr/>
        </p:nvCxnSpPr>
        <p:spPr>
          <a:xfrm flipH="1">
            <a:off x="734194" y="659252"/>
            <a:ext cx="987584" cy="322062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>
            <a:stCxn id="34" idx="23"/>
            <a:endCxn id="34" idx="9"/>
          </p:cNvCxnSpPr>
          <p:nvPr/>
        </p:nvCxnSpPr>
        <p:spPr>
          <a:xfrm>
            <a:off x="734194" y="5315765"/>
            <a:ext cx="2160000" cy="1439863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>
            <a:stCxn id="34" idx="20"/>
            <a:endCxn id="34" idx="6"/>
          </p:cNvCxnSpPr>
          <p:nvPr/>
        </p:nvCxnSpPr>
        <p:spPr>
          <a:xfrm flipV="1">
            <a:off x="734194" y="5318417"/>
            <a:ext cx="2166338" cy="1437211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>
            <a:stCxn id="34" idx="17"/>
            <a:endCxn id="34" idx="12"/>
          </p:cNvCxnSpPr>
          <p:nvPr/>
        </p:nvCxnSpPr>
        <p:spPr>
          <a:xfrm>
            <a:off x="734194" y="8195685"/>
            <a:ext cx="2160000" cy="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1052222" y="2304668"/>
            <a:ext cx="21018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Lösung:</a:t>
            </a:r>
          </a:p>
          <a:p>
            <a:r>
              <a:rPr lang="de-DE" sz="2400" dirty="0"/>
              <a:t>Laborgeräte II</a:t>
            </a:r>
          </a:p>
        </p:txBody>
      </p:sp>
    </p:spTree>
    <p:extLst>
      <p:ext uri="{BB962C8B-B14F-4D97-AF65-F5344CB8AC3E}">
        <p14:creationId xmlns:p14="http://schemas.microsoft.com/office/powerpoint/2010/main" val="263063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/>
          <p:cNvGrpSpPr/>
          <p:nvPr/>
        </p:nvGrpSpPr>
        <p:grpSpPr>
          <a:xfrm>
            <a:off x="190036" y="173300"/>
            <a:ext cx="3251664" cy="9720000"/>
            <a:chOff x="1808163" y="173643"/>
            <a:chExt cx="3251664" cy="9720000"/>
          </a:xfrm>
        </p:grpSpPr>
        <p:sp>
          <p:nvSpPr>
            <p:cNvPr id="30" name="Freihandform 29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1" name="Gerader Verbinder 30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3429000" y="173300"/>
            <a:ext cx="3251664" cy="9720000"/>
            <a:chOff x="1808163" y="173643"/>
            <a:chExt cx="3251664" cy="9720000"/>
          </a:xfrm>
        </p:grpSpPr>
        <p:sp>
          <p:nvSpPr>
            <p:cNvPr id="34" name="Freihandform 33"/>
            <p:cNvSpPr>
              <a:spLocks/>
            </p:cNvSpPr>
            <p:nvPr/>
          </p:nvSpPr>
          <p:spPr>
            <a:xfrm rot="16200000" flipH="1">
              <a:off x="-1423926" y="3409890"/>
              <a:ext cx="9720000" cy="3247506"/>
            </a:xfrm>
            <a:custGeom>
              <a:avLst/>
              <a:gdLst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6219945 w 9720000"/>
                <a:gd name="connsiteY2" fmla="*/ 3240000 h 3240000"/>
                <a:gd name="connsiteX3" fmla="*/ 6582328 w 9720000"/>
                <a:gd name="connsiteY3" fmla="*/ 2700000 h 3240000"/>
                <a:gd name="connsiteX4" fmla="*/ 6939945 w 9720000"/>
                <a:gd name="connsiteY4" fmla="*/ 3240000 h 3240000"/>
                <a:gd name="connsiteX5" fmla="*/ 7660002 w 9720000"/>
                <a:gd name="connsiteY5" fmla="*/ 3240000 h 3240000"/>
                <a:gd name="connsiteX6" fmla="*/ 8022385 w 9720000"/>
                <a:gd name="connsiteY6" fmla="*/ 2700000 h 3240000"/>
                <a:gd name="connsiteX7" fmla="*/ 8380002 w 9720000"/>
                <a:gd name="connsiteY7" fmla="*/ 3240000 h 3240000"/>
                <a:gd name="connsiteX8" fmla="*/ 9720000 w 9720000"/>
                <a:gd name="connsiteY8" fmla="*/ 3240000 h 3240000"/>
                <a:gd name="connsiteX9" fmla="*/ 9720000 w 9720000"/>
                <a:gd name="connsiteY9" fmla="*/ 0 h 3240000"/>
                <a:gd name="connsiteX10" fmla="*/ 8380002 w 9720000"/>
                <a:gd name="connsiteY10" fmla="*/ 0 h 3240000"/>
                <a:gd name="connsiteX11" fmla="*/ 8022385 w 9720000"/>
                <a:gd name="connsiteY11" fmla="*/ 540000 h 3240000"/>
                <a:gd name="connsiteX12" fmla="*/ 7660002 w 9720000"/>
                <a:gd name="connsiteY12" fmla="*/ 0 h 3240000"/>
                <a:gd name="connsiteX13" fmla="*/ 6939945 w 9720000"/>
                <a:gd name="connsiteY13" fmla="*/ 0 h 3240000"/>
                <a:gd name="connsiteX14" fmla="*/ 6582328 w 9720000"/>
                <a:gd name="connsiteY14" fmla="*/ 540000 h 3240000"/>
                <a:gd name="connsiteX15" fmla="*/ 6219945 w 9720000"/>
                <a:gd name="connsiteY15" fmla="*/ 0 h 3240000"/>
                <a:gd name="connsiteX16" fmla="*/ 5500082 w 9720000"/>
                <a:gd name="connsiteY16" fmla="*/ 0 h 3240000"/>
                <a:gd name="connsiteX17" fmla="*/ 5142465 w 9720000"/>
                <a:gd name="connsiteY17" fmla="*/ 540000 h 3240000"/>
                <a:gd name="connsiteX18" fmla="*/ 4780082 w 9720000"/>
                <a:gd name="connsiteY18" fmla="*/ 0 h 3240000"/>
                <a:gd name="connsiteX19" fmla="*/ 4064189 w 9720000"/>
                <a:gd name="connsiteY19" fmla="*/ 0 h 3240000"/>
                <a:gd name="connsiteX20" fmla="*/ 3706572 w 9720000"/>
                <a:gd name="connsiteY20" fmla="*/ 540000 h 3240000"/>
                <a:gd name="connsiteX21" fmla="*/ 3344189 w 9720000"/>
                <a:gd name="connsiteY21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5503257 w 9720000"/>
                <a:gd name="connsiteY2" fmla="*/ 3235928 h 3240000"/>
                <a:gd name="connsiteX3" fmla="*/ 6219945 w 9720000"/>
                <a:gd name="connsiteY3" fmla="*/ 3240000 h 3240000"/>
                <a:gd name="connsiteX4" fmla="*/ 6582328 w 9720000"/>
                <a:gd name="connsiteY4" fmla="*/ 2700000 h 3240000"/>
                <a:gd name="connsiteX5" fmla="*/ 6939945 w 9720000"/>
                <a:gd name="connsiteY5" fmla="*/ 3240000 h 3240000"/>
                <a:gd name="connsiteX6" fmla="*/ 7660002 w 9720000"/>
                <a:gd name="connsiteY6" fmla="*/ 3240000 h 3240000"/>
                <a:gd name="connsiteX7" fmla="*/ 8022385 w 9720000"/>
                <a:gd name="connsiteY7" fmla="*/ 2700000 h 3240000"/>
                <a:gd name="connsiteX8" fmla="*/ 8380002 w 9720000"/>
                <a:gd name="connsiteY8" fmla="*/ 3240000 h 3240000"/>
                <a:gd name="connsiteX9" fmla="*/ 9720000 w 9720000"/>
                <a:gd name="connsiteY9" fmla="*/ 3240000 h 3240000"/>
                <a:gd name="connsiteX10" fmla="*/ 9720000 w 9720000"/>
                <a:gd name="connsiteY10" fmla="*/ 0 h 3240000"/>
                <a:gd name="connsiteX11" fmla="*/ 8380002 w 9720000"/>
                <a:gd name="connsiteY11" fmla="*/ 0 h 3240000"/>
                <a:gd name="connsiteX12" fmla="*/ 8022385 w 9720000"/>
                <a:gd name="connsiteY12" fmla="*/ 540000 h 3240000"/>
                <a:gd name="connsiteX13" fmla="*/ 7660002 w 9720000"/>
                <a:gd name="connsiteY13" fmla="*/ 0 h 3240000"/>
                <a:gd name="connsiteX14" fmla="*/ 6939945 w 9720000"/>
                <a:gd name="connsiteY14" fmla="*/ 0 h 3240000"/>
                <a:gd name="connsiteX15" fmla="*/ 6582328 w 9720000"/>
                <a:gd name="connsiteY15" fmla="*/ 540000 h 3240000"/>
                <a:gd name="connsiteX16" fmla="*/ 6219945 w 9720000"/>
                <a:gd name="connsiteY16" fmla="*/ 0 h 3240000"/>
                <a:gd name="connsiteX17" fmla="*/ 5500082 w 9720000"/>
                <a:gd name="connsiteY17" fmla="*/ 0 h 3240000"/>
                <a:gd name="connsiteX18" fmla="*/ 5142465 w 9720000"/>
                <a:gd name="connsiteY18" fmla="*/ 540000 h 3240000"/>
                <a:gd name="connsiteX19" fmla="*/ 4780082 w 9720000"/>
                <a:gd name="connsiteY19" fmla="*/ 0 h 3240000"/>
                <a:gd name="connsiteX20" fmla="*/ 4064189 w 9720000"/>
                <a:gd name="connsiteY20" fmla="*/ 0 h 3240000"/>
                <a:gd name="connsiteX21" fmla="*/ 3706572 w 9720000"/>
                <a:gd name="connsiteY21" fmla="*/ 540000 h 3240000"/>
                <a:gd name="connsiteX22" fmla="*/ 3344189 w 9720000"/>
                <a:gd name="connsiteY22" fmla="*/ 0 h 3240000"/>
                <a:gd name="connsiteX23" fmla="*/ 0 w 9720000"/>
                <a:gd name="connsiteY23" fmla="*/ 0 h 3240000"/>
                <a:gd name="connsiteX0" fmla="*/ 0 w 9720000"/>
                <a:gd name="connsiteY0" fmla="*/ 0 h 3291483"/>
                <a:gd name="connsiteX1" fmla="*/ 0 w 9720000"/>
                <a:gd name="connsiteY1" fmla="*/ 3240000 h 3291483"/>
                <a:gd name="connsiteX2" fmla="*/ 5503257 w 9720000"/>
                <a:gd name="connsiteY2" fmla="*/ 3235928 h 3291483"/>
                <a:gd name="connsiteX3" fmla="*/ 6219945 w 9720000"/>
                <a:gd name="connsiteY3" fmla="*/ 3240000 h 3291483"/>
                <a:gd name="connsiteX4" fmla="*/ 6582328 w 9720000"/>
                <a:gd name="connsiteY4" fmla="*/ 2700000 h 3291483"/>
                <a:gd name="connsiteX5" fmla="*/ 6939945 w 9720000"/>
                <a:gd name="connsiteY5" fmla="*/ 3240000 h 3291483"/>
                <a:gd name="connsiteX6" fmla="*/ 7660002 w 9720000"/>
                <a:gd name="connsiteY6" fmla="*/ 3240000 h 3291483"/>
                <a:gd name="connsiteX7" fmla="*/ 8022385 w 9720000"/>
                <a:gd name="connsiteY7" fmla="*/ 2700000 h 3291483"/>
                <a:gd name="connsiteX8" fmla="*/ 8380002 w 9720000"/>
                <a:gd name="connsiteY8" fmla="*/ 3240000 h 3291483"/>
                <a:gd name="connsiteX9" fmla="*/ 9720000 w 9720000"/>
                <a:gd name="connsiteY9" fmla="*/ 3240000 h 3291483"/>
                <a:gd name="connsiteX10" fmla="*/ 9720000 w 9720000"/>
                <a:gd name="connsiteY10" fmla="*/ 0 h 3291483"/>
                <a:gd name="connsiteX11" fmla="*/ 8380002 w 9720000"/>
                <a:gd name="connsiteY11" fmla="*/ 0 h 3291483"/>
                <a:gd name="connsiteX12" fmla="*/ 8022385 w 9720000"/>
                <a:gd name="connsiteY12" fmla="*/ 540000 h 3291483"/>
                <a:gd name="connsiteX13" fmla="*/ 7660002 w 9720000"/>
                <a:gd name="connsiteY13" fmla="*/ 0 h 3291483"/>
                <a:gd name="connsiteX14" fmla="*/ 6939945 w 9720000"/>
                <a:gd name="connsiteY14" fmla="*/ 0 h 3291483"/>
                <a:gd name="connsiteX15" fmla="*/ 6582328 w 9720000"/>
                <a:gd name="connsiteY15" fmla="*/ 540000 h 3291483"/>
                <a:gd name="connsiteX16" fmla="*/ 6219945 w 9720000"/>
                <a:gd name="connsiteY16" fmla="*/ 0 h 3291483"/>
                <a:gd name="connsiteX17" fmla="*/ 5500082 w 9720000"/>
                <a:gd name="connsiteY17" fmla="*/ 0 h 3291483"/>
                <a:gd name="connsiteX18" fmla="*/ 5142465 w 9720000"/>
                <a:gd name="connsiteY18" fmla="*/ 540000 h 3291483"/>
                <a:gd name="connsiteX19" fmla="*/ 4780082 w 9720000"/>
                <a:gd name="connsiteY19" fmla="*/ 0 h 3291483"/>
                <a:gd name="connsiteX20" fmla="*/ 4064189 w 9720000"/>
                <a:gd name="connsiteY20" fmla="*/ 0 h 3291483"/>
                <a:gd name="connsiteX21" fmla="*/ 3706572 w 9720000"/>
                <a:gd name="connsiteY21" fmla="*/ 540000 h 3291483"/>
                <a:gd name="connsiteX22" fmla="*/ 3344189 w 9720000"/>
                <a:gd name="connsiteY22" fmla="*/ 0 h 3291483"/>
                <a:gd name="connsiteX23" fmla="*/ 0 w 9720000"/>
                <a:gd name="connsiteY23" fmla="*/ 0 h 3291483"/>
                <a:gd name="connsiteX0" fmla="*/ 0 w 9720000"/>
                <a:gd name="connsiteY0" fmla="*/ 0 h 3495903"/>
                <a:gd name="connsiteX1" fmla="*/ 0 w 9720000"/>
                <a:gd name="connsiteY1" fmla="*/ 3240000 h 3495903"/>
                <a:gd name="connsiteX2" fmla="*/ 4771738 w 9720000"/>
                <a:gd name="connsiteY2" fmla="*/ 3285461 h 3495903"/>
                <a:gd name="connsiteX3" fmla="*/ 5503257 w 9720000"/>
                <a:gd name="connsiteY3" fmla="*/ 3235928 h 3495903"/>
                <a:gd name="connsiteX4" fmla="*/ 6219945 w 9720000"/>
                <a:gd name="connsiteY4" fmla="*/ 3240000 h 3495903"/>
                <a:gd name="connsiteX5" fmla="*/ 6582328 w 9720000"/>
                <a:gd name="connsiteY5" fmla="*/ 2700000 h 3495903"/>
                <a:gd name="connsiteX6" fmla="*/ 6939945 w 9720000"/>
                <a:gd name="connsiteY6" fmla="*/ 3240000 h 3495903"/>
                <a:gd name="connsiteX7" fmla="*/ 7660002 w 9720000"/>
                <a:gd name="connsiteY7" fmla="*/ 3240000 h 3495903"/>
                <a:gd name="connsiteX8" fmla="*/ 8022385 w 9720000"/>
                <a:gd name="connsiteY8" fmla="*/ 2700000 h 3495903"/>
                <a:gd name="connsiteX9" fmla="*/ 8380002 w 9720000"/>
                <a:gd name="connsiteY9" fmla="*/ 3240000 h 3495903"/>
                <a:gd name="connsiteX10" fmla="*/ 9720000 w 9720000"/>
                <a:gd name="connsiteY10" fmla="*/ 3240000 h 3495903"/>
                <a:gd name="connsiteX11" fmla="*/ 9720000 w 9720000"/>
                <a:gd name="connsiteY11" fmla="*/ 0 h 3495903"/>
                <a:gd name="connsiteX12" fmla="*/ 8380002 w 9720000"/>
                <a:gd name="connsiteY12" fmla="*/ 0 h 3495903"/>
                <a:gd name="connsiteX13" fmla="*/ 8022385 w 9720000"/>
                <a:gd name="connsiteY13" fmla="*/ 540000 h 3495903"/>
                <a:gd name="connsiteX14" fmla="*/ 7660002 w 9720000"/>
                <a:gd name="connsiteY14" fmla="*/ 0 h 3495903"/>
                <a:gd name="connsiteX15" fmla="*/ 6939945 w 9720000"/>
                <a:gd name="connsiteY15" fmla="*/ 0 h 3495903"/>
                <a:gd name="connsiteX16" fmla="*/ 6582328 w 9720000"/>
                <a:gd name="connsiteY16" fmla="*/ 540000 h 3495903"/>
                <a:gd name="connsiteX17" fmla="*/ 6219945 w 9720000"/>
                <a:gd name="connsiteY17" fmla="*/ 0 h 3495903"/>
                <a:gd name="connsiteX18" fmla="*/ 5500082 w 9720000"/>
                <a:gd name="connsiteY18" fmla="*/ 0 h 3495903"/>
                <a:gd name="connsiteX19" fmla="*/ 5142465 w 9720000"/>
                <a:gd name="connsiteY19" fmla="*/ 540000 h 3495903"/>
                <a:gd name="connsiteX20" fmla="*/ 4780082 w 9720000"/>
                <a:gd name="connsiteY20" fmla="*/ 0 h 3495903"/>
                <a:gd name="connsiteX21" fmla="*/ 4064189 w 9720000"/>
                <a:gd name="connsiteY21" fmla="*/ 0 h 3495903"/>
                <a:gd name="connsiteX22" fmla="*/ 3706572 w 9720000"/>
                <a:gd name="connsiteY22" fmla="*/ 540000 h 3495903"/>
                <a:gd name="connsiteX23" fmla="*/ 3344189 w 9720000"/>
                <a:gd name="connsiteY23" fmla="*/ 0 h 3495903"/>
                <a:gd name="connsiteX24" fmla="*/ 0 w 9720000"/>
                <a:gd name="connsiteY24" fmla="*/ 0 h 3495903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90458"/>
                <a:gd name="connsiteX1" fmla="*/ 0 w 9720000"/>
                <a:gd name="connsiteY1" fmla="*/ 3240000 h 3490458"/>
                <a:gd name="connsiteX2" fmla="*/ 4771738 w 9720000"/>
                <a:gd name="connsiteY2" fmla="*/ 3285461 h 3490458"/>
                <a:gd name="connsiteX3" fmla="*/ 5503257 w 9720000"/>
                <a:gd name="connsiteY3" fmla="*/ 3235928 h 3490458"/>
                <a:gd name="connsiteX4" fmla="*/ 6219945 w 9720000"/>
                <a:gd name="connsiteY4" fmla="*/ 3240000 h 3490458"/>
                <a:gd name="connsiteX5" fmla="*/ 6582328 w 9720000"/>
                <a:gd name="connsiteY5" fmla="*/ 2700000 h 3490458"/>
                <a:gd name="connsiteX6" fmla="*/ 6939945 w 9720000"/>
                <a:gd name="connsiteY6" fmla="*/ 3240000 h 3490458"/>
                <a:gd name="connsiteX7" fmla="*/ 7660002 w 9720000"/>
                <a:gd name="connsiteY7" fmla="*/ 3240000 h 3490458"/>
                <a:gd name="connsiteX8" fmla="*/ 8022385 w 9720000"/>
                <a:gd name="connsiteY8" fmla="*/ 2700000 h 3490458"/>
                <a:gd name="connsiteX9" fmla="*/ 8380002 w 9720000"/>
                <a:gd name="connsiteY9" fmla="*/ 3240000 h 3490458"/>
                <a:gd name="connsiteX10" fmla="*/ 9720000 w 9720000"/>
                <a:gd name="connsiteY10" fmla="*/ 3240000 h 3490458"/>
                <a:gd name="connsiteX11" fmla="*/ 9720000 w 9720000"/>
                <a:gd name="connsiteY11" fmla="*/ 0 h 3490458"/>
                <a:gd name="connsiteX12" fmla="*/ 8380002 w 9720000"/>
                <a:gd name="connsiteY12" fmla="*/ 0 h 3490458"/>
                <a:gd name="connsiteX13" fmla="*/ 8022385 w 9720000"/>
                <a:gd name="connsiteY13" fmla="*/ 540000 h 3490458"/>
                <a:gd name="connsiteX14" fmla="*/ 7660002 w 9720000"/>
                <a:gd name="connsiteY14" fmla="*/ 0 h 3490458"/>
                <a:gd name="connsiteX15" fmla="*/ 6939945 w 9720000"/>
                <a:gd name="connsiteY15" fmla="*/ 0 h 3490458"/>
                <a:gd name="connsiteX16" fmla="*/ 6582328 w 9720000"/>
                <a:gd name="connsiteY16" fmla="*/ 540000 h 3490458"/>
                <a:gd name="connsiteX17" fmla="*/ 6219945 w 9720000"/>
                <a:gd name="connsiteY17" fmla="*/ 0 h 3490458"/>
                <a:gd name="connsiteX18" fmla="*/ 5500082 w 9720000"/>
                <a:gd name="connsiteY18" fmla="*/ 0 h 3490458"/>
                <a:gd name="connsiteX19" fmla="*/ 5142465 w 9720000"/>
                <a:gd name="connsiteY19" fmla="*/ 540000 h 3490458"/>
                <a:gd name="connsiteX20" fmla="*/ 4780082 w 9720000"/>
                <a:gd name="connsiteY20" fmla="*/ 0 h 3490458"/>
                <a:gd name="connsiteX21" fmla="*/ 4064189 w 9720000"/>
                <a:gd name="connsiteY21" fmla="*/ 0 h 3490458"/>
                <a:gd name="connsiteX22" fmla="*/ 3706572 w 9720000"/>
                <a:gd name="connsiteY22" fmla="*/ 540000 h 3490458"/>
                <a:gd name="connsiteX23" fmla="*/ 3344189 w 9720000"/>
                <a:gd name="connsiteY23" fmla="*/ 0 h 3490458"/>
                <a:gd name="connsiteX24" fmla="*/ 0 w 9720000"/>
                <a:gd name="connsiteY24" fmla="*/ 0 h 3490458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476556"/>
                <a:gd name="connsiteX1" fmla="*/ 0 w 9720000"/>
                <a:gd name="connsiteY1" fmla="*/ 3240000 h 3476556"/>
                <a:gd name="connsiteX2" fmla="*/ 4794598 w 9720000"/>
                <a:gd name="connsiteY2" fmla="*/ 3232121 h 3476556"/>
                <a:gd name="connsiteX3" fmla="*/ 5503257 w 9720000"/>
                <a:gd name="connsiteY3" fmla="*/ 3235928 h 3476556"/>
                <a:gd name="connsiteX4" fmla="*/ 6219945 w 9720000"/>
                <a:gd name="connsiteY4" fmla="*/ 3240000 h 3476556"/>
                <a:gd name="connsiteX5" fmla="*/ 6582328 w 9720000"/>
                <a:gd name="connsiteY5" fmla="*/ 2700000 h 3476556"/>
                <a:gd name="connsiteX6" fmla="*/ 6939945 w 9720000"/>
                <a:gd name="connsiteY6" fmla="*/ 3240000 h 3476556"/>
                <a:gd name="connsiteX7" fmla="*/ 7660002 w 9720000"/>
                <a:gd name="connsiteY7" fmla="*/ 3240000 h 3476556"/>
                <a:gd name="connsiteX8" fmla="*/ 8022385 w 9720000"/>
                <a:gd name="connsiteY8" fmla="*/ 2700000 h 3476556"/>
                <a:gd name="connsiteX9" fmla="*/ 8380002 w 9720000"/>
                <a:gd name="connsiteY9" fmla="*/ 3240000 h 3476556"/>
                <a:gd name="connsiteX10" fmla="*/ 9720000 w 9720000"/>
                <a:gd name="connsiteY10" fmla="*/ 3240000 h 3476556"/>
                <a:gd name="connsiteX11" fmla="*/ 9720000 w 9720000"/>
                <a:gd name="connsiteY11" fmla="*/ 0 h 3476556"/>
                <a:gd name="connsiteX12" fmla="*/ 8380002 w 9720000"/>
                <a:gd name="connsiteY12" fmla="*/ 0 h 3476556"/>
                <a:gd name="connsiteX13" fmla="*/ 8022385 w 9720000"/>
                <a:gd name="connsiteY13" fmla="*/ 540000 h 3476556"/>
                <a:gd name="connsiteX14" fmla="*/ 7660002 w 9720000"/>
                <a:gd name="connsiteY14" fmla="*/ 0 h 3476556"/>
                <a:gd name="connsiteX15" fmla="*/ 6939945 w 9720000"/>
                <a:gd name="connsiteY15" fmla="*/ 0 h 3476556"/>
                <a:gd name="connsiteX16" fmla="*/ 6582328 w 9720000"/>
                <a:gd name="connsiteY16" fmla="*/ 540000 h 3476556"/>
                <a:gd name="connsiteX17" fmla="*/ 6219945 w 9720000"/>
                <a:gd name="connsiteY17" fmla="*/ 0 h 3476556"/>
                <a:gd name="connsiteX18" fmla="*/ 5500082 w 9720000"/>
                <a:gd name="connsiteY18" fmla="*/ 0 h 3476556"/>
                <a:gd name="connsiteX19" fmla="*/ 5142465 w 9720000"/>
                <a:gd name="connsiteY19" fmla="*/ 540000 h 3476556"/>
                <a:gd name="connsiteX20" fmla="*/ 4780082 w 9720000"/>
                <a:gd name="connsiteY20" fmla="*/ 0 h 3476556"/>
                <a:gd name="connsiteX21" fmla="*/ 4064189 w 9720000"/>
                <a:gd name="connsiteY21" fmla="*/ 0 h 3476556"/>
                <a:gd name="connsiteX22" fmla="*/ 3706572 w 9720000"/>
                <a:gd name="connsiteY22" fmla="*/ 540000 h 3476556"/>
                <a:gd name="connsiteX23" fmla="*/ 3344189 w 9720000"/>
                <a:gd name="connsiteY23" fmla="*/ 0 h 3476556"/>
                <a:gd name="connsiteX24" fmla="*/ 0 w 9720000"/>
                <a:gd name="connsiteY24" fmla="*/ 0 h 3476556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503257 w 9720000"/>
                <a:gd name="connsiteY3" fmla="*/ 3235928 h 3240000"/>
                <a:gd name="connsiteX4" fmla="*/ 6219945 w 9720000"/>
                <a:gd name="connsiteY4" fmla="*/ 3240000 h 3240000"/>
                <a:gd name="connsiteX5" fmla="*/ 6582328 w 9720000"/>
                <a:gd name="connsiteY5" fmla="*/ 2700000 h 3240000"/>
                <a:gd name="connsiteX6" fmla="*/ 6939945 w 9720000"/>
                <a:gd name="connsiteY6" fmla="*/ 3240000 h 3240000"/>
                <a:gd name="connsiteX7" fmla="*/ 7660002 w 9720000"/>
                <a:gd name="connsiteY7" fmla="*/ 3240000 h 3240000"/>
                <a:gd name="connsiteX8" fmla="*/ 8022385 w 9720000"/>
                <a:gd name="connsiteY8" fmla="*/ 2700000 h 3240000"/>
                <a:gd name="connsiteX9" fmla="*/ 8380002 w 9720000"/>
                <a:gd name="connsiteY9" fmla="*/ 3240000 h 3240000"/>
                <a:gd name="connsiteX10" fmla="*/ 9720000 w 9720000"/>
                <a:gd name="connsiteY10" fmla="*/ 3240000 h 3240000"/>
                <a:gd name="connsiteX11" fmla="*/ 9720000 w 9720000"/>
                <a:gd name="connsiteY11" fmla="*/ 0 h 3240000"/>
                <a:gd name="connsiteX12" fmla="*/ 8380002 w 9720000"/>
                <a:gd name="connsiteY12" fmla="*/ 0 h 3240000"/>
                <a:gd name="connsiteX13" fmla="*/ 8022385 w 9720000"/>
                <a:gd name="connsiteY13" fmla="*/ 540000 h 3240000"/>
                <a:gd name="connsiteX14" fmla="*/ 7660002 w 9720000"/>
                <a:gd name="connsiteY14" fmla="*/ 0 h 3240000"/>
                <a:gd name="connsiteX15" fmla="*/ 6939945 w 9720000"/>
                <a:gd name="connsiteY15" fmla="*/ 0 h 3240000"/>
                <a:gd name="connsiteX16" fmla="*/ 6582328 w 9720000"/>
                <a:gd name="connsiteY16" fmla="*/ 540000 h 3240000"/>
                <a:gd name="connsiteX17" fmla="*/ 6219945 w 9720000"/>
                <a:gd name="connsiteY17" fmla="*/ 0 h 3240000"/>
                <a:gd name="connsiteX18" fmla="*/ 5500082 w 9720000"/>
                <a:gd name="connsiteY18" fmla="*/ 0 h 3240000"/>
                <a:gd name="connsiteX19" fmla="*/ 5142465 w 9720000"/>
                <a:gd name="connsiteY19" fmla="*/ 540000 h 3240000"/>
                <a:gd name="connsiteX20" fmla="*/ 4780082 w 9720000"/>
                <a:gd name="connsiteY20" fmla="*/ 0 h 3240000"/>
                <a:gd name="connsiteX21" fmla="*/ 4064189 w 9720000"/>
                <a:gd name="connsiteY21" fmla="*/ 0 h 3240000"/>
                <a:gd name="connsiteX22" fmla="*/ 3706572 w 9720000"/>
                <a:gd name="connsiteY22" fmla="*/ 540000 h 3240000"/>
                <a:gd name="connsiteX23" fmla="*/ 3344189 w 9720000"/>
                <a:gd name="connsiteY23" fmla="*/ 0 h 3240000"/>
                <a:gd name="connsiteX24" fmla="*/ 0 w 9720000"/>
                <a:gd name="connsiteY24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29877 w 9720000"/>
                <a:gd name="connsiteY3" fmla="*/ 323211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9459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0000"/>
                <a:gd name="connsiteX1" fmla="*/ 0 w 9720000"/>
                <a:gd name="connsiteY1" fmla="*/ 3240000 h 3240000"/>
                <a:gd name="connsiteX2" fmla="*/ 4779358 w 9720000"/>
                <a:gd name="connsiteY2" fmla="*/ 3232121 h 3240000"/>
                <a:gd name="connsiteX3" fmla="*/ 5145117 w 9720000"/>
                <a:gd name="connsiteY3" fmla="*/ 2706338 h 3240000"/>
                <a:gd name="connsiteX4" fmla="*/ 5503257 w 9720000"/>
                <a:gd name="connsiteY4" fmla="*/ 3235928 h 3240000"/>
                <a:gd name="connsiteX5" fmla="*/ 6219945 w 9720000"/>
                <a:gd name="connsiteY5" fmla="*/ 3240000 h 3240000"/>
                <a:gd name="connsiteX6" fmla="*/ 6582328 w 9720000"/>
                <a:gd name="connsiteY6" fmla="*/ 2700000 h 3240000"/>
                <a:gd name="connsiteX7" fmla="*/ 6939945 w 9720000"/>
                <a:gd name="connsiteY7" fmla="*/ 3240000 h 3240000"/>
                <a:gd name="connsiteX8" fmla="*/ 7660002 w 9720000"/>
                <a:gd name="connsiteY8" fmla="*/ 3240000 h 3240000"/>
                <a:gd name="connsiteX9" fmla="*/ 8022385 w 9720000"/>
                <a:gd name="connsiteY9" fmla="*/ 2700000 h 3240000"/>
                <a:gd name="connsiteX10" fmla="*/ 8380002 w 9720000"/>
                <a:gd name="connsiteY10" fmla="*/ 3240000 h 3240000"/>
                <a:gd name="connsiteX11" fmla="*/ 9720000 w 9720000"/>
                <a:gd name="connsiteY11" fmla="*/ 3240000 h 3240000"/>
                <a:gd name="connsiteX12" fmla="*/ 9720000 w 9720000"/>
                <a:gd name="connsiteY12" fmla="*/ 0 h 3240000"/>
                <a:gd name="connsiteX13" fmla="*/ 8380002 w 9720000"/>
                <a:gd name="connsiteY13" fmla="*/ 0 h 3240000"/>
                <a:gd name="connsiteX14" fmla="*/ 8022385 w 9720000"/>
                <a:gd name="connsiteY14" fmla="*/ 540000 h 3240000"/>
                <a:gd name="connsiteX15" fmla="*/ 7660002 w 9720000"/>
                <a:gd name="connsiteY15" fmla="*/ 0 h 3240000"/>
                <a:gd name="connsiteX16" fmla="*/ 6939945 w 9720000"/>
                <a:gd name="connsiteY16" fmla="*/ 0 h 3240000"/>
                <a:gd name="connsiteX17" fmla="*/ 6582328 w 9720000"/>
                <a:gd name="connsiteY17" fmla="*/ 540000 h 3240000"/>
                <a:gd name="connsiteX18" fmla="*/ 6219945 w 9720000"/>
                <a:gd name="connsiteY18" fmla="*/ 0 h 3240000"/>
                <a:gd name="connsiteX19" fmla="*/ 5500082 w 9720000"/>
                <a:gd name="connsiteY19" fmla="*/ 0 h 3240000"/>
                <a:gd name="connsiteX20" fmla="*/ 5142465 w 9720000"/>
                <a:gd name="connsiteY20" fmla="*/ 540000 h 3240000"/>
                <a:gd name="connsiteX21" fmla="*/ 4780082 w 9720000"/>
                <a:gd name="connsiteY21" fmla="*/ 0 h 3240000"/>
                <a:gd name="connsiteX22" fmla="*/ 4064189 w 9720000"/>
                <a:gd name="connsiteY22" fmla="*/ 0 h 3240000"/>
                <a:gd name="connsiteX23" fmla="*/ 3706572 w 9720000"/>
                <a:gd name="connsiteY23" fmla="*/ 540000 h 3240000"/>
                <a:gd name="connsiteX24" fmla="*/ 3344189 w 9720000"/>
                <a:gd name="connsiteY24" fmla="*/ 0 h 3240000"/>
                <a:gd name="connsiteX25" fmla="*/ 0 w 9720000"/>
                <a:gd name="connsiteY25" fmla="*/ 0 h 3240000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99131"/>
                <a:gd name="connsiteX1" fmla="*/ 0 w 9720000"/>
                <a:gd name="connsiteY1" fmla="*/ 3240000 h 3299131"/>
                <a:gd name="connsiteX2" fmla="*/ 4786978 w 9720000"/>
                <a:gd name="connsiteY2" fmla="*/ 3247361 h 3299131"/>
                <a:gd name="connsiteX3" fmla="*/ 5145117 w 9720000"/>
                <a:gd name="connsiteY3" fmla="*/ 2706338 h 3299131"/>
                <a:gd name="connsiteX4" fmla="*/ 5503257 w 9720000"/>
                <a:gd name="connsiteY4" fmla="*/ 3235928 h 3299131"/>
                <a:gd name="connsiteX5" fmla="*/ 6219945 w 9720000"/>
                <a:gd name="connsiteY5" fmla="*/ 3240000 h 3299131"/>
                <a:gd name="connsiteX6" fmla="*/ 6582328 w 9720000"/>
                <a:gd name="connsiteY6" fmla="*/ 2700000 h 3299131"/>
                <a:gd name="connsiteX7" fmla="*/ 6939945 w 9720000"/>
                <a:gd name="connsiteY7" fmla="*/ 3240000 h 3299131"/>
                <a:gd name="connsiteX8" fmla="*/ 7660002 w 9720000"/>
                <a:gd name="connsiteY8" fmla="*/ 3240000 h 3299131"/>
                <a:gd name="connsiteX9" fmla="*/ 8022385 w 9720000"/>
                <a:gd name="connsiteY9" fmla="*/ 2700000 h 3299131"/>
                <a:gd name="connsiteX10" fmla="*/ 8380002 w 9720000"/>
                <a:gd name="connsiteY10" fmla="*/ 3240000 h 3299131"/>
                <a:gd name="connsiteX11" fmla="*/ 9720000 w 9720000"/>
                <a:gd name="connsiteY11" fmla="*/ 3240000 h 3299131"/>
                <a:gd name="connsiteX12" fmla="*/ 9720000 w 9720000"/>
                <a:gd name="connsiteY12" fmla="*/ 0 h 3299131"/>
                <a:gd name="connsiteX13" fmla="*/ 8380002 w 9720000"/>
                <a:gd name="connsiteY13" fmla="*/ 0 h 3299131"/>
                <a:gd name="connsiteX14" fmla="*/ 8022385 w 9720000"/>
                <a:gd name="connsiteY14" fmla="*/ 540000 h 3299131"/>
                <a:gd name="connsiteX15" fmla="*/ 7660002 w 9720000"/>
                <a:gd name="connsiteY15" fmla="*/ 0 h 3299131"/>
                <a:gd name="connsiteX16" fmla="*/ 6939945 w 9720000"/>
                <a:gd name="connsiteY16" fmla="*/ 0 h 3299131"/>
                <a:gd name="connsiteX17" fmla="*/ 6582328 w 9720000"/>
                <a:gd name="connsiteY17" fmla="*/ 540000 h 3299131"/>
                <a:gd name="connsiteX18" fmla="*/ 6219945 w 9720000"/>
                <a:gd name="connsiteY18" fmla="*/ 0 h 3299131"/>
                <a:gd name="connsiteX19" fmla="*/ 5500082 w 9720000"/>
                <a:gd name="connsiteY19" fmla="*/ 0 h 3299131"/>
                <a:gd name="connsiteX20" fmla="*/ 5142465 w 9720000"/>
                <a:gd name="connsiteY20" fmla="*/ 540000 h 3299131"/>
                <a:gd name="connsiteX21" fmla="*/ 4780082 w 9720000"/>
                <a:gd name="connsiteY21" fmla="*/ 0 h 3299131"/>
                <a:gd name="connsiteX22" fmla="*/ 4064189 w 9720000"/>
                <a:gd name="connsiteY22" fmla="*/ 0 h 3299131"/>
                <a:gd name="connsiteX23" fmla="*/ 3706572 w 9720000"/>
                <a:gd name="connsiteY23" fmla="*/ 540000 h 3299131"/>
                <a:gd name="connsiteX24" fmla="*/ 3344189 w 9720000"/>
                <a:gd name="connsiteY24" fmla="*/ 0 h 3299131"/>
                <a:gd name="connsiteX25" fmla="*/ 0 w 9720000"/>
                <a:gd name="connsiteY25" fmla="*/ 0 h 3299131"/>
                <a:gd name="connsiteX0" fmla="*/ 0 w 9720000"/>
                <a:gd name="connsiteY0" fmla="*/ 0 h 3247361"/>
                <a:gd name="connsiteX1" fmla="*/ 0 w 9720000"/>
                <a:gd name="connsiteY1" fmla="*/ 3240000 h 3247361"/>
                <a:gd name="connsiteX2" fmla="*/ 4786978 w 9720000"/>
                <a:gd name="connsiteY2" fmla="*/ 3247361 h 3247361"/>
                <a:gd name="connsiteX3" fmla="*/ 5145117 w 9720000"/>
                <a:gd name="connsiteY3" fmla="*/ 2706338 h 3247361"/>
                <a:gd name="connsiteX4" fmla="*/ 5503257 w 9720000"/>
                <a:gd name="connsiteY4" fmla="*/ 3235928 h 3247361"/>
                <a:gd name="connsiteX5" fmla="*/ 6219945 w 9720000"/>
                <a:gd name="connsiteY5" fmla="*/ 3240000 h 3247361"/>
                <a:gd name="connsiteX6" fmla="*/ 6582328 w 9720000"/>
                <a:gd name="connsiteY6" fmla="*/ 2700000 h 3247361"/>
                <a:gd name="connsiteX7" fmla="*/ 6939945 w 9720000"/>
                <a:gd name="connsiteY7" fmla="*/ 3240000 h 3247361"/>
                <a:gd name="connsiteX8" fmla="*/ 7660002 w 9720000"/>
                <a:gd name="connsiteY8" fmla="*/ 3240000 h 3247361"/>
                <a:gd name="connsiteX9" fmla="*/ 8022385 w 9720000"/>
                <a:gd name="connsiteY9" fmla="*/ 2700000 h 3247361"/>
                <a:gd name="connsiteX10" fmla="*/ 8380002 w 9720000"/>
                <a:gd name="connsiteY10" fmla="*/ 3240000 h 3247361"/>
                <a:gd name="connsiteX11" fmla="*/ 9720000 w 9720000"/>
                <a:gd name="connsiteY11" fmla="*/ 3240000 h 3247361"/>
                <a:gd name="connsiteX12" fmla="*/ 9720000 w 9720000"/>
                <a:gd name="connsiteY12" fmla="*/ 0 h 3247361"/>
                <a:gd name="connsiteX13" fmla="*/ 8380002 w 9720000"/>
                <a:gd name="connsiteY13" fmla="*/ 0 h 3247361"/>
                <a:gd name="connsiteX14" fmla="*/ 8022385 w 9720000"/>
                <a:gd name="connsiteY14" fmla="*/ 540000 h 3247361"/>
                <a:gd name="connsiteX15" fmla="*/ 7660002 w 9720000"/>
                <a:gd name="connsiteY15" fmla="*/ 0 h 3247361"/>
                <a:gd name="connsiteX16" fmla="*/ 6939945 w 9720000"/>
                <a:gd name="connsiteY16" fmla="*/ 0 h 3247361"/>
                <a:gd name="connsiteX17" fmla="*/ 6582328 w 9720000"/>
                <a:gd name="connsiteY17" fmla="*/ 540000 h 3247361"/>
                <a:gd name="connsiteX18" fmla="*/ 6219945 w 9720000"/>
                <a:gd name="connsiteY18" fmla="*/ 0 h 3247361"/>
                <a:gd name="connsiteX19" fmla="*/ 5500082 w 9720000"/>
                <a:gd name="connsiteY19" fmla="*/ 0 h 3247361"/>
                <a:gd name="connsiteX20" fmla="*/ 5142465 w 9720000"/>
                <a:gd name="connsiteY20" fmla="*/ 540000 h 3247361"/>
                <a:gd name="connsiteX21" fmla="*/ 4780082 w 9720000"/>
                <a:gd name="connsiteY21" fmla="*/ 0 h 3247361"/>
                <a:gd name="connsiteX22" fmla="*/ 4064189 w 9720000"/>
                <a:gd name="connsiteY22" fmla="*/ 0 h 3247361"/>
                <a:gd name="connsiteX23" fmla="*/ 3706572 w 9720000"/>
                <a:gd name="connsiteY23" fmla="*/ 540000 h 3247361"/>
                <a:gd name="connsiteX24" fmla="*/ 3344189 w 9720000"/>
                <a:gd name="connsiteY24" fmla="*/ 0 h 3247361"/>
                <a:gd name="connsiteX25" fmla="*/ 0 w 9720000"/>
                <a:gd name="connsiteY25" fmla="*/ 0 h 3247361"/>
                <a:gd name="connsiteX0" fmla="*/ 0 w 9720000"/>
                <a:gd name="connsiteY0" fmla="*/ 0 h 3268698"/>
                <a:gd name="connsiteX1" fmla="*/ 0 w 9720000"/>
                <a:gd name="connsiteY1" fmla="*/ 3240000 h 3268698"/>
                <a:gd name="connsiteX2" fmla="*/ 4786978 w 9720000"/>
                <a:gd name="connsiteY2" fmla="*/ 3247361 h 3268698"/>
                <a:gd name="connsiteX3" fmla="*/ 5145117 w 9720000"/>
                <a:gd name="connsiteY3" fmla="*/ 2706338 h 3268698"/>
                <a:gd name="connsiteX4" fmla="*/ 5503257 w 9720000"/>
                <a:gd name="connsiteY4" fmla="*/ 3235928 h 3268698"/>
                <a:gd name="connsiteX5" fmla="*/ 6219945 w 9720000"/>
                <a:gd name="connsiteY5" fmla="*/ 3240000 h 3268698"/>
                <a:gd name="connsiteX6" fmla="*/ 6582328 w 9720000"/>
                <a:gd name="connsiteY6" fmla="*/ 2700000 h 3268698"/>
                <a:gd name="connsiteX7" fmla="*/ 6939945 w 9720000"/>
                <a:gd name="connsiteY7" fmla="*/ 3240000 h 3268698"/>
                <a:gd name="connsiteX8" fmla="*/ 7660002 w 9720000"/>
                <a:gd name="connsiteY8" fmla="*/ 3240000 h 3268698"/>
                <a:gd name="connsiteX9" fmla="*/ 8022385 w 9720000"/>
                <a:gd name="connsiteY9" fmla="*/ 2700000 h 3268698"/>
                <a:gd name="connsiteX10" fmla="*/ 8380002 w 9720000"/>
                <a:gd name="connsiteY10" fmla="*/ 3240000 h 3268698"/>
                <a:gd name="connsiteX11" fmla="*/ 9720000 w 9720000"/>
                <a:gd name="connsiteY11" fmla="*/ 3240000 h 3268698"/>
                <a:gd name="connsiteX12" fmla="*/ 9720000 w 9720000"/>
                <a:gd name="connsiteY12" fmla="*/ 0 h 3268698"/>
                <a:gd name="connsiteX13" fmla="*/ 8380002 w 9720000"/>
                <a:gd name="connsiteY13" fmla="*/ 0 h 3268698"/>
                <a:gd name="connsiteX14" fmla="*/ 8022385 w 9720000"/>
                <a:gd name="connsiteY14" fmla="*/ 540000 h 3268698"/>
                <a:gd name="connsiteX15" fmla="*/ 7660002 w 9720000"/>
                <a:gd name="connsiteY15" fmla="*/ 0 h 3268698"/>
                <a:gd name="connsiteX16" fmla="*/ 6939945 w 9720000"/>
                <a:gd name="connsiteY16" fmla="*/ 0 h 3268698"/>
                <a:gd name="connsiteX17" fmla="*/ 6582328 w 9720000"/>
                <a:gd name="connsiteY17" fmla="*/ 540000 h 3268698"/>
                <a:gd name="connsiteX18" fmla="*/ 6219945 w 9720000"/>
                <a:gd name="connsiteY18" fmla="*/ 0 h 3268698"/>
                <a:gd name="connsiteX19" fmla="*/ 5500082 w 9720000"/>
                <a:gd name="connsiteY19" fmla="*/ 0 h 3268698"/>
                <a:gd name="connsiteX20" fmla="*/ 5142465 w 9720000"/>
                <a:gd name="connsiteY20" fmla="*/ 540000 h 3268698"/>
                <a:gd name="connsiteX21" fmla="*/ 4780082 w 9720000"/>
                <a:gd name="connsiteY21" fmla="*/ 0 h 3268698"/>
                <a:gd name="connsiteX22" fmla="*/ 4064189 w 9720000"/>
                <a:gd name="connsiteY22" fmla="*/ 0 h 3268698"/>
                <a:gd name="connsiteX23" fmla="*/ 3706572 w 9720000"/>
                <a:gd name="connsiteY23" fmla="*/ 540000 h 3268698"/>
                <a:gd name="connsiteX24" fmla="*/ 3344189 w 9720000"/>
                <a:gd name="connsiteY24" fmla="*/ 0 h 3268698"/>
                <a:gd name="connsiteX25" fmla="*/ 0 w 9720000"/>
                <a:gd name="connsiteY25" fmla="*/ 0 h 3268698"/>
                <a:gd name="connsiteX0" fmla="*/ 0 w 9720000"/>
                <a:gd name="connsiteY0" fmla="*/ 0 h 3487390"/>
                <a:gd name="connsiteX1" fmla="*/ 0 w 9720000"/>
                <a:gd name="connsiteY1" fmla="*/ 3240000 h 3487390"/>
                <a:gd name="connsiteX2" fmla="*/ 4055457 w 9720000"/>
                <a:gd name="connsiteY2" fmla="*/ 3262597 h 3487390"/>
                <a:gd name="connsiteX3" fmla="*/ 4786978 w 9720000"/>
                <a:gd name="connsiteY3" fmla="*/ 3247361 h 3487390"/>
                <a:gd name="connsiteX4" fmla="*/ 5145117 w 9720000"/>
                <a:gd name="connsiteY4" fmla="*/ 2706338 h 3487390"/>
                <a:gd name="connsiteX5" fmla="*/ 5503257 w 9720000"/>
                <a:gd name="connsiteY5" fmla="*/ 3235928 h 3487390"/>
                <a:gd name="connsiteX6" fmla="*/ 6219945 w 9720000"/>
                <a:gd name="connsiteY6" fmla="*/ 3240000 h 3487390"/>
                <a:gd name="connsiteX7" fmla="*/ 6582328 w 9720000"/>
                <a:gd name="connsiteY7" fmla="*/ 2700000 h 3487390"/>
                <a:gd name="connsiteX8" fmla="*/ 6939945 w 9720000"/>
                <a:gd name="connsiteY8" fmla="*/ 3240000 h 3487390"/>
                <a:gd name="connsiteX9" fmla="*/ 7660002 w 9720000"/>
                <a:gd name="connsiteY9" fmla="*/ 3240000 h 3487390"/>
                <a:gd name="connsiteX10" fmla="*/ 8022385 w 9720000"/>
                <a:gd name="connsiteY10" fmla="*/ 2700000 h 3487390"/>
                <a:gd name="connsiteX11" fmla="*/ 8380002 w 9720000"/>
                <a:gd name="connsiteY11" fmla="*/ 3240000 h 3487390"/>
                <a:gd name="connsiteX12" fmla="*/ 9720000 w 9720000"/>
                <a:gd name="connsiteY12" fmla="*/ 3240000 h 3487390"/>
                <a:gd name="connsiteX13" fmla="*/ 9720000 w 9720000"/>
                <a:gd name="connsiteY13" fmla="*/ 0 h 3487390"/>
                <a:gd name="connsiteX14" fmla="*/ 8380002 w 9720000"/>
                <a:gd name="connsiteY14" fmla="*/ 0 h 3487390"/>
                <a:gd name="connsiteX15" fmla="*/ 8022385 w 9720000"/>
                <a:gd name="connsiteY15" fmla="*/ 540000 h 3487390"/>
                <a:gd name="connsiteX16" fmla="*/ 7660002 w 9720000"/>
                <a:gd name="connsiteY16" fmla="*/ 0 h 3487390"/>
                <a:gd name="connsiteX17" fmla="*/ 6939945 w 9720000"/>
                <a:gd name="connsiteY17" fmla="*/ 0 h 3487390"/>
                <a:gd name="connsiteX18" fmla="*/ 6582328 w 9720000"/>
                <a:gd name="connsiteY18" fmla="*/ 540000 h 3487390"/>
                <a:gd name="connsiteX19" fmla="*/ 6219945 w 9720000"/>
                <a:gd name="connsiteY19" fmla="*/ 0 h 3487390"/>
                <a:gd name="connsiteX20" fmla="*/ 5500082 w 9720000"/>
                <a:gd name="connsiteY20" fmla="*/ 0 h 3487390"/>
                <a:gd name="connsiteX21" fmla="*/ 5142465 w 9720000"/>
                <a:gd name="connsiteY21" fmla="*/ 540000 h 3487390"/>
                <a:gd name="connsiteX22" fmla="*/ 4780082 w 9720000"/>
                <a:gd name="connsiteY22" fmla="*/ 0 h 3487390"/>
                <a:gd name="connsiteX23" fmla="*/ 4064189 w 9720000"/>
                <a:gd name="connsiteY23" fmla="*/ 0 h 3487390"/>
                <a:gd name="connsiteX24" fmla="*/ 3706572 w 9720000"/>
                <a:gd name="connsiteY24" fmla="*/ 540000 h 3487390"/>
                <a:gd name="connsiteX25" fmla="*/ 3344189 w 9720000"/>
                <a:gd name="connsiteY25" fmla="*/ 0 h 3487390"/>
                <a:gd name="connsiteX26" fmla="*/ 0 w 9720000"/>
                <a:gd name="connsiteY26" fmla="*/ 0 h 3487390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485637"/>
                <a:gd name="connsiteX1" fmla="*/ 0 w 9720000"/>
                <a:gd name="connsiteY1" fmla="*/ 3240000 h 3485637"/>
                <a:gd name="connsiteX2" fmla="*/ 4055457 w 9720000"/>
                <a:gd name="connsiteY2" fmla="*/ 3262597 h 3485637"/>
                <a:gd name="connsiteX3" fmla="*/ 4786978 w 9720000"/>
                <a:gd name="connsiteY3" fmla="*/ 3247361 h 3485637"/>
                <a:gd name="connsiteX4" fmla="*/ 5145117 w 9720000"/>
                <a:gd name="connsiteY4" fmla="*/ 2706338 h 3485637"/>
                <a:gd name="connsiteX5" fmla="*/ 5503257 w 9720000"/>
                <a:gd name="connsiteY5" fmla="*/ 3235928 h 3485637"/>
                <a:gd name="connsiteX6" fmla="*/ 6219945 w 9720000"/>
                <a:gd name="connsiteY6" fmla="*/ 3240000 h 3485637"/>
                <a:gd name="connsiteX7" fmla="*/ 6582328 w 9720000"/>
                <a:gd name="connsiteY7" fmla="*/ 2700000 h 3485637"/>
                <a:gd name="connsiteX8" fmla="*/ 6939945 w 9720000"/>
                <a:gd name="connsiteY8" fmla="*/ 3240000 h 3485637"/>
                <a:gd name="connsiteX9" fmla="*/ 7660002 w 9720000"/>
                <a:gd name="connsiteY9" fmla="*/ 3240000 h 3485637"/>
                <a:gd name="connsiteX10" fmla="*/ 8022385 w 9720000"/>
                <a:gd name="connsiteY10" fmla="*/ 2700000 h 3485637"/>
                <a:gd name="connsiteX11" fmla="*/ 8380002 w 9720000"/>
                <a:gd name="connsiteY11" fmla="*/ 3240000 h 3485637"/>
                <a:gd name="connsiteX12" fmla="*/ 9720000 w 9720000"/>
                <a:gd name="connsiteY12" fmla="*/ 3240000 h 3485637"/>
                <a:gd name="connsiteX13" fmla="*/ 9720000 w 9720000"/>
                <a:gd name="connsiteY13" fmla="*/ 0 h 3485637"/>
                <a:gd name="connsiteX14" fmla="*/ 8380002 w 9720000"/>
                <a:gd name="connsiteY14" fmla="*/ 0 h 3485637"/>
                <a:gd name="connsiteX15" fmla="*/ 8022385 w 9720000"/>
                <a:gd name="connsiteY15" fmla="*/ 540000 h 3485637"/>
                <a:gd name="connsiteX16" fmla="*/ 7660002 w 9720000"/>
                <a:gd name="connsiteY16" fmla="*/ 0 h 3485637"/>
                <a:gd name="connsiteX17" fmla="*/ 6939945 w 9720000"/>
                <a:gd name="connsiteY17" fmla="*/ 0 h 3485637"/>
                <a:gd name="connsiteX18" fmla="*/ 6582328 w 9720000"/>
                <a:gd name="connsiteY18" fmla="*/ 540000 h 3485637"/>
                <a:gd name="connsiteX19" fmla="*/ 6219945 w 9720000"/>
                <a:gd name="connsiteY19" fmla="*/ 0 h 3485637"/>
                <a:gd name="connsiteX20" fmla="*/ 5500082 w 9720000"/>
                <a:gd name="connsiteY20" fmla="*/ 0 h 3485637"/>
                <a:gd name="connsiteX21" fmla="*/ 5142465 w 9720000"/>
                <a:gd name="connsiteY21" fmla="*/ 540000 h 3485637"/>
                <a:gd name="connsiteX22" fmla="*/ 4780082 w 9720000"/>
                <a:gd name="connsiteY22" fmla="*/ 0 h 3485637"/>
                <a:gd name="connsiteX23" fmla="*/ 4064189 w 9720000"/>
                <a:gd name="connsiteY23" fmla="*/ 0 h 3485637"/>
                <a:gd name="connsiteX24" fmla="*/ 3706572 w 9720000"/>
                <a:gd name="connsiteY24" fmla="*/ 540000 h 3485637"/>
                <a:gd name="connsiteX25" fmla="*/ 3344189 w 9720000"/>
                <a:gd name="connsiteY25" fmla="*/ 0 h 3485637"/>
                <a:gd name="connsiteX26" fmla="*/ 0 w 9720000"/>
                <a:gd name="connsiteY26" fmla="*/ 0 h 3485637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514812"/>
                <a:gd name="connsiteX1" fmla="*/ 0 w 9720000"/>
                <a:gd name="connsiteY1" fmla="*/ 3240000 h 3514812"/>
                <a:gd name="connsiteX2" fmla="*/ 3339178 w 9720000"/>
                <a:gd name="connsiteY2" fmla="*/ 3338798 h 3514812"/>
                <a:gd name="connsiteX3" fmla="*/ 4055457 w 9720000"/>
                <a:gd name="connsiteY3" fmla="*/ 3262597 h 3514812"/>
                <a:gd name="connsiteX4" fmla="*/ 4786978 w 9720000"/>
                <a:gd name="connsiteY4" fmla="*/ 3247361 h 3514812"/>
                <a:gd name="connsiteX5" fmla="*/ 5145117 w 9720000"/>
                <a:gd name="connsiteY5" fmla="*/ 2706338 h 3514812"/>
                <a:gd name="connsiteX6" fmla="*/ 5503257 w 9720000"/>
                <a:gd name="connsiteY6" fmla="*/ 3235928 h 3514812"/>
                <a:gd name="connsiteX7" fmla="*/ 6219945 w 9720000"/>
                <a:gd name="connsiteY7" fmla="*/ 3240000 h 3514812"/>
                <a:gd name="connsiteX8" fmla="*/ 6582328 w 9720000"/>
                <a:gd name="connsiteY8" fmla="*/ 2700000 h 3514812"/>
                <a:gd name="connsiteX9" fmla="*/ 6939945 w 9720000"/>
                <a:gd name="connsiteY9" fmla="*/ 3240000 h 3514812"/>
                <a:gd name="connsiteX10" fmla="*/ 7660002 w 9720000"/>
                <a:gd name="connsiteY10" fmla="*/ 3240000 h 3514812"/>
                <a:gd name="connsiteX11" fmla="*/ 8022385 w 9720000"/>
                <a:gd name="connsiteY11" fmla="*/ 2700000 h 3514812"/>
                <a:gd name="connsiteX12" fmla="*/ 8380002 w 9720000"/>
                <a:gd name="connsiteY12" fmla="*/ 3240000 h 3514812"/>
                <a:gd name="connsiteX13" fmla="*/ 9720000 w 9720000"/>
                <a:gd name="connsiteY13" fmla="*/ 3240000 h 3514812"/>
                <a:gd name="connsiteX14" fmla="*/ 9720000 w 9720000"/>
                <a:gd name="connsiteY14" fmla="*/ 0 h 3514812"/>
                <a:gd name="connsiteX15" fmla="*/ 8380002 w 9720000"/>
                <a:gd name="connsiteY15" fmla="*/ 0 h 3514812"/>
                <a:gd name="connsiteX16" fmla="*/ 8022385 w 9720000"/>
                <a:gd name="connsiteY16" fmla="*/ 540000 h 3514812"/>
                <a:gd name="connsiteX17" fmla="*/ 7660002 w 9720000"/>
                <a:gd name="connsiteY17" fmla="*/ 0 h 3514812"/>
                <a:gd name="connsiteX18" fmla="*/ 6939945 w 9720000"/>
                <a:gd name="connsiteY18" fmla="*/ 0 h 3514812"/>
                <a:gd name="connsiteX19" fmla="*/ 6582328 w 9720000"/>
                <a:gd name="connsiteY19" fmla="*/ 540000 h 3514812"/>
                <a:gd name="connsiteX20" fmla="*/ 6219945 w 9720000"/>
                <a:gd name="connsiteY20" fmla="*/ 0 h 3514812"/>
                <a:gd name="connsiteX21" fmla="*/ 5500082 w 9720000"/>
                <a:gd name="connsiteY21" fmla="*/ 0 h 3514812"/>
                <a:gd name="connsiteX22" fmla="*/ 5142465 w 9720000"/>
                <a:gd name="connsiteY22" fmla="*/ 540000 h 3514812"/>
                <a:gd name="connsiteX23" fmla="*/ 4780082 w 9720000"/>
                <a:gd name="connsiteY23" fmla="*/ 0 h 3514812"/>
                <a:gd name="connsiteX24" fmla="*/ 4064189 w 9720000"/>
                <a:gd name="connsiteY24" fmla="*/ 0 h 3514812"/>
                <a:gd name="connsiteX25" fmla="*/ 3706572 w 9720000"/>
                <a:gd name="connsiteY25" fmla="*/ 540000 h 3514812"/>
                <a:gd name="connsiteX26" fmla="*/ 3344189 w 9720000"/>
                <a:gd name="connsiteY26" fmla="*/ 0 h 3514812"/>
                <a:gd name="connsiteX27" fmla="*/ 0 w 9720000"/>
                <a:gd name="connsiteY27" fmla="*/ 0 h 3514812"/>
                <a:gd name="connsiteX0" fmla="*/ 0 w 9720000"/>
                <a:gd name="connsiteY0" fmla="*/ 0 h 3486415"/>
                <a:gd name="connsiteX1" fmla="*/ 0 w 9720000"/>
                <a:gd name="connsiteY1" fmla="*/ 3240000 h 3486415"/>
                <a:gd name="connsiteX2" fmla="*/ 3354418 w 9720000"/>
                <a:gd name="connsiteY2" fmla="*/ 3239738 h 3486415"/>
                <a:gd name="connsiteX3" fmla="*/ 4055457 w 9720000"/>
                <a:gd name="connsiteY3" fmla="*/ 3262597 h 3486415"/>
                <a:gd name="connsiteX4" fmla="*/ 4786978 w 9720000"/>
                <a:gd name="connsiteY4" fmla="*/ 3247361 h 3486415"/>
                <a:gd name="connsiteX5" fmla="*/ 5145117 w 9720000"/>
                <a:gd name="connsiteY5" fmla="*/ 2706338 h 3486415"/>
                <a:gd name="connsiteX6" fmla="*/ 5503257 w 9720000"/>
                <a:gd name="connsiteY6" fmla="*/ 3235928 h 3486415"/>
                <a:gd name="connsiteX7" fmla="*/ 6219945 w 9720000"/>
                <a:gd name="connsiteY7" fmla="*/ 3240000 h 3486415"/>
                <a:gd name="connsiteX8" fmla="*/ 6582328 w 9720000"/>
                <a:gd name="connsiteY8" fmla="*/ 2700000 h 3486415"/>
                <a:gd name="connsiteX9" fmla="*/ 6939945 w 9720000"/>
                <a:gd name="connsiteY9" fmla="*/ 3240000 h 3486415"/>
                <a:gd name="connsiteX10" fmla="*/ 7660002 w 9720000"/>
                <a:gd name="connsiteY10" fmla="*/ 3240000 h 3486415"/>
                <a:gd name="connsiteX11" fmla="*/ 8022385 w 9720000"/>
                <a:gd name="connsiteY11" fmla="*/ 2700000 h 3486415"/>
                <a:gd name="connsiteX12" fmla="*/ 8380002 w 9720000"/>
                <a:gd name="connsiteY12" fmla="*/ 3240000 h 3486415"/>
                <a:gd name="connsiteX13" fmla="*/ 9720000 w 9720000"/>
                <a:gd name="connsiteY13" fmla="*/ 3240000 h 3486415"/>
                <a:gd name="connsiteX14" fmla="*/ 9720000 w 9720000"/>
                <a:gd name="connsiteY14" fmla="*/ 0 h 3486415"/>
                <a:gd name="connsiteX15" fmla="*/ 8380002 w 9720000"/>
                <a:gd name="connsiteY15" fmla="*/ 0 h 3486415"/>
                <a:gd name="connsiteX16" fmla="*/ 8022385 w 9720000"/>
                <a:gd name="connsiteY16" fmla="*/ 540000 h 3486415"/>
                <a:gd name="connsiteX17" fmla="*/ 7660002 w 9720000"/>
                <a:gd name="connsiteY17" fmla="*/ 0 h 3486415"/>
                <a:gd name="connsiteX18" fmla="*/ 6939945 w 9720000"/>
                <a:gd name="connsiteY18" fmla="*/ 0 h 3486415"/>
                <a:gd name="connsiteX19" fmla="*/ 6582328 w 9720000"/>
                <a:gd name="connsiteY19" fmla="*/ 540000 h 3486415"/>
                <a:gd name="connsiteX20" fmla="*/ 6219945 w 9720000"/>
                <a:gd name="connsiteY20" fmla="*/ 0 h 3486415"/>
                <a:gd name="connsiteX21" fmla="*/ 5500082 w 9720000"/>
                <a:gd name="connsiteY21" fmla="*/ 0 h 3486415"/>
                <a:gd name="connsiteX22" fmla="*/ 5142465 w 9720000"/>
                <a:gd name="connsiteY22" fmla="*/ 540000 h 3486415"/>
                <a:gd name="connsiteX23" fmla="*/ 4780082 w 9720000"/>
                <a:gd name="connsiteY23" fmla="*/ 0 h 3486415"/>
                <a:gd name="connsiteX24" fmla="*/ 4064189 w 9720000"/>
                <a:gd name="connsiteY24" fmla="*/ 0 h 3486415"/>
                <a:gd name="connsiteX25" fmla="*/ 3706572 w 9720000"/>
                <a:gd name="connsiteY25" fmla="*/ 540000 h 3486415"/>
                <a:gd name="connsiteX26" fmla="*/ 3344189 w 9720000"/>
                <a:gd name="connsiteY26" fmla="*/ 0 h 3486415"/>
                <a:gd name="connsiteX27" fmla="*/ 0 w 9720000"/>
                <a:gd name="connsiteY27" fmla="*/ 0 h 3486415"/>
                <a:gd name="connsiteX0" fmla="*/ 0 w 9720000"/>
                <a:gd name="connsiteY0" fmla="*/ 0 h 3289440"/>
                <a:gd name="connsiteX1" fmla="*/ 0 w 9720000"/>
                <a:gd name="connsiteY1" fmla="*/ 3240000 h 3289440"/>
                <a:gd name="connsiteX2" fmla="*/ 3354418 w 9720000"/>
                <a:gd name="connsiteY2" fmla="*/ 3239738 h 3289440"/>
                <a:gd name="connsiteX3" fmla="*/ 4055457 w 9720000"/>
                <a:gd name="connsiteY3" fmla="*/ 3262597 h 3289440"/>
                <a:gd name="connsiteX4" fmla="*/ 4786978 w 9720000"/>
                <a:gd name="connsiteY4" fmla="*/ 3247361 h 3289440"/>
                <a:gd name="connsiteX5" fmla="*/ 5145117 w 9720000"/>
                <a:gd name="connsiteY5" fmla="*/ 2706338 h 3289440"/>
                <a:gd name="connsiteX6" fmla="*/ 5503257 w 9720000"/>
                <a:gd name="connsiteY6" fmla="*/ 3235928 h 3289440"/>
                <a:gd name="connsiteX7" fmla="*/ 6219945 w 9720000"/>
                <a:gd name="connsiteY7" fmla="*/ 3240000 h 3289440"/>
                <a:gd name="connsiteX8" fmla="*/ 6582328 w 9720000"/>
                <a:gd name="connsiteY8" fmla="*/ 2700000 h 3289440"/>
                <a:gd name="connsiteX9" fmla="*/ 6939945 w 9720000"/>
                <a:gd name="connsiteY9" fmla="*/ 3240000 h 3289440"/>
                <a:gd name="connsiteX10" fmla="*/ 7660002 w 9720000"/>
                <a:gd name="connsiteY10" fmla="*/ 3240000 h 3289440"/>
                <a:gd name="connsiteX11" fmla="*/ 8022385 w 9720000"/>
                <a:gd name="connsiteY11" fmla="*/ 2700000 h 3289440"/>
                <a:gd name="connsiteX12" fmla="*/ 8380002 w 9720000"/>
                <a:gd name="connsiteY12" fmla="*/ 3240000 h 3289440"/>
                <a:gd name="connsiteX13" fmla="*/ 9720000 w 9720000"/>
                <a:gd name="connsiteY13" fmla="*/ 3240000 h 3289440"/>
                <a:gd name="connsiteX14" fmla="*/ 9720000 w 9720000"/>
                <a:gd name="connsiteY14" fmla="*/ 0 h 3289440"/>
                <a:gd name="connsiteX15" fmla="*/ 8380002 w 9720000"/>
                <a:gd name="connsiteY15" fmla="*/ 0 h 3289440"/>
                <a:gd name="connsiteX16" fmla="*/ 8022385 w 9720000"/>
                <a:gd name="connsiteY16" fmla="*/ 540000 h 3289440"/>
                <a:gd name="connsiteX17" fmla="*/ 7660002 w 9720000"/>
                <a:gd name="connsiteY17" fmla="*/ 0 h 3289440"/>
                <a:gd name="connsiteX18" fmla="*/ 6939945 w 9720000"/>
                <a:gd name="connsiteY18" fmla="*/ 0 h 3289440"/>
                <a:gd name="connsiteX19" fmla="*/ 6582328 w 9720000"/>
                <a:gd name="connsiteY19" fmla="*/ 540000 h 3289440"/>
                <a:gd name="connsiteX20" fmla="*/ 6219945 w 9720000"/>
                <a:gd name="connsiteY20" fmla="*/ 0 h 3289440"/>
                <a:gd name="connsiteX21" fmla="*/ 5500082 w 9720000"/>
                <a:gd name="connsiteY21" fmla="*/ 0 h 3289440"/>
                <a:gd name="connsiteX22" fmla="*/ 5142465 w 9720000"/>
                <a:gd name="connsiteY22" fmla="*/ 540000 h 3289440"/>
                <a:gd name="connsiteX23" fmla="*/ 4780082 w 9720000"/>
                <a:gd name="connsiteY23" fmla="*/ 0 h 3289440"/>
                <a:gd name="connsiteX24" fmla="*/ 4064189 w 9720000"/>
                <a:gd name="connsiteY24" fmla="*/ 0 h 3289440"/>
                <a:gd name="connsiteX25" fmla="*/ 3706572 w 9720000"/>
                <a:gd name="connsiteY25" fmla="*/ 540000 h 3289440"/>
                <a:gd name="connsiteX26" fmla="*/ 3344189 w 9720000"/>
                <a:gd name="connsiteY26" fmla="*/ 0 h 3289440"/>
                <a:gd name="connsiteX27" fmla="*/ 0 w 9720000"/>
                <a:gd name="connsiteY27" fmla="*/ 0 h 3289440"/>
                <a:gd name="connsiteX0" fmla="*/ 0 w 9720000"/>
                <a:gd name="connsiteY0" fmla="*/ 0 h 3265211"/>
                <a:gd name="connsiteX1" fmla="*/ 0 w 9720000"/>
                <a:gd name="connsiteY1" fmla="*/ 3240000 h 3265211"/>
                <a:gd name="connsiteX2" fmla="*/ 3354418 w 9720000"/>
                <a:gd name="connsiteY2" fmla="*/ 3239738 h 3265211"/>
                <a:gd name="connsiteX3" fmla="*/ 4055457 w 9720000"/>
                <a:gd name="connsiteY3" fmla="*/ 3262597 h 3265211"/>
                <a:gd name="connsiteX4" fmla="*/ 4786978 w 9720000"/>
                <a:gd name="connsiteY4" fmla="*/ 3247361 h 3265211"/>
                <a:gd name="connsiteX5" fmla="*/ 5145117 w 9720000"/>
                <a:gd name="connsiteY5" fmla="*/ 2706338 h 3265211"/>
                <a:gd name="connsiteX6" fmla="*/ 5503257 w 9720000"/>
                <a:gd name="connsiteY6" fmla="*/ 3235928 h 3265211"/>
                <a:gd name="connsiteX7" fmla="*/ 6219945 w 9720000"/>
                <a:gd name="connsiteY7" fmla="*/ 3240000 h 3265211"/>
                <a:gd name="connsiteX8" fmla="*/ 6582328 w 9720000"/>
                <a:gd name="connsiteY8" fmla="*/ 2700000 h 3265211"/>
                <a:gd name="connsiteX9" fmla="*/ 6939945 w 9720000"/>
                <a:gd name="connsiteY9" fmla="*/ 3240000 h 3265211"/>
                <a:gd name="connsiteX10" fmla="*/ 7660002 w 9720000"/>
                <a:gd name="connsiteY10" fmla="*/ 3240000 h 3265211"/>
                <a:gd name="connsiteX11" fmla="*/ 8022385 w 9720000"/>
                <a:gd name="connsiteY11" fmla="*/ 2700000 h 3265211"/>
                <a:gd name="connsiteX12" fmla="*/ 8380002 w 9720000"/>
                <a:gd name="connsiteY12" fmla="*/ 3240000 h 3265211"/>
                <a:gd name="connsiteX13" fmla="*/ 9720000 w 9720000"/>
                <a:gd name="connsiteY13" fmla="*/ 3240000 h 3265211"/>
                <a:gd name="connsiteX14" fmla="*/ 9720000 w 9720000"/>
                <a:gd name="connsiteY14" fmla="*/ 0 h 3265211"/>
                <a:gd name="connsiteX15" fmla="*/ 8380002 w 9720000"/>
                <a:gd name="connsiteY15" fmla="*/ 0 h 3265211"/>
                <a:gd name="connsiteX16" fmla="*/ 8022385 w 9720000"/>
                <a:gd name="connsiteY16" fmla="*/ 540000 h 3265211"/>
                <a:gd name="connsiteX17" fmla="*/ 7660002 w 9720000"/>
                <a:gd name="connsiteY17" fmla="*/ 0 h 3265211"/>
                <a:gd name="connsiteX18" fmla="*/ 6939945 w 9720000"/>
                <a:gd name="connsiteY18" fmla="*/ 0 h 3265211"/>
                <a:gd name="connsiteX19" fmla="*/ 6582328 w 9720000"/>
                <a:gd name="connsiteY19" fmla="*/ 540000 h 3265211"/>
                <a:gd name="connsiteX20" fmla="*/ 6219945 w 9720000"/>
                <a:gd name="connsiteY20" fmla="*/ 0 h 3265211"/>
                <a:gd name="connsiteX21" fmla="*/ 5500082 w 9720000"/>
                <a:gd name="connsiteY21" fmla="*/ 0 h 3265211"/>
                <a:gd name="connsiteX22" fmla="*/ 5142465 w 9720000"/>
                <a:gd name="connsiteY22" fmla="*/ 540000 h 3265211"/>
                <a:gd name="connsiteX23" fmla="*/ 4780082 w 9720000"/>
                <a:gd name="connsiteY23" fmla="*/ 0 h 3265211"/>
                <a:gd name="connsiteX24" fmla="*/ 4064189 w 9720000"/>
                <a:gd name="connsiteY24" fmla="*/ 0 h 3265211"/>
                <a:gd name="connsiteX25" fmla="*/ 3706572 w 9720000"/>
                <a:gd name="connsiteY25" fmla="*/ 540000 h 3265211"/>
                <a:gd name="connsiteX26" fmla="*/ 3344189 w 9720000"/>
                <a:gd name="connsiteY26" fmla="*/ 0 h 3265211"/>
                <a:gd name="connsiteX27" fmla="*/ 0 w 9720000"/>
                <a:gd name="connsiteY27" fmla="*/ 0 h 3265211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50766"/>
                <a:gd name="connsiteX1" fmla="*/ 0 w 9720000"/>
                <a:gd name="connsiteY1" fmla="*/ 3240000 h 3250766"/>
                <a:gd name="connsiteX2" fmla="*/ 3354418 w 9720000"/>
                <a:gd name="connsiteY2" fmla="*/ 3239738 h 3250766"/>
                <a:gd name="connsiteX3" fmla="*/ 4055460 w 9720000"/>
                <a:gd name="connsiteY3" fmla="*/ 3247360 h 3250766"/>
                <a:gd name="connsiteX4" fmla="*/ 4786978 w 9720000"/>
                <a:gd name="connsiteY4" fmla="*/ 3247361 h 3250766"/>
                <a:gd name="connsiteX5" fmla="*/ 5145117 w 9720000"/>
                <a:gd name="connsiteY5" fmla="*/ 2706338 h 3250766"/>
                <a:gd name="connsiteX6" fmla="*/ 5503257 w 9720000"/>
                <a:gd name="connsiteY6" fmla="*/ 3235928 h 3250766"/>
                <a:gd name="connsiteX7" fmla="*/ 6219945 w 9720000"/>
                <a:gd name="connsiteY7" fmla="*/ 3240000 h 3250766"/>
                <a:gd name="connsiteX8" fmla="*/ 6582328 w 9720000"/>
                <a:gd name="connsiteY8" fmla="*/ 2700000 h 3250766"/>
                <a:gd name="connsiteX9" fmla="*/ 6939945 w 9720000"/>
                <a:gd name="connsiteY9" fmla="*/ 3240000 h 3250766"/>
                <a:gd name="connsiteX10" fmla="*/ 7660002 w 9720000"/>
                <a:gd name="connsiteY10" fmla="*/ 3240000 h 3250766"/>
                <a:gd name="connsiteX11" fmla="*/ 8022385 w 9720000"/>
                <a:gd name="connsiteY11" fmla="*/ 2700000 h 3250766"/>
                <a:gd name="connsiteX12" fmla="*/ 8380002 w 9720000"/>
                <a:gd name="connsiteY12" fmla="*/ 3240000 h 3250766"/>
                <a:gd name="connsiteX13" fmla="*/ 9720000 w 9720000"/>
                <a:gd name="connsiteY13" fmla="*/ 3240000 h 3250766"/>
                <a:gd name="connsiteX14" fmla="*/ 9720000 w 9720000"/>
                <a:gd name="connsiteY14" fmla="*/ 0 h 3250766"/>
                <a:gd name="connsiteX15" fmla="*/ 8380002 w 9720000"/>
                <a:gd name="connsiteY15" fmla="*/ 0 h 3250766"/>
                <a:gd name="connsiteX16" fmla="*/ 8022385 w 9720000"/>
                <a:gd name="connsiteY16" fmla="*/ 540000 h 3250766"/>
                <a:gd name="connsiteX17" fmla="*/ 7660002 w 9720000"/>
                <a:gd name="connsiteY17" fmla="*/ 0 h 3250766"/>
                <a:gd name="connsiteX18" fmla="*/ 6939945 w 9720000"/>
                <a:gd name="connsiteY18" fmla="*/ 0 h 3250766"/>
                <a:gd name="connsiteX19" fmla="*/ 6582328 w 9720000"/>
                <a:gd name="connsiteY19" fmla="*/ 540000 h 3250766"/>
                <a:gd name="connsiteX20" fmla="*/ 6219945 w 9720000"/>
                <a:gd name="connsiteY20" fmla="*/ 0 h 3250766"/>
                <a:gd name="connsiteX21" fmla="*/ 5500082 w 9720000"/>
                <a:gd name="connsiteY21" fmla="*/ 0 h 3250766"/>
                <a:gd name="connsiteX22" fmla="*/ 5142465 w 9720000"/>
                <a:gd name="connsiteY22" fmla="*/ 540000 h 3250766"/>
                <a:gd name="connsiteX23" fmla="*/ 4780082 w 9720000"/>
                <a:gd name="connsiteY23" fmla="*/ 0 h 3250766"/>
                <a:gd name="connsiteX24" fmla="*/ 4064189 w 9720000"/>
                <a:gd name="connsiteY24" fmla="*/ 0 h 3250766"/>
                <a:gd name="connsiteX25" fmla="*/ 3706572 w 9720000"/>
                <a:gd name="connsiteY25" fmla="*/ 540000 h 3250766"/>
                <a:gd name="connsiteX26" fmla="*/ 3344189 w 9720000"/>
                <a:gd name="connsiteY26" fmla="*/ 0 h 3250766"/>
                <a:gd name="connsiteX27" fmla="*/ 0 w 9720000"/>
                <a:gd name="connsiteY27" fmla="*/ 0 h 325076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323211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8697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  <a:gd name="connsiteX0" fmla="*/ 0 w 9720000"/>
                <a:gd name="connsiteY0" fmla="*/ 0 h 3247360"/>
                <a:gd name="connsiteX1" fmla="*/ 0 w 9720000"/>
                <a:gd name="connsiteY1" fmla="*/ 3240000 h 3247360"/>
                <a:gd name="connsiteX2" fmla="*/ 3354418 w 9720000"/>
                <a:gd name="connsiteY2" fmla="*/ 3239738 h 3247360"/>
                <a:gd name="connsiteX3" fmla="*/ 3704937 w 9720000"/>
                <a:gd name="connsiteY3" fmla="*/ 2691099 h 3247360"/>
                <a:gd name="connsiteX4" fmla="*/ 4055460 w 9720000"/>
                <a:gd name="connsiteY4" fmla="*/ 3247360 h 3247360"/>
                <a:gd name="connsiteX5" fmla="*/ 4756498 w 9720000"/>
                <a:gd name="connsiteY5" fmla="*/ 3232121 h 3247360"/>
                <a:gd name="connsiteX6" fmla="*/ 5145117 w 9720000"/>
                <a:gd name="connsiteY6" fmla="*/ 2706338 h 3247360"/>
                <a:gd name="connsiteX7" fmla="*/ 5503257 w 9720000"/>
                <a:gd name="connsiteY7" fmla="*/ 3235928 h 3247360"/>
                <a:gd name="connsiteX8" fmla="*/ 6219945 w 9720000"/>
                <a:gd name="connsiteY8" fmla="*/ 3240000 h 3247360"/>
                <a:gd name="connsiteX9" fmla="*/ 6582328 w 9720000"/>
                <a:gd name="connsiteY9" fmla="*/ 2700000 h 3247360"/>
                <a:gd name="connsiteX10" fmla="*/ 6939945 w 9720000"/>
                <a:gd name="connsiteY10" fmla="*/ 3240000 h 3247360"/>
                <a:gd name="connsiteX11" fmla="*/ 7660002 w 9720000"/>
                <a:gd name="connsiteY11" fmla="*/ 3240000 h 3247360"/>
                <a:gd name="connsiteX12" fmla="*/ 8022385 w 9720000"/>
                <a:gd name="connsiteY12" fmla="*/ 2700000 h 3247360"/>
                <a:gd name="connsiteX13" fmla="*/ 8380002 w 9720000"/>
                <a:gd name="connsiteY13" fmla="*/ 3240000 h 3247360"/>
                <a:gd name="connsiteX14" fmla="*/ 9720000 w 9720000"/>
                <a:gd name="connsiteY14" fmla="*/ 3240000 h 3247360"/>
                <a:gd name="connsiteX15" fmla="*/ 9720000 w 9720000"/>
                <a:gd name="connsiteY15" fmla="*/ 0 h 3247360"/>
                <a:gd name="connsiteX16" fmla="*/ 8380002 w 9720000"/>
                <a:gd name="connsiteY16" fmla="*/ 0 h 3247360"/>
                <a:gd name="connsiteX17" fmla="*/ 8022385 w 9720000"/>
                <a:gd name="connsiteY17" fmla="*/ 540000 h 3247360"/>
                <a:gd name="connsiteX18" fmla="*/ 7660002 w 9720000"/>
                <a:gd name="connsiteY18" fmla="*/ 0 h 3247360"/>
                <a:gd name="connsiteX19" fmla="*/ 6939945 w 9720000"/>
                <a:gd name="connsiteY19" fmla="*/ 0 h 3247360"/>
                <a:gd name="connsiteX20" fmla="*/ 6582328 w 9720000"/>
                <a:gd name="connsiteY20" fmla="*/ 540000 h 3247360"/>
                <a:gd name="connsiteX21" fmla="*/ 6219945 w 9720000"/>
                <a:gd name="connsiteY21" fmla="*/ 0 h 3247360"/>
                <a:gd name="connsiteX22" fmla="*/ 5500082 w 9720000"/>
                <a:gd name="connsiteY22" fmla="*/ 0 h 3247360"/>
                <a:gd name="connsiteX23" fmla="*/ 5142465 w 9720000"/>
                <a:gd name="connsiteY23" fmla="*/ 540000 h 3247360"/>
                <a:gd name="connsiteX24" fmla="*/ 4780082 w 9720000"/>
                <a:gd name="connsiteY24" fmla="*/ 0 h 3247360"/>
                <a:gd name="connsiteX25" fmla="*/ 4064189 w 9720000"/>
                <a:gd name="connsiteY25" fmla="*/ 0 h 3247360"/>
                <a:gd name="connsiteX26" fmla="*/ 3706572 w 9720000"/>
                <a:gd name="connsiteY26" fmla="*/ 540000 h 3247360"/>
                <a:gd name="connsiteX27" fmla="*/ 3344189 w 9720000"/>
                <a:gd name="connsiteY27" fmla="*/ 0 h 3247360"/>
                <a:gd name="connsiteX28" fmla="*/ 0 w 9720000"/>
                <a:gd name="connsiteY28" fmla="*/ 0 h 3247360"/>
                <a:gd name="connsiteX0" fmla="*/ 0 w 9720000"/>
                <a:gd name="connsiteY0" fmla="*/ 0 h 3247506"/>
                <a:gd name="connsiteX1" fmla="*/ 0 w 9720000"/>
                <a:gd name="connsiteY1" fmla="*/ 3240000 h 3247506"/>
                <a:gd name="connsiteX2" fmla="*/ 3354418 w 9720000"/>
                <a:gd name="connsiteY2" fmla="*/ 3239738 h 3247506"/>
                <a:gd name="connsiteX3" fmla="*/ 3704937 w 9720000"/>
                <a:gd name="connsiteY3" fmla="*/ 2691099 h 3247506"/>
                <a:gd name="connsiteX4" fmla="*/ 4055460 w 9720000"/>
                <a:gd name="connsiteY4" fmla="*/ 3247360 h 3247506"/>
                <a:gd name="connsiteX5" fmla="*/ 4756498 w 9720000"/>
                <a:gd name="connsiteY5" fmla="*/ 3247361 h 3247506"/>
                <a:gd name="connsiteX6" fmla="*/ 5145117 w 9720000"/>
                <a:gd name="connsiteY6" fmla="*/ 2706338 h 3247506"/>
                <a:gd name="connsiteX7" fmla="*/ 5503257 w 9720000"/>
                <a:gd name="connsiteY7" fmla="*/ 3235928 h 3247506"/>
                <a:gd name="connsiteX8" fmla="*/ 6219945 w 9720000"/>
                <a:gd name="connsiteY8" fmla="*/ 3240000 h 3247506"/>
                <a:gd name="connsiteX9" fmla="*/ 6582328 w 9720000"/>
                <a:gd name="connsiteY9" fmla="*/ 2700000 h 3247506"/>
                <a:gd name="connsiteX10" fmla="*/ 6939945 w 9720000"/>
                <a:gd name="connsiteY10" fmla="*/ 3240000 h 3247506"/>
                <a:gd name="connsiteX11" fmla="*/ 7660002 w 9720000"/>
                <a:gd name="connsiteY11" fmla="*/ 3240000 h 3247506"/>
                <a:gd name="connsiteX12" fmla="*/ 8022385 w 9720000"/>
                <a:gd name="connsiteY12" fmla="*/ 2700000 h 3247506"/>
                <a:gd name="connsiteX13" fmla="*/ 8380002 w 9720000"/>
                <a:gd name="connsiteY13" fmla="*/ 3240000 h 3247506"/>
                <a:gd name="connsiteX14" fmla="*/ 9720000 w 9720000"/>
                <a:gd name="connsiteY14" fmla="*/ 3240000 h 3247506"/>
                <a:gd name="connsiteX15" fmla="*/ 9720000 w 9720000"/>
                <a:gd name="connsiteY15" fmla="*/ 0 h 3247506"/>
                <a:gd name="connsiteX16" fmla="*/ 8380002 w 9720000"/>
                <a:gd name="connsiteY16" fmla="*/ 0 h 3247506"/>
                <a:gd name="connsiteX17" fmla="*/ 8022385 w 9720000"/>
                <a:gd name="connsiteY17" fmla="*/ 540000 h 3247506"/>
                <a:gd name="connsiteX18" fmla="*/ 7660002 w 9720000"/>
                <a:gd name="connsiteY18" fmla="*/ 0 h 3247506"/>
                <a:gd name="connsiteX19" fmla="*/ 6939945 w 9720000"/>
                <a:gd name="connsiteY19" fmla="*/ 0 h 3247506"/>
                <a:gd name="connsiteX20" fmla="*/ 6582328 w 9720000"/>
                <a:gd name="connsiteY20" fmla="*/ 540000 h 3247506"/>
                <a:gd name="connsiteX21" fmla="*/ 6219945 w 9720000"/>
                <a:gd name="connsiteY21" fmla="*/ 0 h 3247506"/>
                <a:gd name="connsiteX22" fmla="*/ 5500082 w 9720000"/>
                <a:gd name="connsiteY22" fmla="*/ 0 h 3247506"/>
                <a:gd name="connsiteX23" fmla="*/ 5142465 w 9720000"/>
                <a:gd name="connsiteY23" fmla="*/ 540000 h 3247506"/>
                <a:gd name="connsiteX24" fmla="*/ 4780082 w 9720000"/>
                <a:gd name="connsiteY24" fmla="*/ 0 h 3247506"/>
                <a:gd name="connsiteX25" fmla="*/ 4064189 w 9720000"/>
                <a:gd name="connsiteY25" fmla="*/ 0 h 3247506"/>
                <a:gd name="connsiteX26" fmla="*/ 3706572 w 9720000"/>
                <a:gd name="connsiteY26" fmla="*/ 540000 h 3247506"/>
                <a:gd name="connsiteX27" fmla="*/ 3344189 w 9720000"/>
                <a:gd name="connsiteY27" fmla="*/ 0 h 3247506"/>
                <a:gd name="connsiteX28" fmla="*/ 0 w 9720000"/>
                <a:gd name="connsiteY28" fmla="*/ 0 h 32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20000" h="3247506">
                  <a:moveTo>
                    <a:pt x="0" y="0"/>
                  </a:moveTo>
                  <a:lnTo>
                    <a:pt x="0" y="3240000"/>
                  </a:lnTo>
                  <a:lnTo>
                    <a:pt x="3354418" y="3239738"/>
                  </a:lnTo>
                  <a:cubicBezTo>
                    <a:pt x="3529947" y="2986965"/>
                    <a:pt x="3544917" y="2950178"/>
                    <a:pt x="3704937" y="2691099"/>
                  </a:cubicBezTo>
                  <a:cubicBezTo>
                    <a:pt x="3890357" y="2959069"/>
                    <a:pt x="3913220" y="3008600"/>
                    <a:pt x="4055460" y="3247360"/>
                  </a:cubicBezTo>
                  <a:cubicBezTo>
                    <a:pt x="4319890" y="3240970"/>
                    <a:pt x="4460588" y="3248631"/>
                    <a:pt x="4756498" y="3247361"/>
                  </a:cubicBezTo>
                  <a:lnTo>
                    <a:pt x="5145117" y="2706338"/>
                  </a:lnTo>
                  <a:lnTo>
                    <a:pt x="5503257" y="3235928"/>
                  </a:lnTo>
                  <a:lnTo>
                    <a:pt x="6219945" y="3240000"/>
                  </a:lnTo>
                  <a:lnTo>
                    <a:pt x="6582328" y="2700000"/>
                  </a:lnTo>
                  <a:lnTo>
                    <a:pt x="6939945" y="3240000"/>
                  </a:lnTo>
                  <a:lnTo>
                    <a:pt x="7660002" y="3240000"/>
                  </a:lnTo>
                  <a:lnTo>
                    <a:pt x="8022385" y="2700000"/>
                  </a:lnTo>
                  <a:lnTo>
                    <a:pt x="8380002" y="3240000"/>
                  </a:lnTo>
                  <a:lnTo>
                    <a:pt x="9720000" y="3240000"/>
                  </a:lnTo>
                  <a:lnTo>
                    <a:pt x="9720000" y="0"/>
                  </a:lnTo>
                  <a:lnTo>
                    <a:pt x="8380002" y="0"/>
                  </a:lnTo>
                  <a:lnTo>
                    <a:pt x="8022385" y="540000"/>
                  </a:lnTo>
                  <a:lnTo>
                    <a:pt x="7660002" y="0"/>
                  </a:lnTo>
                  <a:lnTo>
                    <a:pt x="6939945" y="0"/>
                  </a:lnTo>
                  <a:lnTo>
                    <a:pt x="6582328" y="540000"/>
                  </a:lnTo>
                  <a:lnTo>
                    <a:pt x="6219945" y="0"/>
                  </a:lnTo>
                  <a:lnTo>
                    <a:pt x="5500082" y="0"/>
                  </a:lnTo>
                  <a:lnTo>
                    <a:pt x="5142465" y="540000"/>
                  </a:lnTo>
                  <a:lnTo>
                    <a:pt x="4780082" y="0"/>
                  </a:lnTo>
                  <a:lnTo>
                    <a:pt x="4064189" y="0"/>
                  </a:lnTo>
                  <a:lnTo>
                    <a:pt x="3706572" y="540000"/>
                  </a:lnTo>
                  <a:lnTo>
                    <a:pt x="33441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" name="Gerader Verbinder 34"/>
            <p:cNvCxnSpPr/>
            <p:nvPr/>
          </p:nvCxnSpPr>
          <p:spPr>
            <a:xfrm>
              <a:off x="1808163" y="2073275"/>
              <a:ext cx="32416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>
              <a:spLocks noChangeAspect="1"/>
            </p:cNvSpPr>
            <p:nvPr/>
          </p:nvSpPr>
          <p:spPr>
            <a:xfrm>
              <a:off x="3303000" y="444500"/>
              <a:ext cx="252000" cy="25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6A6DF9F9-78FD-416C-8C5F-7BC074FA7059}"/>
                </a:ext>
              </a:extLst>
            </p:cNvPr>
            <p:cNvSpPr txBox="1"/>
            <p:nvPr/>
          </p:nvSpPr>
          <p:spPr>
            <a:xfrm>
              <a:off x="2766991" y="784723"/>
              <a:ext cx="132401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Natur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und</a:t>
              </a:r>
            </a:p>
            <a:p>
              <a:pPr algn="ctr"/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Technik</a:t>
              </a: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29017" y="2238275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Laborgeräte III:</a:t>
            </a:r>
          </a:p>
          <a:p>
            <a:r>
              <a:rPr lang="de-DE" sz="2400" b="1" dirty="0"/>
              <a:t>Ordne korrekt zu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052222" y="2304668"/>
            <a:ext cx="21868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Lösung:</a:t>
            </a:r>
          </a:p>
          <a:p>
            <a:r>
              <a:rPr lang="de-DE" sz="2400" dirty="0"/>
              <a:t>Laborgeräte III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062" y="3519373"/>
            <a:ext cx="323390" cy="720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C827A38-EEB6-4978-95DE-A10869025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444" y="5153815"/>
            <a:ext cx="384625" cy="319096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13F99607-4033-4852-B0D2-E98D4D10D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47249">
            <a:off x="5826602" y="6315857"/>
            <a:ext cx="158307" cy="900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2051571-4713-49DE-AE92-E0CFC9A4C1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700000">
            <a:off x="5869754" y="7715964"/>
            <a:ext cx="72000" cy="971120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4012761" y="3710096"/>
            <a:ext cx="945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Teelicht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031986" y="5134357"/>
            <a:ext cx="971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Pinzette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012761" y="659658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Spatel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013698" y="7909136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Aufbau zum</a:t>
            </a:r>
          </a:p>
          <a:p>
            <a:r>
              <a:rPr lang="de-DE" sz="1600" b="1" dirty="0"/>
              <a:t>Filtrieren</a:t>
            </a:r>
          </a:p>
        </p:txBody>
      </p:sp>
      <p:cxnSp>
        <p:nvCxnSpPr>
          <p:cNvPr id="22" name="Gerader Verbinder 21"/>
          <p:cNvCxnSpPr>
            <a:stCxn id="32" idx="3"/>
            <a:endCxn id="30" idx="26"/>
          </p:cNvCxnSpPr>
          <p:nvPr/>
        </p:nvCxnSpPr>
        <p:spPr>
          <a:xfrm flipH="1">
            <a:off x="734194" y="659252"/>
            <a:ext cx="987584" cy="322062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>
            <a:stCxn id="30" idx="3"/>
            <a:endCxn id="30" idx="20"/>
          </p:cNvCxnSpPr>
          <p:nvPr/>
        </p:nvCxnSpPr>
        <p:spPr>
          <a:xfrm flipH="1">
            <a:off x="734194" y="3878237"/>
            <a:ext cx="2151099" cy="2877391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>
            <a:stCxn id="30" idx="6"/>
            <a:endCxn id="30" idx="17"/>
          </p:cNvCxnSpPr>
          <p:nvPr/>
        </p:nvCxnSpPr>
        <p:spPr>
          <a:xfrm flipH="1">
            <a:off x="734194" y="5318417"/>
            <a:ext cx="2166338" cy="2877268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30" idx="23"/>
            <a:endCxn id="30" idx="12"/>
          </p:cNvCxnSpPr>
          <p:nvPr/>
        </p:nvCxnSpPr>
        <p:spPr>
          <a:xfrm>
            <a:off x="734194" y="5315765"/>
            <a:ext cx="2160000" cy="2879920"/>
          </a:xfrm>
          <a:prstGeom prst="line">
            <a:avLst/>
          </a:prstGeom>
          <a:ln w="539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3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429000" y="165100"/>
            <a:ext cx="3254829" cy="97409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r Verbinder 38"/>
          <p:cNvCxnSpPr/>
          <p:nvPr/>
        </p:nvCxnSpPr>
        <p:spPr>
          <a:xfrm>
            <a:off x="3429000" y="2072932"/>
            <a:ext cx="32416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>
            <a:spLocks noChangeAspect="1"/>
          </p:cNvSpPr>
          <p:nvPr/>
        </p:nvSpPr>
        <p:spPr>
          <a:xfrm>
            <a:off x="4923837" y="444157"/>
            <a:ext cx="252000" cy="25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6A6DF9F9-78FD-416C-8C5F-7BC074FA7059}"/>
              </a:ext>
            </a:extLst>
          </p:cNvPr>
          <p:cNvSpPr txBox="1"/>
          <p:nvPr/>
        </p:nvSpPr>
        <p:spPr>
          <a:xfrm>
            <a:off x="4387828" y="784380"/>
            <a:ext cx="1324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Natur</a:t>
            </a:r>
          </a:p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</a:p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Technik</a:t>
            </a:r>
          </a:p>
        </p:txBody>
      </p:sp>
      <p:pic>
        <p:nvPicPr>
          <p:cNvPr id="7" name="Grafik 6" descr="Becherglas Silhouette">
            <a:extLst>
              <a:ext uri="{FF2B5EF4-FFF2-40B4-BE49-F238E27FC236}">
                <a16:creationId xmlns:a16="http://schemas.microsoft.com/office/drawing/2014/main" id="{C2AB1216-9D5E-43F2-8FBF-CC93B5BE790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08472" y="6751061"/>
            <a:ext cx="914400" cy="914400"/>
          </a:xfrm>
          <a:prstGeom prst="rect">
            <a:avLst/>
          </a:prstGeom>
        </p:spPr>
      </p:pic>
      <p:pic>
        <p:nvPicPr>
          <p:cNvPr id="9" name="Grafik 8" descr="Becherglas mit einfarbiger Füllung">
            <a:extLst>
              <a:ext uri="{FF2B5EF4-FFF2-40B4-BE49-F238E27FC236}">
                <a16:creationId xmlns:a16="http://schemas.microsoft.com/office/drawing/2014/main" id="{D061613B-A036-48A5-B79C-E683BD1CCDC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30628" y="5428558"/>
            <a:ext cx="914400" cy="914400"/>
          </a:xfrm>
          <a:prstGeom prst="rect">
            <a:avLst/>
          </a:prstGeom>
        </p:spPr>
      </p:pic>
      <p:pic>
        <p:nvPicPr>
          <p:cNvPr id="16" name="Grafik 15" descr="Reagenzgläser mit einfarbiger Füllung">
            <a:extLst>
              <a:ext uri="{FF2B5EF4-FFF2-40B4-BE49-F238E27FC236}">
                <a16:creationId xmlns:a16="http://schemas.microsoft.com/office/drawing/2014/main" id="{C5840A38-05DC-4BA2-8E5A-79B81B2C2CA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056911" y="4188600"/>
            <a:ext cx="914400" cy="914400"/>
          </a:xfrm>
          <a:prstGeom prst="rect">
            <a:avLst/>
          </a:prstGeom>
        </p:spPr>
      </p:pic>
      <p:pic>
        <p:nvPicPr>
          <p:cNvPr id="18" name="Grafik 17" descr="Reagenzgläser Silhouette">
            <a:extLst>
              <a:ext uri="{FF2B5EF4-FFF2-40B4-BE49-F238E27FC236}">
                <a16:creationId xmlns:a16="http://schemas.microsoft.com/office/drawing/2014/main" id="{9DB14E57-415F-4C18-A632-FE1646C453BE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014279" y="2504624"/>
            <a:ext cx="914400" cy="914400"/>
          </a:xfrm>
          <a:prstGeom prst="rect">
            <a:avLst/>
          </a:prstGeom>
        </p:spPr>
      </p:pic>
      <p:pic>
        <p:nvPicPr>
          <p:cNvPr id="24" name="Grafik 23" descr="Mikroskop mit einfarbiger Füllung">
            <a:extLst>
              <a:ext uri="{FF2B5EF4-FFF2-40B4-BE49-F238E27FC236}">
                <a16:creationId xmlns:a16="http://schemas.microsoft.com/office/drawing/2014/main" id="{B509D297-F03C-459C-9B75-E77B5A3E7ABC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966019" y="3592200"/>
            <a:ext cx="914400" cy="914400"/>
          </a:xfrm>
          <a:prstGeom prst="rect">
            <a:avLst/>
          </a:prstGeom>
        </p:spPr>
      </p:pic>
      <p:pic>
        <p:nvPicPr>
          <p:cNvPr id="26" name="Grafik 25" descr="Mikroskop Silhouette">
            <a:extLst>
              <a:ext uri="{FF2B5EF4-FFF2-40B4-BE49-F238E27FC236}">
                <a16:creationId xmlns:a16="http://schemas.microsoft.com/office/drawing/2014/main" id="{B0F72A2B-AA36-4AA8-86CF-E26C60716F41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5085554" y="8261740"/>
            <a:ext cx="914400" cy="914400"/>
          </a:xfrm>
          <a:prstGeom prst="rect">
            <a:avLst/>
          </a:prstGeom>
        </p:spPr>
      </p:pic>
      <p:pic>
        <p:nvPicPr>
          <p:cNvPr id="28" name="Grafik 27" descr="Petrischale Silhouette">
            <a:extLst>
              <a:ext uri="{FF2B5EF4-FFF2-40B4-BE49-F238E27FC236}">
                <a16:creationId xmlns:a16="http://schemas.microsoft.com/office/drawing/2014/main" id="{7E5D6731-C3AD-4E4D-9061-C8291E01B864}"/>
              </a:ext>
            </a:extLst>
          </p:cNvPr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5524843" y="5401796"/>
            <a:ext cx="914400" cy="914400"/>
          </a:xfrm>
          <a:prstGeom prst="rect">
            <a:avLst/>
          </a:prstGeom>
        </p:spPr>
      </p:pic>
      <p:pic>
        <p:nvPicPr>
          <p:cNvPr id="30" name="Grafik 29" descr="Trank mit einfarbiger Füllung">
            <a:extLst>
              <a:ext uri="{FF2B5EF4-FFF2-40B4-BE49-F238E27FC236}">
                <a16:creationId xmlns:a16="http://schemas.microsoft.com/office/drawing/2014/main" id="{01D2A193-BC32-4970-BACE-CD9FDB7401DA}"/>
              </a:ext>
            </a:extLst>
          </p:cNvPr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5254645" y="2688600"/>
            <a:ext cx="914400" cy="914400"/>
          </a:xfrm>
          <a:prstGeom prst="rect">
            <a:avLst/>
          </a:prstGeom>
        </p:spPr>
      </p:pic>
      <p:pic>
        <p:nvPicPr>
          <p:cNvPr id="45" name="Grafik 44" descr="Wissenschaftlerin Silhouette">
            <a:extLst>
              <a:ext uri="{FF2B5EF4-FFF2-40B4-BE49-F238E27FC236}">
                <a16:creationId xmlns:a16="http://schemas.microsoft.com/office/drawing/2014/main" id="{F04F8ED7-2B1D-462D-84DD-9550023742CD}"/>
              </a:ext>
            </a:extLst>
          </p:cNvPr>
          <p:cNvPicPr>
            <a:picLocks noChangeAspect="1"/>
          </p:cNvPicPr>
          <p:nvPr/>
        </p:nvPicPr>
        <p:blipFill>
          <a:blip r:embed="rId2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4051300" y="7249577"/>
            <a:ext cx="914400" cy="914400"/>
          </a:xfrm>
          <a:prstGeom prst="rect">
            <a:avLst/>
          </a:prstGeom>
        </p:spPr>
      </p:pic>
      <p:pic>
        <p:nvPicPr>
          <p:cNvPr id="47" name="Grafik 46" descr="Wissenschaftler mit einfarbiger Füllung">
            <a:extLst>
              <a:ext uri="{FF2B5EF4-FFF2-40B4-BE49-F238E27FC236}">
                <a16:creationId xmlns:a16="http://schemas.microsoft.com/office/drawing/2014/main" id="{D95D90C0-B94F-4CBB-85F9-6F05901B13ED}"/>
              </a:ext>
            </a:extLst>
          </p:cNvPr>
          <p:cNvPicPr>
            <a:picLocks noChangeAspect="1"/>
          </p:cNvPicPr>
          <p:nvPr/>
        </p:nvPicPr>
        <p:blipFill>
          <a:blip r:embed="rId3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4621800" y="6145800"/>
            <a:ext cx="914400" cy="914400"/>
          </a:xfrm>
          <a:prstGeom prst="rect">
            <a:avLst/>
          </a:prstGeom>
        </p:spPr>
      </p:pic>
      <p:pic>
        <p:nvPicPr>
          <p:cNvPr id="53" name="Grafik 52" descr="Gewichte ungleich Silhouette">
            <a:extLst>
              <a:ext uri="{FF2B5EF4-FFF2-40B4-BE49-F238E27FC236}">
                <a16:creationId xmlns:a16="http://schemas.microsoft.com/office/drawing/2014/main" id="{31E7B9F7-365F-4BC2-BFCA-7322AB17DC9F}"/>
              </a:ext>
            </a:extLst>
          </p:cNvPr>
          <p:cNvPicPr>
            <a:picLocks noChangeAspect="1"/>
          </p:cNvPicPr>
          <p:nvPr/>
        </p:nvPicPr>
        <p:blipFill>
          <a:blip r:embed="rId3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9"/>
              </a:ext>
            </a:extLst>
          </a:blip>
          <a:stretch>
            <a:fillRect/>
          </a:stretch>
        </p:blipFill>
        <p:spPr>
          <a:xfrm>
            <a:off x="3913136" y="85902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8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d Chemie">
    <a:dk1>
      <a:sysClr val="windowText" lastClr="000000"/>
    </a:dk1>
    <a:lt1>
      <a:sysClr val="window" lastClr="FFFFFF"/>
    </a:lt1>
    <a:dk2>
      <a:srgbClr val="777777"/>
    </a:dk2>
    <a:lt2>
      <a:srgbClr val="DDDDDD"/>
    </a:lt2>
    <a:accent1>
      <a:srgbClr val="0000FF"/>
    </a:accent1>
    <a:accent2>
      <a:srgbClr val="FF0000"/>
    </a:accent2>
    <a:accent3>
      <a:srgbClr val="00FF00"/>
    </a:accent3>
    <a:accent4>
      <a:srgbClr val="FF00FF"/>
    </a:accent4>
    <a:accent5>
      <a:srgbClr val="FFFF00"/>
    </a:accent5>
    <a:accent6>
      <a:srgbClr val="00FFFF"/>
    </a:accent6>
    <a:hlink>
      <a:srgbClr val="0000FF"/>
    </a:hlink>
    <a:folHlink>
      <a:srgbClr val="00C8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A4-Papier (210 x 297 mm)</PresentationFormat>
  <Paragraphs>61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Walter Wagner</cp:lastModifiedBy>
  <cp:revision>25</cp:revision>
  <cp:lastPrinted>2021-06-18T07:22:14Z</cp:lastPrinted>
  <dcterms:created xsi:type="dcterms:W3CDTF">2021-04-23T08:43:50Z</dcterms:created>
  <dcterms:modified xsi:type="dcterms:W3CDTF">2021-06-18T07:23:21Z</dcterms:modified>
</cp:coreProperties>
</file>