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906000" cy="6858000" type="A4"/>
  <p:notesSz cx="6858000" cy="994568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1" d="100"/>
          <a:sy n="121" d="100"/>
        </p:scale>
        <p:origin x="288" y="10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AC078-48CF-45D9-997D-B419AA04D96D}" type="datetimeFigureOut">
              <a:rPr lang="de-DE"/>
              <a:pPr>
                <a:defRPr/>
              </a:pPr>
              <a:t>03.02.2021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BD9107-4FAE-40CA-B014-C4106436DAB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38671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6FAE1-48B9-4276-89D7-B5AF52638B85}" type="datetimeFigureOut">
              <a:rPr lang="de-DE"/>
              <a:pPr>
                <a:defRPr/>
              </a:pPr>
              <a:t>03.02.2021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87AF5B-BECC-4FA4-B2A0-0A32E7E18BC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45387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5386387" y="396875"/>
            <a:ext cx="1671638" cy="84518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71476" y="396875"/>
            <a:ext cx="4849813" cy="845185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96FC2-668A-4023-9147-C4AEBC9B2E3D}" type="datetimeFigureOut">
              <a:rPr lang="de-DE"/>
              <a:pPr>
                <a:defRPr/>
              </a:pPr>
              <a:t>03.02.2021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5DA0B1-7CB7-4D6C-9CB8-2F3F66C1790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1281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F03AC-B0D5-405A-888E-B45B4534C160}" type="datetimeFigureOut">
              <a:rPr lang="de-DE"/>
              <a:pPr>
                <a:defRPr/>
              </a:pPr>
              <a:t>03.02.2021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85B3A2-BB7E-4FF0-9E9A-39AE9CDBF0C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22380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B155B-138C-48F8-8F56-6EF457C2AB19}" type="datetimeFigureOut">
              <a:rPr lang="de-DE"/>
              <a:pPr>
                <a:defRPr/>
              </a:pPr>
              <a:t>03.02.2021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9D0218-F395-49BD-AEBB-FC149D0FD63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7326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71476" y="2311401"/>
            <a:ext cx="3260725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797301" y="2311401"/>
            <a:ext cx="3260725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8257C-BB26-4ACA-B248-2420B6A1BF54}" type="datetimeFigureOut">
              <a:rPr lang="de-DE"/>
              <a:pPr>
                <a:defRPr/>
              </a:pPr>
              <a:t>03.02.2021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9615E9-0891-4466-AC4C-1F697706A8D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67874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32D89-2727-4D4F-8D27-1E09E65AC7B3}" type="datetimeFigureOut">
              <a:rPr lang="de-DE"/>
              <a:pPr>
                <a:defRPr/>
              </a:pPr>
              <a:t>03.02.2021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6D678C-F062-4448-ABDA-CFEE77637C7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72434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D1ED1-B5F4-4AC5-9952-61794B4422BE}" type="datetimeFigureOut">
              <a:rPr lang="de-DE"/>
              <a:pPr>
                <a:defRPr/>
              </a:pPr>
              <a:t>03.02.2021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AC78C9-E036-4B10-9061-BA1DFD22C32D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56891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BEBDF-3953-4C90-AE25-C80229709263}" type="datetimeFigureOut">
              <a:rPr lang="de-DE"/>
              <a:pPr>
                <a:defRPr/>
              </a:pPr>
              <a:t>03.02.2021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B31651-0D9F-4DAE-82A1-CB5DE9CD8F4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5961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8CE80-9536-44C5-94D2-02938B938680}" type="datetimeFigureOut">
              <a:rPr lang="de-DE"/>
              <a:pPr>
                <a:defRPr/>
              </a:pPr>
              <a:t>03.02.2021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6AD00F-D135-468E-A2A6-2B8B992F8C1F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13806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F6D03-D5DB-4C52-9149-AE62C65F1CA5}" type="datetimeFigureOut">
              <a:rPr lang="de-DE"/>
              <a:pPr>
                <a:defRPr/>
              </a:pPr>
              <a:t>03.02.2021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8C94C-6CAD-407B-9811-B43CA7B9F41F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11548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3535908-5EBE-48F2-BB0B-6BA02B620D8B}" type="datetimeFigureOut">
              <a:rPr lang="de-DE"/>
              <a:pPr>
                <a:defRPr/>
              </a:pPr>
              <a:t>03.02.2021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D8FC1356-1C02-45C2-B4D7-177F2001E274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uppieren 50"/>
          <p:cNvGrpSpPr>
            <a:grpSpLocks/>
          </p:cNvGrpSpPr>
          <p:nvPr/>
        </p:nvGrpSpPr>
        <p:grpSpPr bwMode="auto">
          <a:xfrm>
            <a:off x="1074738" y="596900"/>
            <a:ext cx="1260475" cy="1260475"/>
            <a:chOff x="1074591" y="723791"/>
            <a:chExt cx="1260000" cy="1260000"/>
          </a:xfrm>
        </p:grpSpPr>
        <p:sp>
          <p:nvSpPr>
            <p:cNvPr id="2198" name="Rectangle 36"/>
            <p:cNvSpPr>
              <a:spLocks noChangeAspect="1" noChangeArrowheads="1"/>
            </p:cNvSpPr>
            <p:nvPr/>
          </p:nvSpPr>
          <p:spPr bwMode="auto">
            <a:xfrm rot="2698089">
              <a:off x="1074591" y="723791"/>
              <a:ext cx="1260000" cy="1260000"/>
            </a:xfrm>
            <a:prstGeom prst="rect">
              <a:avLst/>
            </a:prstGeom>
            <a:noFill/>
            <a:ln w="1270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>
                <a:latin typeface="Calibri" panose="020F0502020204030204" pitchFamily="34" charset="0"/>
              </a:endParaRPr>
            </a:p>
          </p:txBody>
        </p:sp>
        <p:grpSp>
          <p:nvGrpSpPr>
            <p:cNvPr id="2199" name="Group 43"/>
            <p:cNvGrpSpPr>
              <a:grpSpLocks/>
            </p:cNvGrpSpPr>
            <p:nvPr/>
          </p:nvGrpSpPr>
          <p:grpSpPr bwMode="auto">
            <a:xfrm rot="1328816">
              <a:off x="1203871" y="965254"/>
              <a:ext cx="983642" cy="647989"/>
              <a:chOff x="899" y="2189"/>
              <a:chExt cx="2148" cy="1415"/>
            </a:xfrm>
          </p:grpSpPr>
          <p:sp>
            <p:nvSpPr>
              <p:cNvPr id="2200" name="Freeform 7"/>
              <p:cNvSpPr>
                <a:spLocks/>
              </p:cNvSpPr>
              <p:nvPr/>
            </p:nvSpPr>
            <p:spPr bwMode="auto">
              <a:xfrm>
                <a:off x="1702" y="2937"/>
                <a:ext cx="30" cy="35"/>
              </a:xfrm>
              <a:custGeom>
                <a:avLst/>
                <a:gdLst>
                  <a:gd name="T0" fmla="*/ 6 w 60"/>
                  <a:gd name="T1" fmla="*/ 0 h 69"/>
                  <a:gd name="T2" fmla="*/ 2 w 60"/>
                  <a:gd name="T3" fmla="*/ 9 h 69"/>
                  <a:gd name="T4" fmla="*/ 7 w 60"/>
                  <a:gd name="T5" fmla="*/ 9 h 69"/>
                  <a:gd name="T6" fmla="*/ 6 w 60"/>
                  <a:gd name="T7" fmla="*/ 0 h 6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0"/>
                  <a:gd name="T13" fmla="*/ 0 h 69"/>
                  <a:gd name="T14" fmla="*/ 60 w 60"/>
                  <a:gd name="T15" fmla="*/ 69 h 6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0" h="69">
                    <a:moveTo>
                      <a:pt x="46" y="0"/>
                    </a:moveTo>
                    <a:cubicBezTo>
                      <a:pt x="0" y="7"/>
                      <a:pt x="9" y="27"/>
                      <a:pt x="9" y="69"/>
                    </a:cubicBezTo>
                    <a:cubicBezTo>
                      <a:pt x="24" y="69"/>
                      <a:pt x="39" y="69"/>
                      <a:pt x="54" y="69"/>
                    </a:cubicBezTo>
                    <a:cubicBezTo>
                      <a:pt x="60" y="57"/>
                      <a:pt x="53" y="0"/>
                      <a:pt x="46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01" name="Freeform 11"/>
              <p:cNvSpPr>
                <a:spLocks/>
              </p:cNvSpPr>
              <p:nvPr/>
            </p:nvSpPr>
            <p:spPr bwMode="auto">
              <a:xfrm rot="5400000">
                <a:off x="1640" y="2842"/>
                <a:ext cx="283" cy="376"/>
              </a:xfrm>
              <a:custGeom>
                <a:avLst/>
                <a:gdLst>
                  <a:gd name="T0" fmla="*/ 19 w 565"/>
                  <a:gd name="T1" fmla="*/ 4 h 751"/>
                  <a:gd name="T2" fmla="*/ 4 w 565"/>
                  <a:gd name="T3" fmla="*/ 22 h 751"/>
                  <a:gd name="T4" fmla="*/ 1 w 565"/>
                  <a:gd name="T5" fmla="*/ 52 h 751"/>
                  <a:gd name="T6" fmla="*/ 10 w 565"/>
                  <a:gd name="T7" fmla="*/ 76 h 751"/>
                  <a:gd name="T8" fmla="*/ 17 w 565"/>
                  <a:gd name="T9" fmla="*/ 82 h 751"/>
                  <a:gd name="T10" fmla="*/ 30 w 565"/>
                  <a:gd name="T11" fmla="*/ 90 h 751"/>
                  <a:gd name="T12" fmla="*/ 44 w 565"/>
                  <a:gd name="T13" fmla="*/ 92 h 751"/>
                  <a:gd name="T14" fmla="*/ 57 w 565"/>
                  <a:gd name="T15" fmla="*/ 92 h 751"/>
                  <a:gd name="T16" fmla="*/ 67 w 565"/>
                  <a:gd name="T17" fmla="*/ 78 h 751"/>
                  <a:gd name="T18" fmla="*/ 71 w 565"/>
                  <a:gd name="T19" fmla="*/ 64 h 751"/>
                  <a:gd name="T20" fmla="*/ 63 w 565"/>
                  <a:gd name="T21" fmla="*/ 55 h 751"/>
                  <a:gd name="T22" fmla="*/ 56 w 565"/>
                  <a:gd name="T23" fmla="*/ 57 h 751"/>
                  <a:gd name="T24" fmla="*/ 51 w 565"/>
                  <a:gd name="T25" fmla="*/ 57 h 751"/>
                  <a:gd name="T26" fmla="*/ 46 w 565"/>
                  <a:gd name="T27" fmla="*/ 52 h 751"/>
                  <a:gd name="T28" fmla="*/ 61 w 565"/>
                  <a:gd name="T29" fmla="*/ 44 h 751"/>
                  <a:gd name="T30" fmla="*/ 57 w 565"/>
                  <a:gd name="T31" fmla="*/ 31 h 751"/>
                  <a:gd name="T32" fmla="*/ 43 w 565"/>
                  <a:gd name="T33" fmla="*/ 31 h 751"/>
                  <a:gd name="T34" fmla="*/ 33 w 565"/>
                  <a:gd name="T35" fmla="*/ 31 h 751"/>
                  <a:gd name="T36" fmla="*/ 38 w 565"/>
                  <a:gd name="T37" fmla="*/ 16 h 751"/>
                  <a:gd name="T38" fmla="*/ 36 w 565"/>
                  <a:gd name="T39" fmla="*/ 6 h 751"/>
                  <a:gd name="T40" fmla="*/ 27 w 565"/>
                  <a:gd name="T41" fmla="*/ 2 h 751"/>
                  <a:gd name="T42" fmla="*/ 19 w 565"/>
                  <a:gd name="T43" fmla="*/ 4 h 751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565"/>
                  <a:gd name="T67" fmla="*/ 0 h 751"/>
                  <a:gd name="T68" fmla="*/ 565 w 565"/>
                  <a:gd name="T69" fmla="*/ 751 h 751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565" h="751">
                    <a:moveTo>
                      <a:pt x="147" y="29"/>
                    </a:moveTo>
                    <a:cubicBezTo>
                      <a:pt x="114" y="61"/>
                      <a:pt x="48" y="107"/>
                      <a:pt x="26" y="171"/>
                    </a:cubicBezTo>
                    <a:cubicBezTo>
                      <a:pt x="0" y="256"/>
                      <a:pt x="1" y="206"/>
                      <a:pt x="1" y="414"/>
                    </a:cubicBezTo>
                    <a:cubicBezTo>
                      <a:pt x="15" y="484"/>
                      <a:pt x="60" y="571"/>
                      <a:pt x="78" y="605"/>
                    </a:cubicBezTo>
                    <a:cubicBezTo>
                      <a:pt x="103" y="646"/>
                      <a:pt x="113" y="641"/>
                      <a:pt x="131" y="654"/>
                    </a:cubicBezTo>
                    <a:cubicBezTo>
                      <a:pt x="157" y="673"/>
                      <a:pt x="203" y="706"/>
                      <a:pt x="237" y="719"/>
                    </a:cubicBezTo>
                    <a:cubicBezTo>
                      <a:pt x="273" y="732"/>
                      <a:pt x="324" y="732"/>
                      <a:pt x="350" y="735"/>
                    </a:cubicBezTo>
                    <a:cubicBezTo>
                      <a:pt x="394" y="736"/>
                      <a:pt x="419" y="751"/>
                      <a:pt x="452" y="731"/>
                    </a:cubicBezTo>
                    <a:cubicBezTo>
                      <a:pt x="474" y="710"/>
                      <a:pt x="522" y="657"/>
                      <a:pt x="533" y="621"/>
                    </a:cubicBezTo>
                    <a:cubicBezTo>
                      <a:pt x="563" y="577"/>
                      <a:pt x="565" y="568"/>
                      <a:pt x="565" y="508"/>
                    </a:cubicBezTo>
                    <a:cubicBezTo>
                      <a:pt x="556" y="468"/>
                      <a:pt x="531" y="466"/>
                      <a:pt x="504" y="439"/>
                    </a:cubicBezTo>
                    <a:cubicBezTo>
                      <a:pt x="480" y="426"/>
                      <a:pt x="460" y="452"/>
                      <a:pt x="443" y="455"/>
                    </a:cubicBezTo>
                    <a:cubicBezTo>
                      <a:pt x="426" y="458"/>
                      <a:pt x="416" y="462"/>
                      <a:pt x="403" y="455"/>
                    </a:cubicBezTo>
                    <a:cubicBezTo>
                      <a:pt x="393" y="440"/>
                      <a:pt x="366" y="430"/>
                      <a:pt x="366" y="410"/>
                    </a:cubicBezTo>
                    <a:cubicBezTo>
                      <a:pt x="372" y="398"/>
                      <a:pt x="470" y="369"/>
                      <a:pt x="488" y="349"/>
                    </a:cubicBezTo>
                    <a:cubicBezTo>
                      <a:pt x="503" y="322"/>
                      <a:pt x="484" y="266"/>
                      <a:pt x="456" y="248"/>
                    </a:cubicBezTo>
                    <a:cubicBezTo>
                      <a:pt x="417" y="222"/>
                      <a:pt x="394" y="248"/>
                      <a:pt x="338" y="248"/>
                    </a:cubicBezTo>
                    <a:cubicBezTo>
                      <a:pt x="314" y="248"/>
                      <a:pt x="281" y="248"/>
                      <a:pt x="257" y="248"/>
                    </a:cubicBezTo>
                    <a:cubicBezTo>
                      <a:pt x="257" y="217"/>
                      <a:pt x="301" y="153"/>
                      <a:pt x="301" y="122"/>
                    </a:cubicBezTo>
                    <a:cubicBezTo>
                      <a:pt x="301" y="98"/>
                      <a:pt x="285" y="69"/>
                      <a:pt x="285" y="45"/>
                    </a:cubicBezTo>
                    <a:cubicBezTo>
                      <a:pt x="271" y="26"/>
                      <a:pt x="239" y="12"/>
                      <a:pt x="216" y="9"/>
                    </a:cubicBezTo>
                    <a:cubicBezTo>
                      <a:pt x="203" y="11"/>
                      <a:pt x="183" y="0"/>
                      <a:pt x="147" y="29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02" name="Freeform 12"/>
              <p:cNvSpPr>
                <a:spLocks/>
              </p:cNvSpPr>
              <p:nvPr/>
            </p:nvSpPr>
            <p:spPr bwMode="auto">
              <a:xfrm>
                <a:off x="2142" y="2200"/>
                <a:ext cx="135" cy="192"/>
              </a:xfrm>
              <a:custGeom>
                <a:avLst/>
                <a:gdLst>
                  <a:gd name="T0" fmla="*/ 33 w 269"/>
                  <a:gd name="T1" fmla="*/ 1 h 384"/>
                  <a:gd name="T2" fmla="*/ 24 w 269"/>
                  <a:gd name="T3" fmla="*/ 5 h 384"/>
                  <a:gd name="T4" fmla="*/ 20 w 269"/>
                  <a:gd name="T5" fmla="*/ 9 h 384"/>
                  <a:gd name="T6" fmla="*/ 12 w 269"/>
                  <a:gd name="T7" fmla="*/ 10 h 384"/>
                  <a:gd name="T8" fmla="*/ 3 w 269"/>
                  <a:gd name="T9" fmla="*/ 22 h 384"/>
                  <a:gd name="T10" fmla="*/ 2 w 269"/>
                  <a:gd name="T11" fmla="*/ 48 h 384"/>
                  <a:gd name="T12" fmla="*/ 10 w 269"/>
                  <a:gd name="T13" fmla="*/ 48 h 384"/>
                  <a:gd name="T14" fmla="*/ 21 w 269"/>
                  <a:gd name="T15" fmla="*/ 31 h 384"/>
                  <a:gd name="T16" fmla="*/ 24 w 269"/>
                  <a:gd name="T17" fmla="*/ 24 h 384"/>
                  <a:gd name="T18" fmla="*/ 28 w 269"/>
                  <a:gd name="T19" fmla="*/ 20 h 384"/>
                  <a:gd name="T20" fmla="*/ 34 w 269"/>
                  <a:gd name="T21" fmla="*/ 13 h 384"/>
                  <a:gd name="T22" fmla="*/ 34 w 269"/>
                  <a:gd name="T23" fmla="*/ 6 h 384"/>
                  <a:gd name="T24" fmla="*/ 33 w 269"/>
                  <a:gd name="T25" fmla="*/ 1 h 38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69"/>
                  <a:gd name="T40" fmla="*/ 0 h 384"/>
                  <a:gd name="T41" fmla="*/ 269 w 269"/>
                  <a:gd name="T42" fmla="*/ 384 h 384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69" h="384">
                    <a:moveTo>
                      <a:pt x="257" y="3"/>
                    </a:moveTo>
                    <a:cubicBezTo>
                      <a:pt x="244" y="0"/>
                      <a:pt x="204" y="24"/>
                      <a:pt x="188" y="35"/>
                    </a:cubicBezTo>
                    <a:cubicBezTo>
                      <a:pt x="181" y="42"/>
                      <a:pt x="172" y="72"/>
                      <a:pt x="159" y="72"/>
                    </a:cubicBezTo>
                    <a:cubicBezTo>
                      <a:pt x="138" y="72"/>
                      <a:pt x="116" y="80"/>
                      <a:pt x="95" y="80"/>
                    </a:cubicBezTo>
                    <a:cubicBezTo>
                      <a:pt x="79" y="87"/>
                      <a:pt x="36" y="122"/>
                      <a:pt x="22" y="173"/>
                    </a:cubicBezTo>
                    <a:cubicBezTo>
                      <a:pt x="8" y="224"/>
                      <a:pt x="0" y="349"/>
                      <a:pt x="9" y="384"/>
                    </a:cubicBezTo>
                    <a:cubicBezTo>
                      <a:pt x="32" y="384"/>
                      <a:pt x="55" y="384"/>
                      <a:pt x="78" y="384"/>
                    </a:cubicBezTo>
                    <a:cubicBezTo>
                      <a:pt x="104" y="362"/>
                      <a:pt x="146" y="286"/>
                      <a:pt x="164" y="254"/>
                    </a:cubicBezTo>
                    <a:cubicBezTo>
                      <a:pt x="178" y="233"/>
                      <a:pt x="179" y="205"/>
                      <a:pt x="188" y="189"/>
                    </a:cubicBezTo>
                    <a:cubicBezTo>
                      <a:pt x="197" y="175"/>
                      <a:pt x="208" y="169"/>
                      <a:pt x="220" y="157"/>
                    </a:cubicBezTo>
                    <a:cubicBezTo>
                      <a:pt x="231" y="143"/>
                      <a:pt x="257" y="121"/>
                      <a:pt x="265" y="104"/>
                    </a:cubicBezTo>
                    <a:cubicBezTo>
                      <a:pt x="269" y="77"/>
                      <a:pt x="262" y="77"/>
                      <a:pt x="269" y="55"/>
                    </a:cubicBezTo>
                    <a:cubicBezTo>
                      <a:pt x="264" y="16"/>
                      <a:pt x="269" y="33"/>
                      <a:pt x="257" y="3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03" name="Freeform 13"/>
              <p:cNvSpPr>
                <a:spLocks/>
              </p:cNvSpPr>
              <p:nvPr/>
            </p:nvSpPr>
            <p:spPr bwMode="auto">
              <a:xfrm>
                <a:off x="2078" y="2449"/>
                <a:ext cx="89" cy="187"/>
              </a:xfrm>
              <a:custGeom>
                <a:avLst/>
                <a:gdLst>
                  <a:gd name="T0" fmla="*/ 20 w 179"/>
                  <a:gd name="T1" fmla="*/ 0 h 375"/>
                  <a:gd name="T2" fmla="*/ 4 w 179"/>
                  <a:gd name="T3" fmla="*/ 10 h 375"/>
                  <a:gd name="T4" fmla="*/ 1 w 179"/>
                  <a:gd name="T5" fmla="*/ 22 h 375"/>
                  <a:gd name="T6" fmla="*/ 0 w 179"/>
                  <a:gd name="T7" fmla="*/ 42 h 375"/>
                  <a:gd name="T8" fmla="*/ 4 w 179"/>
                  <a:gd name="T9" fmla="*/ 46 h 375"/>
                  <a:gd name="T10" fmla="*/ 10 w 179"/>
                  <a:gd name="T11" fmla="*/ 39 h 375"/>
                  <a:gd name="T12" fmla="*/ 14 w 179"/>
                  <a:gd name="T13" fmla="*/ 25 h 375"/>
                  <a:gd name="T14" fmla="*/ 19 w 179"/>
                  <a:gd name="T15" fmla="*/ 8 h 375"/>
                  <a:gd name="T16" fmla="*/ 20 w 179"/>
                  <a:gd name="T17" fmla="*/ 0 h 37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79"/>
                  <a:gd name="T28" fmla="*/ 0 h 375"/>
                  <a:gd name="T29" fmla="*/ 179 w 179"/>
                  <a:gd name="T30" fmla="*/ 375 h 37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79" h="375">
                    <a:moveTo>
                      <a:pt x="167" y="0"/>
                    </a:moveTo>
                    <a:cubicBezTo>
                      <a:pt x="147" y="2"/>
                      <a:pt x="63" y="52"/>
                      <a:pt x="37" y="82"/>
                    </a:cubicBezTo>
                    <a:cubicBezTo>
                      <a:pt x="32" y="118"/>
                      <a:pt x="22" y="143"/>
                      <a:pt x="13" y="179"/>
                    </a:cubicBezTo>
                    <a:cubicBezTo>
                      <a:pt x="11" y="237"/>
                      <a:pt x="18" y="288"/>
                      <a:pt x="0" y="341"/>
                    </a:cubicBezTo>
                    <a:cubicBezTo>
                      <a:pt x="3" y="373"/>
                      <a:pt x="19" y="375"/>
                      <a:pt x="33" y="370"/>
                    </a:cubicBezTo>
                    <a:cubicBezTo>
                      <a:pt x="39" y="355"/>
                      <a:pt x="68" y="341"/>
                      <a:pt x="82" y="313"/>
                    </a:cubicBezTo>
                    <a:cubicBezTo>
                      <a:pt x="96" y="285"/>
                      <a:pt x="105" y="244"/>
                      <a:pt x="118" y="203"/>
                    </a:cubicBezTo>
                    <a:cubicBezTo>
                      <a:pt x="135" y="157"/>
                      <a:pt x="146" y="93"/>
                      <a:pt x="159" y="69"/>
                    </a:cubicBezTo>
                    <a:cubicBezTo>
                      <a:pt x="167" y="35"/>
                      <a:pt x="179" y="9"/>
                      <a:pt x="167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04" name="Freeform 14"/>
              <p:cNvSpPr>
                <a:spLocks/>
              </p:cNvSpPr>
              <p:nvPr/>
            </p:nvSpPr>
            <p:spPr bwMode="auto">
              <a:xfrm>
                <a:off x="1995" y="2654"/>
                <a:ext cx="85" cy="148"/>
              </a:xfrm>
              <a:custGeom>
                <a:avLst/>
                <a:gdLst>
                  <a:gd name="T0" fmla="*/ 11 w 171"/>
                  <a:gd name="T1" fmla="*/ 0 h 296"/>
                  <a:gd name="T2" fmla="*/ 7 w 171"/>
                  <a:gd name="T3" fmla="*/ 6 h 296"/>
                  <a:gd name="T4" fmla="*/ 2 w 171"/>
                  <a:gd name="T5" fmla="*/ 15 h 296"/>
                  <a:gd name="T6" fmla="*/ 2 w 171"/>
                  <a:gd name="T7" fmla="*/ 36 h 296"/>
                  <a:gd name="T8" fmla="*/ 8 w 171"/>
                  <a:gd name="T9" fmla="*/ 37 h 296"/>
                  <a:gd name="T10" fmla="*/ 11 w 171"/>
                  <a:gd name="T11" fmla="*/ 25 h 296"/>
                  <a:gd name="T12" fmla="*/ 18 w 171"/>
                  <a:gd name="T13" fmla="*/ 19 h 296"/>
                  <a:gd name="T14" fmla="*/ 19 w 171"/>
                  <a:gd name="T15" fmla="*/ 11 h 296"/>
                  <a:gd name="T16" fmla="*/ 15 w 171"/>
                  <a:gd name="T17" fmla="*/ 1 h 296"/>
                  <a:gd name="T18" fmla="*/ 11 w 171"/>
                  <a:gd name="T19" fmla="*/ 0 h 29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71"/>
                  <a:gd name="T31" fmla="*/ 0 h 296"/>
                  <a:gd name="T32" fmla="*/ 171 w 171"/>
                  <a:gd name="T33" fmla="*/ 296 h 29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71" h="296">
                    <a:moveTo>
                      <a:pt x="89" y="0"/>
                    </a:moveTo>
                    <a:cubicBezTo>
                      <a:pt x="84" y="19"/>
                      <a:pt x="77" y="38"/>
                      <a:pt x="61" y="49"/>
                    </a:cubicBezTo>
                    <a:cubicBezTo>
                      <a:pt x="50" y="70"/>
                      <a:pt x="27" y="86"/>
                      <a:pt x="20" y="126"/>
                    </a:cubicBezTo>
                    <a:cubicBezTo>
                      <a:pt x="0" y="185"/>
                      <a:pt x="16" y="134"/>
                      <a:pt x="16" y="288"/>
                    </a:cubicBezTo>
                    <a:cubicBezTo>
                      <a:pt x="42" y="296"/>
                      <a:pt x="24" y="292"/>
                      <a:pt x="69" y="292"/>
                    </a:cubicBezTo>
                    <a:cubicBezTo>
                      <a:pt x="80" y="258"/>
                      <a:pt x="93" y="280"/>
                      <a:pt x="93" y="207"/>
                    </a:cubicBezTo>
                    <a:cubicBezTo>
                      <a:pt x="97" y="185"/>
                      <a:pt x="139" y="165"/>
                      <a:pt x="150" y="146"/>
                    </a:cubicBezTo>
                    <a:cubicBezTo>
                      <a:pt x="161" y="127"/>
                      <a:pt x="163" y="115"/>
                      <a:pt x="158" y="93"/>
                    </a:cubicBezTo>
                    <a:cubicBezTo>
                      <a:pt x="171" y="55"/>
                      <a:pt x="145" y="35"/>
                      <a:pt x="122" y="12"/>
                    </a:cubicBezTo>
                    <a:cubicBezTo>
                      <a:pt x="103" y="6"/>
                      <a:pt x="114" y="10"/>
                      <a:pt x="89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05" name="Freeform 16"/>
              <p:cNvSpPr>
                <a:spLocks/>
              </p:cNvSpPr>
              <p:nvPr/>
            </p:nvSpPr>
            <p:spPr bwMode="auto">
              <a:xfrm>
                <a:off x="1922" y="2189"/>
                <a:ext cx="1125" cy="1087"/>
              </a:xfrm>
              <a:custGeom>
                <a:avLst/>
                <a:gdLst>
                  <a:gd name="T0" fmla="*/ 250 w 2251"/>
                  <a:gd name="T1" fmla="*/ 17 h 2174"/>
                  <a:gd name="T2" fmla="*/ 256 w 2251"/>
                  <a:gd name="T3" fmla="*/ 36 h 2174"/>
                  <a:gd name="T4" fmla="*/ 278 w 2251"/>
                  <a:gd name="T5" fmla="*/ 26 h 2174"/>
                  <a:gd name="T6" fmla="*/ 266 w 2251"/>
                  <a:gd name="T7" fmla="*/ 62 h 2174"/>
                  <a:gd name="T8" fmla="*/ 250 w 2251"/>
                  <a:gd name="T9" fmla="*/ 78 h 2174"/>
                  <a:gd name="T10" fmla="*/ 222 w 2251"/>
                  <a:gd name="T11" fmla="*/ 93 h 2174"/>
                  <a:gd name="T12" fmla="*/ 199 w 2251"/>
                  <a:gd name="T13" fmla="*/ 104 h 2174"/>
                  <a:gd name="T14" fmla="*/ 169 w 2251"/>
                  <a:gd name="T15" fmla="*/ 124 h 2174"/>
                  <a:gd name="T16" fmla="*/ 154 w 2251"/>
                  <a:gd name="T17" fmla="*/ 133 h 2174"/>
                  <a:gd name="T18" fmla="*/ 129 w 2251"/>
                  <a:gd name="T19" fmla="*/ 148 h 2174"/>
                  <a:gd name="T20" fmla="*/ 114 w 2251"/>
                  <a:gd name="T21" fmla="*/ 162 h 2174"/>
                  <a:gd name="T22" fmla="*/ 74 w 2251"/>
                  <a:gd name="T23" fmla="*/ 186 h 2174"/>
                  <a:gd name="T24" fmla="*/ 31 w 2251"/>
                  <a:gd name="T25" fmla="*/ 221 h 2174"/>
                  <a:gd name="T26" fmla="*/ 21 w 2251"/>
                  <a:gd name="T27" fmla="*/ 238 h 2174"/>
                  <a:gd name="T28" fmla="*/ 28 w 2251"/>
                  <a:gd name="T29" fmla="*/ 255 h 2174"/>
                  <a:gd name="T30" fmla="*/ 19 w 2251"/>
                  <a:gd name="T31" fmla="*/ 261 h 2174"/>
                  <a:gd name="T32" fmla="*/ 0 w 2251"/>
                  <a:gd name="T33" fmla="*/ 268 h 2174"/>
                  <a:gd name="T34" fmla="*/ 7 w 2251"/>
                  <a:gd name="T35" fmla="*/ 237 h 2174"/>
                  <a:gd name="T36" fmla="*/ 19 w 2251"/>
                  <a:gd name="T37" fmla="*/ 224 h 2174"/>
                  <a:gd name="T38" fmla="*/ 28 w 2251"/>
                  <a:gd name="T39" fmla="*/ 159 h 2174"/>
                  <a:gd name="T40" fmla="*/ 51 w 2251"/>
                  <a:gd name="T41" fmla="*/ 116 h 2174"/>
                  <a:gd name="T42" fmla="*/ 59 w 2251"/>
                  <a:gd name="T43" fmla="*/ 102 h 2174"/>
                  <a:gd name="T44" fmla="*/ 64 w 2251"/>
                  <a:gd name="T45" fmla="*/ 90 h 2174"/>
                  <a:gd name="T46" fmla="*/ 76 w 2251"/>
                  <a:gd name="T47" fmla="*/ 65 h 2174"/>
                  <a:gd name="T48" fmla="*/ 106 w 2251"/>
                  <a:gd name="T49" fmla="*/ 1 h 2174"/>
                  <a:gd name="T50" fmla="*/ 147 w 2251"/>
                  <a:gd name="T51" fmla="*/ 7 h 2174"/>
                  <a:gd name="T52" fmla="*/ 132 w 2251"/>
                  <a:gd name="T53" fmla="*/ 24 h 2174"/>
                  <a:gd name="T54" fmla="*/ 117 w 2251"/>
                  <a:gd name="T55" fmla="*/ 44 h 2174"/>
                  <a:gd name="T56" fmla="*/ 103 w 2251"/>
                  <a:gd name="T57" fmla="*/ 63 h 2174"/>
                  <a:gd name="T58" fmla="*/ 90 w 2251"/>
                  <a:gd name="T59" fmla="*/ 81 h 2174"/>
                  <a:gd name="T60" fmla="*/ 76 w 2251"/>
                  <a:gd name="T61" fmla="*/ 103 h 2174"/>
                  <a:gd name="T62" fmla="*/ 62 w 2251"/>
                  <a:gd name="T63" fmla="*/ 118 h 2174"/>
                  <a:gd name="T64" fmla="*/ 51 w 2251"/>
                  <a:gd name="T65" fmla="*/ 138 h 2174"/>
                  <a:gd name="T66" fmla="*/ 49 w 2251"/>
                  <a:gd name="T67" fmla="*/ 149 h 2174"/>
                  <a:gd name="T68" fmla="*/ 57 w 2251"/>
                  <a:gd name="T69" fmla="*/ 163 h 2174"/>
                  <a:gd name="T70" fmla="*/ 64 w 2251"/>
                  <a:gd name="T71" fmla="*/ 169 h 2174"/>
                  <a:gd name="T72" fmla="*/ 49 w 2251"/>
                  <a:gd name="T73" fmla="*/ 179 h 2174"/>
                  <a:gd name="T74" fmla="*/ 34 w 2251"/>
                  <a:gd name="T75" fmla="*/ 175 h 2174"/>
                  <a:gd name="T76" fmla="*/ 27 w 2251"/>
                  <a:gd name="T77" fmla="*/ 190 h 2174"/>
                  <a:gd name="T78" fmla="*/ 36 w 2251"/>
                  <a:gd name="T79" fmla="*/ 210 h 2174"/>
                  <a:gd name="T80" fmla="*/ 53 w 2251"/>
                  <a:gd name="T81" fmla="*/ 195 h 2174"/>
                  <a:gd name="T82" fmla="*/ 85 w 2251"/>
                  <a:gd name="T83" fmla="*/ 166 h 2174"/>
                  <a:gd name="T84" fmla="*/ 148 w 2251"/>
                  <a:gd name="T85" fmla="*/ 111 h 2174"/>
                  <a:gd name="T86" fmla="*/ 186 w 2251"/>
                  <a:gd name="T87" fmla="*/ 77 h 2174"/>
                  <a:gd name="T88" fmla="*/ 203 w 2251"/>
                  <a:gd name="T89" fmla="*/ 58 h 2174"/>
                  <a:gd name="T90" fmla="*/ 223 w 2251"/>
                  <a:gd name="T91" fmla="*/ 34 h 2174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2251"/>
                  <a:gd name="T139" fmla="*/ 0 h 2174"/>
                  <a:gd name="T140" fmla="*/ 2251 w 2251"/>
                  <a:gd name="T141" fmla="*/ 2174 h 2174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2251" h="2174">
                    <a:moveTo>
                      <a:pt x="1927" y="73"/>
                    </a:moveTo>
                    <a:cubicBezTo>
                      <a:pt x="1930" y="95"/>
                      <a:pt x="1992" y="106"/>
                      <a:pt x="2000" y="138"/>
                    </a:cubicBezTo>
                    <a:cubicBezTo>
                      <a:pt x="2008" y="170"/>
                      <a:pt x="1967" y="243"/>
                      <a:pt x="1976" y="268"/>
                    </a:cubicBezTo>
                    <a:cubicBezTo>
                      <a:pt x="1985" y="293"/>
                      <a:pt x="2025" y="305"/>
                      <a:pt x="2053" y="288"/>
                    </a:cubicBezTo>
                    <a:cubicBezTo>
                      <a:pt x="2081" y="271"/>
                      <a:pt x="2113" y="176"/>
                      <a:pt x="2142" y="163"/>
                    </a:cubicBezTo>
                    <a:cubicBezTo>
                      <a:pt x="2163" y="156"/>
                      <a:pt x="2212" y="169"/>
                      <a:pt x="2227" y="211"/>
                    </a:cubicBezTo>
                    <a:cubicBezTo>
                      <a:pt x="2242" y="253"/>
                      <a:pt x="2251" y="370"/>
                      <a:pt x="2235" y="418"/>
                    </a:cubicBezTo>
                    <a:cubicBezTo>
                      <a:pt x="2203" y="439"/>
                      <a:pt x="2163" y="477"/>
                      <a:pt x="2130" y="499"/>
                    </a:cubicBezTo>
                    <a:cubicBezTo>
                      <a:pt x="2114" y="523"/>
                      <a:pt x="2091" y="539"/>
                      <a:pt x="2073" y="560"/>
                    </a:cubicBezTo>
                    <a:cubicBezTo>
                      <a:pt x="2052" y="582"/>
                      <a:pt x="2028" y="610"/>
                      <a:pt x="2004" y="629"/>
                    </a:cubicBezTo>
                    <a:cubicBezTo>
                      <a:pt x="1987" y="644"/>
                      <a:pt x="1954" y="666"/>
                      <a:pt x="1931" y="674"/>
                    </a:cubicBezTo>
                    <a:cubicBezTo>
                      <a:pt x="1894" y="694"/>
                      <a:pt x="1816" y="734"/>
                      <a:pt x="1781" y="751"/>
                    </a:cubicBezTo>
                    <a:cubicBezTo>
                      <a:pt x="1764" y="760"/>
                      <a:pt x="1739" y="779"/>
                      <a:pt x="1720" y="779"/>
                    </a:cubicBezTo>
                    <a:cubicBezTo>
                      <a:pt x="1690" y="793"/>
                      <a:pt x="1642" y="810"/>
                      <a:pt x="1598" y="836"/>
                    </a:cubicBezTo>
                    <a:cubicBezTo>
                      <a:pt x="1566" y="857"/>
                      <a:pt x="1496" y="906"/>
                      <a:pt x="1456" y="933"/>
                    </a:cubicBezTo>
                    <a:cubicBezTo>
                      <a:pt x="1427" y="951"/>
                      <a:pt x="1382" y="982"/>
                      <a:pt x="1355" y="998"/>
                    </a:cubicBezTo>
                    <a:cubicBezTo>
                      <a:pt x="1336" y="1011"/>
                      <a:pt x="1311" y="1021"/>
                      <a:pt x="1290" y="1031"/>
                    </a:cubicBezTo>
                    <a:cubicBezTo>
                      <a:pt x="1270" y="1041"/>
                      <a:pt x="1258" y="1059"/>
                      <a:pt x="1233" y="1059"/>
                    </a:cubicBezTo>
                    <a:cubicBezTo>
                      <a:pt x="1217" y="1083"/>
                      <a:pt x="1188" y="1104"/>
                      <a:pt x="1164" y="1120"/>
                    </a:cubicBezTo>
                    <a:cubicBezTo>
                      <a:pt x="1132" y="1142"/>
                      <a:pt x="1069" y="1170"/>
                      <a:pt x="1039" y="1189"/>
                    </a:cubicBezTo>
                    <a:cubicBezTo>
                      <a:pt x="1020" y="1204"/>
                      <a:pt x="1005" y="1225"/>
                      <a:pt x="982" y="1233"/>
                    </a:cubicBezTo>
                    <a:cubicBezTo>
                      <a:pt x="961" y="1256"/>
                      <a:pt x="937" y="1278"/>
                      <a:pt x="913" y="1298"/>
                    </a:cubicBezTo>
                    <a:cubicBezTo>
                      <a:pt x="898" y="1310"/>
                      <a:pt x="894" y="1326"/>
                      <a:pt x="876" y="1335"/>
                    </a:cubicBezTo>
                    <a:cubicBezTo>
                      <a:pt x="823" y="1367"/>
                      <a:pt x="683" y="1433"/>
                      <a:pt x="596" y="1489"/>
                    </a:cubicBezTo>
                    <a:cubicBezTo>
                      <a:pt x="514" y="1521"/>
                      <a:pt x="410" y="1624"/>
                      <a:pt x="353" y="1671"/>
                    </a:cubicBezTo>
                    <a:cubicBezTo>
                      <a:pt x="331" y="1673"/>
                      <a:pt x="275" y="1768"/>
                      <a:pt x="252" y="1769"/>
                    </a:cubicBezTo>
                    <a:cubicBezTo>
                      <a:pt x="222" y="1779"/>
                      <a:pt x="180" y="1810"/>
                      <a:pt x="166" y="1834"/>
                    </a:cubicBezTo>
                    <a:cubicBezTo>
                      <a:pt x="164" y="1851"/>
                      <a:pt x="162" y="1898"/>
                      <a:pt x="170" y="1911"/>
                    </a:cubicBezTo>
                    <a:cubicBezTo>
                      <a:pt x="185" y="1911"/>
                      <a:pt x="208" y="1935"/>
                      <a:pt x="223" y="1935"/>
                    </a:cubicBezTo>
                    <a:cubicBezTo>
                      <a:pt x="233" y="1957"/>
                      <a:pt x="234" y="2013"/>
                      <a:pt x="231" y="2045"/>
                    </a:cubicBezTo>
                    <a:cubicBezTo>
                      <a:pt x="225" y="2064"/>
                      <a:pt x="215" y="2098"/>
                      <a:pt x="195" y="2105"/>
                    </a:cubicBezTo>
                    <a:cubicBezTo>
                      <a:pt x="182" y="2122"/>
                      <a:pt x="167" y="2070"/>
                      <a:pt x="154" y="2085"/>
                    </a:cubicBezTo>
                    <a:cubicBezTo>
                      <a:pt x="134" y="2096"/>
                      <a:pt x="132" y="2160"/>
                      <a:pt x="118" y="2174"/>
                    </a:cubicBezTo>
                    <a:cubicBezTo>
                      <a:pt x="92" y="2173"/>
                      <a:pt x="18" y="2174"/>
                      <a:pt x="0" y="2142"/>
                    </a:cubicBezTo>
                    <a:cubicBezTo>
                      <a:pt x="14" y="2072"/>
                      <a:pt x="12" y="2086"/>
                      <a:pt x="12" y="1984"/>
                    </a:cubicBezTo>
                    <a:cubicBezTo>
                      <a:pt x="22" y="1944"/>
                      <a:pt x="51" y="1929"/>
                      <a:pt x="61" y="1903"/>
                    </a:cubicBezTo>
                    <a:cubicBezTo>
                      <a:pt x="64" y="1879"/>
                      <a:pt x="73" y="1850"/>
                      <a:pt x="73" y="1826"/>
                    </a:cubicBezTo>
                    <a:cubicBezTo>
                      <a:pt x="89" y="1808"/>
                      <a:pt x="143" y="1823"/>
                      <a:pt x="158" y="1797"/>
                    </a:cubicBezTo>
                    <a:cubicBezTo>
                      <a:pt x="165" y="1730"/>
                      <a:pt x="179" y="1765"/>
                      <a:pt x="179" y="1659"/>
                    </a:cubicBezTo>
                    <a:cubicBezTo>
                      <a:pt x="190" y="1573"/>
                      <a:pt x="192" y="1389"/>
                      <a:pt x="227" y="1278"/>
                    </a:cubicBezTo>
                    <a:cubicBezTo>
                      <a:pt x="257" y="1179"/>
                      <a:pt x="337" y="1064"/>
                      <a:pt x="373" y="1002"/>
                    </a:cubicBezTo>
                    <a:cubicBezTo>
                      <a:pt x="385" y="972"/>
                      <a:pt x="406" y="945"/>
                      <a:pt x="414" y="929"/>
                    </a:cubicBezTo>
                    <a:cubicBezTo>
                      <a:pt x="422" y="926"/>
                      <a:pt x="419" y="913"/>
                      <a:pt x="422" y="905"/>
                    </a:cubicBezTo>
                    <a:cubicBezTo>
                      <a:pt x="432" y="886"/>
                      <a:pt x="463" y="838"/>
                      <a:pt x="475" y="816"/>
                    </a:cubicBezTo>
                    <a:cubicBezTo>
                      <a:pt x="483" y="802"/>
                      <a:pt x="486" y="788"/>
                      <a:pt x="495" y="775"/>
                    </a:cubicBezTo>
                    <a:cubicBezTo>
                      <a:pt x="502" y="759"/>
                      <a:pt x="509" y="742"/>
                      <a:pt x="519" y="722"/>
                    </a:cubicBezTo>
                    <a:cubicBezTo>
                      <a:pt x="532" y="698"/>
                      <a:pt x="561" y="663"/>
                      <a:pt x="576" y="629"/>
                    </a:cubicBezTo>
                    <a:cubicBezTo>
                      <a:pt x="604" y="593"/>
                      <a:pt x="578" y="554"/>
                      <a:pt x="609" y="519"/>
                    </a:cubicBezTo>
                    <a:cubicBezTo>
                      <a:pt x="631" y="467"/>
                      <a:pt x="666" y="402"/>
                      <a:pt x="706" y="317"/>
                    </a:cubicBezTo>
                    <a:cubicBezTo>
                      <a:pt x="746" y="232"/>
                      <a:pt x="769" y="65"/>
                      <a:pt x="852" y="12"/>
                    </a:cubicBezTo>
                    <a:cubicBezTo>
                      <a:pt x="986" y="10"/>
                      <a:pt x="1071" y="0"/>
                      <a:pt x="1205" y="0"/>
                    </a:cubicBezTo>
                    <a:cubicBezTo>
                      <a:pt x="1254" y="8"/>
                      <a:pt x="1191" y="35"/>
                      <a:pt x="1176" y="57"/>
                    </a:cubicBezTo>
                    <a:cubicBezTo>
                      <a:pt x="1161" y="79"/>
                      <a:pt x="1130" y="114"/>
                      <a:pt x="1116" y="130"/>
                    </a:cubicBezTo>
                    <a:cubicBezTo>
                      <a:pt x="1097" y="154"/>
                      <a:pt x="1076" y="183"/>
                      <a:pt x="1063" y="199"/>
                    </a:cubicBezTo>
                    <a:cubicBezTo>
                      <a:pt x="1057" y="208"/>
                      <a:pt x="1045" y="214"/>
                      <a:pt x="1039" y="223"/>
                    </a:cubicBezTo>
                    <a:cubicBezTo>
                      <a:pt x="1008" y="269"/>
                      <a:pt x="975" y="310"/>
                      <a:pt x="941" y="353"/>
                    </a:cubicBezTo>
                    <a:cubicBezTo>
                      <a:pt x="922" y="378"/>
                      <a:pt x="907" y="405"/>
                      <a:pt x="884" y="426"/>
                    </a:cubicBezTo>
                    <a:cubicBezTo>
                      <a:pt x="865" y="452"/>
                      <a:pt x="841" y="486"/>
                      <a:pt x="824" y="511"/>
                    </a:cubicBezTo>
                    <a:cubicBezTo>
                      <a:pt x="810" y="530"/>
                      <a:pt x="789" y="563"/>
                      <a:pt x="779" y="576"/>
                    </a:cubicBezTo>
                    <a:cubicBezTo>
                      <a:pt x="762" y="600"/>
                      <a:pt x="742" y="624"/>
                      <a:pt x="722" y="653"/>
                    </a:cubicBezTo>
                    <a:cubicBezTo>
                      <a:pt x="700" y="686"/>
                      <a:pt x="689" y="723"/>
                      <a:pt x="661" y="751"/>
                    </a:cubicBezTo>
                    <a:cubicBezTo>
                      <a:pt x="652" y="777"/>
                      <a:pt x="628" y="803"/>
                      <a:pt x="609" y="824"/>
                    </a:cubicBezTo>
                    <a:cubicBezTo>
                      <a:pt x="596" y="838"/>
                      <a:pt x="593" y="859"/>
                      <a:pt x="580" y="872"/>
                    </a:cubicBezTo>
                    <a:cubicBezTo>
                      <a:pt x="555" y="897"/>
                      <a:pt x="531" y="924"/>
                      <a:pt x="503" y="945"/>
                    </a:cubicBezTo>
                    <a:cubicBezTo>
                      <a:pt x="492" y="982"/>
                      <a:pt x="457" y="1031"/>
                      <a:pt x="434" y="1063"/>
                    </a:cubicBezTo>
                    <a:cubicBezTo>
                      <a:pt x="425" y="1076"/>
                      <a:pt x="422" y="1090"/>
                      <a:pt x="414" y="1104"/>
                    </a:cubicBezTo>
                    <a:cubicBezTo>
                      <a:pt x="409" y="1112"/>
                      <a:pt x="398" y="1128"/>
                      <a:pt x="398" y="1128"/>
                    </a:cubicBezTo>
                    <a:cubicBezTo>
                      <a:pt x="397" y="1150"/>
                      <a:pt x="396" y="1171"/>
                      <a:pt x="394" y="1193"/>
                    </a:cubicBezTo>
                    <a:cubicBezTo>
                      <a:pt x="392" y="1208"/>
                      <a:pt x="381" y="1237"/>
                      <a:pt x="381" y="1237"/>
                    </a:cubicBezTo>
                    <a:cubicBezTo>
                      <a:pt x="392" y="1273"/>
                      <a:pt x="429" y="1290"/>
                      <a:pt x="458" y="1310"/>
                    </a:cubicBezTo>
                    <a:cubicBezTo>
                      <a:pt x="476" y="1326"/>
                      <a:pt x="482" y="1328"/>
                      <a:pt x="491" y="1335"/>
                    </a:cubicBezTo>
                    <a:cubicBezTo>
                      <a:pt x="499" y="1341"/>
                      <a:pt x="516" y="1344"/>
                      <a:pt x="515" y="1355"/>
                    </a:cubicBezTo>
                    <a:cubicBezTo>
                      <a:pt x="507" y="1368"/>
                      <a:pt x="495" y="1393"/>
                      <a:pt x="483" y="1404"/>
                    </a:cubicBezTo>
                    <a:cubicBezTo>
                      <a:pt x="464" y="1424"/>
                      <a:pt x="418" y="1433"/>
                      <a:pt x="398" y="1436"/>
                    </a:cubicBezTo>
                    <a:cubicBezTo>
                      <a:pt x="366" y="1430"/>
                      <a:pt x="312" y="1372"/>
                      <a:pt x="292" y="1367"/>
                    </a:cubicBezTo>
                    <a:cubicBezTo>
                      <a:pt x="279" y="1386"/>
                      <a:pt x="285" y="1374"/>
                      <a:pt x="276" y="1404"/>
                    </a:cubicBezTo>
                    <a:cubicBezTo>
                      <a:pt x="273" y="1413"/>
                      <a:pt x="260" y="1428"/>
                      <a:pt x="260" y="1428"/>
                    </a:cubicBezTo>
                    <a:cubicBezTo>
                      <a:pt x="251" y="1462"/>
                      <a:pt x="230" y="1490"/>
                      <a:pt x="223" y="1525"/>
                    </a:cubicBezTo>
                    <a:cubicBezTo>
                      <a:pt x="224" y="1566"/>
                      <a:pt x="223" y="1606"/>
                      <a:pt x="227" y="1647"/>
                    </a:cubicBezTo>
                    <a:cubicBezTo>
                      <a:pt x="238" y="1674"/>
                      <a:pt x="274" y="1683"/>
                      <a:pt x="292" y="1684"/>
                    </a:cubicBezTo>
                    <a:cubicBezTo>
                      <a:pt x="289" y="1666"/>
                      <a:pt x="325" y="1655"/>
                      <a:pt x="337" y="1651"/>
                    </a:cubicBezTo>
                    <a:cubicBezTo>
                      <a:pt x="362" y="1633"/>
                      <a:pt x="396" y="1574"/>
                      <a:pt x="426" y="1566"/>
                    </a:cubicBezTo>
                    <a:cubicBezTo>
                      <a:pt x="468" y="1532"/>
                      <a:pt x="544" y="1493"/>
                      <a:pt x="588" y="1448"/>
                    </a:cubicBezTo>
                    <a:cubicBezTo>
                      <a:pt x="617" y="1422"/>
                      <a:pt x="652" y="1356"/>
                      <a:pt x="686" y="1335"/>
                    </a:cubicBezTo>
                    <a:cubicBezTo>
                      <a:pt x="726" y="1289"/>
                      <a:pt x="789" y="1199"/>
                      <a:pt x="828" y="1173"/>
                    </a:cubicBezTo>
                    <a:cubicBezTo>
                      <a:pt x="913" y="1105"/>
                      <a:pt x="1111" y="947"/>
                      <a:pt x="1189" y="889"/>
                    </a:cubicBezTo>
                    <a:cubicBezTo>
                      <a:pt x="1287" y="810"/>
                      <a:pt x="1366" y="743"/>
                      <a:pt x="1416" y="698"/>
                    </a:cubicBezTo>
                    <a:cubicBezTo>
                      <a:pt x="1448" y="664"/>
                      <a:pt x="1470" y="644"/>
                      <a:pt x="1489" y="621"/>
                    </a:cubicBezTo>
                    <a:cubicBezTo>
                      <a:pt x="1497" y="607"/>
                      <a:pt x="1522" y="574"/>
                      <a:pt x="1533" y="560"/>
                    </a:cubicBezTo>
                    <a:cubicBezTo>
                      <a:pt x="1557" y="534"/>
                      <a:pt x="1608" y="489"/>
                      <a:pt x="1631" y="467"/>
                    </a:cubicBezTo>
                    <a:cubicBezTo>
                      <a:pt x="1668" y="428"/>
                      <a:pt x="1731" y="357"/>
                      <a:pt x="1757" y="325"/>
                    </a:cubicBezTo>
                    <a:cubicBezTo>
                      <a:pt x="1770" y="310"/>
                      <a:pt x="1778" y="292"/>
                      <a:pt x="1789" y="276"/>
                    </a:cubicBezTo>
                    <a:cubicBezTo>
                      <a:pt x="1801" y="252"/>
                      <a:pt x="1908" y="83"/>
                      <a:pt x="1919" y="61"/>
                    </a:cubicBezTo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06" name="Freeform 17"/>
              <p:cNvSpPr>
                <a:spLocks/>
              </p:cNvSpPr>
              <p:nvPr/>
            </p:nvSpPr>
            <p:spPr bwMode="auto">
              <a:xfrm>
                <a:off x="2224" y="2581"/>
                <a:ext cx="59" cy="93"/>
              </a:xfrm>
              <a:custGeom>
                <a:avLst/>
                <a:gdLst>
                  <a:gd name="T0" fmla="*/ 10 w 117"/>
                  <a:gd name="T1" fmla="*/ 0 h 187"/>
                  <a:gd name="T2" fmla="*/ 7 w 117"/>
                  <a:gd name="T3" fmla="*/ 6 h 187"/>
                  <a:gd name="T4" fmla="*/ 1 w 117"/>
                  <a:gd name="T5" fmla="*/ 15 h 187"/>
                  <a:gd name="T6" fmla="*/ 1 w 117"/>
                  <a:gd name="T7" fmla="*/ 21 h 187"/>
                  <a:gd name="T8" fmla="*/ 7 w 117"/>
                  <a:gd name="T9" fmla="*/ 23 h 187"/>
                  <a:gd name="T10" fmla="*/ 11 w 117"/>
                  <a:gd name="T11" fmla="*/ 16 h 187"/>
                  <a:gd name="T12" fmla="*/ 13 w 117"/>
                  <a:gd name="T13" fmla="*/ 9 h 187"/>
                  <a:gd name="T14" fmla="*/ 10 w 117"/>
                  <a:gd name="T15" fmla="*/ 0 h 18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17"/>
                  <a:gd name="T25" fmla="*/ 0 h 187"/>
                  <a:gd name="T26" fmla="*/ 117 w 117"/>
                  <a:gd name="T27" fmla="*/ 187 h 18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17" h="187">
                    <a:moveTo>
                      <a:pt x="77" y="0"/>
                    </a:moveTo>
                    <a:cubicBezTo>
                      <a:pt x="72" y="14"/>
                      <a:pt x="68" y="40"/>
                      <a:pt x="56" y="49"/>
                    </a:cubicBezTo>
                    <a:cubicBezTo>
                      <a:pt x="44" y="70"/>
                      <a:pt x="13" y="105"/>
                      <a:pt x="4" y="126"/>
                    </a:cubicBezTo>
                    <a:cubicBezTo>
                      <a:pt x="0" y="142"/>
                      <a:pt x="4" y="159"/>
                      <a:pt x="4" y="175"/>
                    </a:cubicBezTo>
                    <a:cubicBezTo>
                      <a:pt x="19" y="185"/>
                      <a:pt x="56" y="187"/>
                      <a:pt x="56" y="187"/>
                    </a:cubicBezTo>
                    <a:cubicBezTo>
                      <a:pt x="65" y="179"/>
                      <a:pt x="77" y="150"/>
                      <a:pt x="85" y="134"/>
                    </a:cubicBezTo>
                    <a:cubicBezTo>
                      <a:pt x="92" y="115"/>
                      <a:pt x="98" y="95"/>
                      <a:pt x="97" y="73"/>
                    </a:cubicBezTo>
                    <a:cubicBezTo>
                      <a:pt x="96" y="56"/>
                      <a:pt x="117" y="0"/>
                      <a:pt x="77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07" name="Freeform 18"/>
              <p:cNvSpPr>
                <a:spLocks/>
              </p:cNvSpPr>
              <p:nvPr/>
            </p:nvSpPr>
            <p:spPr bwMode="auto">
              <a:xfrm>
                <a:off x="2496" y="2218"/>
                <a:ext cx="101" cy="97"/>
              </a:xfrm>
              <a:custGeom>
                <a:avLst/>
                <a:gdLst>
                  <a:gd name="T0" fmla="*/ 9 w 203"/>
                  <a:gd name="T1" fmla="*/ 0 h 195"/>
                  <a:gd name="T2" fmla="*/ 5 w 203"/>
                  <a:gd name="T3" fmla="*/ 4 h 195"/>
                  <a:gd name="T4" fmla="*/ 0 w 203"/>
                  <a:gd name="T5" fmla="*/ 13 h 195"/>
                  <a:gd name="T6" fmla="*/ 2 w 203"/>
                  <a:gd name="T7" fmla="*/ 23 h 195"/>
                  <a:gd name="T8" fmla="*/ 8 w 203"/>
                  <a:gd name="T9" fmla="*/ 22 h 195"/>
                  <a:gd name="T10" fmla="*/ 16 w 203"/>
                  <a:gd name="T11" fmla="*/ 13 h 195"/>
                  <a:gd name="T12" fmla="*/ 25 w 203"/>
                  <a:gd name="T13" fmla="*/ 7 h 195"/>
                  <a:gd name="T14" fmla="*/ 25 w 203"/>
                  <a:gd name="T15" fmla="*/ 1 h 195"/>
                  <a:gd name="T16" fmla="*/ 13 w 203"/>
                  <a:gd name="T17" fmla="*/ 9 h 195"/>
                  <a:gd name="T18" fmla="*/ 9 w 203"/>
                  <a:gd name="T19" fmla="*/ 0 h 19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03"/>
                  <a:gd name="T31" fmla="*/ 0 h 195"/>
                  <a:gd name="T32" fmla="*/ 203 w 203"/>
                  <a:gd name="T33" fmla="*/ 195 h 19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03" h="195">
                    <a:moveTo>
                      <a:pt x="73" y="0"/>
                    </a:moveTo>
                    <a:cubicBezTo>
                      <a:pt x="69" y="4"/>
                      <a:pt x="50" y="5"/>
                      <a:pt x="41" y="37"/>
                    </a:cubicBezTo>
                    <a:cubicBezTo>
                      <a:pt x="30" y="55"/>
                      <a:pt x="8" y="80"/>
                      <a:pt x="4" y="106"/>
                    </a:cubicBezTo>
                    <a:cubicBezTo>
                      <a:pt x="0" y="132"/>
                      <a:pt x="6" y="178"/>
                      <a:pt x="16" y="191"/>
                    </a:cubicBezTo>
                    <a:cubicBezTo>
                      <a:pt x="32" y="189"/>
                      <a:pt x="54" y="195"/>
                      <a:pt x="65" y="183"/>
                    </a:cubicBezTo>
                    <a:cubicBezTo>
                      <a:pt x="85" y="171"/>
                      <a:pt x="107" y="127"/>
                      <a:pt x="130" y="106"/>
                    </a:cubicBezTo>
                    <a:cubicBezTo>
                      <a:pt x="162" y="85"/>
                      <a:pt x="150" y="57"/>
                      <a:pt x="203" y="57"/>
                    </a:cubicBezTo>
                    <a:cubicBezTo>
                      <a:pt x="203" y="42"/>
                      <a:pt x="203" y="27"/>
                      <a:pt x="203" y="12"/>
                    </a:cubicBezTo>
                    <a:cubicBezTo>
                      <a:pt x="173" y="20"/>
                      <a:pt x="141" y="70"/>
                      <a:pt x="110" y="73"/>
                    </a:cubicBezTo>
                    <a:cubicBezTo>
                      <a:pt x="88" y="71"/>
                      <a:pt x="84" y="6"/>
                      <a:pt x="73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08" name="Freeform 20"/>
              <p:cNvSpPr>
                <a:spLocks/>
              </p:cNvSpPr>
              <p:nvPr/>
            </p:nvSpPr>
            <p:spPr bwMode="auto">
              <a:xfrm>
                <a:off x="2208" y="2236"/>
                <a:ext cx="476" cy="550"/>
              </a:xfrm>
              <a:custGeom>
                <a:avLst/>
                <a:gdLst>
                  <a:gd name="T0" fmla="*/ 0 w 953"/>
                  <a:gd name="T1" fmla="*/ 134 h 1099"/>
                  <a:gd name="T2" fmla="*/ 4 w 953"/>
                  <a:gd name="T3" fmla="*/ 138 h 1099"/>
                  <a:gd name="T4" fmla="*/ 19 w 953"/>
                  <a:gd name="T5" fmla="*/ 119 h 1099"/>
                  <a:gd name="T6" fmla="*/ 48 w 953"/>
                  <a:gd name="T7" fmla="*/ 87 h 1099"/>
                  <a:gd name="T8" fmla="*/ 83 w 953"/>
                  <a:gd name="T9" fmla="*/ 44 h 1099"/>
                  <a:gd name="T10" fmla="*/ 103 w 953"/>
                  <a:gd name="T11" fmla="*/ 25 h 1099"/>
                  <a:gd name="T12" fmla="*/ 119 w 953"/>
                  <a:gd name="T13" fmla="*/ 3 h 1099"/>
                  <a:gd name="T14" fmla="*/ 115 w 953"/>
                  <a:gd name="T15" fmla="*/ 0 h 1099"/>
                  <a:gd name="T16" fmla="*/ 113 w 953"/>
                  <a:gd name="T17" fmla="*/ 3 h 1099"/>
                  <a:gd name="T18" fmla="*/ 101 w 953"/>
                  <a:gd name="T19" fmla="*/ 17 h 1099"/>
                  <a:gd name="T20" fmla="*/ 65 w 953"/>
                  <a:gd name="T21" fmla="*/ 58 h 1099"/>
                  <a:gd name="T22" fmla="*/ 59 w 953"/>
                  <a:gd name="T23" fmla="*/ 64 h 1099"/>
                  <a:gd name="T24" fmla="*/ 44 w 953"/>
                  <a:gd name="T25" fmla="*/ 83 h 1099"/>
                  <a:gd name="T26" fmla="*/ 37 w 953"/>
                  <a:gd name="T27" fmla="*/ 91 h 1099"/>
                  <a:gd name="T28" fmla="*/ 31 w 953"/>
                  <a:gd name="T29" fmla="*/ 98 h 1099"/>
                  <a:gd name="T30" fmla="*/ 11 w 953"/>
                  <a:gd name="T31" fmla="*/ 120 h 1099"/>
                  <a:gd name="T32" fmla="*/ 0 w 953"/>
                  <a:gd name="T33" fmla="*/ 134 h 109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953"/>
                  <a:gd name="T52" fmla="*/ 0 h 1099"/>
                  <a:gd name="T53" fmla="*/ 953 w 953"/>
                  <a:gd name="T54" fmla="*/ 1099 h 109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953" h="1099">
                    <a:moveTo>
                      <a:pt x="0" y="1066"/>
                    </a:moveTo>
                    <a:cubicBezTo>
                      <a:pt x="7" y="1086"/>
                      <a:pt x="18" y="1086"/>
                      <a:pt x="33" y="1099"/>
                    </a:cubicBezTo>
                    <a:cubicBezTo>
                      <a:pt x="59" y="1080"/>
                      <a:pt x="99" y="1017"/>
                      <a:pt x="158" y="949"/>
                    </a:cubicBezTo>
                    <a:cubicBezTo>
                      <a:pt x="201" y="892"/>
                      <a:pt x="287" y="819"/>
                      <a:pt x="389" y="689"/>
                    </a:cubicBezTo>
                    <a:cubicBezTo>
                      <a:pt x="476" y="593"/>
                      <a:pt x="596" y="434"/>
                      <a:pt x="669" y="352"/>
                    </a:cubicBezTo>
                    <a:cubicBezTo>
                      <a:pt x="742" y="270"/>
                      <a:pt x="781" y="253"/>
                      <a:pt x="828" y="198"/>
                    </a:cubicBezTo>
                    <a:cubicBezTo>
                      <a:pt x="856" y="152"/>
                      <a:pt x="946" y="66"/>
                      <a:pt x="953" y="24"/>
                    </a:cubicBezTo>
                    <a:cubicBezTo>
                      <a:pt x="945" y="3"/>
                      <a:pt x="942" y="5"/>
                      <a:pt x="925" y="0"/>
                    </a:cubicBezTo>
                    <a:cubicBezTo>
                      <a:pt x="910" y="5"/>
                      <a:pt x="919" y="11"/>
                      <a:pt x="905" y="20"/>
                    </a:cubicBezTo>
                    <a:cubicBezTo>
                      <a:pt x="880" y="58"/>
                      <a:pt x="836" y="95"/>
                      <a:pt x="811" y="133"/>
                    </a:cubicBezTo>
                    <a:cubicBezTo>
                      <a:pt x="750" y="205"/>
                      <a:pt x="579" y="395"/>
                      <a:pt x="523" y="458"/>
                    </a:cubicBezTo>
                    <a:cubicBezTo>
                      <a:pt x="510" y="477"/>
                      <a:pt x="494" y="499"/>
                      <a:pt x="475" y="511"/>
                    </a:cubicBezTo>
                    <a:cubicBezTo>
                      <a:pt x="447" y="544"/>
                      <a:pt x="382" y="622"/>
                      <a:pt x="353" y="657"/>
                    </a:cubicBezTo>
                    <a:cubicBezTo>
                      <a:pt x="335" y="679"/>
                      <a:pt x="319" y="701"/>
                      <a:pt x="300" y="722"/>
                    </a:cubicBezTo>
                    <a:cubicBezTo>
                      <a:pt x="292" y="745"/>
                      <a:pt x="268" y="766"/>
                      <a:pt x="252" y="782"/>
                    </a:cubicBezTo>
                    <a:cubicBezTo>
                      <a:pt x="218" y="820"/>
                      <a:pt x="135" y="906"/>
                      <a:pt x="93" y="953"/>
                    </a:cubicBezTo>
                    <a:cubicBezTo>
                      <a:pt x="65" y="981"/>
                      <a:pt x="10" y="1042"/>
                      <a:pt x="0" y="1066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09" name="Freeform 21"/>
              <p:cNvSpPr>
                <a:spLocks/>
              </p:cNvSpPr>
              <p:nvPr/>
            </p:nvSpPr>
            <p:spPr bwMode="auto">
              <a:xfrm>
                <a:off x="2508" y="2329"/>
                <a:ext cx="197" cy="210"/>
              </a:xfrm>
              <a:custGeom>
                <a:avLst/>
                <a:gdLst>
                  <a:gd name="T0" fmla="*/ 0 w 395"/>
                  <a:gd name="T1" fmla="*/ 49 h 421"/>
                  <a:gd name="T2" fmla="*/ 9 w 395"/>
                  <a:gd name="T3" fmla="*/ 37 h 421"/>
                  <a:gd name="T4" fmla="*/ 13 w 395"/>
                  <a:gd name="T5" fmla="*/ 33 h 421"/>
                  <a:gd name="T6" fmla="*/ 25 w 395"/>
                  <a:gd name="T7" fmla="*/ 20 h 421"/>
                  <a:gd name="T8" fmla="*/ 42 w 395"/>
                  <a:gd name="T9" fmla="*/ 2 h 421"/>
                  <a:gd name="T10" fmla="*/ 49 w 395"/>
                  <a:gd name="T11" fmla="*/ 1 h 421"/>
                  <a:gd name="T12" fmla="*/ 48 w 395"/>
                  <a:gd name="T13" fmla="*/ 14 h 421"/>
                  <a:gd name="T14" fmla="*/ 41 w 395"/>
                  <a:gd name="T15" fmla="*/ 19 h 421"/>
                  <a:gd name="T16" fmla="*/ 19 w 395"/>
                  <a:gd name="T17" fmla="*/ 39 h 421"/>
                  <a:gd name="T18" fmla="*/ 16 w 395"/>
                  <a:gd name="T19" fmla="*/ 50 h 421"/>
                  <a:gd name="T20" fmla="*/ 0 w 395"/>
                  <a:gd name="T21" fmla="*/ 49 h 42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95"/>
                  <a:gd name="T34" fmla="*/ 0 h 421"/>
                  <a:gd name="T35" fmla="*/ 395 w 395"/>
                  <a:gd name="T36" fmla="*/ 421 h 42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95" h="421">
                    <a:moveTo>
                      <a:pt x="0" y="395"/>
                    </a:moveTo>
                    <a:cubicBezTo>
                      <a:pt x="10" y="374"/>
                      <a:pt x="56" y="318"/>
                      <a:pt x="73" y="301"/>
                    </a:cubicBezTo>
                    <a:cubicBezTo>
                      <a:pt x="87" y="287"/>
                      <a:pt x="87" y="271"/>
                      <a:pt x="106" y="265"/>
                    </a:cubicBezTo>
                    <a:cubicBezTo>
                      <a:pt x="131" y="246"/>
                      <a:pt x="173" y="184"/>
                      <a:pt x="203" y="163"/>
                    </a:cubicBezTo>
                    <a:cubicBezTo>
                      <a:pt x="243" y="130"/>
                      <a:pt x="313" y="49"/>
                      <a:pt x="341" y="21"/>
                    </a:cubicBezTo>
                    <a:cubicBezTo>
                      <a:pt x="359" y="0"/>
                      <a:pt x="387" y="4"/>
                      <a:pt x="394" y="13"/>
                    </a:cubicBezTo>
                    <a:cubicBezTo>
                      <a:pt x="390" y="48"/>
                      <a:pt x="395" y="84"/>
                      <a:pt x="390" y="119"/>
                    </a:cubicBezTo>
                    <a:cubicBezTo>
                      <a:pt x="380" y="143"/>
                      <a:pt x="371" y="127"/>
                      <a:pt x="333" y="159"/>
                    </a:cubicBezTo>
                    <a:cubicBezTo>
                      <a:pt x="301" y="190"/>
                      <a:pt x="192" y="272"/>
                      <a:pt x="159" y="313"/>
                    </a:cubicBezTo>
                    <a:cubicBezTo>
                      <a:pt x="149" y="344"/>
                      <a:pt x="134" y="373"/>
                      <a:pt x="134" y="407"/>
                    </a:cubicBezTo>
                    <a:cubicBezTo>
                      <a:pt x="108" y="421"/>
                      <a:pt x="10" y="413"/>
                      <a:pt x="0" y="395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10" name="Freeform 22"/>
              <p:cNvSpPr>
                <a:spLocks/>
              </p:cNvSpPr>
              <p:nvPr/>
            </p:nvSpPr>
            <p:spPr bwMode="auto">
              <a:xfrm>
                <a:off x="2663" y="2632"/>
                <a:ext cx="203" cy="111"/>
              </a:xfrm>
              <a:custGeom>
                <a:avLst/>
                <a:gdLst>
                  <a:gd name="T0" fmla="*/ 1 w 405"/>
                  <a:gd name="T1" fmla="*/ 27 h 222"/>
                  <a:gd name="T2" fmla="*/ 10 w 405"/>
                  <a:gd name="T3" fmla="*/ 19 h 222"/>
                  <a:gd name="T4" fmla="*/ 17 w 405"/>
                  <a:gd name="T5" fmla="*/ 12 h 222"/>
                  <a:gd name="T6" fmla="*/ 27 w 405"/>
                  <a:gd name="T7" fmla="*/ 7 h 222"/>
                  <a:gd name="T8" fmla="*/ 36 w 405"/>
                  <a:gd name="T9" fmla="*/ 3 h 222"/>
                  <a:gd name="T10" fmla="*/ 50 w 405"/>
                  <a:gd name="T11" fmla="*/ 0 h 222"/>
                  <a:gd name="T12" fmla="*/ 44 w 405"/>
                  <a:gd name="T13" fmla="*/ 11 h 222"/>
                  <a:gd name="T14" fmla="*/ 27 w 405"/>
                  <a:gd name="T15" fmla="*/ 13 h 222"/>
                  <a:gd name="T16" fmla="*/ 18 w 405"/>
                  <a:gd name="T17" fmla="*/ 21 h 222"/>
                  <a:gd name="T18" fmla="*/ 9 w 405"/>
                  <a:gd name="T19" fmla="*/ 25 h 222"/>
                  <a:gd name="T20" fmla="*/ 1 w 405"/>
                  <a:gd name="T21" fmla="*/ 27 h 22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05"/>
                  <a:gd name="T34" fmla="*/ 0 h 222"/>
                  <a:gd name="T35" fmla="*/ 405 w 405"/>
                  <a:gd name="T36" fmla="*/ 222 h 22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05" h="222">
                    <a:moveTo>
                      <a:pt x="3" y="209"/>
                    </a:moveTo>
                    <a:cubicBezTo>
                      <a:pt x="15" y="150"/>
                      <a:pt x="24" y="156"/>
                      <a:pt x="80" y="145"/>
                    </a:cubicBezTo>
                    <a:cubicBezTo>
                      <a:pt x="99" y="137"/>
                      <a:pt x="114" y="105"/>
                      <a:pt x="132" y="93"/>
                    </a:cubicBezTo>
                    <a:cubicBezTo>
                      <a:pt x="156" y="80"/>
                      <a:pt x="187" y="71"/>
                      <a:pt x="213" y="56"/>
                    </a:cubicBezTo>
                    <a:cubicBezTo>
                      <a:pt x="233" y="43"/>
                      <a:pt x="260" y="38"/>
                      <a:pt x="283" y="31"/>
                    </a:cubicBezTo>
                    <a:cubicBezTo>
                      <a:pt x="314" y="10"/>
                      <a:pt x="372" y="23"/>
                      <a:pt x="395" y="0"/>
                    </a:cubicBezTo>
                    <a:cubicBezTo>
                      <a:pt x="405" y="11"/>
                      <a:pt x="381" y="55"/>
                      <a:pt x="347" y="85"/>
                    </a:cubicBezTo>
                    <a:cubicBezTo>
                      <a:pt x="297" y="85"/>
                      <a:pt x="259" y="97"/>
                      <a:pt x="209" y="97"/>
                    </a:cubicBezTo>
                    <a:cubicBezTo>
                      <a:pt x="190" y="110"/>
                      <a:pt x="164" y="162"/>
                      <a:pt x="140" y="166"/>
                    </a:cubicBezTo>
                    <a:cubicBezTo>
                      <a:pt x="118" y="187"/>
                      <a:pt x="88" y="189"/>
                      <a:pt x="67" y="194"/>
                    </a:cubicBezTo>
                    <a:cubicBezTo>
                      <a:pt x="45" y="196"/>
                      <a:pt x="0" y="222"/>
                      <a:pt x="3" y="209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11" name="Freeform 23"/>
              <p:cNvSpPr>
                <a:spLocks/>
              </p:cNvSpPr>
              <p:nvPr/>
            </p:nvSpPr>
            <p:spPr bwMode="auto">
              <a:xfrm>
                <a:off x="2088" y="2575"/>
                <a:ext cx="959" cy="585"/>
              </a:xfrm>
              <a:custGeom>
                <a:avLst/>
                <a:gdLst>
                  <a:gd name="T0" fmla="*/ 12 w 1918"/>
                  <a:gd name="T1" fmla="*/ 118 h 1171"/>
                  <a:gd name="T2" fmla="*/ 1 w 1918"/>
                  <a:gd name="T3" fmla="*/ 131 h 1171"/>
                  <a:gd name="T4" fmla="*/ 9 w 1918"/>
                  <a:gd name="T5" fmla="*/ 136 h 1171"/>
                  <a:gd name="T6" fmla="*/ 9 w 1918"/>
                  <a:gd name="T7" fmla="*/ 144 h 1171"/>
                  <a:gd name="T8" fmla="*/ 48 w 1918"/>
                  <a:gd name="T9" fmla="*/ 141 h 1171"/>
                  <a:gd name="T10" fmla="*/ 70 w 1918"/>
                  <a:gd name="T11" fmla="*/ 136 h 1171"/>
                  <a:gd name="T12" fmla="*/ 83 w 1918"/>
                  <a:gd name="T13" fmla="*/ 135 h 1171"/>
                  <a:gd name="T14" fmla="*/ 124 w 1918"/>
                  <a:gd name="T15" fmla="*/ 134 h 1171"/>
                  <a:gd name="T16" fmla="*/ 135 w 1918"/>
                  <a:gd name="T17" fmla="*/ 132 h 1171"/>
                  <a:gd name="T18" fmla="*/ 136 w 1918"/>
                  <a:gd name="T19" fmla="*/ 132 h 1171"/>
                  <a:gd name="T20" fmla="*/ 210 w 1918"/>
                  <a:gd name="T21" fmla="*/ 131 h 1171"/>
                  <a:gd name="T22" fmla="*/ 212 w 1918"/>
                  <a:gd name="T23" fmla="*/ 131 h 1171"/>
                  <a:gd name="T24" fmla="*/ 212 w 1918"/>
                  <a:gd name="T25" fmla="*/ 97 h 1171"/>
                  <a:gd name="T26" fmla="*/ 205 w 1918"/>
                  <a:gd name="T27" fmla="*/ 99 h 1171"/>
                  <a:gd name="T28" fmla="*/ 189 w 1918"/>
                  <a:gd name="T29" fmla="*/ 102 h 1171"/>
                  <a:gd name="T30" fmla="*/ 159 w 1918"/>
                  <a:gd name="T31" fmla="*/ 111 h 1171"/>
                  <a:gd name="T32" fmla="*/ 129 w 1918"/>
                  <a:gd name="T33" fmla="*/ 117 h 1171"/>
                  <a:gd name="T34" fmla="*/ 103 w 1918"/>
                  <a:gd name="T35" fmla="*/ 121 h 1171"/>
                  <a:gd name="T36" fmla="*/ 86 w 1918"/>
                  <a:gd name="T37" fmla="*/ 124 h 1171"/>
                  <a:gd name="T38" fmla="*/ 59 w 1918"/>
                  <a:gd name="T39" fmla="*/ 129 h 1171"/>
                  <a:gd name="T40" fmla="*/ 34 w 1918"/>
                  <a:gd name="T41" fmla="*/ 134 h 1171"/>
                  <a:gd name="T42" fmla="*/ 27 w 1918"/>
                  <a:gd name="T43" fmla="*/ 134 h 1171"/>
                  <a:gd name="T44" fmla="*/ 22 w 1918"/>
                  <a:gd name="T45" fmla="*/ 129 h 1171"/>
                  <a:gd name="T46" fmla="*/ 29 w 1918"/>
                  <a:gd name="T47" fmla="*/ 126 h 1171"/>
                  <a:gd name="T48" fmla="*/ 53 w 1918"/>
                  <a:gd name="T49" fmla="*/ 115 h 1171"/>
                  <a:gd name="T50" fmla="*/ 62 w 1918"/>
                  <a:gd name="T51" fmla="*/ 109 h 1171"/>
                  <a:gd name="T52" fmla="*/ 86 w 1918"/>
                  <a:gd name="T53" fmla="*/ 97 h 1171"/>
                  <a:gd name="T54" fmla="*/ 88 w 1918"/>
                  <a:gd name="T55" fmla="*/ 103 h 1171"/>
                  <a:gd name="T56" fmla="*/ 113 w 1918"/>
                  <a:gd name="T57" fmla="*/ 92 h 1171"/>
                  <a:gd name="T58" fmla="*/ 141 w 1918"/>
                  <a:gd name="T59" fmla="*/ 78 h 1171"/>
                  <a:gd name="T60" fmla="*/ 158 w 1918"/>
                  <a:gd name="T61" fmla="*/ 64 h 1171"/>
                  <a:gd name="T62" fmla="*/ 172 w 1918"/>
                  <a:gd name="T63" fmla="*/ 59 h 1171"/>
                  <a:gd name="T64" fmla="*/ 178 w 1918"/>
                  <a:gd name="T65" fmla="*/ 57 h 1171"/>
                  <a:gd name="T66" fmla="*/ 192 w 1918"/>
                  <a:gd name="T67" fmla="*/ 53 h 1171"/>
                  <a:gd name="T68" fmla="*/ 209 w 1918"/>
                  <a:gd name="T69" fmla="*/ 49 h 1171"/>
                  <a:gd name="T70" fmla="*/ 225 w 1918"/>
                  <a:gd name="T71" fmla="*/ 47 h 1171"/>
                  <a:gd name="T72" fmla="*/ 236 w 1918"/>
                  <a:gd name="T73" fmla="*/ 38 h 1171"/>
                  <a:gd name="T74" fmla="*/ 215 w 1918"/>
                  <a:gd name="T75" fmla="*/ 31 h 1171"/>
                  <a:gd name="T76" fmla="*/ 223 w 1918"/>
                  <a:gd name="T77" fmla="*/ 23 h 1171"/>
                  <a:gd name="T78" fmla="*/ 240 w 1918"/>
                  <a:gd name="T79" fmla="*/ 17 h 1171"/>
                  <a:gd name="T80" fmla="*/ 236 w 1918"/>
                  <a:gd name="T81" fmla="*/ 11 h 1171"/>
                  <a:gd name="T82" fmla="*/ 225 w 1918"/>
                  <a:gd name="T83" fmla="*/ 0 h 1171"/>
                  <a:gd name="T84" fmla="*/ 208 w 1918"/>
                  <a:gd name="T85" fmla="*/ 3 h 1171"/>
                  <a:gd name="T86" fmla="*/ 205 w 1918"/>
                  <a:gd name="T87" fmla="*/ 19 h 1171"/>
                  <a:gd name="T88" fmla="*/ 202 w 1918"/>
                  <a:gd name="T89" fmla="*/ 30 h 1171"/>
                  <a:gd name="T90" fmla="*/ 194 w 1918"/>
                  <a:gd name="T91" fmla="*/ 29 h 1171"/>
                  <a:gd name="T92" fmla="*/ 183 w 1918"/>
                  <a:gd name="T93" fmla="*/ 35 h 1171"/>
                  <a:gd name="T94" fmla="*/ 171 w 1918"/>
                  <a:gd name="T95" fmla="*/ 45 h 1171"/>
                  <a:gd name="T96" fmla="*/ 143 w 1918"/>
                  <a:gd name="T97" fmla="*/ 56 h 1171"/>
                  <a:gd name="T98" fmla="*/ 117 w 1918"/>
                  <a:gd name="T99" fmla="*/ 71 h 1171"/>
                  <a:gd name="T100" fmla="*/ 87 w 1918"/>
                  <a:gd name="T101" fmla="*/ 88 h 1171"/>
                  <a:gd name="T102" fmla="*/ 65 w 1918"/>
                  <a:gd name="T103" fmla="*/ 102 h 1171"/>
                  <a:gd name="T104" fmla="*/ 36 w 1918"/>
                  <a:gd name="T105" fmla="*/ 116 h 1171"/>
                  <a:gd name="T106" fmla="*/ 26 w 1918"/>
                  <a:gd name="T107" fmla="*/ 122 h 1171"/>
                  <a:gd name="T108" fmla="*/ 12 w 1918"/>
                  <a:gd name="T109" fmla="*/ 118 h 1171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918"/>
                  <a:gd name="T166" fmla="*/ 0 h 1171"/>
                  <a:gd name="T167" fmla="*/ 1918 w 1918"/>
                  <a:gd name="T168" fmla="*/ 1171 h 1171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918" h="1171">
                    <a:moveTo>
                      <a:pt x="93" y="948"/>
                    </a:moveTo>
                    <a:cubicBezTo>
                      <a:pt x="59" y="961"/>
                      <a:pt x="8" y="1030"/>
                      <a:pt x="4" y="1054"/>
                    </a:cubicBezTo>
                    <a:cubicBezTo>
                      <a:pt x="0" y="1078"/>
                      <a:pt x="59" y="1073"/>
                      <a:pt x="69" y="1090"/>
                    </a:cubicBezTo>
                    <a:cubicBezTo>
                      <a:pt x="79" y="1107"/>
                      <a:pt x="13" y="1148"/>
                      <a:pt x="65" y="1155"/>
                    </a:cubicBezTo>
                    <a:cubicBezTo>
                      <a:pt x="126" y="1171"/>
                      <a:pt x="313" y="1135"/>
                      <a:pt x="381" y="1131"/>
                    </a:cubicBezTo>
                    <a:cubicBezTo>
                      <a:pt x="463" y="1120"/>
                      <a:pt x="509" y="1101"/>
                      <a:pt x="555" y="1090"/>
                    </a:cubicBezTo>
                    <a:cubicBezTo>
                      <a:pt x="589" y="1086"/>
                      <a:pt x="623" y="1087"/>
                      <a:pt x="657" y="1086"/>
                    </a:cubicBezTo>
                    <a:cubicBezTo>
                      <a:pt x="782" y="1061"/>
                      <a:pt x="649" y="1086"/>
                      <a:pt x="994" y="1078"/>
                    </a:cubicBezTo>
                    <a:cubicBezTo>
                      <a:pt x="1022" y="1077"/>
                      <a:pt x="1051" y="1058"/>
                      <a:pt x="1079" y="1058"/>
                    </a:cubicBezTo>
                    <a:cubicBezTo>
                      <a:pt x="1030" y="1043"/>
                      <a:pt x="1078" y="1058"/>
                      <a:pt x="1083" y="1058"/>
                    </a:cubicBezTo>
                    <a:cubicBezTo>
                      <a:pt x="1282" y="1059"/>
                      <a:pt x="1480" y="1055"/>
                      <a:pt x="1679" y="1054"/>
                    </a:cubicBezTo>
                    <a:cubicBezTo>
                      <a:pt x="1692" y="1050"/>
                      <a:pt x="1687" y="1050"/>
                      <a:pt x="1695" y="1050"/>
                    </a:cubicBezTo>
                    <a:cubicBezTo>
                      <a:pt x="1697" y="1004"/>
                      <a:pt x="1703" y="823"/>
                      <a:pt x="1694" y="780"/>
                    </a:cubicBezTo>
                    <a:cubicBezTo>
                      <a:pt x="1688" y="774"/>
                      <a:pt x="1642" y="794"/>
                      <a:pt x="1638" y="794"/>
                    </a:cubicBezTo>
                    <a:cubicBezTo>
                      <a:pt x="1607" y="801"/>
                      <a:pt x="1571" y="805"/>
                      <a:pt x="1509" y="822"/>
                    </a:cubicBezTo>
                    <a:cubicBezTo>
                      <a:pt x="1461" y="838"/>
                      <a:pt x="1349" y="876"/>
                      <a:pt x="1269" y="895"/>
                    </a:cubicBezTo>
                    <a:cubicBezTo>
                      <a:pt x="1206" y="904"/>
                      <a:pt x="1104" y="923"/>
                      <a:pt x="1030" y="936"/>
                    </a:cubicBezTo>
                    <a:cubicBezTo>
                      <a:pt x="988" y="945"/>
                      <a:pt x="872" y="965"/>
                      <a:pt x="823" y="972"/>
                    </a:cubicBezTo>
                    <a:cubicBezTo>
                      <a:pt x="765" y="982"/>
                      <a:pt x="740" y="987"/>
                      <a:pt x="681" y="997"/>
                    </a:cubicBezTo>
                    <a:cubicBezTo>
                      <a:pt x="613" y="1019"/>
                      <a:pt x="538" y="1032"/>
                      <a:pt x="466" y="1033"/>
                    </a:cubicBezTo>
                    <a:cubicBezTo>
                      <a:pt x="397" y="1047"/>
                      <a:pt x="309" y="1071"/>
                      <a:pt x="267" y="1078"/>
                    </a:cubicBezTo>
                    <a:cubicBezTo>
                      <a:pt x="250" y="1080"/>
                      <a:pt x="232" y="1078"/>
                      <a:pt x="215" y="1078"/>
                    </a:cubicBezTo>
                    <a:cubicBezTo>
                      <a:pt x="213" y="1064"/>
                      <a:pt x="170" y="1052"/>
                      <a:pt x="170" y="1037"/>
                    </a:cubicBezTo>
                    <a:cubicBezTo>
                      <a:pt x="173" y="1026"/>
                      <a:pt x="217" y="1020"/>
                      <a:pt x="231" y="1009"/>
                    </a:cubicBezTo>
                    <a:cubicBezTo>
                      <a:pt x="266" y="991"/>
                      <a:pt x="373" y="946"/>
                      <a:pt x="418" y="924"/>
                    </a:cubicBezTo>
                    <a:cubicBezTo>
                      <a:pt x="445" y="906"/>
                      <a:pt x="475" y="895"/>
                      <a:pt x="503" y="879"/>
                    </a:cubicBezTo>
                    <a:cubicBezTo>
                      <a:pt x="542" y="865"/>
                      <a:pt x="648" y="787"/>
                      <a:pt x="681" y="778"/>
                    </a:cubicBezTo>
                    <a:cubicBezTo>
                      <a:pt x="714" y="769"/>
                      <a:pt x="665" y="832"/>
                      <a:pt x="701" y="826"/>
                    </a:cubicBezTo>
                    <a:cubicBezTo>
                      <a:pt x="752" y="814"/>
                      <a:pt x="829" y="771"/>
                      <a:pt x="900" y="741"/>
                    </a:cubicBezTo>
                    <a:cubicBezTo>
                      <a:pt x="956" y="713"/>
                      <a:pt x="1081" y="655"/>
                      <a:pt x="1127" y="624"/>
                    </a:cubicBezTo>
                    <a:cubicBezTo>
                      <a:pt x="1186" y="587"/>
                      <a:pt x="1216" y="543"/>
                      <a:pt x="1257" y="518"/>
                    </a:cubicBezTo>
                    <a:cubicBezTo>
                      <a:pt x="1289" y="502"/>
                      <a:pt x="1348" y="483"/>
                      <a:pt x="1375" y="474"/>
                    </a:cubicBezTo>
                    <a:cubicBezTo>
                      <a:pt x="1406" y="466"/>
                      <a:pt x="1385" y="472"/>
                      <a:pt x="1419" y="461"/>
                    </a:cubicBezTo>
                    <a:cubicBezTo>
                      <a:pt x="1445" y="453"/>
                      <a:pt x="1507" y="433"/>
                      <a:pt x="1533" y="425"/>
                    </a:cubicBezTo>
                    <a:cubicBezTo>
                      <a:pt x="1575" y="414"/>
                      <a:pt x="1628" y="400"/>
                      <a:pt x="1671" y="392"/>
                    </a:cubicBezTo>
                    <a:cubicBezTo>
                      <a:pt x="1724" y="374"/>
                      <a:pt x="1716" y="380"/>
                      <a:pt x="1793" y="376"/>
                    </a:cubicBezTo>
                    <a:cubicBezTo>
                      <a:pt x="1829" y="363"/>
                      <a:pt x="1898" y="332"/>
                      <a:pt x="1886" y="311"/>
                    </a:cubicBezTo>
                    <a:cubicBezTo>
                      <a:pt x="1858" y="293"/>
                      <a:pt x="1743" y="272"/>
                      <a:pt x="1720" y="250"/>
                    </a:cubicBezTo>
                    <a:cubicBezTo>
                      <a:pt x="1715" y="229"/>
                      <a:pt x="1759" y="197"/>
                      <a:pt x="1780" y="186"/>
                    </a:cubicBezTo>
                    <a:cubicBezTo>
                      <a:pt x="1825" y="162"/>
                      <a:pt x="1869" y="141"/>
                      <a:pt x="1918" y="141"/>
                    </a:cubicBezTo>
                    <a:cubicBezTo>
                      <a:pt x="1910" y="118"/>
                      <a:pt x="1903" y="102"/>
                      <a:pt x="1882" y="88"/>
                    </a:cubicBezTo>
                    <a:cubicBezTo>
                      <a:pt x="1862" y="65"/>
                      <a:pt x="1833" y="13"/>
                      <a:pt x="1797" y="3"/>
                    </a:cubicBezTo>
                    <a:cubicBezTo>
                      <a:pt x="1767" y="0"/>
                      <a:pt x="1690" y="2"/>
                      <a:pt x="1663" y="27"/>
                    </a:cubicBezTo>
                    <a:cubicBezTo>
                      <a:pt x="1659" y="62"/>
                      <a:pt x="1663" y="127"/>
                      <a:pt x="1634" y="153"/>
                    </a:cubicBezTo>
                    <a:cubicBezTo>
                      <a:pt x="1623" y="186"/>
                      <a:pt x="1610" y="207"/>
                      <a:pt x="1610" y="242"/>
                    </a:cubicBezTo>
                    <a:cubicBezTo>
                      <a:pt x="1581" y="232"/>
                      <a:pt x="1602" y="238"/>
                      <a:pt x="1545" y="238"/>
                    </a:cubicBezTo>
                    <a:cubicBezTo>
                      <a:pt x="1521" y="245"/>
                      <a:pt x="1484" y="274"/>
                      <a:pt x="1464" y="287"/>
                    </a:cubicBezTo>
                    <a:cubicBezTo>
                      <a:pt x="1434" y="307"/>
                      <a:pt x="1401" y="335"/>
                      <a:pt x="1367" y="360"/>
                    </a:cubicBezTo>
                    <a:cubicBezTo>
                      <a:pt x="1313" y="387"/>
                      <a:pt x="1196" y="419"/>
                      <a:pt x="1140" y="449"/>
                    </a:cubicBezTo>
                    <a:cubicBezTo>
                      <a:pt x="1067" y="484"/>
                      <a:pt x="1004" y="528"/>
                      <a:pt x="929" y="571"/>
                    </a:cubicBezTo>
                    <a:cubicBezTo>
                      <a:pt x="872" y="599"/>
                      <a:pt x="758" y="668"/>
                      <a:pt x="689" y="709"/>
                    </a:cubicBezTo>
                    <a:cubicBezTo>
                      <a:pt x="653" y="733"/>
                      <a:pt x="567" y="796"/>
                      <a:pt x="515" y="818"/>
                    </a:cubicBezTo>
                    <a:cubicBezTo>
                      <a:pt x="449" y="849"/>
                      <a:pt x="335" y="910"/>
                      <a:pt x="284" y="928"/>
                    </a:cubicBezTo>
                    <a:cubicBezTo>
                      <a:pt x="265" y="950"/>
                      <a:pt x="234" y="974"/>
                      <a:pt x="207" y="977"/>
                    </a:cubicBezTo>
                    <a:cubicBezTo>
                      <a:pt x="174" y="986"/>
                      <a:pt x="120" y="940"/>
                      <a:pt x="93" y="948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12" name="Freeform 25"/>
              <p:cNvSpPr>
                <a:spLocks/>
              </p:cNvSpPr>
              <p:nvPr/>
            </p:nvSpPr>
            <p:spPr bwMode="auto">
              <a:xfrm>
                <a:off x="2593" y="2902"/>
                <a:ext cx="179" cy="88"/>
              </a:xfrm>
              <a:custGeom>
                <a:avLst/>
                <a:gdLst>
                  <a:gd name="T0" fmla="*/ 19 w 358"/>
                  <a:gd name="T1" fmla="*/ 8 h 178"/>
                  <a:gd name="T2" fmla="*/ 9 w 358"/>
                  <a:gd name="T3" fmla="*/ 15 h 178"/>
                  <a:gd name="T4" fmla="*/ 0 w 358"/>
                  <a:gd name="T5" fmla="*/ 15 h 178"/>
                  <a:gd name="T6" fmla="*/ 1 w 358"/>
                  <a:gd name="T7" fmla="*/ 22 h 178"/>
                  <a:gd name="T8" fmla="*/ 22 w 358"/>
                  <a:gd name="T9" fmla="*/ 21 h 178"/>
                  <a:gd name="T10" fmla="*/ 28 w 358"/>
                  <a:gd name="T11" fmla="*/ 16 h 178"/>
                  <a:gd name="T12" fmla="*/ 35 w 358"/>
                  <a:gd name="T13" fmla="*/ 15 h 178"/>
                  <a:gd name="T14" fmla="*/ 44 w 358"/>
                  <a:gd name="T15" fmla="*/ 8 h 178"/>
                  <a:gd name="T16" fmla="*/ 39 w 358"/>
                  <a:gd name="T17" fmla="*/ 0 h 178"/>
                  <a:gd name="T18" fmla="*/ 35 w 358"/>
                  <a:gd name="T19" fmla="*/ 5 h 178"/>
                  <a:gd name="T20" fmla="*/ 29 w 358"/>
                  <a:gd name="T21" fmla="*/ 8 h 178"/>
                  <a:gd name="T22" fmla="*/ 19 w 358"/>
                  <a:gd name="T23" fmla="*/ 8 h 17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358"/>
                  <a:gd name="T37" fmla="*/ 0 h 178"/>
                  <a:gd name="T38" fmla="*/ 358 w 358"/>
                  <a:gd name="T39" fmla="*/ 178 h 178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358" h="178">
                    <a:moveTo>
                      <a:pt x="150" y="68"/>
                    </a:moveTo>
                    <a:cubicBezTo>
                      <a:pt x="122" y="77"/>
                      <a:pt x="90" y="112"/>
                      <a:pt x="65" y="121"/>
                    </a:cubicBezTo>
                    <a:cubicBezTo>
                      <a:pt x="43" y="121"/>
                      <a:pt x="22" y="121"/>
                      <a:pt x="0" y="121"/>
                    </a:cubicBezTo>
                    <a:cubicBezTo>
                      <a:pt x="0" y="144"/>
                      <a:pt x="8" y="155"/>
                      <a:pt x="8" y="178"/>
                    </a:cubicBezTo>
                    <a:cubicBezTo>
                      <a:pt x="69" y="178"/>
                      <a:pt x="113" y="169"/>
                      <a:pt x="174" y="169"/>
                    </a:cubicBezTo>
                    <a:cubicBezTo>
                      <a:pt x="210" y="166"/>
                      <a:pt x="210" y="141"/>
                      <a:pt x="227" y="133"/>
                    </a:cubicBezTo>
                    <a:cubicBezTo>
                      <a:pt x="244" y="125"/>
                      <a:pt x="256" y="133"/>
                      <a:pt x="276" y="121"/>
                    </a:cubicBezTo>
                    <a:cubicBezTo>
                      <a:pt x="296" y="109"/>
                      <a:pt x="344" y="83"/>
                      <a:pt x="349" y="64"/>
                    </a:cubicBezTo>
                    <a:cubicBezTo>
                      <a:pt x="358" y="44"/>
                      <a:pt x="323" y="7"/>
                      <a:pt x="308" y="7"/>
                    </a:cubicBezTo>
                    <a:cubicBezTo>
                      <a:pt x="290" y="0"/>
                      <a:pt x="288" y="30"/>
                      <a:pt x="276" y="40"/>
                    </a:cubicBezTo>
                    <a:cubicBezTo>
                      <a:pt x="264" y="50"/>
                      <a:pt x="256" y="63"/>
                      <a:pt x="235" y="68"/>
                    </a:cubicBezTo>
                    <a:cubicBezTo>
                      <a:pt x="207" y="68"/>
                      <a:pt x="178" y="68"/>
                      <a:pt x="150" y="68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13" name="Freeform 27"/>
              <p:cNvSpPr>
                <a:spLocks/>
              </p:cNvSpPr>
              <p:nvPr/>
            </p:nvSpPr>
            <p:spPr bwMode="auto">
              <a:xfrm>
                <a:off x="2331" y="3195"/>
                <a:ext cx="579" cy="58"/>
              </a:xfrm>
              <a:custGeom>
                <a:avLst/>
                <a:gdLst>
                  <a:gd name="T0" fmla="*/ 5 w 1157"/>
                  <a:gd name="T1" fmla="*/ 0 h 116"/>
                  <a:gd name="T2" fmla="*/ 98 w 1157"/>
                  <a:gd name="T3" fmla="*/ 7 h 116"/>
                  <a:gd name="T4" fmla="*/ 139 w 1157"/>
                  <a:gd name="T5" fmla="*/ 6 h 116"/>
                  <a:gd name="T6" fmla="*/ 145 w 1157"/>
                  <a:gd name="T7" fmla="*/ 14 h 116"/>
                  <a:gd name="T8" fmla="*/ 52 w 1157"/>
                  <a:gd name="T9" fmla="*/ 7 h 116"/>
                  <a:gd name="T10" fmla="*/ 19 w 1157"/>
                  <a:gd name="T11" fmla="*/ 3 h 116"/>
                  <a:gd name="T12" fmla="*/ 0 w 1157"/>
                  <a:gd name="T13" fmla="*/ 1 h 1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157"/>
                  <a:gd name="T22" fmla="*/ 0 h 116"/>
                  <a:gd name="T23" fmla="*/ 1157 w 1157"/>
                  <a:gd name="T24" fmla="*/ 116 h 11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157" h="116">
                    <a:moveTo>
                      <a:pt x="33" y="0"/>
                    </a:moveTo>
                    <a:cubicBezTo>
                      <a:pt x="157" y="4"/>
                      <a:pt x="600" y="54"/>
                      <a:pt x="779" y="61"/>
                    </a:cubicBezTo>
                    <a:cubicBezTo>
                      <a:pt x="958" y="68"/>
                      <a:pt x="1045" y="33"/>
                      <a:pt x="1108" y="41"/>
                    </a:cubicBezTo>
                    <a:cubicBezTo>
                      <a:pt x="1115" y="69"/>
                      <a:pt x="1157" y="81"/>
                      <a:pt x="1157" y="110"/>
                    </a:cubicBezTo>
                    <a:cubicBezTo>
                      <a:pt x="1041" y="116"/>
                      <a:pt x="558" y="66"/>
                      <a:pt x="414" y="57"/>
                    </a:cubicBezTo>
                    <a:cubicBezTo>
                      <a:pt x="246" y="42"/>
                      <a:pt x="220" y="29"/>
                      <a:pt x="151" y="20"/>
                    </a:cubicBezTo>
                    <a:cubicBezTo>
                      <a:pt x="86" y="7"/>
                      <a:pt x="87" y="4"/>
                      <a:pt x="0" y="4"/>
                    </a:cubicBezTo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14" name="Freeform 28"/>
              <p:cNvSpPr>
                <a:spLocks/>
              </p:cNvSpPr>
              <p:nvPr/>
            </p:nvSpPr>
            <p:spPr bwMode="auto">
              <a:xfrm>
                <a:off x="2227" y="3175"/>
                <a:ext cx="48" cy="22"/>
              </a:xfrm>
              <a:custGeom>
                <a:avLst/>
                <a:gdLst>
                  <a:gd name="T0" fmla="*/ 6 w 96"/>
                  <a:gd name="T1" fmla="*/ 0 h 44"/>
                  <a:gd name="T2" fmla="*/ 1 w 96"/>
                  <a:gd name="T3" fmla="*/ 6 h 44"/>
                  <a:gd name="T4" fmla="*/ 11 w 96"/>
                  <a:gd name="T5" fmla="*/ 6 h 44"/>
                  <a:gd name="T6" fmla="*/ 10 w 96"/>
                  <a:gd name="T7" fmla="*/ 3 h 44"/>
                  <a:gd name="T8" fmla="*/ 6 w 96"/>
                  <a:gd name="T9" fmla="*/ 0 h 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6"/>
                  <a:gd name="T16" fmla="*/ 0 h 44"/>
                  <a:gd name="T17" fmla="*/ 96 w 96"/>
                  <a:gd name="T18" fmla="*/ 44 h 4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6" h="44">
                    <a:moveTo>
                      <a:pt x="47" y="0"/>
                    </a:moveTo>
                    <a:cubicBezTo>
                      <a:pt x="31" y="0"/>
                      <a:pt x="0" y="34"/>
                      <a:pt x="7" y="44"/>
                    </a:cubicBezTo>
                    <a:cubicBezTo>
                      <a:pt x="38" y="44"/>
                      <a:pt x="53" y="44"/>
                      <a:pt x="84" y="44"/>
                    </a:cubicBezTo>
                    <a:cubicBezTo>
                      <a:pt x="96" y="41"/>
                      <a:pt x="83" y="30"/>
                      <a:pt x="76" y="20"/>
                    </a:cubicBezTo>
                    <a:cubicBezTo>
                      <a:pt x="70" y="13"/>
                      <a:pt x="55" y="8"/>
                      <a:pt x="47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15" name="Freeform 32"/>
              <p:cNvSpPr>
                <a:spLocks/>
              </p:cNvSpPr>
              <p:nvPr/>
            </p:nvSpPr>
            <p:spPr bwMode="auto">
              <a:xfrm>
                <a:off x="1456" y="3420"/>
                <a:ext cx="130" cy="94"/>
              </a:xfrm>
              <a:custGeom>
                <a:avLst/>
                <a:gdLst>
                  <a:gd name="T0" fmla="*/ 14 w 260"/>
                  <a:gd name="T1" fmla="*/ 1 h 189"/>
                  <a:gd name="T2" fmla="*/ 5 w 260"/>
                  <a:gd name="T3" fmla="*/ 1 h 189"/>
                  <a:gd name="T4" fmla="*/ 0 w 260"/>
                  <a:gd name="T5" fmla="*/ 8 h 189"/>
                  <a:gd name="T6" fmla="*/ 3 w 260"/>
                  <a:gd name="T7" fmla="*/ 13 h 189"/>
                  <a:gd name="T8" fmla="*/ 11 w 260"/>
                  <a:gd name="T9" fmla="*/ 16 h 189"/>
                  <a:gd name="T10" fmla="*/ 21 w 260"/>
                  <a:gd name="T11" fmla="*/ 23 h 189"/>
                  <a:gd name="T12" fmla="*/ 31 w 260"/>
                  <a:gd name="T13" fmla="*/ 19 h 189"/>
                  <a:gd name="T14" fmla="*/ 26 w 260"/>
                  <a:gd name="T15" fmla="*/ 11 h 189"/>
                  <a:gd name="T16" fmla="*/ 14 w 260"/>
                  <a:gd name="T17" fmla="*/ 1 h 18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60"/>
                  <a:gd name="T28" fmla="*/ 0 h 189"/>
                  <a:gd name="T29" fmla="*/ 260 w 260"/>
                  <a:gd name="T30" fmla="*/ 189 h 18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60" h="189">
                    <a:moveTo>
                      <a:pt x="113" y="9"/>
                    </a:moveTo>
                    <a:cubicBezTo>
                      <a:pt x="95" y="14"/>
                      <a:pt x="63" y="0"/>
                      <a:pt x="44" y="9"/>
                    </a:cubicBezTo>
                    <a:cubicBezTo>
                      <a:pt x="25" y="18"/>
                      <a:pt x="3" y="49"/>
                      <a:pt x="0" y="66"/>
                    </a:cubicBezTo>
                    <a:cubicBezTo>
                      <a:pt x="0" y="80"/>
                      <a:pt x="4" y="99"/>
                      <a:pt x="24" y="110"/>
                    </a:cubicBezTo>
                    <a:cubicBezTo>
                      <a:pt x="39" y="121"/>
                      <a:pt x="69" y="122"/>
                      <a:pt x="93" y="135"/>
                    </a:cubicBezTo>
                    <a:cubicBezTo>
                      <a:pt x="117" y="146"/>
                      <a:pt x="144" y="182"/>
                      <a:pt x="170" y="187"/>
                    </a:cubicBezTo>
                    <a:cubicBezTo>
                      <a:pt x="193" y="189"/>
                      <a:pt x="243" y="179"/>
                      <a:pt x="255" y="159"/>
                    </a:cubicBezTo>
                    <a:cubicBezTo>
                      <a:pt x="260" y="133"/>
                      <a:pt x="223" y="109"/>
                      <a:pt x="211" y="90"/>
                    </a:cubicBezTo>
                    <a:cubicBezTo>
                      <a:pt x="187" y="65"/>
                      <a:pt x="141" y="22"/>
                      <a:pt x="113" y="9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16" name="Freeform 34"/>
              <p:cNvSpPr>
                <a:spLocks/>
              </p:cNvSpPr>
              <p:nvPr/>
            </p:nvSpPr>
            <p:spPr bwMode="auto">
              <a:xfrm>
                <a:off x="2523" y="3120"/>
                <a:ext cx="131" cy="74"/>
              </a:xfrm>
              <a:custGeom>
                <a:avLst/>
                <a:gdLst>
                  <a:gd name="T0" fmla="*/ 1 w 262"/>
                  <a:gd name="T1" fmla="*/ 1 h 148"/>
                  <a:gd name="T2" fmla="*/ 1 w 262"/>
                  <a:gd name="T3" fmla="*/ 10 h 148"/>
                  <a:gd name="T4" fmla="*/ 11 w 262"/>
                  <a:gd name="T5" fmla="*/ 10 h 148"/>
                  <a:gd name="T6" fmla="*/ 22 w 262"/>
                  <a:gd name="T7" fmla="*/ 17 h 148"/>
                  <a:gd name="T8" fmla="*/ 28 w 262"/>
                  <a:gd name="T9" fmla="*/ 19 h 148"/>
                  <a:gd name="T10" fmla="*/ 33 w 262"/>
                  <a:gd name="T11" fmla="*/ 14 h 148"/>
                  <a:gd name="T12" fmla="*/ 27 w 262"/>
                  <a:gd name="T13" fmla="*/ 10 h 148"/>
                  <a:gd name="T14" fmla="*/ 14 w 262"/>
                  <a:gd name="T15" fmla="*/ 8 h 148"/>
                  <a:gd name="T16" fmla="*/ 9 w 262"/>
                  <a:gd name="T17" fmla="*/ 1 h 148"/>
                  <a:gd name="T18" fmla="*/ 1 w 262"/>
                  <a:gd name="T19" fmla="*/ 1 h 14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62"/>
                  <a:gd name="T31" fmla="*/ 0 h 148"/>
                  <a:gd name="T32" fmla="*/ 262 w 262"/>
                  <a:gd name="T33" fmla="*/ 148 h 14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62" h="148">
                    <a:moveTo>
                      <a:pt x="5" y="11"/>
                    </a:moveTo>
                    <a:cubicBezTo>
                      <a:pt x="0" y="35"/>
                      <a:pt x="5" y="60"/>
                      <a:pt x="5" y="84"/>
                    </a:cubicBezTo>
                    <a:cubicBezTo>
                      <a:pt x="18" y="100"/>
                      <a:pt x="63" y="72"/>
                      <a:pt x="91" y="80"/>
                    </a:cubicBezTo>
                    <a:cubicBezTo>
                      <a:pt x="119" y="88"/>
                      <a:pt x="154" y="122"/>
                      <a:pt x="176" y="133"/>
                    </a:cubicBezTo>
                    <a:cubicBezTo>
                      <a:pt x="196" y="142"/>
                      <a:pt x="210" y="148"/>
                      <a:pt x="224" y="145"/>
                    </a:cubicBezTo>
                    <a:cubicBezTo>
                      <a:pt x="238" y="142"/>
                      <a:pt x="262" y="127"/>
                      <a:pt x="261" y="117"/>
                    </a:cubicBezTo>
                    <a:cubicBezTo>
                      <a:pt x="247" y="95"/>
                      <a:pt x="234" y="102"/>
                      <a:pt x="216" y="84"/>
                    </a:cubicBezTo>
                    <a:cubicBezTo>
                      <a:pt x="186" y="84"/>
                      <a:pt x="149" y="64"/>
                      <a:pt x="119" y="64"/>
                    </a:cubicBezTo>
                    <a:cubicBezTo>
                      <a:pt x="114" y="48"/>
                      <a:pt x="91" y="28"/>
                      <a:pt x="78" y="15"/>
                    </a:cubicBezTo>
                    <a:cubicBezTo>
                      <a:pt x="59" y="6"/>
                      <a:pt x="17" y="0"/>
                      <a:pt x="5" y="11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17" name="Freeform 37"/>
              <p:cNvSpPr>
                <a:spLocks/>
              </p:cNvSpPr>
              <p:nvPr/>
            </p:nvSpPr>
            <p:spPr bwMode="auto">
              <a:xfrm rot="-4961003">
                <a:off x="1730" y="3075"/>
                <a:ext cx="283" cy="376"/>
              </a:xfrm>
              <a:custGeom>
                <a:avLst/>
                <a:gdLst>
                  <a:gd name="T0" fmla="*/ 19 w 565"/>
                  <a:gd name="T1" fmla="*/ 4 h 751"/>
                  <a:gd name="T2" fmla="*/ 4 w 565"/>
                  <a:gd name="T3" fmla="*/ 22 h 751"/>
                  <a:gd name="T4" fmla="*/ 1 w 565"/>
                  <a:gd name="T5" fmla="*/ 52 h 751"/>
                  <a:gd name="T6" fmla="*/ 10 w 565"/>
                  <a:gd name="T7" fmla="*/ 76 h 751"/>
                  <a:gd name="T8" fmla="*/ 17 w 565"/>
                  <a:gd name="T9" fmla="*/ 82 h 751"/>
                  <a:gd name="T10" fmla="*/ 30 w 565"/>
                  <a:gd name="T11" fmla="*/ 90 h 751"/>
                  <a:gd name="T12" fmla="*/ 44 w 565"/>
                  <a:gd name="T13" fmla="*/ 92 h 751"/>
                  <a:gd name="T14" fmla="*/ 57 w 565"/>
                  <a:gd name="T15" fmla="*/ 92 h 751"/>
                  <a:gd name="T16" fmla="*/ 67 w 565"/>
                  <a:gd name="T17" fmla="*/ 78 h 751"/>
                  <a:gd name="T18" fmla="*/ 71 w 565"/>
                  <a:gd name="T19" fmla="*/ 64 h 751"/>
                  <a:gd name="T20" fmla="*/ 63 w 565"/>
                  <a:gd name="T21" fmla="*/ 55 h 751"/>
                  <a:gd name="T22" fmla="*/ 56 w 565"/>
                  <a:gd name="T23" fmla="*/ 57 h 751"/>
                  <a:gd name="T24" fmla="*/ 51 w 565"/>
                  <a:gd name="T25" fmla="*/ 57 h 751"/>
                  <a:gd name="T26" fmla="*/ 46 w 565"/>
                  <a:gd name="T27" fmla="*/ 52 h 751"/>
                  <a:gd name="T28" fmla="*/ 61 w 565"/>
                  <a:gd name="T29" fmla="*/ 44 h 751"/>
                  <a:gd name="T30" fmla="*/ 57 w 565"/>
                  <a:gd name="T31" fmla="*/ 31 h 751"/>
                  <a:gd name="T32" fmla="*/ 43 w 565"/>
                  <a:gd name="T33" fmla="*/ 31 h 751"/>
                  <a:gd name="T34" fmla="*/ 33 w 565"/>
                  <a:gd name="T35" fmla="*/ 31 h 751"/>
                  <a:gd name="T36" fmla="*/ 38 w 565"/>
                  <a:gd name="T37" fmla="*/ 16 h 751"/>
                  <a:gd name="T38" fmla="*/ 36 w 565"/>
                  <a:gd name="T39" fmla="*/ 6 h 751"/>
                  <a:gd name="T40" fmla="*/ 27 w 565"/>
                  <a:gd name="T41" fmla="*/ 2 h 751"/>
                  <a:gd name="T42" fmla="*/ 19 w 565"/>
                  <a:gd name="T43" fmla="*/ 4 h 751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565"/>
                  <a:gd name="T67" fmla="*/ 0 h 751"/>
                  <a:gd name="T68" fmla="*/ 565 w 565"/>
                  <a:gd name="T69" fmla="*/ 751 h 751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565" h="751">
                    <a:moveTo>
                      <a:pt x="147" y="29"/>
                    </a:moveTo>
                    <a:cubicBezTo>
                      <a:pt x="114" y="61"/>
                      <a:pt x="48" y="107"/>
                      <a:pt x="26" y="171"/>
                    </a:cubicBezTo>
                    <a:cubicBezTo>
                      <a:pt x="0" y="256"/>
                      <a:pt x="1" y="206"/>
                      <a:pt x="1" y="414"/>
                    </a:cubicBezTo>
                    <a:cubicBezTo>
                      <a:pt x="15" y="484"/>
                      <a:pt x="60" y="571"/>
                      <a:pt x="78" y="605"/>
                    </a:cubicBezTo>
                    <a:cubicBezTo>
                      <a:pt x="103" y="646"/>
                      <a:pt x="113" y="641"/>
                      <a:pt x="131" y="654"/>
                    </a:cubicBezTo>
                    <a:cubicBezTo>
                      <a:pt x="157" y="673"/>
                      <a:pt x="203" y="706"/>
                      <a:pt x="237" y="719"/>
                    </a:cubicBezTo>
                    <a:cubicBezTo>
                      <a:pt x="273" y="732"/>
                      <a:pt x="324" y="732"/>
                      <a:pt x="350" y="735"/>
                    </a:cubicBezTo>
                    <a:cubicBezTo>
                      <a:pt x="394" y="736"/>
                      <a:pt x="419" y="751"/>
                      <a:pt x="452" y="731"/>
                    </a:cubicBezTo>
                    <a:cubicBezTo>
                      <a:pt x="474" y="710"/>
                      <a:pt x="522" y="657"/>
                      <a:pt x="533" y="621"/>
                    </a:cubicBezTo>
                    <a:cubicBezTo>
                      <a:pt x="563" y="577"/>
                      <a:pt x="565" y="568"/>
                      <a:pt x="565" y="508"/>
                    </a:cubicBezTo>
                    <a:cubicBezTo>
                      <a:pt x="556" y="468"/>
                      <a:pt x="531" y="466"/>
                      <a:pt x="504" y="439"/>
                    </a:cubicBezTo>
                    <a:cubicBezTo>
                      <a:pt x="480" y="426"/>
                      <a:pt x="460" y="452"/>
                      <a:pt x="443" y="455"/>
                    </a:cubicBezTo>
                    <a:cubicBezTo>
                      <a:pt x="426" y="458"/>
                      <a:pt x="416" y="462"/>
                      <a:pt x="403" y="455"/>
                    </a:cubicBezTo>
                    <a:cubicBezTo>
                      <a:pt x="393" y="440"/>
                      <a:pt x="366" y="430"/>
                      <a:pt x="366" y="410"/>
                    </a:cubicBezTo>
                    <a:cubicBezTo>
                      <a:pt x="372" y="398"/>
                      <a:pt x="470" y="369"/>
                      <a:pt x="488" y="349"/>
                    </a:cubicBezTo>
                    <a:cubicBezTo>
                      <a:pt x="503" y="322"/>
                      <a:pt x="484" y="266"/>
                      <a:pt x="456" y="248"/>
                    </a:cubicBezTo>
                    <a:cubicBezTo>
                      <a:pt x="417" y="222"/>
                      <a:pt x="394" y="248"/>
                      <a:pt x="338" y="248"/>
                    </a:cubicBezTo>
                    <a:cubicBezTo>
                      <a:pt x="314" y="248"/>
                      <a:pt x="281" y="248"/>
                      <a:pt x="257" y="248"/>
                    </a:cubicBezTo>
                    <a:cubicBezTo>
                      <a:pt x="257" y="217"/>
                      <a:pt x="301" y="153"/>
                      <a:pt x="301" y="122"/>
                    </a:cubicBezTo>
                    <a:cubicBezTo>
                      <a:pt x="301" y="98"/>
                      <a:pt x="285" y="69"/>
                      <a:pt x="285" y="45"/>
                    </a:cubicBezTo>
                    <a:cubicBezTo>
                      <a:pt x="271" y="26"/>
                      <a:pt x="239" y="12"/>
                      <a:pt x="216" y="9"/>
                    </a:cubicBezTo>
                    <a:cubicBezTo>
                      <a:pt x="203" y="11"/>
                      <a:pt x="183" y="0"/>
                      <a:pt x="147" y="29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18" name="Freeform 39"/>
              <p:cNvSpPr>
                <a:spLocks/>
              </p:cNvSpPr>
              <p:nvPr/>
            </p:nvSpPr>
            <p:spPr bwMode="auto">
              <a:xfrm rot="-9403425">
                <a:off x="1050" y="3071"/>
                <a:ext cx="551" cy="533"/>
              </a:xfrm>
              <a:custGeom>
                <a:avLst/>
                <a:gdLst>
                  <a:gd name="T0" fmla="*/ 29 w 2251"/>
                  <a:gd name="T1" fmla="*/ 2 h 2174"/>
                  <a:gd name="T2" fmla="*/ 30 w 2251"/>
                  <a:gd name="T3" fmla="*/ 4 h 2174"/>
                  <a:gd name="T4" fmla="*/ 33 w 2251"/>
                  <a:gd name="T5" fmla="*/ 3 h 2174"/>
                  <a:gd name="T6" fmla="*/ 31 w 2251"/>
                  <a:gd name="T7" fmla="*/ 7 h 2174"/>
                  <a:gd name="T8" fmla="*/ 29 w 2251"/>
                  <a:gd name="T9" fmla="*/ 9 h 2174"/>
                  <a:gd name="T10" fmla="*/ 26 w 2251"/>
                  <a:gd name="T11" fmla="*/ 11 h 2174"/>
                  <a:gd name="T12" fmla="*/ 23 w 2251"/>
                  <a:gd name="T13" fmla="*/ 12 h 2174"/>
                  <a:gd name="T14" fmla="*/ 20 w 2251"/>
                  <a:gd name="T15" fmla="*/ 15 h 2174"/>
                  <a:gd name="T16" fmla="*/ 18 w 2251"/>
                  <a:gd name="T17" fmla="*/ 16 h 2174"/>
                  <a:gd name="T18" fmla="*/ 15 w 2251"/>
                  <a:gd name="T19" fmla="*/ 18 h 2174"/>
                  <a:gd name="T20" fmla="*/ 13 w 2251"/>
                  <a:gd name="T21" fmla="*/ 19 h 2174"/>
                  <a:gd name="T22" fmla="*/ 9 w 2251"/>
                  <a:gd name="T23" fmla="*/ 22 h 2174"/>
                  <a:gd name="T24" fmla="*/ 4 w 2251"/>
                  <a:gd name="T25" fmla="*/ 26 h 2174"/>
                  <a:gd name="T26" fmla="*/ 2 w 2251"/>
                  <a:gd name="T27" fmla="*/ 28 h 2174"/>
                  <a:gd name="T28" fmla="*/ 3 w 2251"/>
                  <a:gd name="T29" fmla="*/ 30 h 2174"/>
                  <a:gd name="T30" fmla="*/ 2 w 2251"/>
                  <a:gd name="T31" fmla="*/ 31 h 2174"/>
                  <a:gd name="T32" fmla="*/ 0 w 2251"/>
                  <a:gd name="T33" fmla="*/ 32 h 2174"/>
                  <a:gd name="T34" fmla="*/ 1 w 2251"/>
                  <a:gd name="T35" fmla="*/ 28 h 2174"/>
                  <a:gd name="T36" fmla="*/ 2 w 2251"/>
                  <a:gd name="T37" fmla="*/ 26 h 2174"/>
                  <a:gd name="T38" fmla="*/ 3 w 2251"/>
                  <a:gd name="T39" fmla="*/ 19 h 2174"/>
                  <a:gd name="T40" fmla="*/ 6 w 2251"/>
                  <a:gd name="T41" fmla="*/ 14 h 2174"/>
                  <a:gd name="T42" fmla="*/ 7 w 2251"/>
                  <a:gd name="T43" fmla="*/ 12 h 2174"/>
                  <a:gd name="T44" fmla="*/ 8 w 2251"/>
                  <a:gd name="T45" fmla="*/ 11 h 2174"/>
                  <a:gd name="T46" fmla="*/ 9 w 2251"/>
                  <a:gd name="T47" fmla="*/ 8 h 2174"/>
                  <a:gd name="T48" fmla="*/ 12 w 2251"/>
                  <a:gd name="T49" fmla="*/ 0 h 2174"/>
                  <a:gd name="T50" fmla="*/ 17 w 2251"/>
                  <a:gd name="T51" fmla="*/ 1 h 2174"/>
                  <a:gd name="T52" fmla="*/ 16 w 2251"/>
                  <a:gd name="T53" fmla="*/ 3 h 2174"/>
                  <a:gd name="T54" fmla="*/ 14 w 2251"/>
                  <a:gd name="T55" fmla="*/ 5 h 2174"/>
                  <a:gd name="T56" fmla="*/ 12 w 2251"/>
                  <a:gd name="T57" fmla="*/ 8 h 2174"/>
                  <a:gd name="T58" fmla="*/ 11 w 2251"/>
                  <a:gd name="T59" fmla="*/ 10 h 2174"/>
                  <a:gd name="T60" fmla="*/ 9 w 2251"/>
                  <a:gd name="T61" fmla="*/ 12 h 2174"/>
                  <a:gd name="T62" fmla="*/ 7 w 2251"/>
                  <a:gd name="T63" fmla="*/ 14 h 2174"/>
                  <a:gd name="T64" fmla="*/ 6 w 2251"/>
                  <a:gd name="T65" fmla="*/ 16 h 2174"/>
                  <a:gd name="T66" fmla="*/ 6 w 2251"/>
                  <a:gd name="T67" fmla="*/ 18 h 2174"/>
                  <a:gd name="T68" fmla="*/ 7 w 2251"/>
                  <a:gd name="T69" fmla="*/ 19 h 2174"/>
                  <a:gd name="T70" fmla="*/ 8 w 2251"/>
                  <a:gd name="T71" fmla="*/ 20 h 2174"/>
                  <a:gd name="T72" fmla="*/ 6 w 2251"/>
                  <a:gd name="T73" fmla="*/ 21 h 2174"/>
                  <a:gd name="T74" fmla="*/ 4 w 2251"/>
                  <a:gd name="T75" fmla="*/ 21 h 2174"/>
                  <a:gd name="T76" fmla="*/ 3 w 2251"/>
                  <a:gd name="T77" fmla="*/ 23 h 2174"/>
                  <a:gd name="T78" fmla="*/ 4 w 2251"/>
                  <a:gd name="T79" fmla="*/ 25 h 2174"/>
                  <a:gd name="T80" fmla="*/ 6 w 2251"/>
                  <a:gd name="T81" fmla="*/ 23 h 2174"/>
                  <a:gd name="T82" fmla="*/ 10 w 2251"/>
                  <a:gd name="T83" fmla="*/ 20 h 2174"/>
                  <a:gd name="T84" fmla="*/ 17 w 2251"/>
                  <a:gd name="T85" fmla="*/ 13 h 2174"/>
                  <a:gd name="T86" fmla="*/ 22 w 2251"/>
                  <a:gd name="T87" fmla="*/ 9 h 2174"/>
                  <a:gd name="T88" fmla="*/ 24 w 2251"/>
                  <a:gd name="T89" fmla="*/ 7 h 2174"/>
                  <a:gd name="T90" fmla="*/ 26 w 2251"/>
                  <a:gd name="T91" fmla="*/ 4 h 2174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2251"/>
                  <a:gd name="T139" fmla="*/ 0 h 2174"/>
                  <a:gd name="T140" fmla="*/ 2251 w 2251"/>
                  <a:gd name="T141" fmla="*/ 2174 h 2174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2251" h="2174">
                    <a:moveTo>
                      <a:pt x="1927" y="73"/>
                    </a:moveTo>
                    <a:cubicBezTo>
                      <a:pt x="1930" y="95"/>
                      <a:pt x="1992" y="106"/>
                      <a:pt x="2000" y="138"/>
                    </a:cubicBezTo>
                    <a:cubicBezTo>
                      <a:pt x="2008" y="170"/>
                      <a:pt x="1967" y="243"/>
                      <a:pt x="1976" y="268"/>
                    </a:cubicBezTo>
                    <a:cubicBezTo>
                      <a:pt x="1985" y="293"/>
                      <a:pt x="2025" y="305"/>
                      <a:pt x="2053" y="288"/>
                    </a:cubicBezTo>
                    <a:cubicBezTo>
                      <a:pt x="2081" y="271"/>
                      <a:pt x="2113" y="176"/>
                      <a:pt x="2142" y="163"/>
                    </a:cubicBezTo>
                    <a:cubicBezTo>
                      <a:pt x="2163" y="156"/>
                      <a:pt x="2212" y="169"/>
                      <a:pt x="2227" y="211"/>
                    </a:cubicBezTo>
                    <a:cubicBezTo>
                      <a:pt x="2242" y="253"/>
                      <a:pt x="2251" y="370"/>
                      <a:pt x="2235" y="418"/>
                    </a:cubicBezTo>
                    <a:cubicBezTo>
                      <a:pt x="2203" y="439"/>
                      <a:pt x="2163" y="477"/>
                      <a:pt x="2130" y="499"/>
                    </a:cubicBezTo>
                    <a:cubicBezTo>
                      <a:pt x="2114" y="523"/>
                      <a:pt x="2091" y="539"/>
                      <a:pt x="2073" y="560"/>
                    </a:cubicBezTo>
                    <a:cubicBezTo>
                      <a:pt x="2052" y="582"/>
                      <a:pt x="2028" y="610"/>
                      <a:pt x="2004" y="629"/>
                    </a:cubicBezTo>
                    <a:cubicBezTo>
                      <a:pt x="1987" y="644"/>
                      <a:pt x="1954" y="666"/>
                      <a:pt x="1931" y="674"/>
                    </a:cubicBezTo>
                    <a:cubicBezTo>
                      <a:pt x="1894" y="694"/>
                      <a:pt x="1816" y="734"/>
                      <a:pt x="1781" y="751"/>
                    </a:cubicBezTo>
                    <a:cubicBezTo>
                      <a:pt x="1764" y="760"/>
                      <a:pt x="1739" y="779"/>
                      <a:pt x="1720" y="779"/>
                    </a:cubicBezTo>
                    <a:cubicBezTo>
                      <a:pt x="1690" y="793"/>
                      <a:pt x="1642" y="810"/>
                      <a:pt x="1598" y="836"/>
                    </a:cubicBezTo>
                    <a:cubicBezTo>
                      <a:pt x="1566" y="857"/>
                      <a:pt x="1496" y="906"/>
                      <a:pt x="1456" y="933"/>
                    </a:cubicBezTo>
                    <a:cubicBezTo>
                      <a:pt x="1427" y="951"/>
                      <a:pt x="1382" y="982"/>
                      <a:pt x="1355" y="998"/>
                    </a:cubicBezTo>
                    <a:cubicBezTo>
                      <a:pt x="1336" y="1011"/>
                      <a:pt x="1311" y="1021"/>
                      <a:pt x="1290" y="1031"/>
                    </a:cubicBezTo>
                    <a:cubicBezTo>
                      <a:pt x="1270" y="1041"/>
                      <a:pt x="1258" y="1059"/>
                      <a:pt x="1233" y="1059"/>
                    </a:cubicBezTo>
                    <a:cubicBezTo>
                      <a:pt x="1217" y="1083"/>
                      <a:pt x="1188" y="1104"/>
                      <a:pt x="1164" y="1120"/>
                    </a:cubicBezTo>
                    <a:cubicBezTo>
                      <a:pt x="1132" y="1142"/>
                      <a:pt x="1069" y="1170"/>
                      <a:pt x="1039" y="1189"/>
                    </a:cubicBezTo>
                    <a:cubicBezTo>
                      <a:pt x="1020" y="1204"/>
                      <a:pt x="1005" y="1225"/>
                      <a:pt x="982" y="1233"/>
                    </a:cubicBezTo>
                    <a:cubicBezTo>
                      <a:pt x="961" y="1256"/>
                      <a:pt x="937" y="1278"/>
                      <a:pt x="913" y="1298"/>
                    </a:cubicBezTo>
                    <a:cubicBezTo>
                      <a:pt x="898" y="1310"/>
                      <a:pt x="894" y="1326"/>
                      <a:pt x="876" y="1335"/>
                    </a:cubicBezTo>
                    <a:cubicBezTo>
                      <a:pt x="823" y="1367"/>
                      <a:pt x="683" y="1433"/>
                      <a:pt x="596" y="1489"/>
                    </a:cubicBezTo>
                    <a:cubicBezTo>
                      <a:pt x="514" y="1521"/>
                      <a:pt x="410" y="1624"/>
                      <a:pt x="353" y="1671"/>
                    </a:cubicBezTo>
                    <a:cubicBezTo>
                      <a:pt x="331" y="1673"/>
                      <a:pt x="275" y="1768"/>
                      <a:pt x="252" y="1769"/>
                    </a:cubicBezTo>
                    <a:cubicBezTo>
                      <a:pt x="222" y="1779"/>
                      <a:pt x="180" y="1810"/>
                      <a:pt x="166" y="1834"/>
                    </a:cubicBezTo>
                    <a:cubicBezTo>
                      <a:pt x="164" y="1851"/>
                      <a:pt x="162" y="1898"/>
                      <a:pt x="170" y="1911"/>
                    </a:cubicBezTo>
                    <a:cubicBezTo>
                      <a:pt x="185" y="1911"/>
                      <a:pt x="208" y="1935"/>
                      <a:pt x="223" y="1935"/>
                    </a:cubicBezTo>
                    <a:cubicBezTo>
                      <a:pt x="233" y="1957"/>
                      <a:pt x="234" y="2013"/>
                      <a:pt x="231" y="2045"/>
                    </a:cubicBezTo>
                    <a:cubicBezTo>
                      <a:pt x="225" y="2064"/>
                      <a:pt x="215" y="2098"/>
                      <a:pt x="195" y="2105"/>
                    </a:cubicBezTo>
                    <a:cubicBezTo>
                      <a:pt x="182" y="2122"/>
                      <a:pt x="167" y="2070"/>
                      <a:pt x="154" y="2085"/>
                    </a:cubicBezTo>
                    <a:cubicBezTo>
                      <a:pt x="134" y="2096"/>
                      <a:pt x="132" y="2160"/>
                      <a:pt x="118" y="2174"/>
                    </a:cubicBezTo>
                    <a:cubicBezTo>
                      <a:pt x="92" y="2173"/>
                      <a:pt x="18" y="2174"/>
                      <a:pt x="0" y="2142"/>
                    </a:cubicBezTo>
                    <a:cubicBezTo>
                      <a:pt x="14" y="2072"/>
                      <a:pt x="12" y="2086"/>
                      <a:pt x="12" y="1984"/>
                    </a:cubicBezTo>
                    <a:cubicBezTo>
                      <a:pt x="22" y="1944"/>
                      <a:pt x="51" y="1929"/>
                      <a:pt x="61" y="1903"/>
                    </a:cubicBezTo>
                    <a:cubicBezTo>
                      <a:pt x="64" y="1879"/>
                      <a:pt x="73" y="1850"/>
                      <a:pt x="73" y="1826"/>
                    </a:cubicBezTo>
                    <a:cubicBezTo>
                      <a:pt x="89" y="1808"/>
                      <a:pt x="143" y="1823"/>
                      <a:pt x="158" y="1797"/>
                    </a:cubicBezTo>
                    <a:cubicBezTo>
                      <a:pt x="165" y="1730"/>
                      <a:pt x="179" y="1765"/>
                      <a:pt x="179" y="1659"/>
                    </a:cubicBezTo>
                    <a:cubicBezTo>
                      <a:pt x="190" y="1573"/>
                      <a:pt x="192" y="1389"/>
                      <a:pt x="227" y="1278"/>
                    </a:cubicBezTo>
                    <a:cubicBezTo>
                      <a:pt x="257" y="1179"/>
                      <a:pt x="337" y="1064"/>
                      <a:pt x="373" y="1002"/>
                    </a:cubicBezTo>
                    <a:cubicBezTo>
                      <a:pt x="385" y="972"/>
                      <a:pt x="406" y="945"/>
                      <a:pt x="414" y="929"/>
                    </a:cubicBezTo>
                    <a:cubicBezTo>
                      <a:pt x="422" y="926"/>
                      <a:pt x="419" y="913"/>
                      <a:pt x="422" y="905"/>
                    </a:cubicBezTo>
                    <a:cubicBezTo>
                      <a:pt x="432" y="886"/>
                      <a:pt x="463" y="838"/>
                      <a:pt x="475" y="816"/>
                    </a:cubicBezTo>
                    <a:cubicBezTo>
                      <a:pt x="483" y="802"/>
                      <a:pt x="486" y="788"/>
                      <a:pt x="495" y="775"/>
                    </a:cubicBezTo>
                    <a:cubicBezTo>
                      <a:pt x="502" y="759"/>
                      <a:pt x="509" y="742"/>
                      <a:pt x="519" y="722"/>
                    </a:cubicBezTo>
                    <a:cubicBezTo>
                      <a:pt x="532" y="698"/>
                      <a:pt x="561" y="663"/>
                      <a:pt x="576" y="629"/>
                    </a:cubicBezTo>
                    <a:cubicBezTo>
                      <a:pt x="604" y="593"/>
                      <a:pt x="578" y="554"/>
                      <a:pt x="609" y="519"/>
                    </a:cubicBezTo>
                    <a:cubicBezTo>
                      <a:pt x="631" y="467"/>
                      <a:pt x="666" y="402"/>
                      <a:pt x="706" y="317"/>
                    </a:cubicBezTo>
                    <a:cubicBezTo>
                      <a:pt x="746" y="232"/>
                      <a:pt x="769" y="65"/>
                      <a:pt x="852" y="12"/>
                    </a:cubicBezTo>
                    <a:cubicBezTo>
                      <a:pt x="986" y="10"/>
                      <a:pt x="1071" y="0"/>
                      <a:pt x="1205" y="0"/>
                    </a:cubicBezTo>
                    <a:cubicBezTo>
                      <a:pt x="1254" y="8"/>
                      <a:pt x="1191" y="35"/>
                      <a:pt x="1176" y="57"/>
                    </a:cubicBezTo>
                    <a:cubicBezTo>
                      <a:pt x="1161" y="79"/>
                      <a:pt x="1130" y="114"/>
                      <a:pt x="1116" y="130"/>
                    </a:cubicBezTo>
                    <a:cubicBezTo>
                      <a:pt x="1097" y="154"/>
                      <a:pt x="1076" y="183"/>
                      <a:pt x="1063" y="199"/>
                    </a:cubicBezTo>
                    <a:cubicBezTo>
                      <a:pt x="1057" y="208"/>
                      <a:pt x="1045" y="214"/>
                      <a:pt x="1039" y="223"/>
                    </a:cubicBezTo>
                    <a:cubicBezTo>
                      <a:pt x="1008" y="269"/>
                      <a:pt x="975" y="310"/>
                      <a:pt x="941" y="353"/>
                    </a:cubicBezTo>
                    <a:cubicBezTo>
                      <a:pt x="922" y="378"/>
                      <a:pt x="907" y="405"/>
                      <a:pt x="884" y="426"/>
                    </a:cubicBezTo>
                    <a:cubicBezTo>
                      <a:pt x="865" y="452"/>
                      <a:pt x="841" y="486"/>
                      <a:pt x="824" y="511"/>
                    </a:cubicBezTo>
                    <a:cubicBezTo>
                      <a:pt x="810" y="530"/>
                      <a:pt x="789" y="563"/>
                      <a:pt x="779" y="576"/>
                    </a:cubicBezTo>
                    <a:cubicBezTo>
                      <a:pt x="762" y="600"/>
                      <a:pt x="742" y="624"/>
                      <a:pt x="722" y="653"/>
                    </a:cubicBezTo>
                    <a:cubicBezTo>
                      <a:pt x="700" y="686"/>
                      <a:pt x="689" y="723"/>
                      <a:pt x="661" y="751"/>
                    </a:cubicBezTo>
                    <a:cubicBezTo>
                      <a:pt x="652" y="777"/>
                      <a:pt x="628" y="803"/>
                      <a:pt x="609" y="824"/>
                    </a:cubicBezTo>
                    <a:cubicBezTo>
                      <a:pt x="596" y="838"/>
                      <a:pt x="593" y="859"/>
                      <a:pt x="580" y="872"/>
                    </a:cubicBezTo>
                    <a:cubicBezTo>
                      <a:pt x="555" y="897"/>
                      <a:pt x="531" y="924"/>
                      <a:pt x="503" y="945"/>
                    </a:cubicBezTo>
                    <a:cubicBezTo>
                      <a:pt x="492" y="982"/>
                      <a:pt x="457" y="1031"/>
                      <a:pt x="434" y="1063"/>
                    </a:cubicBezTo>
                    <a:cubicBezTo>
                      <a:pt x="425" y="1076"/>
                      <a:pt x="422" y="1090"/>
                      <a:pt x="414" y="1104"/>
                    </a:cubicBezTo>
                    <a:cubicBezTo>
                      <a:pt x="409" y="1112"/>
                      <a:pt x="398" y="1128"/>
                      <a:pt x="398" y="1128"/>
                    </a:cubicBezTo>
                    <a:cubicBezTo>
                      <a:pt x="397" y="1150"/>
                      <a:pt x="396" y="1171"/>
                      <a:pt x="394" y="1193"/>
                    </a:cubicBezTo>
                    <a:cubicBezTo>
                      <a:pt x="392" y="1208"/>
                      <a:pt x="381" y="1237"/>
                      <a:pt x="381" y="1237"/>
                    </a:cubicBezTo>
                    <a:cubicBezTo>
                      <a:pt x="392" y="1273"/>
                      <a:pt x="429" y="1290"/>
                      <a:pt x="458" y="1310"/>
                    </a:cubicBezTo>
                    <a:cubicBezTo>
                      <a:pt x="476" y="1326"/>
                      <a:pt x="482" y="1328"/>
                      <a:pt x="491" y="1335"/>
                    </a:cubicBezTo>
                    <a:cubicBezTo>
                      <a:pt x="499" y="1341"/>
                      <a:pt x="516" y="1344"/>
                      <a:pt x="515" y="1355"/>
                    </a:cubicBezTo>
                    <a:cubicBezTo>
                      <a:pt x="507" y="1368"/>
                      <a:pt x="495" y="1393"/>
                      <a:pt x="483" y="1404"/>
                    </a:cubicBezTo>
                    <a:cubicBezTo>
                      <a:pt x="464" y="1424"/>
                      <a:pt x="418" y="1433"/>
                      <a:pt x="398" y="1436"/>
                    </a:cubicBezTo>
                    <a:cubicBezTo>
                      <a:pt x="366" y="1430"/>
                      <a:pt x="312" y="1372"/>
                      <a:pt x="292" y="1367"/>
                    </a:cubicBezTo>
                    <a:cubicBezTo>
                      <a:pt x="279" y="1386"/>
                      <a:pt x="285" y="1374"/>
                      <a:pt x="276" y="1404"/>
                    </a:cubicBezTo>
                    <a:cubicBezTo>
                      <a:pt x="273" y="1413"/>
                      <a:pt x="260" y="1428"/>
                      <a:pt x="260" y="1428"/>
                    </a:cubicBezTo>
                    <a:cubicBezTo>
                      <a:pt x="251" y="1462"/>
                      <a:pt x="230" y="1490"/>
                      <a:pt x="223" y="1525"/>
                    </a:cubicBezTo>
                    <a:cubicBezTo>
                      <a:pt x="224" y="1566"/>
                      <a:pt x="223" y="1606"/>
                      <a:pt x="227" y="1647"/>
                    </a:cubicBezTo>
                    <a:cubicBezTo>
                      <a:pt x="238" y="1674"/>
                      <a:pt x="274" y="1683"/>
                      <a:pt x="292" y="1684"/>
                    </a:cubicBezTo>
                    <a:cubicBezTo>
                      <a:pt x="289" y="1666"/>
                      <a:pt x="325" y="1655"/>
                      <a:pt x="337" y="1651"/>
                    </a:cubicBezTo>
                    <a:cubicBezTo>
                      <a:pt x="362" y="1633"/>
                      <a:pt x="396" y="1574"/>
                      <a:pt x="426" y="1566"/>
                    </a:cubicBezTo>
                    <a:cubicBezTo>
                      <a:pt x="468" y="1532"/>
                      <a:pt x="544" y="1493"/>
                      <a:pt x="588" y="1448"/>
                    </a:cubicBezTo>
                    <a:cubicBezTo>
                      <a:pt x="617" y="1422"/>
                      <a:pt x="652" y="1356"/>
                      <a:pt x="686" y="1335"/>
                    </a:cubicBezTo>
                    <a:cubicBezTo>
                      <a:pt x="726" y="1289"/>
                      <a:pt x="789" y="1199"/>
                      <a:pt x="828" y="1173"/>
                    </a:cubicBezTo>
                    <a:cubicBezTo>
                      <a:pt x="913" y="1105"/>
                      <a:pt x="1111" y="947"/>
                      <a:pt x="1189" y="889"/>
                    </a:cubicBezTo>
                    <a:cubicBezTo>
                      <a:pt x="1287" y="810"/>
                      <a:pt x="1366" y="743"/>
                      <a:pt x="1416" y="698"/>
                    </a:cubicBezTo>
                    <a:cubicBezTo>
                      <a:pt x="1448" y="664"/>
                      <a:pt x="1470" y="644"/>
                      <a:pt x="1489" y="621"/>
                    </a:cubicBezTo>
                    <a:cubicBezTo>
                      <a:pt x="1497" y="607"/>
                      <a:pt x="1522" y="574"/>
                      <a:pt x="1533" y="560"/>
                    </a:cubicBezTo>
                    <a:cubicBezTo>
                      <a:pt x="1557" y="534"/>
                      <a:pt x="1608" y="489"/>
                      <a:pt x="1631" y="467"/>
                    </a:cubicBezTo>
                    <a:cubicBezTo>
                      <a:pt x="1668" y="428"/>
                      <a:pt x="1731" y="357"/>
                      <a:pt x="1757" y="325"/>
                    </a:cubicBezTo>
                    <a:cubicBezTo>
                      <a:pt x="1770" y="310"/>
                      <a:pt x="1778" y="292"/>
                      <a:pt x="1789" y="276"/>
                    </a:cubicBezTo>
                    <a:cubicBezTo>
                      <a:pt x="1801" y="252"/>
                      <a:pt x="1908" y="83"/>
                      <a:pt x="1919" y="61"/>
                    </a:cubicBezTo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19" name="Freeform 40"/>
              <p:cNvSpPr>
                <a:spLocks/>
              </p:cNvSpPr>
              <p:nvPr/>
            </p:nvSpPr>
            <p:spPr bwMode="auto">
              <a:xfrm rot="952671" flipH="1">
                <a:off x="899" y="3102"/>
                <a:ext cx="715" cy="152"/>
              </a:xfrm>
              <a:custGeom>
                <a:avLst/>
                <a:gdLst>
                  <a:gd name="T0" fmla="*/ 7 w 1157"/>
                  <a:gd name="T1" fmla="*/ 0 h 116"/>
                  <a:gd name="T2" fmla="*/ 184 w 1157"/>
                  <a:gd name="T3" fmla="*/ 138 h 116"/>
                  <a:gd name="T4" fmla="*/ 261 w 1157"/>
                  <a:gd name="T5" fmla="*/ 93 h 116"/>
                  <a:gd name="T6" fmla="*/ 273 w 1157"/>
                  <a:gd name="T7" fmla="*/ 248 h 116"/>
                  <a:gd name="T8" fmla="*/ 98 w 1157"/>
                  <a:gd name="T9" fmla="*/ 128 h 116"/>
                  <a:gd name="T10" fmla="*/ 35 w 1157"/>
                  <a:gd name="T11" fmla="*/ 45 h 116"/>
                  <a:gd name="T12" fmla="*/ 0 w 1157"/>
                  <a:gd name="T13" fmla="*/ 9 h 1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157"/>
                  <a:gd name="T22" fmla="*/ 0 h 116"/>
                  <a:gd name="T23" fmla="*/ 1157 w 1157"/>
                  <a:gd name="T24" fmla="*/ 116 h 11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157" h="116">
                    <a:moveTo>
                      <a:pt x="33" y="0"/>
                    </a:moveTo>
                    <a:cubicBezTo>
                      <a:pt x="157" y="4"/>
                      <a:pt x="600" y="54"/>
                      <a:pt x="779" y="61"/>
                    </a:cubicBezTo>
                    <a:cubicBezTo>
                      <a:pt x="958" y="68"/>
                      <a:pt x="1045" y="33"/>
                      <a:pt x="1108" y="41"/>
                    </a:cubicBezTo>
                    <a:cubicBezTo>
                      <a:pt x="1115" y="69"/>
                      <a:pt x="1157" y="81"/>
                      <a:pt x="1157" y="110"/>
                    </a:cubicBezTo>
                    <a:cubicBezTo>
                      <a:pt x="1041" y="116"/>
                      <a:pt x="558" y="66"/>
                      <a:pt x="414" y="57"/>
                    </a:cubicBezTo>
                    <a:cubicBezTo>
                      <a:pt x="246" y="42"/>
                      <a:pt x="220" y="29"/>
                      <a:pt x="151" y="20"/>
                    </a:cubicBezTo>
                    <a:cubicBezTo>
                      <a:pt x="86" y="7"/>
                      <a:pt x="87" y="4"/>
                      <a:pt x="0" y="4"/>
                    </a:cubicBezTo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20" name="Freeform 41"/>
              <p:cNvSpPr>
                <a:spLocks/>
              </p:cNvSpPr>
              <p:nvPr/>
            </p:nvSpPr>
            <p:spPr bwMode="auto">
              <a:xfrm>
                <a:off x="1434" y="3083"/>
                <a:ext cx="131" cy="74"/>
              </a:xfrm>
              <a:custGeom>
                <a:avLst/>
                <a:gdLst>
                  <a:gd name="T0" fmla="*/ 1 w 262"/>
                  <a:gd name="T1" fmla="*/ 1 h 148"/>
                  <a:gd name="T2" fmla="*/ 1 w 262"/>
                  <a:gd name="T3" fmla="*/ 10 h 148"/>
                  <a:gd name="T4" fmla="*/ 11 w 262"/>
                  <a:gd name="T5" fmla="*/ 10 h 148"/>
                  <a:gd name="T6" fmla="*/ 22 w 262"/>
                  <a:gd name="T7" fmla="*/ 17 h 148"/>
                  <a:gd name="T8" fmla="*/ 28 w 262"/>
                  <a:gd name="T9" fmla="*/ 19 h 148"/>
                  <a:gd name="T10" fmla="*/ 33 w 262"/>
                  <a:gd name="T11" fmla="*/ 14 h 148"/>
                  <a:gd name="T12" fmla="*/ 27 w 262"/>
                  <a:gd name="T13" fmla="*/ 10 h 148"/>
                  <a:gd name="T14" fmla="*/ 14 w 262"/>
                  <a:gd name="T15" fmla="*/ 8 h 148"/>
                  <a:gd name="T16" fmla="*/ 9 w 262"/>
                  <a:gd name="T17" fmla="*/ 1 h 148"/>
                  <a:gd name="T18" fmla="*/ 1 w 262"/>
                  <a:gd name="T19" fmla="*/ 1 h 14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62"/>
                  <a:gd name="T31" fmla="*/ 0 h 148"/>
                  <a:gd name="T32" fmla="*/ 262 w 262"/>
                  <a:gd name="T33" fmla="*/ 148 h 14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62" h="148">
                    <a:moveTo>
                      <a:pt x="5" y="11"/>
                    </a:moveTo>
                    <a:cubicBezTo>
                      <a:pt x="0" y="35"/>
                      <a:pt x="5" y="60"/>
                      <a:pt x="5" y="84"/>
                    </a:cubicBezTo>
                    <a:cubicBezTo>
                      <a:pt x="18" y="100"/>
                      <a:pt x="63" y="72"/>
                      <a:pt x="91" y="80"/>
                    </a:cubicBezTo>
                    <a:cubicBezTo>
                      <a:pt x="119" y="88"/>
                      <a:pt x="154" y="122"/>
                      <a:pt x="176" y="133"/>
                    </a:cubicBezTo>
                    <a:cubicBezTo>
                      <a:pt x="196" y="142"/>
                      <a:pt x="210" y="148"/>
                      <a:pt x="224" y="145"/>
                    </a:cubicBezTo>
                    <a:cubicBezTo>
                      <a:pt x="238" y="142"/>
                      <a:pt x="262" y="127"/>
                      <a:pt x="261" y="117"/>
                    </a:cubicBezTo>
                    <a:cubicBezTo>
                      <a:pt x="247" y="95"/>
                      <a:pt x="234" y="102"/>
                      <a:pt x="216" y="84"/>
                    </a:cubicBezTo>
                    <a:cubicBezTo>
                      <a:pt x="186" y="84"/>
                      <a:pt x="149" y="64"/>
                      <a:pt x="119" y="64"/>
                    </a:cubicBezTo>
                    <a:cubicBezTo>
                      <a:pt x="114" y="48"/>
                      <a:pt x="91" y="28"/>
                      <a:pt x="78" y="15"/>
                    </a:cubicBezTo>
                    <a:cubicBezTo>
                      <a:pt x="59" y="6"/>
                      <a:pt x="17" y="0"/>
                      <a:pt x="5" y="11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21" name="Freeform 42"/>
              <p:cNvSpPr>
                <a:spLocks/>
              </p:cNvSpPr>
              <p:nvPr/>
            </p:nvSpPr>
            <p:spPr bwMode="auto">
              <a:xfrm rot="-7762470">
                <a:off x="972" y="2992"/>
                <a:ext cx="476" cy="550"/>
              </a:xfrm>
              <a:custGeom>
                <a:avLst/>
                <a:gdLst>
                  <a:gd name="T0" fmla="*/ 0 w 953"/>
                  <a:gd name="T1" fmla="*/ 134 h 1099"/>
                  <a:gd name="T2" fmla="*/ 4 w 953"/>
                  <a:gd name="T3" fmla="*/ 138 h 1099"/>
                  <a:gd name="T4" fmla="*/ 19 w 953"/>
                  <a:gd name="T5" fmla="*/ 119 h 1099"/>
                  <a:gd name="T6" fmla="*/ 48 w 953"/>
                  <a:gd name="T7" fmla="*/ 87 h 1099"/>
                  <a:gd name="T8" fmla="*/ 83 w 953"/>
                  <a:gd name="T9" fmla="*/ 44 h 1099"/>
                  <a:gd name="T10" fmla="*/ 103 w 953"/>
                  <a:gd name="T11" fmla="*/ 25 h 1099"/>
                  <a:gd name="T12" fmla="*/ 119 w 953"/>
                  <a:gd name="T13" fmla="*/ 3 h 1099"/>
                  <a:gd name="T14" fmla="*/ 115 w 953"/>
                  <a:gd name="T15" fmla="*/ 0 h 1099"/>
                  <a:gd name="T16" fmla="*/ 113 w 953"/>
                  <a:gd name="T17" fmla="*/ 3 h 1099"/>
                  <a:gd name="T18" fmla="*/ 101 w 953"/>
                  <a:gd name="T19" fmla="*/ 17 h 1099"/>
                  <a:gd name="T20" fmla="*/ 65 w 953"/>
                  <a:gd name="T21" fmla="*/ 58 h 1099"/>
                  <a:gd name="T22" fmla="*/ 59 w 953"/>
                  <a:gd name="T23" fmla="*/ 64 h 1099"/>
                  <a:gd name="T24" fmla="*/ 44 w 953"/>
                  <a:gd name="T25" fmla="*/ 83 h 1099"/>
                  <a:gd name="T26" fmla="*/ 37 w 953"/>
                  <a:gd name="T27" fmla="*/ 91 h 1099"/>
                  <a:gd name="T28" fmla="*/ 31 w 953"/>
                  <a:gd name="T29" fmla="*/ 98 h 1099"/>
                  <a:gd name="T30" fmla="*/ 11 w 953"/>
                  <a:gd name="T31" fmla="*/ 120 h 1099"/>
                  <a:gd name="T32" fmla="*/ 0 w 953"/>
                  <a:gd name="T33" fmla="*/ 134 h 109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953"/>
                  <a:gd name="T52" fmla="*/ 0 h 1099"/>
                  <a:gd name="T53" fmla="*/ 953 w 953"/>
                  <a:gd name="T54" fmla="*/ 1099 h 1099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953" h="1099">
                    <a:moveTo>
                      <a:pt x="0" y="1066"/>
                    </a:moveTo>
                    <a:cubicBezTo>
                      <a:pt x="7" y="1086"/>
                      <a:pt x="18" y="1086"/>
                      <a:pt x="33" y="1099"/>
                    </a:cubicBezTo>
                    <a:cubicBezTo>
                      <a:pt x="59" y="1080"/>
                      <a:pt x="99" y="1017"/>
                      <a:pt x="158" y="949"/>
                    </a:cubicBezTo>
                    <a:cubicBezTo>
                      <a:pt x="201" y="892"/>
                      <a:pt x="287" y="819"/>
                      <a:pt x="389" y="689"/>
                    </a:cubicBezTo>
                    <a:cubicBezTo>
                      <a:pt x="476" y="593"/>
                      <a:pt x="596" y="434"/>
                      <a:pt x="669" y="352"/>
                    </a:cubicBezTo>
                    <a:cubicBezTo>
                      <a:pt x="742" y="270"/>
                      <a:pt x="781" y="253"/>
                      <a:pt x="828" y="198"/>
                    </a:cubicBezTo>
                    <a:cubicBezTo>
                      <a:pt x="856" y="152"/>
                      <a:pt x="946" y="66"/>
                      <a:pt x="953" y="24"/>
                    </a:cubicBezTo>
                    <a:cubicBezTo>
                      <a:pt x="945" y="3"/>
                      <a:pt x="942" y="5"/>
                      <a:pt x="925" y="0"/>
                    </a:cubicBezTo>
                    <a:cubicBezTo>
                      <a:pt x="910" y="5"/>
                      <a:pt x="919" y="11"/>
                      <a:pt x="905" y="20"/>
                    </a:cubicBezTo>
                    <a:cubicBezTo>
                      <a:pt x="880" y="58"/>
                      <a:pt x="836" y="95"/>
                      <a:pt x="811" y="133"/>
                    </a:cubicBezTo>
                    <a:cubicBezTo>
                      <a:pt x="750" y="205"/>
                      <a:pt x="579" y="395"/>
                      <a:pt x="523" y="458"/>
                    </a:cubicBezTo>
                    <a:cubicBezTo>
                      <a:pt x="510" y="477"/>
                      <a:pt x="494" y="499"/>
                      <a:pt x="475" y="511"/>
                    </a:cubicBezTo>
                    <a:cubicBezTo>
                      <a:pt x="447" y="544"/>
                      <a:pt x="382" y="622"/>
                      <a:pt x="353" y="657"/>
                    </a:cubicBezTo>
                    <a:cubicBezTo>
                      <a:pt x="335" y="679"/>
                      <a:pt x="319" y="701"/>
                      <a:pt x="300" y="722"/>
                    </a:cubicBezTo>
                    <a:cubicBezTo>
                      <a:pt x="292" y="745"/>
                      <a:pt x="268" y="766"/>
                      <a:pt x="252" y="782"/>
                    </a:cubicBezTo>
                    <a:cubicBezTo>
                      <a:pt x="218" y="820"/>
                      <a:pt x="135" y="906"/>
                      <a:pt x="93" y="953"/>
                    </a:cubicBezTo>
                    <a:cubicBezTo>
                      <a:pt x="65" y="981"/>
                      <a:pt x="10" y="1042"/>
                      <a:pt x="0" y="1066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</p:grpSp>
      </p:grpSp>
      <p:grpSp>
        <p:nvGrpSpPr>
          <p:cNvPr id="2051" name="Gruppieren 51"/>
          <p:cNvGrpSpPr>
            <a:grpSpLocks noChangeAspect="1"/>
          </p:cNvGrpSpPr>
          <p:nvPr/>
        </p:nvGrpSpPr>
        <p:grpSpPr bwMode="auto">
          <a:xfrm>
            <a:off x="4335463" y="596900"/>
            <a:ext cx="1260475" cy="1260475"/>
            <a:chOff x="1233184" y="2792413"/>
            <a:chExt cx="4210050" cy="4210050"/>
          </a:xfrm>
        </p:grpSpPr>
        <p:grpSp>
          <p:nvGrpSpPr>
            <p:cNvPr id="2178" name="Group 29"/>
            <p:cNvGrpSpPr>
              <a:grpSpLocks/>
            </p:cNvGrpSpPr>
            <p:nvPr/>
          </p:nvGrpSpPr>
          <p:grpSpPr bwMode="auto">
            <a:xfrm>
              <a:off x="2212975" y="3502031"/>
              <a:ext cx="2511427" cy="2442153"/>
              <a:chOff x="656" y="650"/>
              <a:chExt cx="3092" cy="3003"/>
            </a:xfrm>
          </p:grpSpPr>
          <p:sp>
            <p:nvSpPr>
              <p:cNvPr id="2180" name="Rectangle 11"/>
              <p:cNvSpPr>
                <a:spLocks noChangeArrowheads="1"/>
              </p:cNvSpPr>
              <p:nvPr/>
            </p:nvSpPr>
            <p:spPr bwMode="auto">
              <a:xfrm>
                <a:off x="1503" y="1951"/>
                <a:ext cx="402" cy="1030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>
                  <a:latin typeface="Calibri" panose="020F0502020204030204" pitchFamily="34" charset="0"/>
                </a:endParaRPr>
              </a:p>
            </p:txBody>
          </p:sp>
          <p:sp>
            <p:nvSpPr>
              <p:cNvPr id="2181" name="Freeform 12"/>
              <p:cNvSpPr>
                <a:spLocks/>
              </p:cNvSpPr>
              <p:nvPr/>
            </p:nvSpPr>
            <p:spPr bwMode="auto">
              <a:xfrm>
                <a:off x="835" y="650"/>
                <a:ext cx="1771" cy="1300"/>
              </a:xfrm>
              <a:custGeom>
                <a:avLst/>
                <a:gdLst>
                  <a:gd name="T0" fmla="*/ 639 w 1801"/>
                  <a:gd name="T1" fmla="*/ 1267 h 1316"/>
                  <a:gd name="T2" fmla="*/ 91 w 1801"/>
                  <a:gd name="T3" fmla="*/ 916 h 1316"/>
                  <a:gd name="T4" fmla="*/ 0 w 1801"/>
                  <a:gd name="T5" fmla="*/ 1123 h 1316"/>
                  <a:gd name="T6" fmla="*/ 25 w 1801"/>
                  <a:gd name="T7" fmla="*/ 939 h 1316"/>
                  <a:gd name="T8" fmla="*/ 42 w 1801"/>
                  <a:gd name="T9" fmla="*/ 812 h 1316"/>
                  <a:gd name="T10" fmla="*/ 604 w 1801"/>
                  <a:gd name="T11" fmla="*/ 1078 h 1316"/>
                  <a:gd name="T12" fmla="*/ 560 w 1801"/>
                  <a:gd name="T13" fmla="*/ 679 h 1316"/>
                  <a:gd name="T14" fmla="*/ 172 w 1801"/>
                  <a:gd name="T15" fmla="*/ 455 h 1316"/>
                  <a:gd name="T16" fmla="*/ 532 w 1801"/>
                  <a:gd name="T17" fmla="*/ 558 h 1316"/>
                  <a:gd name="T18" fmla="*/ 475 w 1801"/>
                  <a:gd name="T19" fmla="*/ 235 h 1316"/>
                  <a:gd name="T20" fmla="*/ 298 w 1801"/>
                  <a:gd name="T21" fmla="*/ 58 h 1316"/>
                  <a:gd name="T22" fmla="*/ 517 w 1801"/>
                  <a:gd name="T23" fmla="*/ 191 h 1316"/>
                  <a:gd name="T24" fmla="*/ 634 w 1801"/>
                  <a:gd name="T25" fmla="*/ 0 h 1316"/>
                  <a:gd name="T26" fmla="*/ 554 w 1801"/>
                  <a:gd name="T27" fmla="*/ 229 h 1316"/>
                  <a:gd name="T28" fmla="*/ 689 w 1801"/>
                  <a:gd name="T29" fmla="*/ 767 h 1316"/>
                  <a:gd name="T30" fmla="*/ 819 w 1801"/>
                  <a:gd name="T31" fmla="*/ 1033 h 1316"/>
                  <a:gd name="T32" fmla="*/ 1034 w 1801"/>
                  <a:gd name="T33" fmla="*/ 56 h 1316"/>
                  <a:gd name="T34" fmla="*/ 1051 w 1801"/>
                  <a:gd name="T35" fmla="*/ 446 h 1316"/>
                  <a:gd name="T36" fmla="*/ 1337 w 1801"/>
                  <a:gd name="T37" fmla="*/ 279 h 1316"/>
                  <a:gd name="T38" fmla="*/ 1056 w 1801"/>
                  <a:gd name="T39" fmla="*/ 582 h 1316"/>
                  <a:gd name="T40" fmla="*/ 1039 w 1801"/>
                  <a:gd name="T41" fmla="*/ 1103 h 1316"/>
                  <a:gd name="T42" fmla="*/ 1307 w 1801"/>
                  <a:gd name="T43" fmla="*/ 912 h 1316"/>
                  <a:gd name="T44" fmla="*/ 1416 w 1801"/>
                  <a:gd name="T45" fmla="*/ 900 h 1316"/>
                  <a:gd name="T46" fmla="*/ 1712 w 1801"/>
                  <a:gd name="T47" fmla="*/ 676 h 1316"/>
                  <a:gd name="T48" fmla="*/ 1410 w 1801"/>
                  <a:gd name="T49" fmla="*/ 975 h 1316"/>
                  <a:gd name="T50" fmla="*/ 1319 w 1801"/>
                  <a:gd name="T51" fmla="*/ 981 h 1316"/>
                  <a:gd name="T52" fmla="*/ 1028 w 1801"/>
                  <a:gd name="T53" fmla="*/ 1268 h 1316"/>
                  <a:gd name="T54" fmla="*/ 639 w 1801"/>
                  <a:gd name="T55" fmla="*/ 1267 h 131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1801"/>
                  <a:gd name="T85" fmla="*/ 0 h 1316"/>
                  <a:gd name="T86" fmla="*/ 1801 w 1801"/>
                  <a:gd name="T87" fmla="*/ 1316 h 131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1801" h="1316">
                    <a:moveTo>
                      <a:pt x="672" y="1315"/>
                    </a:moveTo>
                    <a:lnTo>
                      <a:pt x="97" y="950"/>
                    </a:lnTo>
                    <a:lnTo>
                      <a:pt x="0" y="1165"/>
                    </a:lnTo>
                    <a:lnTo>
                      <a:pt x="25" y="975"/>
                    </a:lnTo>
                    <a:lnTo>
                      <a:pt x="45" y="842"/>
                    </a:lnTo>
                    <a:cubicBezTo>
                      <a:pt x="147" y="865"/>
                      <a:pt x="544" y="1141"/>
                      <a:pt x="635" y="1118"/>
                    </a:cubicBezTo>
                    <a:lnTo>
                      <a:pt x="589" y="704"/>
                    </a:lnTo>
                    <a:cubicBezTo>
                      <a:pt x="513" y="596"/>
                      <a:pt x="186" y="494"/>
                      <a:pt x="181" y="473"/>
                    </a:cubicBezTo>
                    <a:lnTo>
                      <a:pt x="559" y="579"/>
                    </a:lnTo>
                    <a:lnTo>
                      <a:pt x="499" y="244"/>
                    </a:lnTo>
                    <a:cubicBezTo>
                      <a:pt x="458" y="157"/>
                      <a:pt x="306" y="69"/>
                      <a:pt x="313" y="61"/>
                    </a:cubicBezTo>
                    <a:lnTo>
                      <a:pt x="544" y="197"/>
                    </a:lnTo>
                    <a:lnTo>
                      <a:pt x="667" y="0"/>
                    </a:lnTo>
                    <a:lnTo>
                      <a:pt x="583" y="238"/>
                    </a:lnTo>
                    <a:cubicBezTo>
                      <a:pt x="593" y="371"/>
                      <a:pt x="679" y="657"/>
                      <a:pt x="725" y="796"/>
                    </a:cubicBezTo>
                    <a:lnTo>
                      <a:pt x="861" y="1072"/>
                    </a:lnTo>
                    <a:lnTo>
                      <a:pt x="1088" y="59"/>
                    </a:lnTo>
                    <a:lnTo>
                      <a:pt x="1105" y="463"/>
                    </a:lnTo>
                    <a:lnTo>
                      <a:pt x="1406" y="289"/>
                    </a:lnTo>
                    <a:lnTo>
                      <a:pt x="1111" y="603"/>
                    </a:lnTo>
                    <a:lnTo>
                      <a:pt x="1093" y="1145"/>
                    </a:lnTo>
                    <a:lnTo>
                      <a:pt x="1375" y="945"/>
                    </a:lnTo>
                    <a:lnTo>
                      <a:pt x="1489" y="933"/>
                    </a:lnTo>
                    <a:lnTo>
                      <a:pt x="1801" y="701"/>
                    </a:lnTo>
                    <a:lnTo>
                      <a:pt x="1483" y="1011"/>
                    </a:lnTo>
                    <a:lnTo>
                      <a:pt x="1387" y="1017"/>
                    </a:lnTo>
                    <a:lnTo>
                      <a:pt x="1081" y="1316"/>
                    </a:lnTo>
                    <a:lnTo>
                      <a:pt x="672" y="1315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182" name="AutoShape 13"/>
              <p:cNvSpPr>
                <a:spLocks noChangeArrowheads="1"/>
              </p:cNvSpPr>
              <p:nvPr/>
            </p:nvSpPr>
            <p:spPr bwMode="auto">
              <a:xfrm flipH="1">
                <a:off x="1102" y="2755"/>
                <a:ext cx="580" cy="314"/>
              </a:xfrm>
              <a:prstGeom prst="rtTriangl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>
                  <a:latin typeface="Calibri" panose="020F0502020204030204" pitchFamily="34" charset="0"/>
                </a:endParaRPr>
              </a:p>
            </p:txBody>
          </p:sp>
          <p:sp>
            <p:nvSpPr>
              <p:cNvPr id="2183" name="AutoShape 14"/>
              <p:cNvSpPr>
                <a:spLocks noChangeArrowheads="1"/>
              </p:cNvSpPr>
              <p:nvPr/>
            </p:nvSpPr>
            <p:spPr bwMode="auto">
              <a:xfrm>
                <a:off x="1771" y="2711"/>
                <a:ext cx="446" cy="314"/>
              </a:xfrm>
              <a:prstGeom prst="rtTriangl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>
                  <a:latin typeface="Calibri" panose="020F0502020204030204" pitchFamily="34" charset="0"/>
                </a:endParaRPr>
              </a:p>
            </p:txBody>
          </p:sp>
          <p:sp>
            <p:nvSpPr>
              <p:cNvPr id="2184" name="AutoShape 15"/>
              <p:cNvSpPr>
                <a:spLocks noChangeArrowheads="1"/>
              </p:cNvSpPr>
              <p:nvPr/>
            </p:nvSpPr>
            <p:spPr bwMode="auto">
              <a:xfrm flipV="1">
                <a:off x="1503" y="2979"/>
                <a:ext cx="447" cy="270"/>
              </a:xfrm>
              <a:prstGeom prst="triangle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>
                  <a:latin typeface="Calibri" panose="020F0502020204030204" pitchFamily="34" charset="0"/>
                </a:endParaRPr>
              </a:p>
            </p:txBody>
          </p:sp>
          <p:grpSp>
            <p:nvGrpSpPr>
              <p:cNvPr id="2185" name="Group 16"/>
              <p:cNvGrpSpPr>
                <a:grpSpLocks/>
              </p:cNvGrpSpPr>
              <p:nvPr/>
            </p:nvGrpSpPr>
            <p:grpSpPr bwMode="auto">
              <a:xfrm>
                <a:off x="656" y="3015"/>
                <a:ext cx="3092" cy="638"/>
                <a:chOff x="663" y="3061"/>
                <a:chExt cx="3266" cy="683"/>
              </a:xfrm>
            </p:grpSpPr>
            <p:sp>
              <p:nvSpPr>
                <p:cNvPr id="2191" name="Rectangle 17"/>
                <p:cNvSpPr>
                  <a:spLocks noChangeArrowheads="1"/>
                </p:cNvSpPr>
                <p:nvPr/>
              </p:nvSpPr>
              <p:spPr bwMode="auto">
                <a:xfrm>
                  <a:off x="663" y="3698"/>
                  <a:ext cx="3266" cy="46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de-DE" altLang="de-DE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2192" name="AutoShape 18"/>
                <p:cNvSpPr>
                  <a:spLocks noChangeArrowheads="1"/>
                </p:cNvSpPr>
                <p:nvPr/>
              </p:nvSpPr>
              <p:spPr bwMode="auto">
                <a:xfrm>
                  <a:off x="935" y="3608"/>
                  <a:ext cx="454" cy="91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de-DE" altLang="de-DE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2193" name="AutoShape 19"/>
                <p:cNvSpPr>
                  <a:spLocks noChangeArrowheads="1"/>
                </p:cNvSpPr>
                <p:nvPr/>
              </p:nvSpPr>
              <p:spPr bwMode="auto">
                <a:xfrm>
                  <a:off x="1344" y="3198"/>
                  <a:ext cx="1769" cy="501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de-DE" altLang="de-DE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2194" name="AutoShape 20"/>
                <p:cNvSpPr>
                  <a:spLocks noChangeArrowheads="1"/>
                </p:cNvSpPr>
                <p:nvPr/>
              </p:nvSpPr>
              <p:spPr bwMode="auto">
                <a:xfrm>
                  <a:off x="2568" y="3381"/>
                  <a:ext cx="1134" cy="227"/>
                </a:xfrm>
                <a:prstGeom prst="parallelogram">
                  <a:avLst>
                    <a:gd name="adj" fmla="val 61682"/>
                  </a:avLst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de-DE" altLang="de-DE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2195" name="Freeform 21"/>
                <p:cNvSpPr>
                  <a:spLocks/>
                </p:cNvSpPr>
                <p:nvPr/>
              </p:nvSpPr>
              <p:spPr bwMode="auto">
                <a:xfrm>
                  <a:off x="2387" y="3061"/>
                  <a:ext cx="907" cy="499"/>
                </a:xfrm>
                <a:custGeom>
                  <a:avLst/>
                  <a:gdLst>
                    <a:gd name="T0" fmla="*/ 45 w 907"/>
                    <a:gd name="T1" fmla="*/ 409 h 499"/>
                    <a:gd name="T2" fmla="*/ 136 w 907"/>
                    <a:gd name="T3" fmla="*/ 318 h 499"/>
                    <a:gd name="T4" fmla="*/ 317 w 907"/>
                    <a:gd name="T5" fmla="*/ 182 h 499"/>
                    <a:gd name="T6" fmla="*/ 771 w 907"/>
                    <a:gd name="T7" fmla="*/ 0 h 499"/>
                    <a:gd name="T8" fmla="*/ 907 w 907"/>
                    <a:gd name="T9" fmla="*/ 454 h 499"/>
                    <a:gd name="T10" fmla="*/ 0 w 907"/>
                    <a:gd name="T11" fmla="*/ 499 h 499"/>
                    <a:gd name="T12" fmla="*/ 45 w 907"/>
                    <a:gd name="T13" fmla="*/ 409 h 499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907"/>
                    <a:gd name="T22" fmla="*/ 0 h 499"/>
                    <a:gd name="T23" fmla="*/ 907 w 907"/>
                    <a:gd name="T24" fmla="*/ 499 h 499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907" h="499">
                      <a:moveTo>
                        <a:pt x="45" y="409"/>
                      </a:moveTo>
                      <a:lnTo>
                        <a:pt x="136" y="318"/>
                      </a:lnTo>
                      <a:lnTo>
                        <a:pt x="317" y="182"/>
                      </a:lnTo>
                      <a:lnTo>
                        <a:pt x="771" y="0"/>
                      </a:lnTo>
                      <a:lnTo>
                        <a:pt x="907" y="454"/>
                      </a:lnTo>
                      <a:lnTo>
                        <a:pt x="0" y="499"/>
                      </a:lnTo>
                      <a:lnTo>
                        <a:pt x="45" y="409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196" name="AutoShape 22"/>
                <p:cNvSpPr>
                  <a:spLocks noChangeArrowheads="1"/>
                </p:cNvSpPr>
                <p:nvPr/>
              </p:nvSpPr>
              <p:spPr bwMode="auto">
                <a:xfrm flipV="1">
                  <a:off x="3113" y="3107"/>
                  <a:ext cx="544" cy="363"/>
                </a:xfrm>
                <a:prstGeom prst="rtTriangl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de-DE" altLang="de-DE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2197" name="Rectangle 23"/>
                <p:cNvSpPr>
                  <a:spLocks noChangeArrowheads="1"/>
                </p:cNvSpPr>
                <p:nvPr/>
              </p:nvSpPr>
              <p:spPr bwMode="auto">
                <a:xfrm>
                  <a:off x="2886" y="3606"/>
                  <a:ext cx="1043" cy="136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de-DE" altLang="de-DE">
                    <a:latin typeface="Calibri" panose="020F0502020204030204" pitchFamily="34" charset="0"/>
                  </a:endParaRPr>
                </a:p>
              </p:txBody>
            </p:sp>
          </p:grpSp>
          <p:grpSp>
            <p:nvGrpSpPr>
              <p:cNvPr id="2186" name="Group 24"/>
              <p:cNvGrpSpPr>
                <a:grpSpLocks/>
              </p:cNvGrpSpPr>
              <p:nvPr/>
            </p:nvGrpSpPr>
            <p:grpSpPr bwMode="auto">
              <a:xfrm>
                <a:off x="1983" y="2195"/>
                <a:ext cx="1680" cy="1277"/>
                <a:chOff x="2010" y="2139"/>
                <a:chExt cx="1806" cy="1377"/>
              </a:xfrm>
            </p:grpSpPr>
            <p:sp>
              <p:nvSpPr>
                <p:cNvPr id="2187" name="Freeform 25"/>
                <p:cNvSpPr>
                  <a:spLocks/>
                </p:cNvSpPr>
                <p:nvPr/>
              </p:nvSpPr>
              <p:spPr bwMode="auto">
                <a:xfrm>
                  <a:off x="2478" y="2502"/>
                  <a:ext cx="272" cy="514"/>
                </a:xfrm>
                <a:custGeom>
                  <a:avLst/>
                  <a:gdLst>
                    <a:gd name="T0" fmla="*/ 0 w 272"/>
                    <a:gd name="T1" fmla="*/ 617 h 469"/>
                    <a:gd name="T2" fmla="*/ 90 w 272"/>
                    <a:gd name="T3" fmla="*/ 79 h 469"/>
                    <a:gd name="T4" fmla="*/ 272 w 272"/>
                    <a:gd name="T5" fmla="*/ 139 h 469"/>
                    <a:gd name="T6" fmla="*/ 0 60000 65536"/>
                    <a:gd name="T7" fmla="*/ 0 60000 65536"/>
                    <a:gd name="T8" fmla="*/ 0 60000 65536"/>
                    <a:gd name="T9" fmla="*/ 0 w 272"/>
                    <a:gd name="T10" fmla="*/ 0 h 469"/>
                    <a:gd name="T11" fmla="*/ 272 w 272"/>
                    <a:gd name="T12" fmla="*/ 469 h 469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72" h="469">
                      <a:moveTo>
                        <a:pt x="0" y="469"/>
                      </a:moveTo>
                      <a:cubicBezTo>
                        <a:pt x="22" y="294"/>
                        <a:pt x="45" y="120"/>
                        <a:pt x="90" y="60"/>
                      </a:cubicBezTo>
                      <a:cubicBezTo>
                        <a:pt x="135" y="0"/>
                        <a:pt x="242" y="98"/>
                        <a:pt x="272" y="106"/>
                      </a:cubicBezTo>
                    </a:path>
                  </a:pathLst>
                </a:custGeom>
                <a:solidFill>
                  <a:schemeClr val="bg1"/>
                </a:solidFill>
                <a:ln w="5715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188" name="Freeform 26"/>
                <p:cNvSpPr>
                  <a:spLocks/>
                </p:cNvSpPr>
                <p:nvPr/>
              </p:nvSpPr>
              <p:spPr bwMode="auto">
                <a:xfrm>
                  <a:off x="3078" y="2796"/>
                  <a:ext cx="585" cy="312"/>
                </a:xfrm>
                <a:custGeom>
                  <a:avLst/>
                  <a:gdLst>
                    <a:gd name="T0" fmla="*/ 486 w 585"/>
                    <a:gd name="T1" fmla="*/ 0 h 312"/>
                    <a:gd name="T2" fmla="*/ 504 w 585"/>
                    <a:gd name="T3" fmla="*/ 240 h 312"/>
                    <a:gd name="T4" fmla="*/ 0 w 585"/>
                    <a:gd name="T5" fmla="*/ 312 h 312"/>
                    <a:gd name="T6" fmla="*/ 0 60000 65536"/>
                    <a:gd name="T7" fmla="*/ 0 60000 65536"/>
                    <a:gd name="T8" fmla="*/ 0 60000 65536"/>
                    <a:gd name="T9" fmla="*/ 0 w 585"/>
                    <a:gd name="T10" fmla="*/ 0 h 312"/>
                    <a:gd name="T11" fmla="*/ 585 w 585"/>
                    <a:gd name="T12" fmla="*/ 312 h 31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85" h="312">
                      <a:moveTo>
                        <a:pt x="486" y="0"/>
                      </a:moveTo>
                      <a:cubicBezTo>
                        <a:pt x="489" y="40"/>
                        <a:pt x="585" y="188"/>
                        <a:pt x="504" y="240"/>
                      </a:cubicBezTo>
                      <a:cubicBezTo>
                        <a:pt x="423" y="292"/>
                        <a:pt x="105" y="297"/>
                        <a:pt x="0" y="312"/>
                      </a:cubicBezTo>
                    </a:path>
                  </a:pathLst>
                </a:custGeom>
                <a:solidFill>
                  <a:schemeClr val="bg1"/>
                </a:solidFill>
                <a:ln w="5715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189" name="Freeform 27"/>
                <p:cNvSpPr>
                  <a:spLocks/>
                </p:cNvSpPr>
                <p:nvPr/>
              </p:nvSpPr>
              <p:spPr bwMode="auto">
                <a:xfrm>
                  <a:off x="2010" y="2139"/>
                  <a:ext cx="1806" cy="1377"/>
                </a:xfrm>
                <a:custGeom>
                  <a:avLst/>
                  <a:gdLst>
                    <a:gd name="T0" fmla="*/ 0 w 1806"/>
                    <a:gd name="T1" fmla="*/ 1089 h 1377"/>
                    <a:gd name="T2" fmla="*/ 114 w 1806"/>
                    <a:gd name="T3" fmla="*/ 1053 h 1377"/>
                    <a:gd name="T4" fmla="*/ 422 w 1806"/>
                    <a:gd name="T5" fmla="*/ 922 h 1377"/>
                    <a:gd name="T6" fmla="*/ 696 w 1806"/>
                    <a:gd name="T7" fmla="*/ 537 h 1377"/>
                    <a:gd name="T8" fmla="*/ 1012 w 1806"/>
                    <a:gd name="T9" fmla="*/ 151 h 1377"/>
                    <a:gd name="T10" fmla="*/ 1465 w 1806"/>
                    <a:gd name="T11" fmla="*/ 15 h 1377"/>
                    <a:gd name="T12" fmla="*/ 1511 w 1806"/>
                    <a:gd name="T13" fmla="*/ 242 h 1377"/>
                    <a:gd name="T14" fmla="*/ 1783 w 1806"/>
                    <a:gd name="T15" fmla="*/ 106 h 1377"/>
                    <a:gd name="T16" fmla="*/ 1647 w 1806"/>
                    <a:gd name="T17" fmla="*/ 560 h 1377"/>
                    <a:gd name="T18" fmla="*/ 1148 w 1806"/>
                    <a:gd name="T19" fmla="*/ 922 h 1377"/>
                    <a:gd name="T20" fmla="*/ 732 w 1806"/>
                    <a:gd name="T21" fmla="*/ 1083 h 1377"/>
                    <a:gd name="T22" fmla="*/ 516 w 1806"/>
                    <a:gd name="T23" fmla="*/ 1371 h 1377"/>
                    <a:gd name="T24" fmla="*/ 336 w 1806"/>
                    <a:gd name="T25" fmla="*/ 1119 h 1377"/>
                    <a:gd name="T26" fmla="*/ 12 w 1806"/>
                    <a:gd name="T27" fmla="*/ 1101 h 1377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1806"/>
                    <a:gd name="T43" fmla="*/ 0 h 1377"/>
                    <a:gd name="T44" fmla="*/ 1806 w 1806"/>
                    <a:gd name="T45" fmla="*/ 1377 h 1377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1806" h="1377">
                      <a:moveTo>
                        <a:pt x="0" y="1089"/>
                      </a:moveTo>
                      <a:cubicBezTo>
                        <a:pt x="19" y="1084"/>
                        <a:pt x="44" y="1081"/>
                        <a:pt x="114" y="1053"/>
                      </a:cubicBezTo>
                      <a:cubicBezTo>
                        <a:pt x="184" y="1025"/>
                        <a:pt x="325" y="1008"/>
                        <a:pt x="422" y="922"/>
                      </a:cubicBezTo>
                      <a:cubicBezTo>
                        <a:pt x="519" y="836"/>
                        <a:pt x="598" y="665"/>
                        <a:pt x="696" y="537"/>
                      </a:cubicBezTo>
                      <a:cubicBezTo>
                        <a:pt x="794" y="409"/>
                        <a:pt x="884" y="238"/>
                        <a:pt x="1012" y="151"/>
                      </a:cubicBezTo>
                      <a:cubicBezTo>
                        <a:pt x="1140" y="64"/>
                        <a:pt x="1382" y="0"/>
                        <a:pt x="1465" y="15"/>
                      </a:cubicBezTo>
                      <a:cubicBezTo>
                        <a:pt x="1548" y="30"/>
                        <a:pt x="1458" y="227"/>
                        <a:pt x="1511" y="242"/>
                      </a:cubicBezTo>
                      <a:cubicBezTo>
                        <a:pt x="1564" y="257"/>
                        <a:pt x="1760" y="53"/>
                        <a:pt x="1783" y="106"/>
                      </a:cubicBezTo>
                      <a:cubicBezTo>
                        <a:pt x="1806" y="159"/>
                        <a:pt x="1753" y="424"/>
                        <a:pt x="1647" y="560"/>
                      </a:cubicBezTo>
                      <a:cubicBezTo>
                        <a:pt x="1541" y="696"/>
                        <a:pt x="1300" y="835"/>
                        <a:pt x="1148" y="922"/>
                      </a:cubicBezTo>
                      <a:cubicBezTo>
                        <a:pt x="996" y="1009"/>
                        <a:pt x="837" y="1008"/>
                        <a:pt x="732" y="1083"/>
                      </a:cubicBezTo>
                      <a:cubicBezTo>
                        <a:pt x="627" y="1158"/>
                        <a:pt x="582" y="1365"/>
                        <a:pt x="516" y="1371"/>
                      </a:cubicBezTo>
                      <a:cubicBezTo>
                        <a:pt x="450" y="1377"/>
                        <a:pt x="420" y="1164"/>
                        <a:pt x="336" y="1119"/>
                      </a:cubicBezTo>
                      <a:lnTo>
                        <a:pt x="12" y="1101"/>
                      </a:lnTo>
                    </a:path>
                  </a:pathLst>
                </a:custGeom>
                <a:solidFill>
                  <a:schemeClr val="bg1"/>
                </a:solidFill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190" name="Oval 28"/>
                <p:cNvSpPr>
                  <a:spLocks noChangeArrowheads="1"/>
                </p:cNvSpPr>
                <p:nvPr/>
              </p:nvSpPr>
              <p:spPr bwMode="auto">
                <a:xfrm>
                  <a:off x="3521" y="2517"/>
                  <a:ext cx="91" cy="91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de-DE" altLang="de-DE">
                    <a:latin typeface="Calibri" panose="020F0502020204030204" pitchFamily="34" charset="0"/>
                  </a:endParaRPr>
                </a:p>
              </p:txBody>
            </p:sp>
          </p:grpSp>
        </p:grpSp>
        <p:sp>
          <p:nvSpPr>
            <p:cNvPr id="2179" name="Rectangle 30"/>
            <p:cNvSpPr>
              <a:spLocks noChangeArrowheads="1"/>
            </p:cNvSpPr>
            <p:nvPr/>
          </p:nvSpPr>
          <p:spPr bwMode="auto">
            <a:xfrm rot="2698089">
              <a:off x="1233184" y="2792413"/>
              <a:ext cx="4210050" cy="4210050"/>
            </a:xfrm>
            <a:prstGeom prst="rect">
              <a:avLst/>
            </a:prstGeom>
            <a:noFill/>
            <a:ln w="1270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>
                <a:latin typeface="Calibri" panose="020F0502020204030204" pitchFamily="34" charset="0"/>
              </a:endParaRPr>
            </a:p>
          </p:txBody>
        </p:sp>
      </p:grpSp>
      <p:grpSp>
        <p:nvGrpSpPr>
          <p:cNvPr id="2052" name="Gruppieren 72"/>
          <p:cNvGrpSpPr>
            <a:grpSpLocks noChangeAspect="1"/>
          </p:cNvGrpSpPr>
          <p:nvPr/>
        </p:nvGrpSpPr>
        <p:grpSpPr bwMode="auto">
          <a:xfrm>
            <a:off x="7635875" y="596900"/>
            <a:ext cx="1246188" cy="1260475"/>
            <a:chOff x="1290760" y="2847975"/>
            <a:chExt cx="4210051" cy="4257676"/>
          </a:xfrm>
        </p:grpSpPr>
        <p:sp>
          <p:nvSpPr>
            <p:cNvPr id="2169" name="Rectangle 3"/>
            <p:cNvSpPr>
              <a:spLocks noChangeArrowheads="1"/>
            </p:cNvSpPr>
            <p:nvPr/>
          </p:nvSpPr>
          <p:spPr bwMode="auto">
            <a:xfrm rot="2698089">
              <a:off x="1290760" y="2847975"/>
              <a:ext cx="4210051" cy="4210051"/>
            </a:xfrm>
            <a:prstGeom prst="rect">
              <a:avLst/>
            </a:prstGeom>
            <a:noFill/>
            <a:ln w="1270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>
                <a:latin typeface="Calibri" panose="020F0502020204030204" pitchFamily="34" charset="0"/>
              </a:endParaRPr>
            </a:p>
          </p:txBody>
        </p:sp>
        <p:grpSp>
          <p:nvGrpSpPr>
            <p:cNvPr id="2170" name="Gruppieren 12"/>
            <p:cNvGrpSpPr>
              <a:grpSpLocks/>
            </p:cNvGrpSpPr>
            <p:nvPr/>
          </p:nvGrpSpPr>
          <p:grpSpPr bwMode="auto">
            <a:xfrm>
              <a:off x="1971675" y="3008313"/>
              <a:ext cx="2900363" cy="4097338"/>
              <a:chOff x="1971675" y="3008313"/>
              <a:chExt cx="2900363" cy="4097338"/>
            </a:xfrm>
          </p:grpSpPr>
          <p:sp>
            <p:nvSpPr>
              <p:cNvPr id="2171" name="Freeform 7"/>
              <p:cNvSpPr>
                <a:spLocks/>
              </p:cNvSpPr>
              <p:nvPr/>
            </p:nvSpPr>
            <p:spPr bwMode="auto">
              <a:xfrm>
                <a:off x="1971675" y="3008313"/>
                <a:ext cx="2900363" cy="4032250"/>
              </a:xfrm>
              <a:custGeom>
                <a:avLst/>
                <a:gdLst>
                  <a:gd name="T0" fmla="*/ 2147483647 w 1827"/>
                  <a:gd name="T1" fmla="*/ 2147483647 h 2540"/>
                  <a:gd name="T2" fmla="*/ 2147483647 w 1827"/>
                  <a:gd name="T3" fmla="*/ 2147483647 h 2540"/>
                  <a:gd name="T4" fmla="*/ 2147483647 w 1827"/>
                  <a:gd name="T5" fmla="*/ 2147483647 h 2540"/>
                  <a:gd name="T6" fmla="*/ 2147483647 w 1827"/>
                  <a:gd name="T7" fmla="*/ 2147483647 h 2540"/>
                  <a:gd name="T8" fmla="*/ 2147483647 w 1827"/>
                  <a:gd name="T9" fmla="*/ 2147483647 h 2540"/>
                  <a:gd name="T10" fmla="*/ 2147483647 w 1827"/>
                  <a:gd name="T11" fmla="*/ 2147483647 h 2540"/>
                  <a:gd name="T12" fmla="*/ 2147483647 w 1827"/>
                  <a:gd name="T13" fmla="*/ 2147483647 h 2540"/>
                  <a:gd name="T14" fmla="*/ 2147483647 w 1827"/>
                  <a:gd name="T15" fmla="*/ 2147483647 h 2540"/>
                  <a:gd name="T16" fmla="*/ 2147483647 w 1827"/>
                  <a:gd name="T17" fmla="*/ 0 h 2540"/>
                  <a:gd name="T18" fmla="*/ 2147483647 w 1827"/>
                  <a:gd name="T19" fmla="*/ 2147483647 h 2540"/>
                  <a:gd name="T20" fmla="*/ 2147483647 w 1827"/>
                  <a:gd name="T21" fmla="*/ 2147483647 h 2540"/>
                  <a:gd name="T22" fmla="*/ 2147483647 w 1827"/>
                  <a:gd name="T23" fmla="*/ 2147483647 h 2540"/>
                  <a:gd name="T24" fmla="*/ 2147483647 w 1827"/>
                  <a:gd name="T25" fmla="*/ 2147483647 h 2540"/>
                  <a:gd name="T26" fmla="*/ 2147483647 w 1827"/>
                  <a:gd name="T27" fmla="*/ 2147483647 h 2540"/>
                  <a:gd name="T28" fmla="*/ 2147483647 w 1827"/>
                  <a:gd name="T29" fmla="*/ 2147483647 h 2540"/>
                  <a:gd name="T30" fmla="*/ 2147483647 w 1827"/>
                  <a:gd name="T31" fmla="*/ 2147483647 h 2540"/>
                  <a:gd name="T32" fmla="*/ 2147483647 w 1827"/>
                  <a:gd name="T33" fmla="*/ 2147483647 h 2540"/>
                  <a:gd name="T34" fmla="*/ 2147483647 w 1827"/>
                  <a:gd name="T35" fmla="*/ 2147483647 h 2540"/>
                  <a:gd name="T36" fmla="*/ 2147483647 w 1827"/>
                  <a:gd name="T37" fmla="*/ 2147483647 h 254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827"/>
                  <a:gd name="T58" fmla="*/ 0 h 2540"/>
                  <a:gd name="T59" fmla="*/ 1827 w 1827"/>
                  <a:gd name="T60" fmla="*/ 2540 h 2540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827" h="2540">
                    <a:moveTo>
                      <a:pt x="11" y="1679"/>
                    </a:moveTo>
                    <a:cubicBezTo>
                      <a:pt x="9" y="1453"/>
                      <a:pt x="0" y="1471"/>
                      <a:pt x="56" y="1361"/>
                    </a:cubicBezTo>
                    <a:cubicBezTo>
                      <a:pt x="112" y="1251"/>
                      <a:pt x="582" y="1193"/>
                      <a:pt x="687" y="1132"/>
                    </a:cubicBezTo>
                    <a:lnTo>
                      <a:pt x="687" y="994"/>
                    </a:lnTo>
                    <a:cubicBezTo>
                      <a:pt x="671" y="934"/>
                      <a:pt x="609" y="832"/>
                      <a:pt x="591" y="772"/>
                    </a:cubicBezTo>
                    <a:cubicBezTo>
                      <a:pt x="573" y="712"/>
                      <a:pt x="587" y="681"/>
                      <a:pt x="579" y="631"/>
                    </a:cubicBezTo>
                    <a:cubicBezTo>
                      <a:pt x="571" y="581"/>
                      <a:pt x="534" y="552"/>
                      <a:pt x="543" y="469"/>
                    </a:cubicBezTo>
                    <a:cubicBezTo>
                      <a:pt x="552" y="386"/>
                      <a:pt x="570" y="211"/>
                      <a:pt x="633" y="133"/>
                    </a:cubicBezTo>
                    <a:cubicBezTo>
                      <a:pt x="696" y="55"/>
                      <a:pt x="824" y="0"/>
                      <a:pt x="918" y="0"/>
                    </a:cubicBezTo>
                    <a:cubicBezTo>
                      <a:pt x="1012" y="0"/>
                      <a:pt x="1137" y="58"/>
                      <a:pt x="1200" y="130"/>
                    </a:cubicBezTo>
                    <a:cubicBezTo>
                      <a:pt x="1263" y="202"/>
                      <a:pt x="1287" y="349"/>
                      <a:pt x="1296" y="433"/>
                    </a:cubicBezTo>
                    <a:cubicBezTo>
                      <a:pt x="1305" y="517"/>
                      <a:pt x="1264" y="581"/>
                      <a:pt x="1254" y="637"/>
                    </a:cubicBezTo>
                    <a:cubicBezTo>
                      <a:pt x="1244" y="693"/>
                      <a:pt x="1255" y="711"/>
                      <a:pt x="1236" y="771"/>
                    </a:cubicBezTo>
                    <a:cubicBezTo>
                      <a:pt x="1217" y="831"/>
                      <a:pt x="1156" y="938"/>
                      <a:pt x="1140" y="997"/>
                    </a:cubicBezTo>
                    <a:lnTo>
                      <a:pt x="1140" y="1126"/>
                    </a:lnTo>
                    <a:cubicBezTo>
                      <a:pt x="1246" y="1185"/>
                      <a:pt x="1725" y="1216"/>
                      <a:pt x="1776" y="1351"/>
                    </a:cubicBezTo>
                    <a:cubicBezTo>
                      <a:pt x="1827" y="1486"/>
                      <a:pt x="1815" y="1474"/>
                      <a:pt x="1825" y="1679"/>
                    </a:cubicBezTo>
                    <a:cubicBezTo>
                      <a:pt x="1371" y="2109"/>
                      <a:pt x="918" y="2540"/>
                      <a:pt x="918" y="2540"/>
                    </a:cubicBezTo>
                    <a:cubicBezTo>
                      <a:pt x="918" y="2540"/>
                      <a:pt x="11" y="1679"/>
                      <a:pt x="11" y="1679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172" name="Freeform 8"/>
              <p:cNvSpPr>
                <a:spLocks/>
              </p:cNvSpPr>
              <p:nvPr/>
            </p:nvSpPr>
            <p:spPr bwMode="auto">
              <a:xfrm>
                <a:off x="2389188" y="4376738"/>
                <a:ext cx="2089150" cy="2728913"/>
              </a:xfrm>
              <a:custGeom>
                <a:avLst/>
                <a:gdLst>
                  <a:gd name="T0" fmla="*/ 2147483647 w 1316"/>
                  <a:gd name="T1" fmla="*/ 2147483647 h 1719"/>
                  <a:gd name="T2" fmla="*/ 2147483647 w 1316"/>
                  <a:gd name="T3" fmla="*/ 2147483647 h 1719"/>
                  <a:gd name="T4" fmla="*/ 2147483647 w 1316"/>
                  <a:gd name="T5" fmla="*/ 2147483647 h 1719"/>
                  <a:gd name="T6" fmla="*/ 2147483647 w 1316"/>
                  <a:gd name="T7" fmla="*/ 2147483647 h 1719"/>
                  <a:gd name="T8" fmla="*/ 2147483647 w 1316"/>
                  <a:gd name="T9" fmla="*/ 2147483647 h 1719"/>
                  <a:gd name="T10" fmla="*/ 2147483647 w 1316"/>
                  <a:gd name="T11" fmla="*/ 2147483647 h 1719"/>
                  <a:gd name="T12" fmla="*/ 2147483647 w 1316"/>
                  <a:gd name="T13" fmla="*/ 2147483647 h 1719"/>
                  <a:gd name="T14" fmla="*/ 2147483647 w 1316"/>
                  <a:gd name="T15" fmla="*/ 2147483647 h 1719"/>
                  <a:gd name="T16" fmla="*/ 2147483647 w 1316"/>
                  <a:gd name="T17" fmla="*/ 2147483647 h 1719"/>
                  <a:gd name="T18" fmla="*/ 2147483647 w 1316"/>
                  <a:gd name="T19" fmla="*/ 2147483647 h 1719"/>
                  <a:gd name="T20" fmla="*/ 2147483647 w 1316"/>
                  <a:gd name="T21" fmla="*/ 2147483647 h 1719"/>
                  <a:gd name="T22" fmla="*/ 2147483647 w 1316"/>
                  <a:gd name="T23" fmla="*/ 2147483647 h 1719"/>
                  <a:gd name="T24" fmla="*/ 2147483647 w 1316"/>
                  <a:gd name="T25" fmla="*/ 2147483647 h 1719"/>
                  <a:gd name="T26" fmla="*/ 2147483647 w 1316"/>
                  <a:gd name="T27" fmla="*/ 2147483647 h 1719"/>
                  <a:gd name="T28" fmla="*/ 2147483647 w 1316"/>
                  <a:gd name="T29" fmla="*/ 2147483647 h 1719"/>
                  <a:gd name="T30" fmla="*/ 2147483647 w 1316"/>
                  <a:gd name="T31" fmla="*/ 2147483647 h 1719"/>
                  <a:gd name="T32" fmla="*/ 2147483647 w 1316"/>
                  <a:gd name="T33" fmla="*/ 2147483647 h 1719"/>
                  <a:gd name="T34" fmla="*/ 2147483647 w 1316"/>
                  <a:gd name="T35" fmla="*/ 2147483647 h 1719"/>
                  <a:gd name="T36" fmla="*/ 2147483647 w 1316"/>
                  <a:gd name="T37" fmla="*/ 2147483647 h 1719"/>
                  <a:gd name="T38" fmla="*/ 2147483647 w 1316"/>
                  <a:gd name="T39" fmla="*/ 2147483647 h 1719"/>
                  <a:gd name="T40" fmla="*/ 2147483647 w 1316"/>
                  <a:gd name="T41" fmla="*/ 2147483647 h 1719"/>
                  <a:gd name="T42" fmla="*/ 2147483647 w 1316"/>
                  <a:gd name="T43" fmla="*/ 2147483647 h 1719"/>
                  <a:gd name="T44" fmla="*/ 2147483647 w 1316"/>
                  <a:gd name="T45" fmla="*/ 2147483647 h 1719"/>
                  <a:gd name="T46" fmla="*/ 2147483647 w 1316"/>
                  <a:gd name="T47" fmla="*/ 2147483647 h 1719"/>
                  <a:gd name="T48" fmla="*/ 2147483647 w 1316"/>
                  <a:gd name="T49" fmla="*/ 2147483647 h 1719"/>
                  <a:gd name="T50" fmla="*/ 2147483647 w 1316"/>
                  <a:gd name="T51" fmla="*/ 2147483647 h 1719"/>
                  <a:gd name="T52" fmla="*/ 2147483647 w 1316"/>
                  <a:gd name="T53" fmla="*/ 2147483647 h 1719"/>
                  <a:gd name="T54" fmla="*/ 2147483647 w 1316"/>
                  <a:gd name="T55" fmla="*/ 2147483647 h 1719"/>
                  <a:gd name="T56" fmla="*/ 2147483647 w 1316"/>
                  <a:gd name="T57" fmla="*/ 2147483647 h 1719"/>
                  <a:gd name="T58" fmla="*/ 2147483647 w 1316"/>
                  <a:gd name="T59" fmla="*/ 2147483647 h 1719"/>
                  <a:gd name="T60" fmla="*/ 2147483647 w 1316"/>
                  <a:gd name="T61" fmla="*/ 2147483647 h 1719"/>
                  <a:gd name="T62" fmla="*/ 2147483647 w 1316"/>
                  <a:gd name="T63" fmla="*/ 2147483647 h 1719"/>
                  <a:gd name="T64" fmla="*/ 2147483647 w 1316"/>
                  <a:gd name="T65" fmla="*/ 2147483647 h 1719"/>
                  <a:gd name="T66" fmla="*/ 2147483647 w 1316"/>
                  <a:gd name="T67" fmla="*/ 2147483647 h 1719"/>
                  <a:gd name="T68" fmla="*/ 2147483647 w 1316"/>
                  <a:gd name="T69" fmla="*/ 2147483647 h 1719"/>
                  <a:gd name="T70" fmla="*/ 2147483647 w 1316"/>
                  <a:gd name="T71" fmla="*/ 2147483647 h 1719"/>
                  <a:gd name="T72" fmla="*/ 2147483647 w 1316"/>
                  <a:gd name="T73" fmla="*/ 2147483647 h 1719"/>
                  <a:gd name="T74" fmla="*/ 2147483647 w 1316"/>
                  <a:gd name="T75" fmla="*/ 2147483647 h 1719"/>
                  <a:gd name="T76" fmla="*/ 2147483647 w 1316"/>
                  <a:gd name="T77" fmla="*/ 2147483647 h 1719"/>
                  <a:gd name="T78" fmla="*/ 2147483647 w 1316"/>
                  <a:gd name="T79" fmla="*/ 2147483647 h 1719"/>
                  <a:gd name="T80" fmla="*/ 2147483647 w 1316"/>
                  <a:gd name="T81" fmla="*/ 2147483647 h 1719"/>
                  <a:gd name="T82" fmla="*/ 2147483647 w 1316"/>
                  <a:gd name="T83" fmla="*/ 2147483647 h 1719"/>
                  <a:gd name="T84" fmla="*/ 2147483647 w 1316"/>
                  <a:gd name="T85" fmla="*/ 2147483647 h 1719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1316"/>
                  <a:gd name="T130" fmla="*/ 0 h 1719"/>
                  <a:gd name="T131" fmla="*/ 1316 w 1316"/>
                  <a:gd name="T132" fmla="*/ 1719 h 1719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1316" h="1719">
                    <a:moveTo>
                      <a:pt x="662" y="0"/>
                    </a:moveTo>
                    <a:cubicBezTo>
                      <a:pt x="657" y="15"/>
                      <a:pt x="635" y="66"/>
                      <a:pt x="631" y="93"/>
                    </a:cubicBezTo>
                    <a:cubicBezTo>
                      <a:pt x="627" y="120"/>
                      <a:pt x="641" y="139"/>
                      <a:pt x="639" y="161"/>
                    </a:cubicBezTo>
                    <a:cubicBezTo>
                      <a:pt x="637" y="183"/>
                      <a:pt x="623" y="208"/>
                      <a:pt x="617" y="227"/>
                    </a:cubicBezTo>
                    <a:cubicBezTo>
                      <a:pt x="611" y="246"/>
                      <a:pt x="605" y="261"/>
                      <a:pt x="605" y="276"/>
                    </a:cubicBezTo>
                    <a:cubicBezTo>
                      <a:pt x="605" y="291"/>
                      <a:pt x="615" y="296"/>
                      <a:pt x="617" y="318"/>
                    </a:cubicBezTo>
                    <a:cubicBezTo>
                      <a:pt x="619" y="340"/>
                      <a:pt x="625" y="370"/>
                      <a:pt x="617" y="408"/>
                    </a:cubicBezTo>
                    <a:cubicBezTo>
                      <a:pt x="609" y="446"/>
                      <a:pt x="586" y="514"/>
                      <a:pt x="571" y="544"/>
                    </a:cubicBezTo>
                    <a:cubicBezTo>
                      <a:pt x="556" y="574"/>
                      <a:pt x="544" y="587"/>
                      <a:pt x="526" y="590"/>
                    </a:cubicBezTo>
                    <a:cubicBezTo>
                      <a:pt x="508" y="593"/>
                      <a:pt x="487" y="571"/>
                      <a:pt x="464" y="563"/>
                    </a:cubicBezTo>
                    <a:cubicBezTo>
                      <a:pt x="441" y="555"/>
                      <a:pt x="417" y="555"/>
                      <a:pt x="390" y="544"/>
                    </a:cubicBezTo>
                    <a:cubicBezTo>
                      <a:pt x="363" y="533"/>
                      <a:pt x="322" y="506"/>
                      <a:pt x="299" y="499"/>
                    </a:cubicBezTo>
                    <a:cubicBezTo>
                      <a:pt x="276" y="492"/>
                      <a:pt x="269" y="506"/>
                      <a:pt x="254" y="499"/>
                    </a:cubicBezTo>
                    <a:cubicBezTo>
                      <a:pt x="239" y="492"/>
                      <a:pt x="249" y="475"/>
                      <a:pt x="208" y="454"/>
                    </a:cubicBezTo>
                    <a:cubicBezTo>
                      <a:pt x="167" y="433"/>
                      <a:pt x="10" y="366"/>
                      <a:pt x="5" y="371"/>
                    </a:cubicBezTo>
                    <a:cubicBezTo>
                      <a:pt x="0" y="376"/>
                      <a:pt x="152" y="462"/>
                      <a:pt x="178" y="483"/>
                    </a:cubicBezTo>
                    <a:cubicBezTo>
                      <a:pt x="204" y="504"/>
                      <a:pt x="152" y="485"/>
                      <a:pt x="163" y="499"/>
                    </a:cubicBezTo>
                    <a:cubicBezTo>
                      <a:pt x="174" y="513"/>
                      <a:pt x="220" y="554"/>
                      <a:pt x="242" y="565"/>
                    </a:cubicBezTo>
                    <a:cubicBezTo>
                      <a:pt x="264" y="576"/>
                      <a:pt x="277" y="555"/>
                      <a:pt x="294" y="567"/>
                    </a:cubicBezTo>
                    <a:cubicBezTo>
                      <a:pt x="311" y="579"/>
                      <a:pt x="320" y="616"/>
                      <a:pt x="344" y="635"/>
                    </a:cubicBezTo>
                    <a:cubicBezTo>
                      <a:pt x="368" y="654"/>
                      <a:pt x="420" y="658"/>
                      <a:pt x="435" y="681"/>
                    </a:cubicBezTo>
                    <a:cubicBezTo>
                      <a:pt x="450" y="704"/>
                      <a:pt x="435" y="741"/>
                      <a:pt x="435" y="771"/>
                    </a:cubicBezTo>
                    <a:cubicBezTo>
                      <a:pt x="435" y="801"/>
                      <a:pt x="442" y="847"/>
                      <a:pt x="435" y="862"/>
                    </a:cubicBezTo>
                    <a:cubicBezTo>
                      <a:pt x="428" y="877"/>
                      <a:pt x="405" y="855"/>
                      <a:pt x="390" y="862"/>
                    </a:cubicBezTo>
                    <a:cubicBezTo>
                      <a:pt x="375" y="869"/>
                      <a:pt x="360" y="898"/>
                      <a:pt x="344" y="907"/>
                    </a:cubicBezTo>
                    <a:cubicBezTo>
                      <a:pt x="328" y="916"/>
                      <a:pt x="314" y="906"/>
                      <a:pt x="296" y="919"/>
                    </a:cubicBezTo>
                    <a:cubicBezTo>
                      <a:pt x="278" y="932"/>
                      <a:pt x="258" y="974"/>
                      <a:pt x="236" y="987"/>
                    </a:cubicBezTo>
                    <a:cubicBezTo>
                      <a:pt x="214" y="1000"/>
                      <a:pt x="196" y="977"/>
                      <a:pt x="163" y="998"/>
                    </a:cubicBezTo>
                    <a:cubicBezTo>
                      <a:pt x="130" y="1019"/>
                      <a:pt x="52" y="1096"/>
                      <a:pt x="37" y="1111"/>
                    </a:cubicBezTo>
                    <a:cubicBezTo>
                      <a:pt x="22" y="1126"/>
                      <a:pt x="44" y="1100"/>
                      <a:pt x="72" y="1089"/>
                    </a:cubicBezTo>
                    <a:cubicBezTo>
                      <a:pt x="100" y="1078"/>
                      <a:pt x="163" y="1058"/>
                      <a:pt x="208" y="1043"/>
                    </a:cubicBezTo>
                    <a:cubicBezTo>
                      <a:pt x="253" y="1028"/>
                      <a:pt x="314" y="1013"/>
                      <a:pt x="344" y="998"/>
                    </a:cubicBezTo>
                    <a:cubicBezTo>
                      <a:pt x="374" y="983"/>
                      <a:pt x="373" y="961"/>
                      <a:pt x="390" y="953"/>
                    </a:cubicBezTo>
                    <a:cubicBezTo>
                      <a:pt x="407" y="945"/>
                      <a:pt x="425" y="959"/>
                      <a:pt x="448" y="951"/>
                    </a:cubicBezTo>
                    <a:cubicBezTo>
                      <a:pt x="471" y="943"/>
                      <a:pt x="498" y="907"/>
                      <a:pt x="526" y="907"/>
                    </a:cubicBezTo>
                    <a:cubicBezTo>
                      <a:pt x="554" y="907"/>
                      <a:pt x="605" y="929"/>
                      <a:pt x="617" y="953"/>
                    </a:cubicBezTo>
                    <a:cubicBezTo>
                      <a:pt x="629" y="977"/>
                      <a:pt x="598" y="1005"/>
                      <a:pt x="600" y="1051"/>
                    </a:cubicBezTo>
                    <a:cubicBezTo>
                      <a:pt x="602" y="1097"/>
                      <a:pt x="627" y="1183"/>
                      <a:pt x="630" y="1227"/>
                    </a:cubicBezTo>
                    <a:cubicBezTo>
                      <a:pt x="633" y="1271"/>
                      <a:pt x="612" y="1286"/>
                      <a:pt x="617" y="1316"/>
                    </a:cubicBezTo>
                    <a:cubicBezTo>
                      <a:pt x="622" y="1346"/>
                      <a:pt x="662" y="1383"/>
                      <a:pt x="662" y="1406"/>
                    </a:cubicBezTo>
                    <a:cubicBezTo>
                      <a:pt x="662" y="1429"/>
                      <a:pt x="624" y="1429"/>
                      <a:pt x="617" y="1452"/>
                    </a:cubicBezTo>
                    <a:cubicBezTo>
                      <a:pt x="610" y="1475"/>
                      <a:pt x="612" y="1503"/>
                      <a:pt x="617" y="1542"/>
                    </a:cubicBezTo>
                    <a:cubicBezTo>
                      <a:pt x="622" y="1581"/>
                      <a:pt x="638" y="1663"/>
                      <a:pt x="645" y="1687"/>
                    </a:cubicBezTo>
                    <a:cubicBezTo>
                      <a:pt x="652" y="1711"/>
                      <a:pt x="659" y="1719"/>
                      <a:pt x="661" y="1687"/>
                    </a:cubicBezTo>
                    <a:cubicBezTo>
                      <a:pt x="663" y="1655"/>
                      <a:pt x="652" y="1542"/>
                      <a:pt x="660" y="1495"/>
                    </a:cubicBezTo>
                    <a:cubicBezTo>
                      <a:pt x="668" y="1448"/>
                      <a:pt x="697" y="1435"/>
                      <a:pt x="707" y="1406"/>
                    </a:cubicBezTo>
                    <a:cubicBezTo>
                      <a:pt x="717" y="1377"/>
                      <a:pt x="722" y="1346"/>
                      <a:pt x="722" y="1323"/>
                    </a:cubicBezTo>
                    <a:cubicBezTo>
                      <a:pt x="722" y="1300"/>
                      <a:pt x="705" y="1306"/>
                      <a:pt x="707" y="1270"/>
                    </a:cubicBezTo>
                    <a:cubicBezTo>
                      <a:pt x="709" y="1234"/>
                      <a:pt x="734" y="1147"/>
                      <a:pt x="734" y="1109"/>
                    </a:cubicBezTo>
                    <a:cubicBezTo>
                      <a:pt x="734" y="1071"/>
                      <a:pt x="712" y="1069"/>
                      <a:pt x="707" y="1043"/>
                    </a:cubicBezTo>
                    <a:cubicBezTo>
                      <a:pt x="702" y="1017"/>
                      <a:pt x="692" y="976"/>
                      <a:pt x="707" y="953"/>
                    </a:cubicBezTo>
                    <a:cubicBezTo>
                      <a:pt x="722" y="930"/>
                      <a:pt x="776" y="910"/>
                      <a:pt x="798" y="907"/>
                    </a:cubicBezTo>
                    <a:cubicBezTo>
                      <a:pt x="820" y="904"/>
                      <a:pt x="822" y="932"/>
                      <a:pt x="840" y="937"/>
                    </a:cubicBezTo>
                    <a:cubicBezTo>
                      <a:pt x="858" y="942"/>
                      <a:pt x="890" y="927"/>
                      <a:pt x="906" y="937"/>
                    </a:cubicBezTo>
                    <a:cubicBezTo>
                      <a:pt x="922" y="947"/>
                      <a:pt x="915" y="983"/>
                      <a:pt x="934" y="998"/>
                    </a:cubicBezTo>
                    <a:cubicBezTo>
                      <a:pt x="953" y="1013"/>
                      <a:pt x="989" y="1025"/>
                      <a:pt x="1018" y="1029"/>
                    </a:cubicBezTo>
                    <a:cubicBezTo>
                      <a:pt x="1047" y="1033"/>
                      <a:pt x="1084" y="1015"/>
                      <a:pt x="1108" y="1025"/>
                    </a:cubicBezTo>
                    <a:cubicBezTo>
                      <a:pt x="1132" y="1035"/>
                      <a:pt x="1130" y="1078"/>
                      <a:pt x="1161" y="1089"/>
                    </a:cubicBezTo>
                    <a:cubicBezTo>
                      <a:pt x="1192" y="1100"/>
                      <a:pt x="1285" y="1099"/>
                      <a:pt x="1293" y="1093"/>
                    </a:cubicBezTo>
                    <a:cubicBezTo>
                      <a:pt x="1301" y="1087"/>
                      <a:pt x="1234" y="1067"/>
                      <a:pt x="1212" y="1051"/>
                    </a:cubicBezTo>
                    <a:cubicBezTo>
                      <a:pt x="1190" y="1035"/>
                      <a:pt x="1184" y="1015"/>
                      <a:pt x="1161" y="998"/>
                    </a:cubicBezTo>
                    <a:cubicBezTo>
                      <a:pt x="1138" y="981"/>
                      <a:pt x="1104" y="958"/>
                      <a:pt x="1074" y="951"/>
                    </a:cubicBezTo>
                    <a:cubicBezTo>
                      <a:pt x="1044" y="944"/>
                      <a:pt x="997" y="962"/>
                      <a:pt x="980" y="953"/>
                    </a:cubicBezTo>
                    <a:cubicBezTo>
                      <a:pt x="963" y="944"/>
                      <a:pt x="980" y="910"/>
                      <a:pt x="974" y="897"/>
                    </a:cubicBezTo>
                    <a:cubicBezTo>
                      <a:pt x="968" y="884"/>
                      <a:pt x="956" y="884"/>
                      <a:pt x="942" y="873"/>
                    </a:cubicBezTo>
                    <a:cubicBezTo>
                      <a:pt x="928" y="862"/>
                      <a:pt x="909" y="842"/>
                      <a:pt x="892" y="833"/>
                    </a:cubicBezTo>
                    <a:cubicBezTo>
                      <a:pt x="875" y="824"/>
                      <a:pt x="844" y="844"/>
                      <a:pt x="843" y="817"/>
                    </a:cubicBezTo>
                    <a:cubicBezTo>
                      <a:pt x="842" y="790"/>
                      <a:pt x="860" y="697"/>
                      <a:pt x="886" y="669"/>
                    </a:cubicBezTo>
                    <a:cubicBezTo>
                      <a:pt x="912" y="641"/>
                      <a:pt x="975" y="660"/>
                      <a:pt x="998" y="647"/>
                    </a:cubicBezTo>
                    <a:cubicBezTo>
                      <a:pt x="1021" y="634"/>
                      <a:pt x="1000" y="612"/>
                      <a:pt x="1025" y="590"/>
                    </a:cubicBezTo>
                    <a:cubicBezTo>
                      <a:pt x="1050" y="568"/>
                      <a:pt x="1116" y="536"/>
                      <a:pt x="1146" y="513"/>
                    </a:cubicBezTo>
                    <a:cubicBezTo>
                      <a:pt x="1176" y="490"/>
                      <a:pt x="1178" y="479"/>
                      <a:pt x="1206" y="454"/>
                    </a:cubicBezTo>
                    <a:cubicBezTo>
                      <a:pt x="1234" y="429"/>
                      <a:pt x="1316" y="369"/>
                      <a:pt x="1313" y="363"/>
                    </a:cubicBezTo>
                    <a:cubicBezTo>
                      <a:pt x="1310" y="357"/>
                      <a:pt x="1219" y="404"/>
                      <a:pt x="1186" y="419"/>
                    </a:cubicBezTo>
                    <a:cubicBezTo>
                      <a:pt x="1153" y="434"/>
                      <a:pt x="1134" y="446"/>
                      <a:pt x="1116" y="454"/>
                    </a:cubicBezTo>
                    <a:cubicBezTo>
                      <a:pt x="1098" y="462"/>
                      <a:pt x="1095" y="454"/>
                      <a:pt x="1080" y="469"/>
                    </a:cubicBezTo>
                    <a:cubicBezTo>
                      <a:pt x="1065" y="484"/>
                      <a:pt x="1053" y="528"/>
                      <a:pt x="1025" y="544"/>
                    </a:cubicBezTo>
                    <a:cubicBezTo>
                      <a:pt x="997" y="560"/>
                      <a:pt x="940" y="557"/>
                      <a:pt x="910" y="565"/>
                    </a:cubicBezTo>
                    <a:cubicBezTo>
                      <a:pt x="880" y="573"/>
                      <a:pt x="862" y="586"/>
                      <a:pt x="843" y="590"/>
                    </a:cubicBezTo>
                    <a:cubicBezTo>
                      <a:pt x="824" y="594"/>
                      <a:pt x="814" y="610"/>
                      <a:pt x="798" y="590"/>
                    </a:cubicBezTo>
                    <a:cubicBezTo>
                      <a:pt x="782" y="570"/>
                      <a:pt x="759" y="501"/>
                      <a:pt x="744" y="471"/>
                    </a:cubicBezTo>
                    <a:cubicBezTo>
                      <a:pt x="729" y="441"/>
                      <a:pt x="711" y="430"/>
                      <a:pt x="707" y="408"/>
                    </a:cubicBezTo>
                    <a:cubicBezTo>
                      <a:pt x="703" y="386"/>
                      <a:pt x="725" y="367"/>
                      <a:pt x="722" y="339"/>
                    </a:cubicBezTo>
                    <a:cubicBezTo>
                      <a:pt x="719" y="311"/>
                      <a:pt x="695" y="269"/>
                      <a:pt x="687" y="237"/>
                    </a:cubicBezTo>
                    <a:cubicBezTo>
                      <a:pt x="679" y="205"/>
                      <a:pt x="676" y="175"/>
                      <a:pt x="675" y="145"/>
                    </a:cubicBezTo>
                    <a:cubicBezTo>
                      <a:pt x="674" y="115"/>
                      <a:pt x="681" y="81"/>
                      <a:pt x="679" y="57"/>
                    </a:cubicBezTo>
                    <a:cubicBezTo>
                      <a:pt x="677" y="33"/>
                      <a:pt x="666" y="14"/>
                      <a:pt x="662" y="3"/>
                    </a:cubicBezTo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173" name="Freeform 9"/>
              <p:cNvSpPr>
                <a:spLocks/>
              </p:cNvSpPr>
              <p:nvPr/>
            </p:nvSpPr>
            <p:spPr bwMode="auto">
              <a:xfrm>
                <a:off x="3141663" y="5313363"/>
                <a:ext cx="157163" cy="144463"/>
              </a:xfrm>
              <a:custGeom>
                <a:avLst/>
                <a:gdLst>
                  <a:gd name="T0" fmla="*/ 2147483647 w 333"/>
                  <a:gd name="T1" fmla="*/ 1098845464 h 280"/>
                  <a:gd name="T2" fmla="*/ 841092883 w 333"/>
                  <a:gd name="T3" fmla="*/ 2147483647 h 280"/>
                  <a:gd name="T4" fmla="*/ 2147483647 w 333"/>
                  <a:gd name="T5" fmla="*/ 2147483647 h 280"/>
                  <a:gd name="T6" fmla="*/ 2147483647 w 333"/>
                  <a:gd name="T7" fmla="*/ 2147483647 h 280"/>
                  <a:gd name="T8" fmla="*/ 2147483647 w 333"/>
                  <a:gd name="T9" fmla="*/ 2147483647 h 280"/>
                  <a:gd name="T10" fmla="*/ 2147483647 w 333"/>
                  <a:gd name="T11" fmla="*/ 2147483647 h 280"/>
                  <a:gd name="T12" fmla="*/ 2147483647 w 333"/>
                  <a:gd name="T13" fmla="*/ 2147483647 h 280"/>
                  <a:gd name="T14" fmla="*/ 2147483647 w 333"/>
                  <a:gd name="T15" fmla="*/ 1098845464 h 28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33"/>
                  <a:gd name="T25" fmla="*/ 0 h 280"/>
                  <a:gd name="T26" fmla="*/ 333 w 333"/>
                  <a:gd name="T27" fmla="*/ 280 h 28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33" h="280">
                    <a:moveTo>
                      <a:pt x="145" y="8"/>
                    </a:moveTo>
                    <a:cubicBezTo>
                      <a:pt x="92" y="16"/>
                      <a:pt x="16" y="69"/>
                      <a:pt x="8" y="99"/>
                    </a:cubicBezTo>
                    <a:cubicBezTo>
                      <a:pt x="0" y="129"/>
                      <a:pt x="76" y="159"/>
                      <a:pt x="99" y="189"/>
                    </a:cubicBezTo>
                    <a:cubicBezTo>
                      <a:pt x="122" y="219"/>
                      <a:pt x="122" y="280"/>
                      <a:pt x="145" y="280"/>
                    </a:cubicBezTo>
                    <a:cubicBezTo>
                      <a:pt x="168" y="280"/>
                      <a:pt x="228" y="219"/>
                      <a:pt x="235" y="189"/>
                    </a:cubicBezTo>
                    <a:cubicBezTo>
                      <a:pt x="242" y="159"/>
                      <a:pt x="175" y="122"/>
                      <a:pt x="190" y="99"/>
                    </a:cubicBezTo>
                    <a:cubicBezTo>
                      <a:pt x="205" y="76"/>
                      <a:pt x="333" y="68"/>
                      <a:pt x="326" y="53"/>
                    </a:cubicBezTo>
                    <a:cubicBezTo>
                      <a:pt x="319" y="38"/>
                      <a:pt x="198" y="0"/>
                      <a:pt x="145" y="8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174" name="Freeform 10"/>
              <p:cNvSpPr>
                <a:spLocks/>
              </p:cNvSpPr>
              <p:nvPr/>
            </p:nvSpPr>
            <p:spPr bwMode="auto">
              <a:xfrm rot="-6063616">
                <a:off x="3430588" y="5311775"/>
                <a:ext cx="269875" cy="271463"/>
              </a:xfrm>
              <a:custGeom>
                <a:avLst/>
                <a:gdLst>
                  <a:gd name="T0" fmla="*/ 2147483647 w 333"/>
                  <a:gd name="T1" fmla="*/ 2147483647 h 280"/>
                  <a:gd name="T2" fmla="*/ 2147483647 w 333"/>
                  <a:gd name="T3" fmla="*/ 2147483647 h 280"/>
                  <a:gd name="T4" fmla="*/ 2147483647 w 333"/>
                  <a:gd name="T5" fmla="*/ 2147483647 h 280"/>
                  <a:gd name="T6" fmla="*/ 2147483647 w 333"/>
                  <a:gd name="T7" fmla="*/ 2147483647 h 280"/>
                  <a:gd name="T8" fmla="*/ 2147483647 w 333"/>
                  <a:gd name="T9" fmla="*/ 2147483647 h 280"/>
                  <a:gd name="T10" fmla="*/ 2147483647 w 333"/>
                  <a:gd name="T11" fmla="*/ 2147483647 h 280"/>
                  <a:gd name="T12" fmla="*/ 2147483647 w 333"/>
                  <a:gd name="T13" fmla="*/ 2147483647 h 280"/>
                  <a:gd name="T14" fmla="*/ 2147483647 w 333"/>
                  <a:gd name="T15" fmla="*/ 2147483647 h 28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33"/>
                  <a:gd name="T25" fmla="*/ 0 h 280"/>
                  <a:gd name="T26" fmla="*/ 333 w 333"/>
                  <a:gd name="T27" fmla="*/ 280 h 28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33" h="280">
                    <a:moveTo>
                      <a:pt x="145" y="8"/>
                    </a:moveTo>
                    <a:cubicBezTo>
                      <a:pt x="92" y="16"/>
                      <a:pt x="16" y="69"/>
                      <a:pt x="8" y="99"/>
                    </a:cubicBezTo>
                    <a:cubicBezTo>
                      <a:pt x="0" y="129"/>
                      <a:pt x="76" y="159"/>
                      <a:pt x="99" y="189"/>
                    </a:cubicBezTo>
                    <a:cubicBezTo>
                      <a:pt x="122" y="219"/>
                      <a:pt x="122" y="280"/>
                      <a:pt x="145" y="280"/>
                    </a:cubicBezTo>
                    <a:cubicBezTo>
                      <a:pt x="168" y="280"/>
                      <a:pt x="228" y="219"/>
                      <a:pt x="235" y="189"/>
                    </a:cubicBezTo>
                    <a:cubicBezTo>
                      <a:pt x="242" y="159"/>
                      <a:pt x="175" y="122"/>
                      <a:pt x="190" y="99"/>
                    </a:cubicBezTo>
                    <a:cubicBezTo>
                      <a:pt x="205" y="76"/>
                      <a:pt x="333" y="68"/>
                      <a:pt x="326" y="53"/>
                    </a:cubicBezTo>
                    <a:cubicBezTo>
                      <a:pt x="319" y="38"/>
                      <a:pt x="198" y="0"/>
                      <a:pt x="145" y="8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175" name="Freeform 13"/>
              <p:cNvSpPr>
                <a:spLocks/>
              </p:cNvSpPr>
              <p:nvPr/>
            </p:nvSpPr>
            <p:spPr bwMode="auto">
              <a:xfrm>
                <a:off x="3500438" y="5168900"/>
                <a:ext cx="112713" cy="103188"/>
              </a:xfrm>
              <a:custGeom>
                <a:avLst/>
                <a:gdLst>
                  <a:gd name="T0" fmla="*/ 2147483647 w 201"/>
                  <a:gd name="T1" fmla="*/ 2147483647 h 83"/>
                  <a:gd name="T2" fmla="*/ 2147483647 w 201"/>
                  <a:gd name="T3" fmla="*/ 2147483647 h 83"/>
                  <a:gd name="T4" fmla="*/ 2147483647 w 201"/>
                  <a:gd name="T5" fmla="*/ 2147483647 h 83"/>
                  <a:gd name="T6" fmla="*/ 2147483647 w 201"/>
                  <a:gd name="T7" fmla="*/ 2147483647 h 83"/>
                  <a:gd name="T8" fmla="*/ 2147483647 w 201"/>
                  <a:gd name="T9" fmla="*/ 2147483647 h 83"/>
                  <a:gd name="T10" fmla="*/ 2147483647 w 201"/>
                  <a:gd name="T11" fmla="*/ 2147483647 h 83"/>
                  <a:gd name="T12" fmla="*/ 2147483647 w 201"/>
                  <a:gd name="T13" fmla="*/ 2147483647 h 83"/>
                  <a:gd name="T14" fmla="*/ 705318767 w 201"/>
                  <a:gd name="T15" fmla="*/ 2147483647 h 83"/>
                  <a:gd name="T16" fmla="*/ 2147483647 w 201"/>
                  <a:gd name="T17" fmla="*/ 2147483647 h 8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01"/>
                  <a:gd name="T28" fmla="*/ 0 h 83"/>
                  <a:gd name="T29" fmla="*/ 201 w 201"/>
                  <a:gd name="T30" fmla="*/ 83 h 8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01" h="83">
                    <a:moveTo>
                      <a:pt x="36" y="81"/>
                    </a:moveTo>
                    <a:cubicBezTo>
                      <a:pt x="51" y="82"/>
                      <a:pt x="73" y="42"/>
                      <a:pt x="92" y="42"/>
                    </a:cubicBezTo>
                    <a:cubicBezTo>
                      <a:pt x="111" y="42"/>
                      <a:pt x="130" y="81"/>
                      <a:pt x="148" y="82"/>
                    </a:cubicBezTo>
                    <a:cubicBezTo>
                      <a:pt x="166" y="83"/>
                      <a:pt x="201" y="61"/>
                      <a:pt x="199" y="49"/>
                    </a:cubicBezTo>
                    <a:cubicBezTo>
                      <a:pt x="197" y="37"/>
                      <a:pt x="152" y="23"/>
                      <a:pt x="135" y="15"/>
                    </a:cubicBezTo>
                    <a:cubicBezTo>
                      <a:pt x="118" y="7"/>
                      <a:pt x="110" y="0"/>
                      <a:pt x="97" y="3"/>
                    </a:cubicBezTo>
                    <a:cubicBezTo>
                      <a:pt x="84" y="6"/>
                      <a:pt x="73" y="26"/>
                      <a:pt x="58" y="32"/>
                    </a:cubicBezTo>
                    <a:cubicBezTo>
                      <a:pt x="43" y="38"/>
                      <a:pt x="8" y="30"/>
                      <a:pt x="4" y="38"/>
                    </a:cubicBezTo>
                    <a:cubicBezTo>
                      <a:pt x="0" y="46"/>
                      <a:pt x="29" y="72"/>
                      <a:pt x="36" y="81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176" name="Freeform 14"/>
              <p:cNvSpPr>
                <a:spLocks/>
              </p:cNvSpPr>
              <p:nvPr/>
            </p:nvSpPr>
            <p:spPr bwMode="auto">
              <a:xfrm>
                <a:off x="3213100" y="5673725"/>
                <a:ext cx="87313" cy="130175"/>
              </a:xfrm>
              <a:custGeom>
                <a:avLst/>
                <a:gdLst>
                  <a:gd name="T0" fmla="*/ 2147483647 w 55"/>
                  <a:gd name="T1" fmla="*/ 2147483647 h 82"/>
                  <a:gd name="T2" fmla="*/ 2147483647 w 55"/>
                  <a:gd name="T3" fmla="*/ 2147483647 h 82"/>
                  <a:gd name="T4" fmla="*/ 2147483647 w 55"/>
                  <a:gd name="T5" fmla="*/ 2147483647 h 82"/>
                  <a:gd name="T6" fmla="*/ 2147483647 w 55"/>
                  <a:gd name="T7" fmla="*/ 2147483647 h 82"/>
                  <a:gd name="T8" fmla="*/ 2147483647 w 55"/>
                  <a:gd name="T9" fmla="*/ 2147483647 h 82"/>
                  <a:gd name="T10" fmla="*/ 2147483647 w 55"/>
                  <a:gd name="T11" fmla="*/ 2147483647 h 82"/>
                  <a:gd name="T12" fmla="*/ 2147483647 w 55"/>
                  <a:gd name="T13" fmla="*/ 2147483647 h 82"/>
                  <a:gd name="T14" fmla="*/ 2147483647 w 55"/>
                  <a:gd name="T15" fmla="*/ 2147483647 h 82"/>
                  <a:gd name="T16" fmla="*/ 2147483647 w 55"/>
                  <a:gd name="T17" fmla="*/ 2147483647 h 8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5"/>
                  <a:gd name="T28" fmla="*/ 0 h 82"/>
                  <a:gd name="T29" fmla="*/ 55 w 55"/>
                  <a:gd name="T30" fmla="*/ 82 h 8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5" h="82">
                    <a:moveTo>
                      <a:pt x="13" y="63"/>
                    </a:moveTo>
                    <a:cubicBezTo>
                      <a:pt x="19" y="72"/>
                      <a:pt x="28" y="82"/>
                      <a:pt x="34" y="82"/>
                    </a:cubicBezTo>
                    <a:cubicBezTo>
                      <a:pt x="40" y="82"/>
                      <a:pt x="49" y="70"/>
                      <a:pt x="52" y="64"/>
                    </a:cubicBezTo>
                    <a:cubicBezTo>
                      <a:pt x="55" y="58"/>
                      <a:pt x="51" y="53"/>
                      <a:pt x="50" y="44"/>
                    </a:cubicBezTo>
                    <a:cubicBezTo>
                      <a:pt x="49" y="35"/>
                      <a:pt x="51" y="19"/>
                      <a:pt x="48" y="12"/>
                    </a:cubicBezTo>
                    <a:cubicBezTo>
                      <a:pt x="45" y="5"/>
                      <a:pt x="39" y="0"/>
                      <a:pt x="34" y="2"/>
                    </a:cubicBezTo>
                    <a:cubicBezTo>
                      <a:pt x="30" y="5"/>
                      <a:pt x="26" y="20"/>
                      <a:pt x="20" y="25"/>
                    </a:cubicBezTo>
                    <a:cubicBezTo>
                      <a:pt x="15" y="30"/>
                      <a:pt x="3" y="23"/>
                      <a:pt x="1" y="30"/>
                    </a:cubicBezTo>
                    <a:cubicBezTo>
                      <a:pt x="0" y="36"/>
                      <a:pt x="10" y="56"/>
                      <a:pt x="13" y="63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177" name="Freeform 15"/>
              <p:cNvSpPr>
                <a:spLocks/>
              </p:cNvSpPr>
              <p:nvPr/>
            </p:nvSpPr>
            <p:spPr bwMode="auto">
              <a:xfrm rot="-8858343">
                <a:off x="3429000" y="5745163"/>
                <a:ext cx="87313" cy="130175"/>
              </a:xfrm>
              <a:custGeom>
                <a:avLst/>
                <a:gdLst>
                  <a:gd name="T0" fmla="*/ 2147483647 w 55"/>
                  <a:gd name="T1" fmla="*/ 2147483647 h 82"/>
                  <a:gd name="T2" fmla="*/ 2147483647 w 55"/>
                  <a:gd name="T3" fmla="*/ 2147483647 h 82"/>
                  <a:gd name="T4" fmla="*/ 2147483647 w 55"/>
                  <a:gd name="T5" fmla="*/ 2147483647 h 82"/>
                  <a:gd name="T6" fmla="*/ 2147483647 w 55"/>
                  <a:gd name="T7" fmla="*/ 2147483647 h 82"/>
                  <a:gd name="T8" fmla="*/ 2147483647 w 55"/>
                  <a:gd name="T9" fmla="*/ 2147483647 h 82"/>
                  <a:gd name="T10" fmla="*/ 2147483647 w 55"/>
                  <a:gd name="T11" fmla="*/ 2147483647 h 82"/>
                  <a:gd name="T12" fmla="*/ 2147483647 w 55"/>
                  <a:gd name="T13" fmla="*/ 2147483647 h 82"/>
                  <a:gd name="T14" fmla="*/ 2147483647 w 55"/>
                  <a:gd name="T15" fmla="*/ 2147483647 h 82"/>
                  <a:gd name="T16" fmla="*/ 2147483647 w 55"/>
                  <a:gd name="T17" fmla="*/ 2147483647 h 8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5"/>
                  <a:gd name="T28" fmla="*/ 0 h 82"/>
                  <a:gd name="T29" fmla="*/ 55 w 55"/>
                  <a:gd name="T30" fmla="*/ 82 h 8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5" h="82">
                    <a:moveTo>
                      <a:pt x="13" y="63"/>
                    </a:moveTo>
                    <a:cubicBezTo>
                      <a:pt x="19" y="72"/>
                      <a:pt x="28" y="82"/>
                      <a:pt x="34" y="82"/>
                    </a:cubicBezTo>
                    <a:cubicBezTo>
                      <a:pt x="40" y="82"/>
                      <a:pt x="49" y="70"/>
                      <a:pt x="52" y="64"/>
                    </a:cubicBezTo>
                    <a:cubicBezTo>
                      <a:pt x="55" y="58"/>
                      <a:pt x="51" y="53"/>
                      <a:pt x="50" y="44"/>
                    </a:cubicBezTo>
                    <a:cubicBezTo>
                      <a:pt x="49" y="35"/>
                      <a:pt x="51" y="19"/>
                      <a:pt x="48" y="12"/>
                    </a:cubicBezTo>
                    <a:cubicBezTo>
                      <a:pt x="45" y="5"/>
                      <a:pt x="39" y="0"/>
                      <a:pt x="34" y="2"/>
                    </a:cubicBezTo>
                    <a:cubicBezTo>
                      <a:pt x="30" y="5"/>
                      <a:pt x="26" y="20"/>
                      <a:pt x="20" y="25"/>
                    </a:cubicBezTo>
                    <a:cubicBezTo>
                      <a:pt x="15" y="30"/>
                      <a:pt x="3" y="23"/>
                      <a:pt x="1" y="30"/>
                    </a:cubicBezTo>
                    <a:cubicBezTo>
                      <a:pt x="0" y="36"/>
                      <a:pt x="10" y="56"/>
                      <a:pt x="13" y="63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</p:grpSp>
      <p:grpSp>
        <p:nvGrpSpPr>
          <p:cNvPr id="2053" name="Gruppieren 82"/>
          <p:cNvGrpSpPr>
            <a:grpSpLocks noChangeAspect="1"/>
          </p:cNvGrpSpPr>
          <p:nvPr/>
        </p:nvGrpSpPr>
        <p:grpSpPr bwMode="auto">
          <a:xfrm>
            <a:off x="1049338" y="2811463"/>
            <a:ext cx="1260475" cy="1260475"/>
            <a:chOff x="1295885" y="2816437"/>
            <a:chExt cx="1796613" cy="1796613"/>
          </a:xfrm>
        </p:grpSpPr>
        <p:sp>
          <p:nvSpPr>
            <p:cNvPr id="2156" name="Rectangle 21"/>
            <p:cNvSpPr>
              <a:spLocks noChangeAspect="1" noChangeArrowheads="1"/>
            </p:cNvSpPr>
            <p:nvPr/>
          </p:nvSpPr>
          <p:spPr bwMode="auto">
            <a:xfrm rot="2698089">
              <a:off x="1295885" y="2816437"/>
              <a:ext cx="1796613" cy="1796613"/>
            </a:xfrm>
            <a:prstGeom prst="rect">
              <a:avLst/>
            </a:prstGeom>
            <a:noFill/>
            <a:ln w="1270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>
                <a:latin typeface="Calibri" panose="020F0502020204030204" pitchFamily="34" charset="0"/>
              </a:endParaRPr>
            </a:p>
          </p:txBody>
        </p:sp>
        <p:grpSp>
          <p:nvGrpSpPr>
            <p:cNvPr id="2157" name="Group 23"/>
            <p:cNvGrpSpPr>
              <a:grpSpLocks/>
            </p:cNvGrpSpPr>
            <p:nvPr/>
          </p:nvGrpSpPr>
          <p:grpSpPr bwMode="auto">
            <a:xfrm>
              <a:off x="1858681" y="2881298"/>
              <a:ext cx="754009" cy="1388784"/>
              <a:chOff x="1630" y="1772"/>
              <a:chExt cx="1113" cy="2050"/>
            </a:xfrm>
          </p:grpSpPr>
          <p:grpSp>
            <p:nvGrpSpPr>
              <p:cNvPr id="2158" name="Group 20"/>
              <p:cNvGrpSpPr>
                <a:grpSpLocks/>
              </p:cNvGrpSpPr>
              <p:nvPr/>
            </p:nvGrpSpPr>
            <p:grpSpPr bwMode="auto">
              <a:xfrm>
                <a:off x="1630" y="1772"/>
                <a:ext cx="1113" cy="2050"/>
                <a:chOff x="1455" y="1178"/>
                <a:chExt cx="1326" cy="2441"/>
              </a:xfrm>
            </p:grpSpPr>
            <p:sp>
              <p:nvSpPr>
                <p:cNvPr id="2160" name="Freeform 7"/>
                <p:cNvSpPr>
                  <a:spLocks/>
                </p:cNvSpPr>
                <p:nvPr/>
              </p:nvSpPr>
              <p:spPr bwMode="auto">
                <a:xfrm>
                  <a:off x="1455" y="1178"/>
                  <a:ext cx="1326" cy="1759"/>
                </a:xfrm>
                <a:custGeom>
                  <a:avLst/>
                  <a:gdLst>
                    <a:gd name="T0" fmla="*/ 1165 w 1326"/>
                    <a:gd name="T1" fmla="*/ 1759 h 1759"/>
                    <a:gd name="T2" fmla="*/ 1218 w 1326"/>
                    <a:gd name="T3" fmla="*/ 1645 h 1759"/>
                    <a:gd name="T4" fmla="*/ 1264 w 1326"/>
                    <a:gd name="T5" fmla="*/ 1483 h 1759"/>
                    <a:gd name="T6" fmla="*/ 1321 w 1326"/>
                    <a:gd name="T7" fmla="*/ 1327 h 1759"/>
                    <a:gd name="T8" fmla="*/ 1315 w 1326"/>
                    <a:gd name="T9" fmla="*/ 1203 h 1759"/>
                    <a:gd name="T10" fmla="*/ 1163 w 1326"/>
                    <a:gd name="T11" fmla="*/ 1321 h 1759"/>
                    <a:gd name="T12" fmla="*/ 1191 w 1326"/>
                    <a:gd name="T13" fmla="*/ 1114 h 1759"/>
                    <a:gd name="T14" fmla="*/ 1195 w 1326"/>
                    <a:gd name="T15" fmla="*/ 1004 h 1759"/>
                    <a:gd name="T16" fmla="*/ 1199 w 1326"/>
                    <a:gd name="T17" fmla="*/ 745 h 1759"/>
                    <a:gd name="T18" fmla="*/ 1158 w 1326"/>
                    <a:gd name="T19" fmla="*/ 787 h 1759"/>
                    <a:gd name="T20" fmla="*/ 1073 w 1326"/>
                    <a:gd name="T21" fmla="*/ 1035 h 1759"/>
                    <a:gd name="T22" fmla="*/ 1057 w 1326"/>
                    <a:gd name="T23" fmla="*/ 990 h 1759"/>
                    <a:gd name="T24" fmla="*/ 1053 w 1326"/>
                    <a:gd name="T25" fmla="*/ 710 h 1759"/>
                    <a:gd name="T26" fmla="*/ 1021 w 1326"/>
                    <a:gd name="T27" fmla="*/ 617 h 1759"/>
                    <a:gd name="T28" fmla="*/ 943 w 1326"/>
                    <a:gd name="T29" fmla="*/ 487 h 1759"/>
                    <a:gd name="T30" fmla="*/ 883 w 1326"/>
                    <a:gd name="T31" fmla="*/ 370 h 1759"/>
                    <a:gd name="T32" fmla="*/ 879 w 1326"/>
                    <a:gd name="T33" fmla="*/ 666 h 1759"/>
                    <a:gd name="T34" fmla="*/ 858 w 1326"/>
                    <a:gd name="T35" fmla="*/ 637 h 1759"/>
                    <a:gd name="T36" fmla="*/ 830 w 1326"/>
                    <a:gd name="T37" fmla="*/ 572 h 1759"/>
                    <a:gd name="T38" fmla="*/ 781 w 1326"/>
                    <a:gd name="T39" fmla="*/ 471 h 1759"/>
                    <a:gd name="T40" fmla="*/ 749 w 1326"/>
                    <a:gd name="T41" fmla="*/ 374 h 1759"/>
                    <a:gd name="T42" fmla="*/ 672 w 1326"/>
                    <a:gd name="T43" fmla="*/ 301 h 1759"/>
                    <a:gd name="T44" fmla="*/ 651 w 1326"/>
                    <a:gd name="T45" fmla="*/ 136 h 1759"/>
                    <a:gd name="T46" fmla="*/ 700 w 1326"/>
                    <a:gd name="T47" fmla="*/ 5 h 1759"/>
                    <a:gd name="T48" fmla="*/ 651 w 1326"/>
                    <a:gd name="T49" fmla="*/ 27 h 1759"/>
                    <a:gd name="T50" fmla="*/ 582 w 1326"/>
                    <a:gd name="T51" fmla="*/ 215 h 1759"/>
                    <a:gd name="T52" fmla="*/ 574 w 1326"/>
                    <a:gd name="T53" fmla="*/ 398 h 1759"/>
                    <a:gd name="T54" fmla="*/ 554 w 1326"/>
                    <a:gd name="T55" fmla="*/ 532 h 1759"/>
                    <a:gd name="T56" fmla="*/ 485 w 1326"/>
                    <a:gd name="T57" fmla="*/ 615 h 1759"/>
                    <a:gd name="T58" fmla="*/ 439 w 1326"/>
                    <a:gd name="T59" fmla="*/ 497 h 1759"/>
                    <a:gd name="T60" fmla="*/ 286 w 1326"/>
                    <a:gd name="T61" fmla="*/ 432 h 1759"/>
                    <a:gd name="T62" fmla="*/ 335 w 1326"/>
                    <a:gd name="T63" fmla="*/ 530 h 1759"/>
                    <a:gd name="T64" fmla="*/ 376 w 1326"/>
                    <a:gd name="T65" fmla="*/ 672 h 1759"/>
                    <a:gd name="T66" fmla="*/ 367 w 1326"/>
                    <a:gd name="T67" fmla="*/ 777 h 1759"/>
                    <a:gd name="T68" fmla="*/ 221 w 1326"/>
                    <a:gd name="T69" fmla="*/ 937 h 1759"/>
                    <a:gd name="T70" fmla="*/ 213 w 1326"/>
                    <a:gd name="T71" fmla="*/ 862 h 1759"/>
                    <a:gd name="T72" fmla="*/ 152 w 1326"/>
                    <a:gd name="T73" fmla="*/ 708 h 1759"/>
                    <a:gd name="T74" fmla="*/ 132 w 1326"/>
                    <a:gd name="T75" fmla="*/ 899 h 1759"/>
                    <a:gd name="T76" fmla="*/ 161 w 1326"/>
                    <a:gd name="T77" fmla="*/ 1037 h 1759"/>
                    <a:gd name="T78" fmla="*/ 161 w 1326"/>
                    <a:gd name="T79" fmla="*/ 1096 h 1759"/>
                    <a:gd name="T80" fmla="*/ 144 w 1326"/>
                    <a:gd name="T81" fmla="*/ 1270 h 1759"/>
                    <a:gd name="T82" fmla="*/ 140 w 1326"/>
                    <a:gd name="T83" fmla="*/ 1408 h 1759"/>
                    <a:gd name="T84" fmla="*/ 96 w 1326"/>
                    <a:gd name="T85" fmla="*/ 1321 h 1759"/>
                    <a:gd name="T86" fmla="*/ 27 w 1326"/>
                    <a:gd name="T87" fmla="*/ 1238 h 1759"/>
                    <a:gd name="T88" fmla="*/ 6 w 1326"/>
                    <a:gd name="T89" fmla="*/ 1173 h 1759"/>
                    <a:gd name="T90" fmla="*/ 2 w 1326"/>
                    <a:gd name="T91" fmla="*/ 1339 h 1759"/>
                    <a:gd name="T92" fmla="*/ 6 w 1326"/>
                    <a:gd name="T93" fmla="*/ 1463 h 1759"/>
                    <a:gd name="T94" fmla="*/ 55 w 1326"/>
                    <a:gd name="T95" fmla="*/ 1554 h 1759"/>
                    <a:gd name="T96" fmla="*/ 84 w 1326"/>
                    <a:gd name="T97" fmla="*/ 1627 h 1759"/>
                    <a:gd name="T98" fmla="*/ 92 w 1326"/>
                    <a:gd name="T99" fmla="*/ 1700 h 1759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w 1326"/>
                    <a:gd name="T151" fmla="*/ 0 h 1759"/>
                    <a:gd name="T152" fmla="*/ 1326 w 1326"/>
                    <a:gd name="T153" fmla="*/ 1759 h 1759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T150" t="T151" r="T152" b="T153"/>
                  <a:pathLst>
                    <a:path w="1326" h="1759">
                      <a:moveTo>
                        <a:pt x="1165" y="1759"/>
                      </a:moveTo>
                      <a:cubicBezTo>
                        <a:pt x="1172" y="1742"/>
                        <a:pt x="1202" y="1691"/>
                        <a:pt x="1218" y="1645"/>
                      </a:cubicBezTo>
                      <a:cubicBezTo>
                        <a:pt x="1234" y="1599"/>
                        <a:pt x="1249" y="1526"/>
                        <a:pt x="1264" y="1483"/>
                      </a:cubicBezTo>
                      <a:cubicBezTo>
                        <a:pt x="1281" y="1430"/>
                        <a:pt x="1311" y="1366"/>
                        <a:pt x="1321" y="1327"/>
                      </a:cubicBezTo>
                      <a:cubicBezTo>
                        <a:pt x="1326" y="1273"/>
                        <a:pt x="1315" y="1257"/>
                        <a:pt x="1315" y="1203"/>
                      </a:cubicBezTo>
                      <a:cubicBezTo>
                        <a:pt x="1287" y="1180"/>
                        <a:pt x="1188" y="1342"/>
                        <a:pt x="1163" y="1321"/>
                      </a:cubicBezTo>
                      <a:cubicBezTo>
                        <a:pt x="1169" y="1298"/>
                        <a:pt x="1190" y="1138"/>
                        <a:pt x="1191" y="1114"/>
                      </a:cubicBezTo>
                      <a:cubicBezTo>
                        <a:pt x="1192" y="1078"/>
                        <a:pt x="1195" y="1040"/>
                        <a:pt x="1195" y="1004"/>
                      </a:cubicBezTo>
                      <a:cubicBezTo>
                        <a:pt x="1196" y="915"/>
                        <a:pt x="1199" y="834"/>
                        <a:pt x="1199" y="745"/>
                      </a:cubicBezTo>
                      <a:cubicBezTo>
                        <a:pt x="1193" y="764"/>
                        <a:pt x="1172" y="774"/>
                        <a:pt x="1158" y="787"/>
                      </a:cubicBezTo>
                      <a:cubicBezTo>
                        <a:pt x="1137" y="835"/>
                        <a:pt x="1090" y="1001"/>
                        <a:pt x="1073" y="1035"/>
                      </a:cubicBezTo>
                      <a:cubicBezTo>
                        <a:pt x="1068" y="1019"/>
                        <a:pt x="1064" y="1005"/>
                        <a:pt x="1057" y="990"/>
                      </a:cubicBezTo>
                      <a:cubicBezTo>
                        <a:pt x="1056" y="897"/>
                        <a:pt x="1053" y="710"/>
                        <a:pt x="1053" y="710"/>
                      </a:cubicBezTo>
                      <a:cubicBezTo>
                        <a:pt x="1049" y="675"/>
                        <a:pt x="1032" y="650"/>
                        <a:pt x="1021" y="617"/>
                      </a:cubicBezTo>
                      <a:cubicBezTo>
                        <a:pt x="1003" y="580"/>
                        <a:pt x="963" y="513"/>
                        <a:pt x="943" y="487"/>
                      </a:cubicBezTo>
                      <a:cubicBezTo>
                        <a:pt x="920" y="446"/>
                        <a:pt x="894" y="340"/>
                        <a:pt x="883" y="370"/>
                      </a:cubicBezTo>
                      <a:cubicBezTo>
                        <a:pt x="879" y="644"/>
                        <a:pt x="879" y="545"/>
                        <a:pt x="879" y="666"/>
                      </a:cubicBezTo>
                      <a:cubicBezTo>
                        <a:pt x="875" y="710"/>
                        <a:pt x="866" y="653"/>
                        <a:pt x="858" y="637"/>
                      </a:cubicBezTo>
                      <a:cubicBezTo>
                        <a:pt x="844" y="616"/>
                        <a:pt x="847" y="591"/>
                        <a:pt x="830" y="572"/>
                      </a:cubicBezTo>
                      <a:cubicBezTo>
                        <a:pt x="817" y="544"/>
                        <a:pt x="794" y="504"/>
                        <a:pt x="781" y="471"/>
                      </a:cubicBezTo>
                      <a:cubicBezTo>
                        <a:pt x="770" y="444"/>
                        <a:pt x="758" y="398"/>
                        <a:pt x="749" y="374"/>
                      </a:cubicBezTo>
                      <a:cubicBezTo>
                        <a:pt x="731" y="346"/>
                        <a:pt x="693" y="340"/>
                        <a:pt x="672" y="301"/>
                      </a:cubicBezTo>
                      <a:cubicBezTo>
                        <a:pt x="655" y="271"/>
                        <a:pt x="656" y="170"/>
                        <a:pt x="651" y="136"/>
                      </a:cubicBezTo>
                      <a:cubicBezTo>
                        <a:pt x="656" y="87"/>
                        <a:pt x="701" y="26"/>
                        <a:pt x="700" y="5"/>
                      </a:cubicBezTo>
                      <a:cubicBezTo>
                        <a:pt x="694" y="0"/>
                        <a:pt x="671" y="25"/>
                        <a:pt x="651" y="27"/>
                      </a:cubicBezTo>
                      <a:cubicBezTo>
                        <a:pt x="631" y="62"/>
                        <a:pt x="593" y="150"/>
                        <a:pt x="582" y="215"/>
                      </a:cubicBezTo>
                      <a:cubicBezTo>
                        <a:pt x="572" y="291"/>
                        <a:pt x="574" y="275"/>
                        <a:pt x="574" y="398"/>
                      </a:cubicBezTo>
                      <a:cubicBezTo>
                        <a:pt x="569" y="451"/>
                        <a:pt x="561" y="495"/>
                        <a:pt x="554" y="532"/>
                      </a:cubicBezTo>
                      <a:cubicBezTo>
                        <a:pt x="534" y="558"/>
                        <a:pt x="509" y="619"/>
                        <a:pt x="485" y="615"/>
                      </a:cubicBezTo>
                      <a:cubicBezTo>
                        <a:pt x="470" y="600"/>
                        <a:pt x="448" y="519"/>
                        <a:pt x="439" y="497"/>
                      </a:cubicBezTo>
                      <a:cubicBezTo>
                        <a:pt x="406" y="467"/>
                        <a:pt x="299" y="428"/>
                        <a:pt x="286" y="432"/>
                      </a:cubicBezTo>
                      <a:cubicBezTo>
                        <a:pt x="293" y="471"/>
                        <a:pt x="310" y="500"/>
                        <a:pt x="335" y="530"/>
                      </a:cubicBezTo>
                      <a:cubicBezTo>
                        <a:pt x="343" y="567"/>
                        <a:pt x="370" y="629"/>
                        <a:pt x="376" y="672"/>
                      </a:cubicBezTo>
                      <a:cubicBezTo>
                        <a:pt x="377" y="707"/>
                        <a:pt x="370" y="752"/>
                        <a:pt x="367" y="777"/>
                      </a:cubicBezTo>
                      <a:cubicBezTo>
                        <a:pt x="341" y="821"/>
                        <a:pt x="247" y="921"/>
                        <a:pt x="221" y="937"/>
                      </a:cubicBezTo>
                      <a:cubicBezTo>
                        <a:pt x="215" y="919"/>
                        <a:pt x="224" y="876"/>
                        <a:pt x="213" y="862"/>
                      </a:cubicBezTo>
                      <a:cubicBezTo>
                        <a:pt x="196" y="828"/>
                        <a:pt x="172" y="723"/>
                        <a:pt x="152" y="708"/>
                      </a:cubicBezTo>
                      <a:cubicBezTo>
                        <a:pt x="139" y="714"/>
                        <a:pt x="131" y="844"/>
                        <a:pt x="132" y="899"/>
                      </a:cubicBezTo>
                      <a:cubicBezTo>
                        <a:pt x="147" y="944"/>
                        <a:pt x="153" y="989"/>
                        <a:pt x="161" y="1037"/>
                      </a:cubicBezTo>
                      <a:cubicBezTo>
                        <a:pt x="170" y="1070"/>
                        <a:pt x="158" y="1080"/>
                        <a:pt x="161" y="1096"/>
                      </a:cubicBezTo>
                      <a:cubicBezTo>
                        <a:pt x="158" y="1135"/>
                        <a:pt x="147" y="1218"/>
                        <a:pt x="144" y="1270"/>
                      </a:cubicBezTo>
                      <a:cubicBezTo>
                        <a:pt x="139" y="1375"/>
                        <a:pt x="140" y="1329"/>
                        <a:pt x="140" y="1408"/>
                      </a:cubicBezTo>
                      <a:cubicBezTo>
                        <a:pt x="130" y="1377"/>
                        <a:pt x="117" y="1345"/>
                        <a:pt x="96" y="1321"/>
                      </a:cubicBezTo>
                      <a:cubicBezTo>
                        <a:pt x="73" y="1295"/>
                        <a:pt x="52" y="1263"/>
                        <a:pt x="27" y="1238"/>
                      </a:cubicBezTo>
                      <a:cubicBezTo>
                        <a:pt x="15" y="1212"/>
                        <a:pt x="10" y="1156"/>
                        <a:pt x="6" y="1173"/>
                      </a:cubicBezTo>
                      <a:cubicBezTo>
                        <a:pt x="11" y="1228"/>
                        <a:pt x="4" y="1284"/>
                        <a:pt x="2" y="1339"/>
                      </a:cubicBezTo>
                      <a:cubicBezTo>
                        <a:pt x="0" y="1396"/>
                        <a:pt x="6" y="1410"/>
                        <a:pt x="6" y="1463"/>
                      </a:cubicBezTo>
                      <a:cubicBezTo>
                        <a:pt x="15" y="1499"/>
                        <a:pt x="41" y="1538"/>
                        <a:pt x="55" y="1554"/>
                      </a:cubicBezTo>
                      <a:cubicBezTo>
                        <a:pt x="68" y="1581"/>
                        <a:pt x="78" y="1603"/>
                        <a:pt x="84" y="1627"/>
                      </a:cubicBezTo>
                      <a:cubicBezTo>
                        <a:pt x="92" y="1697"/>
                        <a:pt x="92" y="1673"/>
                        <a:pt x="92" y="1700"/>
                      </a:cubicBezTo>
                    </a:path>
                  </a:pathLst>
                </a:custGeom>
                <a:solidFill>
                  <a:schemeClr val="tx1"/>
                </a:solidFill>
                <a:ln w="444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grpSp>
              <p:nvGrpSpPr>
                <p:cNvPr id="2161" name="Group 4"/>
                <p:cNvGrpSpPr>
                  <a:grpSpLocks/>
                </p:cNvGrpSpPr>
                <p:nvPr/>
              </p:nvGrpSpPr>
              <p:grpSpPr bwMode="auto">
                <a:xfrm flipH="1">
                  <a:off x="1511" y="2485"/>
                  <a:ext cx="1134" cy="1134"/>
                  <a:chOff x="1592" y="2349"/>
                  <a:chExt cx="1134" cy="1134"/>
                </a:xfrm>
              </p:grpSpPr>
              <p:sp>
                <p:nvSpPr>
                  <p:cNvPr id="2167" name="Oval 5"/>
                  <p:cNvSpPr>
                    <a:spLocks noChangeArrowheads="1"/>
                  </p:cNvSpPr>
                  <p:nvPr/>
                </p:nvSpPr>
                <p:spPr bwMode="auto">
                  <a:xfrm>
                    <a:off x="1592" y="2349"/>
                    <a:ext cx="1134" cy="1134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de-DE" altLang="de-DE">
                      <a:latin typeface="Calibri" panose="020F0502020204030204" pitchFamily="34" charset="0"/>
                    </a:endParaRPr>
                  </a:p>
                </p:txBody>
              </p:sp>
              <p:sp>
                <p:nvSpPr>
                  <p:cNvPr id="2168" name="Oval 6"/>
                  <p:cNvSpPr>
                    <a:spLocks noChangeArrowheads="1"/>
                  </p:cNvSpPr>
                  <p:nvPr/>
                </p:nvSpPr>
                <p:spPr bwMode="auto">
                  <a:xfrm>
                    <a:off x="1752" y="2514"/>
                    <a:ext cx="816" cy="817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de-DE" altLang="de-DE">
                      <a:latin typeface="Calibri" panose="020F0502020204030204" pitchFamily="34" charset="0"/>
                    </a:endParaRPr>
                  </a:p>
                </p:txBody>
              </p:sp>
            </p:grpSp>
            <p:sp>
              <p:nvSpPr>
                <p:cNvPr id="2162" name="Freeform 14"/>
                <p:cNvSpPr>
                  <a:spLocks/>
                </p:cNvSpPr>
                <p:nvPr/>
              </p:nvSpPr>
              <p:spPr bwMode="auto">
                <a:xfrm flipH="1">
                  <a:off x="2459" y="2477"/>
                  <a:ext cx="81" cy="188"/>
                </a:xfrm>
                <a:custGeom>
                  <a:avLst/>
                  <a:gdLst>
                    <a:gd name="T0" fmla="*/ 36 w 81"/>
                    <a:gd name="T1" fmla="*/ 188 h 188"/>
                    <a:gd name="T2" fmla="*/ 0 w 81"/>
                    <a:gd name="T3" fmla="*/ 143 h 188"/>
                    <a:gd name="T4" fmla="*/ 12 w 81"/>
                    <a:gd name="T5" fmla="*/ 1 h 188"/>
                    <a:gd name="T6" fmla="*/ 40 w 81"/>
                    <a:gd name="T7" fmla="*/ 91 h 188"/>
                    <a:gd name="T8" fmla="*/ 81 w 81"/>
                    <a:gd name="T9" fmla="*/ 152 h 18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1"/>
                    <a:gd name="T16" fmla="*/ 0 h 188"/>
                    <a:gd name="T17" fmla="*/ 81 w 81"/>
                    <a:gd name="T18" fmla="*/ 188 h 18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1" h="188">
                      <a:moveTo>
                        <a:pt x="36" y="188"/>
                      </a:moveTo>
                      <a:cubicBezTo>
                        <a:pt x="30" y="181"/>
                        <a:pt x="6" y="162"/>
                        <a:pt x="0" y="143"/>
                      </a:cubicBezTo>
                      <a:cubicBezTo>
                        <a:pt x="0" y="120"/>
                        <a:pt x="12" y="24"/>
                        <a:pt x="12" y="1"/>
                      </a:cubicBezTo>
                      <a:cubicBezTo>
                        <a:pt x="17" y="0"/>
                        <a:pt x="28" y="79"/>
                        <a:pt x="40" y="91"/>
                      </a:cubicBezTo>
                      <a:cubicBezTo>
                        <a:pt x="54" y="104"/>
                        <a:pt x="73" y="149"/>
                        <a:pt x="81" y="152"/>
                      </a:cubicBezTo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163" name="Freeform 15"/>
                <p:cNvSpPr>
                  <a:spLocks/>
                </p:cNvSpPr>
                <p:nvPr/>
              </p:nvSpPr>
              <p:spPr bwMode="auto">
                <a:xfrm flipH="1">
                  <a:off x="2285" y="2276"/>
                  <a:ext cx="100" cy="279"/>
                </a:xfrm>
                <a:custGeom>
                  <a:avLst/>
                  <a:gdLst>
                    <a:gd name="T0" fmla="*/ 27 w 100"/>
                    <a:gd name="T1" fmla="*/ 279 h 279"/>
                    <a:gd name="T2" fmla="*/ 19 w 100"/>
                    <a:gd name="T3" fmla="*/ 219 h 279"/>
                    <a:gd name="T4" fmla="*/ 3 w 100"/>
                    <a:gd name="T5" fmla="*/ 166 h 279"/>
                    <a:gd name="T6" fmla="*/ 3 w 100"/>
                    <a:gd name="T7" fmla="*/ 12 h 279"/>
                    <a:gd name="T8" fmla="*/ 43 w 100"/>
                    <a:gd name="T9" fmla="*/ 93 h 279"/>
                    <a:gd name="T10" fmla="*/ 68 w 100"/>
                    <a:gd name="T11" fmla="*/ 162 h 279"/>
                    <a:gd name="T12" fmla="*/ 100 w 100"/>
                    <a:gd name="T13" fmla="*/ 263 h 279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00"/>
                    <a:gd name="T22" fmla="*/ 0 h 279"/>
                    <a:gd name="T23" fmla="*/ 100 w 100"/>
                    <a:gd name="T24" fmla="*/ 279 h 279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00" h="279">
                      <a:moveTo>
                        <a:pt x="27" y="279"/>
                      </a:moveTo>
                      <a:cubicBezTo>
                        <a:pt x="20" y="258"/>
                        <a:pt x="31" y="237"/>
                        <a:pt x="19" y="219"/>
                      </a:cubicBezTo>
                      <a:cubicBezTo>
                        <a:pt x="14" y="205"/>
                        <a:pt x="3" y="182"/>
                        <a:pt x="3" y="166"/>
                      </a:cubicBezTo>
                      <a:cubicBezTo>
                        <a:pt x="0" y="132"/>
                        <a:pt x="2" y="36"/>
                        <a:pt x="3" y="12"/>
                      </a:cubicBezTo>
                      <a:cubicBezTo>
                        <a:pt x="10" y="0"/>
                        <a:pt x="29" y="69"/>
                        <a:pt x="43" y="93"/>
                      </a:cubicBezTo>
                      <a:cubicBezTo>
                        <a:pt x="53" y="113"/>
                        <a:pt x="52" y="146"/>
                        <a:pt x="68" y="162"/>
                      </a:cubicBezTo>
                      <a:cubicBezTo>
                        <a:pt x="78" y="203"/>
                        <a:pt x="100" y="214"/>
                        <a:pt x="100" y="263"/>
                      </a:cubicBezTo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164" name="Freeform 16"/>
                <p:cNvSpPr>
                  <a:spLocks/>
                </p:cNvSpPr>
                <p:nvPr/>
              </p:nvSpPr>
              <p:spPr bwMode="auto">
                <a:xfrm flipH="1">
                  <a:off x="2045" y="1763"/>
                  <a:ext cx="143" cy="736"/>
                </a:xfrm>
                <a:custGeom>
                  <a:avLst/>
                  <a:gdLst>
                    <a:gd name="T0" fmla="*/ 25 w 143"/>
                    <a:gd name="T1" fmla="*/ 736 h 736"/>
                    <a:gd name="T2" fmla="*/ 0 w 143"/>
                    <a:gd name="T3" fmla="*/ 517 h 736"/>
                    <a:gd name="T4" fmla="*/ 21 w 143"/>
                    <a:gd name="T5" fmla="*/ 419 h 736"/>
                    <a:gd name="T6" fmla="*/ 41 w 143"/>
                    <a:gd name="T7" fmla="*/ 249 h 736"/>
                    <a:gd name="T8" fmla="*/ 5 w 143"/>
                    <a:gd name="T9" fmla="*/ 34 h 736"/>
                    <a:gd name="T10" fmla="*/ 82 w 143"/>
                    <a:gd name="T11" fmla="*/ 83 h 736"/>
                    <a:gd name="T12" fmla="*/ 102 w 143"/>
                    <a:gd name="T13" fmla="*/ 172 h 736"/>
                    <a:gd name="T14" fmla="*/ 134 w 143"/>
                    <a:gd name="T15" fmla="*/ 440 h 736"/>
                    <a:gd name="T16" fmla="*/ 134 w 143"/>
                    <a:gd name="T17" fmla="*/ 496 h 736"/>
                    <a:gd name="T18" fmla="*/ 142 w 143"/>
                    <a:gd name="T19" fmla="*/ 679 h 736"/>
                    <a:gd name="T20" fmla="*/ 134 w 143"/>
                    <a:gd name="T21" fmla="*/ 732 h 7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43"/>
                    <a:gd name="T34" fmla="*/ 0 h 736"/>
                    <a:gd name="T35" fmla="*/ 143 w 143"/>
                    <a:gd name="T36" fmla="*/ 736 h 7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43" h="736">
                      <a:moveTo>
                        <a:pt x="25" y="736"/>
                      </a:moveTo>
                      <a:cubicBezTo>
                        <a:pt x="18" y="705"/>
                        <a:pt x="3" y="564"/>
                        <a:pt x="0" y="517"/>
                      </a:cubicBezTo>
                      <a:cubicBezTo>
                        <a:pt x="3" y="484"/>
                        <a:pt x="2" y="447"/>
                        <a:pt x="21" y="419"/>
                      </a:cubicBezTo>
                      <a:cubicBezTo>
                        <a:pt x="26" y="377"/>
                        <a:pt x="40" y="314"/>
                        <a:pt x="41" y="249"/>
                      </a:cubicBezTo>
                      <a:cubicBezTo>
                        <a:pt x="37" y="31"/>
                        <a:pt x="5" y="129"/>
                        <a:pt x="5" y="34"/>
                      </a:cubicBezTo>
                      <a:cubicBezTo>
                        <a:pt x="16" y="0"/>
                        <a:pt x="66" y="60"/>
                        <a:pt x="82" y="83"/>
                      </a:cubicBezTo>
                      <a:cubicBezTo>
                        <a:pt x="98" y="106"/>
                        <a:pt x="93" y="113"/>
                        <a:pt x="102" y="172"/>
                      </a:cubicBezTo>
                      <a:cubicBezTo>
                        <a:pt x="106" y="263"/>
                        <a:pt x="134" y="349"/>
                        <a:pt x="134" y="440"/>
                      </a:cubicBezTo>
                      <a:cubicBezTo>
                        <a:pt x="139" y="494"/>
                        <a:pt x="135" y="456"/>
                        <a:pt x="134" y="496"/>
                      </a:cubicBezTo>
                      <a:cubicBezTo>
                        <a:pt x="135" y="536"/>
                        <a:pt x="142" y="640"/>
                        <a:pt x="142" y="679"/>
                      </a:cubicBezTo>
                      <a:cubicBezTo>
                        <a:pt x="143" y="695"/>
                        <a:pt x="134" y="715"/>
                        <a:pt x="134" y="732"/>
                      </a:cubicBezTo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165" name="Freeform 17"/>
                <p:cNvSpPr>
                  <a:spLocks/>
                </p:cNvSpPr>
                <p:nvPr/>
              </p:nvSpPr>
              <p:spPr bwMode="auto">
                <a:xfrm flipH="1">
                  <a:off x="1840" y="2251"/>
                  <a:ext cx="88" cy="309"/>
                </a:xfrm>
                <a:custGeom>
                  <a:avLst/>
                  <a:gdLst>
                    <a:gd name="T0" fmla="*/ 0 w 88"/>
                    <a:gd name="T1" fmla="*/ 244 h 309"/>
                    <a:gd name="T2" fmla="*/ 45 w 88"/>
                    <a:gd name="T3" fmla="*/ 0 h 309"/>
                    <a:gd name="T4" fmla="*/ 65 w 88"/>
                    <a:gd name="T5" fmla="*/ 53 h 309"/>
                    <a:gd name="T6" fmla="*/ 65 w 88"/>
                    <a:gd name="T7" fmla="*/ 130 h 309"/>
                    <a:gd name="T8" fmla="*/ 73 w 88"/>
                    <a:gd name="T9" fmla="*/ 280 h 309"/>
                    <a:gd name="T10" fmla="*/ 73 w 88"/>
                    <a:gd name="T11" fmla="*/ 309 h 30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88"/>
                    <a:gd name="T19" fmla="*/ 0 h 309"/>
                    <a:gd name="T20" fmla="*/ 88 w 88"/>
                    <a:gd name="T21" fmla="*/ 309 h 30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88" h="309">
                      <a:moveTo>
                        <a:pt x="0" y="244"/>
                      </a:moveTo>
                      <a:cubicBezTo>
                        <a:pt x="0" y="167"/>
                        <a:pt x="45" y="77"/>
                        <a:pt x="45" y="0"/>
                      </a:cubicBezTo>
                      <a:cubicBezTo>
                        <a:pt x="60" y="5"/>
                        <a:pt x="52" y="45"/>
                        <a:pt x="65" y="53"/>
                      </a:cubicBezTo>
                      <a:cubicBezTo>
                        <a:pt x="71" y="76"/>
                        <a:pt x="64" y="92"/>
                        <a:pt x="65" y="130"/>
                      </a:cubicBezTo>
                      <a:cubicBezTo>
                        <a:pt x="66" y="168"/>
                        <a:pt x="72" y="250"/>
                        <a:pt x="73" y="280"/>
                      </a:cubicBezTo>
                      <a:cubicBezTo>
                        <a:pt x="76" y="291"/>
                        <a:pt x="88" y="309"/>
                        <a:pt x="73" y="309"/>
                      </a:cubicBezTo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166" name="Freeform 18"/>
                <p:cNvSpPr>
                  <a:spLocks/>
                </p:cNvSpPr>
                <p:nvPr/>
              </p:nvSpPr>
              <p:spPr bwMode="auto">
                <a:xfrm flipH="1">
                  <a:off x="1700" y="2457"/>
                  <a:ext cx="62" cy="167"/>
                </a:xfrm>
                <a:custGeom>
                  <a:avLst/>
                  <a:gdLst>
                    <a:gd name="T0" fmla="*/ 17 w 62"/>
                    <a:gd name="T1" fmla="*/ 139 h 167"/>
                    <a:gd name="T2" fmla="*/ 33 w 62"/>
                    <a:gd name="T3" fmla="*/ 5 h 167"/>
                    <a:gd name="T4" fmla="*/ 61 w 62"/>
                    <a:gd name="T5" fmla="*/ 107 h 167"/>
                    <a:gd name="T6" fmla="*/ 41 w 62"/>
                    <a:gd name="T7" fmla="*/ 167 h 16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62"/>
                    <a:gd name="T13" fmla="*/ 0 h 167"/>
                    <a:gd name="T14" fmla="*/ 62 w 62"/>
                    <a:gd name="T15" fmla="*/ 167 h 16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62" h="167">
                      <a:moveTo>
                        <a:pt x="17" y="139"/>
                      </a:moveTo>
                      <a:cubicBezTo>
                        <a:pt x="0" y="127"/>
                        <a:pt x="30" y="18"/>
                        <a:pt x="33" y="5"/>
                      </a:cubicBezTo>
                      <a:cubicBezTo>
                        <a:pt x="40" y="0"/>
                        <a:pt x="60" y="80"/>
                        <a:pt x="61" y="107"/>
                      </a:cubicBezTo>
                      <a:cubicBezTo>
                        <a:pt x="62" y="134"/>
                        <a:pt x="45" y="155"/>
                        <a:pt x="41" y="167"/>
                      </a:cubicBezTo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</p:grpSp>
          <p:sp>
            <p:nvSpPr>
              <p:cNvPr id="2159" name="Line 22"/>
              <p:cNvSpPr>
                <a:spLocks noChangeShapeType="1"/>
              </p:cNvSpPr>
              <p:nvPr/>
            </p:nvSpPr>
            <p:spPr bwMode="auto">
              <a:xfrm>
                <a:off x="1661" y="3800"/>
                <a:ext cx="983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</p:grpSp>
      <p:grpSp>
        <p:nvGrpSpPr>
          <p:cNvPr id="2054" name="Gruppieren 103"/>
          <p:cNvGrpSpPr>
            <a:grpSpLocks/>
          </p:cNvGrpSpPr>
          <p:nvPr/>
        </p:nvGrpSpPr>
        <p:grpSpPr bwMode="auto">
          <a:xfrm>
            <a:off x="4414838" y="2811463"/>
            <a:ext cx="1260475" cy="1260475"/>
            <a:chOff x="4415082" y="2772008"/>
            <a:chExt cx="1260000" cy="1260000"/>
          </a:xfrm>
        </p:grpSpPr>
        <p:sp>
          <p:nvSpPr>
            <p:cNvPr id="2150" name="Rectangle 12"/>
            <p:cNvSpPr>
              <a:spLocks noChangeAspect="1" noChangeArrowheads="1"/>
            </p:cNvSpPr>
            <p:nvPr/>
          </p:nvSpPr>
          <p:spPr bwMode="auto">
            <a:xfrm rot="2698089">
              <a:off x="4415082" y="2772008"/>
              <a:ext cx="1260000" cy="1260000"/>
            </a:xfrm>
            <a:prstGeom prst="rect">
              <a:avLst/>
            </a:prstGeom>
            <a:noFill/>
            <a:ln w="1270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>
                <a:latin typeface="Calibri" panose="020F0502020204030204" pitchFamily="34" charset="0"/>
              </a:endParaRPr>
            </a:p>
          </p:txBody>
        </p:sp>
        <p:grpSp>
          <p:nvGrpSpPr>
            <p:cNvPr id="2151" name="Group 15"/>
            <p:cNvGrpSpPr>
              <a:grpSpLocks/>
            </p:cNvGrpSpPr>
            <p:nvPr/>
          </p:nvGrpSpPr>
          <p:grpSpPr bwMode="auto">
            <a:xfrm>
              <a:off x="4723431" y="2814227"/>
              <a:ext cx="711720" cy="969706"/>
              <a:chOff x="1498" y="1986"/>
              <a:chExt cx="1498" cy="2041"/>
            </a:xfrm>
          </p:grpSpPr>
          <p:sp>
            <p:nvSpPr>
              <p:cNvPr id="2152" name="Freeform 4"/>
              <p:cNvSpPr>
                <a:spLocks/>
              </p:cNvSpPr>
              <p:nvPr/>
            </p:nvSpPr>
            <p:spPr bwMode="auto">
              <a:xfrm>
                <a:off x="1498" y="2035"/>
                <a:ext cx="583" cy="1853"/>
              </a:xfrm>
              <a:custGeom>
                <a:avLst/>
                <a:gdLst>
                  <a:gd name="T0" fmla="*/ 583 w 583"/>
                  <a:gd name="T1" fmla="*/ 1283 h 2227"/>
                  <a:gd name="T2" fmla="*/ 465 w 583"/>
                  <a:gd name="T3" fmla="*/ 1252 h 2227"/>
                  <a:gd name="T4" fmla="*/ 421 w 583"/>
                  <a:gd name="T5" fmla="*/ 1241 h 2227"/>
                  <a:gd name="T6" fmla="*/ 283 w 583"/>
                  <a:gd name="T7" fmla="*/ 1208 h 2227"/>
                  <a:gd name="T8" fmla="*/ 287 w 583"/>
                  <a:gd name="T9" fmla="*/ 1199 h 2227"/>
                  <a:gd name="T10" fmla="*/ 254 w 583"/>
                  <a:gd name="T11" fmla="*/ 1189 h 2227"/>
                  <a:gd name="T12" fmla="*/ 185 w 583"/>
                  <a:gd name="T13" fmla="*/ 1150 h 2227"/>
                  <a:gd name="T14" fmla="*/ 129 w 583"/>
                  <a:gd name="T15" fmla="*/ 1093 h 2227"/>
                  <a:gd name="T16" fmla="*/ 96 w 583"/>
                  <a:gd name="T17" fmla="*/ 998 h 2227"/>
                  <a:gd name="T18" fmla="*/ 88 w 583"/>
                  <a:gd name="T19" fmla="*/ 914 h 2227"/>
                  <a:gd name="T20" fmla="*/ 56 w 583"/>
                  <a:gd name="T21" fmla="*/ 865 h 2227"/>
                  <a:gd name="T22" fmla="*/ 23 w 583"/>
                  <a:gd name="T23" fmla="*/ 689 h 2227"/>
                  <a:gd name="T24" fmla="*/ 48 w 583"/>
                  <a:gd name="T25" fmla="*/ 562 h 2227"/>
                  <a:gd name="T26" fmla="*/ 56 w 583"/>
                  <a:gd name="T27" fmla="*/ 535 h 2227"/>
                  <a:gd name="T28" fmla="*/ 108 w 583"/>
                  <a:gd name="T29" fmla="*/ 664 h 2227"/>
                  <a:gd name="T30" fmla="*/ 145 w 583"/>
                  <a:gd name="T31" fmla="*/ 701 h 2227"/>
                  <a:gd name="T32" fmla="*/ 169 w 583"/>
                  <a:gd name="T33" fmla="*/ 722 h 2227"/>
                  <a:gd name="T34" fmla="*/ 222 w 583"/>
                  <a:gd name="T35" fmla="*/ 587 h 2227"/>
                  <a:gd name="T36" fmla="*/ 210 w 583"/>
                  <a:gd name="T37" fmla="*/ 447 h 2227"/>
                  <a:gd name="T38" fmla="*/ 234 w 583"/>
                  <a:gd name="T39" fmla="*/ 369 h 2227"/>
                  <a:gd name="T40" fmla="*/ 254 w 583"/>
                  <a:gd name="T41" fmla="*/ 323 h 2227"/>
                  <a:gd name="T42" fmla="*/ 275 w 583"/>
                  <a:gd name="T43" fmla="*/ 299 h 2227"/>
                  <a:gd name="T44" fmla="*/ 336 w 583"/>
                  <a:gd name="T45" fmla="*/ 275 h 2227"/>
                  <a:gd name="T46" fmla="*/ 327 w 583"/>
                  <a:gd name="T47" fmla="*/ 299 h 2227"/>
                  <a:gd name="T48" fmla="*/ 315 w 583"/>
                  <a:gd name="T49" fmla="*/ 423 h 2227"/>
                  <a:gd name="T50" fmla="*/ 331 w 583"/>
                  <a:gd name="T51" fmla="*/ 474 h 2227"/>
                  <a:gd name="T52" fmla="*/ 372 w 583"/>
                  <a:gd name="T53" fmla="*/ 488 h 2227"/>
                  <a:gd name="T54" fmla="*/ 449 w 583"/>
                  <a:gd name="T55" fmla="*/ 411 h 2227"/>
                  <a:gd name="T56" fmla="*/ 449 w 583"/>
                  <a:gd name="T57" fmla="*/ 301 h 2227"/>
                  <a:gd name="T58" fmla="*/ 429 w 583"/>
                  <a:gd name="T59" fmla="*/ 236 h 2227"/>
                  <a:gd name="T60" fmla="*/ 396 w 583"/>
                  <a:gd name="T61" fmla="*/ 142 h 2227"/>
                  <a:gd name="T62" fmla="*/ 429 w 583"/>
                  <a:gd name="T63" fmla="*/ 49 h 2227"/>
                  <a:gd name="T64" fmla="*/ 445 w 583"/>
                  <a:gd name="T65" fmla="*/ 16 h 2227"/>
                  <a:gd name="T66" fmla="*/ 453 w 583"/>
                  <a:gd name="T67" fmla="*/ 0 h 2227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583"/>
                  <a:gd name="T103" fmla="*/ 0 h 2227"/>
                  <a:gd name="T104" fmla="*/ 583 w 583"/>
                  <a:gd name="T105" fmla="*/ 2227 h 2227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583" h="2227">
                    <a:moveTo>
                      <a:pt x="583" y="2227"/>
                    </a:moveTo>
                    <a:cubicBezTo>
                      <a:pt x="541" y="2217"/>
                      <a:pt x="507" y="2184"/>
                      <a:pt x="465" y="2174"/>
                    </a:cubicBezTo>
                    <a:cubicBezTo>
                      <a:pt x="437" y="2156"/>
                      <a:pt x="442" y="2161"/>
                      <a:pt x="421" y="2154"/>
                    </a:cubicBezTo>
                    <a:cubicBezTo>
                      <a:pt x="388" y="2121"/>
                      <a:pt x="332" y="2097"/>
                      <a:pt x="283" y="2097"/>
                    </a:cubicBezTo>
                    <a:cubicBezTo>
                      <a:pt x="258" y="2085"/>
                      <a:pt x="292" y="2086"/>
                      <a:pt x="287" y="2081"/>
                    </a:cubicBezTo>
                    <a:cubicBezTo>
                      <a:pt x="282" y="2076"/>
                      <a:pt x="271" y="2078"/>
                      <a:pt x="254" y="2064"/>
                    </a:cubicBezTo>
                    <a:cubicBezTo>
                      <a:pt x="234" y="2046"/>
                      <a:pt x="209" y="2023"/>
                      <a:pt x="185" y="1996"/>
                    </a:cubicBezTo>
                    <a:cubicBezTo>
                      <a:pt x="165" y="1972"/>
                      <a:pt x="140" y="1941"/>
                      <a:pt x="129" y="1898"/>
                    </a:cubicBezTo>
                    <a:cubicBezTo>
                      <a:pt x="127" y="1838"/>
                      <a:pt x="114" y="1787"/>
                      <a:pt x="96" y="1732"/>
                    </a:cubicBezTo>
                    <a:cubicBezTo>
                      <a:pt x="89" y="1682"/>
                      <a:pt x="88" y="1637"/>
                      <a:pt x="88" y="1586"/>
                    </a:cubicBezTo>
                    <a:cubicBezTo>
                      <a:pt x="79" y="1558"/>
                      <a:pt x="73" y="1526"/>
                      <a:pt x="56" y="1501"/>
                    </a:cubicBezTo>
                    <a:cubicBezTo>
                      <a:pt x="45" y="1436"/>
                      <a:pt x="24" y="1283"/>
                      <a:pt x="23" y="1196"/>
                    </a:cubicBezTo>
                    <a:cubicBezTo>
                      <a:pt x="47" y="1123"/>
                      <a:pt x="0" y="1040"/>
                      <a:pt x="48" y="977"/>
                    </a:cubicBezTo>
                    <a:cubicBezTo>
                      <a:pt x="53" y="959"/>
                      <a:pt x="56" y="948"/>
                      <a:pt x="56" y="929"/>
                    </a:cubicBezTo>
                    <a:cubicBezTo>
                      <a:pt x="78" y="996"/>
                      <a:pt x="50" y="1094"/>
                      <a:pt x="108" y="1152"/>
                    </a:cubicBezTo>
                    <a:cubicBezTo>
                      <a:pt x="115" y="1180"/>
                      <a:pt x="120" y="1200"/>
                      <a:pt x="145" y="1217"/>
                    </a:cubicBezTo>
                    <a:cubicBezTo>
                      <a:pt x="147" y="1225"/>
                      <a:pt x="163" y="1253"/>
                      <a:pt x="169" y="1253"/>
                    </a:cubicBezTo>
                    <a:cubicBezTo>
                      <a:pt x="233" y="1210"/>
                      <a:pt x="222" y="1095"/>
                      <a:pt x="222" y="1018"/>
                    </a:cubicBezTo>
                    <a:cubicBezTo>
                      <a:pt x="229" y="938"/>
                      <a:pt x="203" y="850"/>
                      <a:pt x="210" y="775"/>
                    </a:cubicBezTo>
                    <a:cubicBezTo>
                      <a:pt x="206" y="713"/>
                      <a:pt x="230" y="675"/>
                      <a:pt x="234" y="641"/>
                    </a:cubicBezTo>
                    <a:cubicBezTo>
                      <a:pt x="241" y="605"/>
                      <a:pt x="247" y="580"/>
                      <a:pt x="254" y="560"/>
                    </a:cubicBezTo>
                    <a:cubicBezTo>
                      <a:pt x="265" y="517"/>
                      <a:pt x="258" y="535"/>
                      <a:pt x="275" y="519"/>
                    </a:cubicBezTo>
                    <a:cubicBezTo>
                      <a:pt x="291" y="508"/>
                      <a:pt x="327" y="478"/>
                      <a:pt x="336" y="478"/>
                    </a:cubicBezTo>
                    <a:cubicBezTo>
                      <a:pt x="325" y="516"/>
                      <a:pt x="337" y="471"/>
                      <a:pt x="327" y="519"/>
                    </a:cubicBezTo>
                    <a:cubicBezTo>
                      <a:pt x="323" y="562"/>
                      <a:pt x="314" y="683"/>
                      <a:pt x="315" y="734"/>
                    </a:cubicBezTo>
                    <a:cubicBezTo>
                      <a:pt x="318" y="772"/>
                      <a:pt x="320" y="790"/>
                      <a:pt x="331" y="823"/>
                    </a:cubicBezTo>
                    <a:cubicBezTo>
                      <a:pt x="341" y="842"/>
                      <a:pt x="361" y="849"/>
                      <a:pt x="372" y="848"/>
                    </a:cubicBezTo>
                    <a:cubicBezTo>
                      <a:pt x="392" y="830"/>
                      <a:pt x="436" y="768"/>
                      <a:pt x="449" y="714"/>
                    </a:cubicBezTo>
                    <a:cubicBezTo>
                      <a:pt x="444" y="651"/>
                      <a:pt x="449" y="587"/>
                      <a:pt x="449" y="523"/>
                    </a:cubicBezTo>
                    <a:cubicBezTo>
                      <a:pt x="439" y="483"/>
                      <a:pt x="442" y="450"/>
                      <a:pt x="429" y="410"/>
                    </a:cubicBezTo>
                    <a:cubicBezTo>
                      <a:pt x="423" y="364"/>
                      <a:pt x="400" y="297"/>
                      <a:pt x="396" y="247"/>
                    </a:cubicBezTo>
                    <a:cubicBezTo>
                      <a:pt x="396" y="193"/>
                      <a:pt x="421" y="121"/>
                      <a:pt x="429" y="85"/>
                    </a:cubicBezTo>
                    <a:cubicBezTo>
                      <a:pt x="435" y="52"/>
                      <a:pt x="441" y="42"/>
                      <a:pt x="445" y="28"/>
                    </a:cubicBezTo>
                    <a:cubicBezTo>
                      <a:pt x="449" y="14"/>
                      <a:pt x="451" y="6"/>
                      <a:pt x="453" y="0"/>
                    </a:cubicBezTo>
                  </a:path>
                </a:pathLst>
              </a:cu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153" name="Freeform 5"/>
              <p:cNvSpPr>
                <a:spLocks/>
              </p:cNvSpPr>
              <p:nvPr/>
            </p:nvSpPr>
            <p:spPr bwMode="auto">
              <a:xfrm>
                <a:off x="1957" y="1986"/>
                <a:ext cx="1039" cy="1905"/>
              </a:xfrm>
              <a:custGeom>
                <a:avLst/>
                <a:gdLst>
                  <a:gd name="T0" fmla="*/ 0 w 1357"/>
                  <a:gd name="T1" fmla="*/ 166 h 2726"/>
                  <a:gd name="T2" fmla="*/ 24 w 1357"/>
                  <a:gd name="T3" fmla="*/ 207 h 2726"/>
                  <a:gd name="T4" fmla="*/ 47 w 1357"/>
                  <a:gd name="T5" fmla="*/ 229 h 2726"/>
                  <a:gd name="T6" fmla="*/ 71 w 1357"/>
                  <a:gd name="T7" fmla="*/ 265 h 2726"/>
                  <a:gd name="T8" fmla="*/ 80 w 1357"/>
                  <a:gd name="T9" fmla="*/ 296 h 2726"/>
                  <a:gd name="T10" fmla="*/ 93 w 1357"/>
                  <a:gd name="T11" fmla="*/ 309 h 2726"/>
                  <a:gd name="T12" fmla="*/ 106 w 1357"/>
                  <a:gd name="T13" fmla="*/ 280 h 2726"/>
                  <a:gd name="T14" fmla="*/ 120 w 1357"/>
                  <a:gd name="T15" fmla="*/ 254 h 2726"/>
                  <a:gd name="T16" fmla="*/ 104 w 1357"/>
                  <a:gd name="T17" fmla="*/ 171 h 2726"/>
                  <a:gd name="T18" fmla="*/ 91 w 1357"/>
                  <a:gd name="T19" fmla="*/ 144 h 2726"/>
                  <a:gd name="T20" fmla="*/ 116 w 1357"/>
                  <a:gd name="T21" fmla="*/ 58 h 2726"/>
                  <a:gd name="T22" fmla="*/ 139 w 1357"/>
                  <a:gd name="T23" fmla="*/ 6 h 2726"/>
                  <a:gd name="T24" fmla="*/ 148 w 1357"/>
                  <a:gd name="T25" fmla="*/ 27 h 2726"/>
                  <a:gd name="T26" fmla="*/ 146 w 1357"/>
                  <a:gd name="T27" fmla="*/ 82 h 2726"/>
                  <a:gd name="T28" fmla="*/ 156 w 1357"/>
                  <a:gd name="T29" fmla="*/ 113 h 2726"/>
                  <a:gd name="T30" fmla="*/ 188 w 1357"/>
                  <a:gd name="T31" fmla="*/ 143 h 2726"/>
                  <a:gd name="T32" fmla="*/ 202 w 1357"/>
                  <a:gd name="T33" fmla="*/ 166 h 2726"/>
                  <a:gd name="T34" fmla="*/ 211 w 1357"/>
                  <a:gd name="T35" fmla="*/ 291 h 2726"/>
                  <a:gd name="T36" fmla="*/ 227 w 1357"/>
                  <a:gd name="T37" fmla="*/ 317 h 2726"/>
                  <a:gd name="T38" fmla="*/ 248 w 1357"/>
                  <a:gd name="T39" fmla="*/ 328 h 2726"/>
                  <a:gd name="T40" fmla="*/ 264 w 1357"/>
                  <a:gd name="T41" fmla="*/ 336 h 2726"/>
                  <a:gd name="T42" fmla="*/ 269 w 1357"/>
                  <a:gd name="T43" fmla="*/ 309 h 2726"/>
                  <a:gd name="T44" fmla="*/ 281 w 1357"/>
                  <a:gd name="T45" fmla="*/ 273 h 2726"/>
                  <a:gd name="T46" fmla="*/ 286 w 1357"/>
                  <a:gd name="T47" fmla="*/ 263 h 2726"/>
                  <a:gd name="T48" fmla="*/ 286 w 1357"/>
                  <a:gd name="T49" fmla="*/ 219 h 2726"/>
                  <a:gd name="T50" fmla="*/ 302 w 1357"/>
                  <a:gd name="T51" fmla="*/ 178 h 2726"/>
                  <a:gd name="T52" fmla="*/ 302 w 1357"/>
                  <a:gd name="T53" fmla="*/ 161 h 2726"/>
                  <a:gd name="T54" fmla="*/ 321 w 1357"/>
                  <a:gd name="T55" fmla="*/ 234 h 2726"/>
                  <a:gd name="T56" fmla="*/ 326 w 1357"/>
                  <a:gd name="T57" fmla="*/ 244 h 2726"/>
                  <a:gd name="T58" fmla="*/ 348 w 1357"/>
                  <a:gd name="T59" fmla="*/ 277 h 2726"/>
                  <a:gd name="T60" fmla="*/ 368 w 1357"/>
                  <a:gd name="T61" fmla="*/ 300 h 2726"/>
                  <a:gd name="T62" fmla="*/ 370 w 1357"/>
                  <a:gd name="T63" fmla="*/ 320 h 2726"/>
                  <a:gd name="T64" fmla="*/ 379 w 1357"/>
                  <a:gd name="T65" fmla="*/ 356 h 2726"/>
                  <a:gd name="T66" fmla="*/ 388 w 1357"/>
                  <a:gd name="T67" fmla="*/ 371 h 2726"/>
                  <a:gd name="T68" fmla="*/ 390 w 1357"/>
                  <a:gd name="T69" fmla="*/ 402 h 2726"/>
                  <a:gd name="T70" fmla="*/ 399 w 1357"/>
                  <a:gd name="T71" fmla="*/ 457 h 2726"/>
                  <a:gd name="T72" fmla="*/ 419 w 1357"/>
                  <a:gd name="T73" fmla="*/ 410 h 2726"/>
                  <a:gd name="T74" fmla="*/ 426 w 1357"/>
                  <a:gd name="T75" fmla="*/ 396 h 2726"/>
                  <a:gd name="T76" fmla="*/ 434 w 1357"/>
                  <a:gd name="T77" fmla="*/ 350 h 2726"/>
                  <a:gd name="T78" fmla="*/ 434 w 1357"/>
                  <a:gd name="T79" fmla="*/ 300 h 2726"/>
                  <a:gd name="T80" fmla="*/ 452 w 1357"/>
                  <a:gd name="T81" fmla="*/ 338 h 2726"/>
                  <a:gd name="T82" fmla="*/ 466 w 1357"/>
                  <a:gd name="T83" fmla="*/ 402 h 2726"/>
                  <a:gd name="T84" fmla="*/ 492 w 1357"/>
                  <a:gd name="T85" fmla="*/ 489 h 2726"/>
                  <a:gd name="T86" fmla="*/ 484 w 1357"/>
                  <a:gd name="T87" fmla="*/ 602 h 2726"/>
                  <a:gd name="T88" fmla="*/ 464 w 1357"/>
                  <a:gd name="T89" fmla="*/ 676 h 2726"/>
                  <a:gd name="T90" fmla="*/ 505 w 1357"/>
                  <a:gd name="T91" fmla="*/ 622 h 2726"/>
                  <a:gd name="T92" fmla="*/ 550 w 1357"/>
                  <a:gd name="T93" fmla="*/ 591 h 2726"/>
                  <a:gd name="T94" fmla="*/ 604 w 1357"/>
                  <a:gd name="T95" fmla="*/ 556 h 2726"/>
                  <a:gd name="T96" fmla="*/ 577 w 1357"/>
                  <a:gd name="T97" fmla="*/ 580 h 2726"/>
                  <a:gd name="T98" fmla="*/ 560 w 1357"/>
                  <a:gd name="T99" fmla="*/ 604 h 2726"/>
                  <a:gd name="T100" fmla="*/ 535 w 1357"/>
                  <a:gd name="T101" fmla="*/ 662 h 2726"/>
                  <a:gd name="T102" fmla="*/ 514 w 1357"/>
                  <a:gd name="T103" fmla="*/ 749 h 2726"/>
                  <a:gd name="T104" fmla="*/ 497 w 1357"/>
                  <a:gd name="T105" fmla="*/ 797 h 2726"/>
                  <a:gd name="T106" fmla="*/ 462 w 1357"/>
                  <a:gd name="T107" fmla="*/ 854 h 2726"/>
                  <a:gd name="T108" fmla="*/ 346 w 1357"/>
                  <a:gd name="T109" fmla="*/ 902 h 2726"/>
                  <a:gd name="T110" fmla="*/ 300 w 1357"/>
                  <a:gd name="T111" fmla="*/ 907 h 2726"/>
                  <a:gd name="T112" fmla="*/ 64 w 1357"/>
                  <a:gd name="T113" fmla="*/ 930 h 272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1357"/>
                  <a:gd name="T172" fmla="*/ 0 h 2726"/>
                  <a:gd name="T173" fmla="*/ 1357 w 1357"/>
                  <a:gd name="T174" fmla="*/ 2726 h 272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1357" h="2726">
                    <a:moveTo>
                      <a:pt x="0" y="487"/>
                    </a:moveTo>
                    <a:cubicBezTo>
                      <a:pt x="9" y="496"/>
                      <a:pt x="39" y="586"/>
                      <a:pt x="53" y="605"/>
                    </a:cubicBezTo>
                    <a:cubicBezTo>
                      <a:pt x="71" y="636"/>
                      <a:pt x="88" y="644"/>
                      <a:pt x="106" y="672"/>
                    </a:cubicBezTo>
                    <a:cubicBezTo>
                      <a:pt x="118" y="694"/>
                      <a:pt x="146" y="742"/>
                      <a:pt x="158" y="775"/>
                    </a:cubicBezTo>
                    <a:cubicBezTo>
                      <a:pt x="163" y="792"/>
                      <a:pt x="175" y="850"/>
                      <a:pt x="179" y="868"/>
                    </a:cubicBezTo>
                    <a:cubicBezTo>
                      <a:pt x="187" y="890"/>
                      <a:pt x="198" y="913"/>
                      <a:pt x="207" y="905"/>
                    </a:cubicBezTo>
                    <a:cubicBezTo>
                      <a:pt x="212" y="876"/>
                      <a:pt x="225" y="849"/>
                      <a:pt x="235" y="820"/>
                    </a:cubicBezTo>
                    <a:cubicBezTo>
                      <a:pt x="245" y="793"/>
                      <a:pt x="269" y="795"/>
                      <a:pt x="268" y="742"/>
                    </a:cubicBezTo>
                    <a:cubicBezTo>
                      <a:pt x="261" y="661"/>
                      <a:pt x="247" y="579"/>
                      <a:pt x="231" y="499"/>
                    </a:cubicBezTo>
                    <a:cubicBezTo>
                      <a:pt x="229" y="491"/>
                      <a:pt x="211" y="422"/>
                      <a:pt x="203" y="422"/>
                    </a:cubicBezTo>
                    <a:cubicBezTo>
                      <a:pt x="208" y="367"/>
                      <a:pt x="243" y="220"/>
                      <a:pt x="260" y="171"/>
                    </a:cubicBezTo>
                    <a:cubicBezTo>
                      <a:pt x="277" y="103"/>
                      <a:pt x="297" y="32"/>
                      <a:pt x="308" y="16"/>
                    </a:cubicBezTo>
                    <a:cubicBezTo>
                      <a:pt x="319" y="0"/>
                      <a:pt x="326" y="40"/>
                      <a:pt x="329" y="77"/>
                    </a:cubicBezTo>
                    <a:cubicBezTo>
                      <a:pt x="319" y="150"/>
                      <a:pt x="325" y="96"/>
                      <a:pt x="325" y="239"/>
                    </a:cubicBezTo>
                    <a:cubicBezTo>
                      <a:pt x="327" y="266"/>
                      <a:pt x="324" y="312"/>
                      <a:pt x="349" y="329"/>
                    </a:cubicBezTo>
                    <a:cubicBezTo>
                      <a:pt x="364" y="359"/>
                      <a:pt x="401" y="392"/>
                      <a:pt x="418" y="418"/>
                    </a:cubicBezTo>
                    <a:cubicBezTo>
                      <a:pt x="436" y="441"/>
                      <a:pt x="450" y="459"/>
                      <a:pt x="450" y="487"/>
                    </a:cubicBezTo>
                    <a:cubicBezTo>
                      <a:pt x="458" y="560"/>
                      <a:pt x="460" y="780"/>
                      <a:pt x="469" y="854"/>
                    </a:cubicBezTo>
                    <a:cubicBezTo>
                      <a:pt x="474" y="905"/>
                      <a:pt x="493" y="911"/>
                      <a:pt x="507" y="929"/>
                    </a:cubicBezTo>
                    <a:cubicBezTo>
                      <a:pt x="517" y="941"/>
                      <a:pt x="537" y="956"/>
                      <a:pt x="552" y="962"/>
                    </a:cubicBezTo>
                    <a:cubicBezTo>
                      <a:pt x="559" y="972"/>
                      <a:pt x="575" y="986"/>
                      <a:pt x="588" y="986"/>
                    </a:cubicBezTo>
                    <a:cubicBezTo>
                      <a:pt x="596" y="913"/>
                      <a:pt x="589" y="939"/>
                      <a:pt x="600" y="905"/>
                    </a:cubicBezTo>
                    <a:cubicBezTo>
                      <a:pt x="605" y="871"/>
                      <a:pt x="613" y="831"/>
                      <a:pt x="625" y="799"/>
                    </a:cubicBezTo>
                    <a:cubicBezTo>
                      <a:pt x="627" y="794"/>
                      <a:pt x="637" y="778"/>
                      <a:pt x="637" y="771"/>
                    </a:cubicBezTo>
                    <a:cubicBezTo>
                      <a:pt x="638" y="728"/>
                      <a:pt x="637" y="684"/>
                      <a:pt x="637" y="641"/>
                    </a:cubicBezTo>
                    <a:cubicBezTo>
                      <a:pt x="643" y="599"/>
                      <a:pt x="667" y="547"/>
                      <a:pt x="673" y="519"/>
                    </a:cubicBezTo>
                    <a:cubicBezTo>
                      <a:pt x="676" y="502"/>
                      <a:pt x="666" y="443"/>
                      <a:pt x="673" y="471"/>
                    </a:cubicBezTo>
                    <a:cubicBezTo>
                      <a:pt x="694" y="535"/>
                      <a:pt x="662" y="634"/>
                      <a:pt x="714" y="686"/>
                    </a:cubicBezTo>
                    <a:cubicBezTo>
                      <a:pt x="717" y="695"/>
                      <a:pt x="726" y="705"/>
                      <a:pt x="726" y="714"/>
                    </a:cubicBezTo>
                    <a:cubicBezTo>
                      <a:pt x="736" y="735"/>
                      <a:pt x="760" y="783"/>
                      <a:pt x="775" y="811"/>
                    </a:cubicBezTo>
                    <a:cubicBezTo>
                      <a:pt x="786" y="829"/>
                      <a:pt x="811" y="859"/>
                      <a:pt x="819" y="880"/>
                    </a:cubicBezTo>
                    <a:cubicBezTo>
                      <a:pt x="817" y="899"/>
                      <a:pt x="822" y="918"/>
                      <a:pt x="824" y="937"/>
                    </a:cubicBezTo>
                    <a:cubicBezTo>
                      <a:pt x="827" y="975"/>
                      <a:pt x="835" y="1006"/>
                      <a:pt x="844" y="1043"/>
                    </a:cubicBezTo>
                    <a:cubicBezTo>
                      <a:pt x="848" y="1059"/>
                      <a:pt x="860" y="1072"/>
                      <a:pt x="864" y="1087"/>
                    </a:cubicBezTo>
                    <a:cubicBezTo>
                      <a:pt x="872" y="1115"/>
                      <a:pt x="847" y="1156"/>
                      <a:pt x="868" y="1177"/>
                    </a:cubicBezTo>
                    <a:cubicBezTo>
                      <a:pt x="882" y="1218"/>
                      <a:pt x="888" y="1295"/>
                      <a:pt x="888" y="1339"/>
                    </a:cubicBezTo>
                    <a:cubicBezTo>
                      <a:pt x="888" y="1336"/>
                      <a:pt x="931" y="1211"/>
                      <a:pt x="933" y="1201"/>
                    </a:cubicBezTo>
                    <a:cubicBezTo>
                      <a:pt x="936" y="1187"/>
                      <a:pt x="949" y="1160"/>
                      <a:pt x="949" y="1160"/>
                    </a:cubicBezTo>
                    <a:cubicBezTo>
                      <a:pt x="952" y="1114"/>
                      <a:pt x="953" y="1070"/>
                      <a:pt x="966" y="1026"/>
                    </a:cubicBezTo>
                    <a:cubicBezTo>
                      <a:pt x="971" y="970"/>
                      <a:pt x="966" y="936"/>
                      <a:pt x="966" y="880"/>
                    </a:cubicBezTo>
                    <a:cubicBezTo>
                      <a:pt x="973" y="874"/>
                      <a:pt x="994" y="941"/>
                      <a:pt x="1006" y="990"/>
                    </a:cubicBezTo>
                    <a:cubicBezTo>
                      <a:pt x="1018" y="1039"/>
                      <a:pt x="1010" y="1137"/>
                      <a:pt x="1039" y="1177"/>
                    </a:cubicBezTo>
                    <a:cubicBezTo>
                      <a:pt x="1054" y="1251"/>
                      <a:pt x="1085" y="1333"/>
                      <a:pt x="1095" y="1432"/>
                    </a:cubicBezTo>
                    <a:cubicBezTo>
                      <a:pt x="1081" y="1522"/>
                      <a:pt x="1087" y="1683"/>
                      <a:pt x="1079" y="1765"/>
                    </a:cubicBezTo>
                    <a:cubicBezTo>
                      <a:pt x="1064" y="1810"/>
                      <a:pt x="1039" y="1958"/>
                      <a:pt x="1034" y="1980"/>
                    </a:cubicBezTo>
                    <a:cubicBezTo>
                      <a:pt x="1038" y="1989"/>
                      <a:pt x="1095" y="1853"/>
                      <a:pt x="1124" y="1821"/>
                    </a:cubicBezTo>
                    <a:cubicBezTo>
                      <a:pt x="1144" y="1801"/>
                      <a:pt x="1199" y="1741"/>
                      <a:pt x="1225" y="1732"/>
                    </a:cubicBezTo>
                    <a:cubicBezTo>
                      <a:pt x="1262" y="1700"/>
                      <a:pt x="1330" y="1640"/>
                      <a:pt x="1347" y="1627"/>
                    </a:cubicBezTo>
                    <a:cubicBezTo>
                      <a:pt x="1357" y="1622"/>
                      <a:pt x="1302" y="1676"/>
                      <a:pt x="1286" y="1700"/>
                    </a:cubicBezTo>
                    <a:cubicBezTo>
                      <a:pt x="1273" y="1720"/>
                      <a:pt x="1264" y="1729"/>
                      <a:pt x="1249" y="1769"/>
                    </a:cubicBezTo>
                    <a:cubicBezTo>
                      <a:pt x="1230" y="1826"/>
                      <a:pt x="1208" y="1880"/>
                      <a:pt x="1193" y="1939"/>
                    </a:cubicBezTo>
                    <a:cubicBezTo>
                      <a:pt x="1172" y="2023"/>
                      <a:pt x="1169" y="2113"/>
                      <a:pt x="1144" y="2195"/>
                    </a:cubicBezTo>
                    <a:cubicBezTo>
                      <a:pt x="1130" y="2261"/>
                      <a:pt x="1126" y="2286"/>
                      <a:pt x="1107" y="2337"/>
                    </a:cubicBezTo>
                    <a:cubicBezTo>
                      <a:pt x="1102" y="2387"/>
                      <a:pt x="1062" y="2464"/>
                      <a:pt x="1030" y="2503"/>
                    </a:cubicBezTo>
                    <a:cubicBezTo>
                      <a:pt x="974" y="2554"/>
                      <a:pt x="831" y="2619"/>
                      <a:pt x="771" y="2645"/>
                    </a:cubicBezTo>
                    <a:cubicBezTo>
                      <a:pt x="722" y="2661"/>
                      <a:pt x="755" y="2653"/>
                      <a:pt x="669" y="2657"/>
                    </a:cubicBezTo>
                    <a:cubicBezTo>
                      <a:pt x="564" y="2670"/>
                      <a:pt x="230" y="2715"/>
                      <a:pt x="142" y="2726"/>
                    </a:cubicBezTo>
                  </a:path>
                </a:pathLst>
              </a:cu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154" name="Line 13"/>
              <p:cNvSpPr>
                <a:spLocks noChangeShapeType="1"/>
              </p:cNvSpPr>
              <p:nvPr/>
            </p:nvSpPr>
            <p:spPr bwMode="auto">
              <a:xfrm>
                <a:off x="1570" y="4027"/>
                <a:ext cx="1225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155" name="Freeform 7"/>
              <p:cNvSpPr>
                <a:spLocks/>
              </p:cNvSpPr>
              <p:nvPr/>
            </p:nvSpPr>
            <p:spPr bwMode="auto">
              <a:xfrm>
                <a:off x="1678" y="2669"/>
                <a:ext cx="993" cy="1194"/>
              </a:xfrm>
              <a:custGeom>
                <a:avLst/>
                <a:gdLst>
                  <a:gd name="T0" fmla="*/ 386 w 993"/>
                  <a:gd name="T1" fmla="*/ 724 h 1435"/>
                  <a:gd name="T2" fmla="*/ 296 w 993"/>
                  <a:gd name="T3" fmla="*/ 720 h 1435"/>
                  <a:gd name="T4" fmla="*/ 252 w 993"/>
                  <a:gd name="T5" fmla="*/ 712 h 1435"/>
                  <a:gd name="T6" fmla="*/ 223 w 993"/>
                  <a:gd name="T7" fmla="*/ 680 h 1435"/>
                  <a:gd name="T8" fmla="*/ 183 w 993"/>
                  <a:gd name="T9" fmla="*/ 647 h 1435"/>
                  <a:gd name="T10" fmla="*/ 134 w 993"/>
                  <a:gd name="T11" fmla="*/ 614 h 1435"/>
                  <a:gd name="T12" fmla="*/ 69 w 993"/>
                  <a:gd name="T13" fmla="*/ 575 h 1435"/>
                  <a:gd name="T14" fmla="*/ 21 w 993"/>
                  <a:gd name="T15" fmla="*/ 538 h 1435"/>
                  <a:gd name="T16" fmla="*/ 0 w 993"/>
                  <a:gd name="T17" fmla="*/ 443 h 1435"/>
                  <a:gd name="T18" fmla="*/ 136 w 993"/>
                  <a:gd name="T19" fmla="*/ 475 h 1435"/>
                  <a:gd name="T20" fmla="*/ 134 w 993"/>
                  <a:gd name="T21" fmla="*/ 341 h 1435"/>
                  <a:gd name="T22" fmla="*/ 114 w 993"/>
                  <a:gd name="T23" fmla="*/ 287 h 1435"/>
                  <a:gd name="T24" fmla="*/ 146 w 993"/>
                  <a:gd name="T25" fmla="*/ 163 h 1435"/>
                  <a:gd name="T26" fmla="*/ 197 w 993"/>
                  <a:gd name="T27" fmla="*/ 113 h 1435"/>
                  <a:gd name="T28" fmla="*/ 195 w 993"/>
                  <a:gd name="T29" fmla="*/ 270 h 1435"/>
                  <a:gd name="T30" fmla="*/ 257 w 993"/>
                  <a:gd name="T31" fmla="*/ 387 h 1435"/>
                  <a:gd name="T32" fmla="*/ 261 w 993"/>
                  <a:gd name="T33" fmla="*/ 443 h 1435"/>
                  <a:gd name="T34" fmla="*/ 282 w 993"/>
                  <a:gd name="T35" fmla="*/ 538 h 1435"/>
                  <a:gd name="T36" fmla="*/ 321 w 993"/>
                  <a:gd name="T37" fmla="*/ 579 h 1435"/>
                  <a:gd name="T38" fmla="*/ 398 w 993"/>
                  <a:gd name="T39" fmla="*/ 631 h 1435"/>
                  <a:gd name="T40" fmla="*/ 434 w 993"/>
                  <a:gd name="T41" fmla="*/ 640 h 1435"/>
                  <a:gd name="T42" fmla="*/ 438 w 993"/>
                  <a:gd name="T43" fmla="*/ 558 h 1435"/>
                  <a:gd name="T44" fmla="*/ 402 w 993"/>
                  <a:gd name="T45" fmla="*/ 505 h 1435"/>
                  <a:gd name="T46" fmla="*/ 369 w 993"/>
                  <a:gd name="T47" fmla="*/ 464 h 1435"/>
                  <a:gd name="T48" fmla="*/ 345 w 993"/>
                  <a:gd name="T49" fmla="*/ 434 h 1435"/>
                  <a:gd name="T50" fmla="*/ 345 w 993"/>
                  <a:gd name="T51" fmla="*/ 303 h 1435"/>
                  <a:gd name="T52" fmla="*/ 321 w 993"/>
                  <a:gd name="T53" fmla="*/ 250 h 1435"/>
                  <a:gd name="T54" fmla="*/ 402 w 993"/>
                  <a:gd name="T55" fmla="*/ 211 h 1435"/>
                  <a:gd name="T56" fmla="*/ 420 w 993"/>
                  <a:gd name="T57" fmla="*/ 326 h 1435"/>
                  <a:gd name="T58" fmla="*/ 475 w 993"/>
                  <a:gd name="T59" fmla="*/ 381 h 1435"/>
                  <a:gd name="T60" fmla="*/ 533 w 993"/>
                  <a:gd name="T61" fmla="*/ 478 h 1435"/>
                  <a:gd name="T62" fmla="*/ 561 w 993"/>
                  <a:gd name="T63" fmla="*/ 434 h 1435"/>
                  <a:gd name="T64" fmla="*/ 582 w 993"/>
                  <a:gd name="T65" fmla="*/ 354 h 1435"/>
                  <a:gd name="T66" fmla="*/ 594 w 993"/>
                  <a:gd name="T67" fmla="*/ 200 h 1435"/>
                  <a:gd name="T68" fmla="*/ 570 w 993"/>
                  <a:gd name="T69" fmla="*/ 25 h 1435"/>
                  <a:gd name="T70" fmla="*/ 641 w 993"/>
                  <a:gd name="T71" fmla="*/ 52 h 1435"/>
                  <a:gd name="T72" fmla="*/ 708 w 993"/>
                  <a:gd name="T73" fmla="*/ 241 h 1435"/>
                  <a:gd name="T74" fmla="*/ 730 w 993"/>
                  <a:gd name="T75" fmla="*/ 369 h 1435"/>
                  <a:gd name="T76" fmla="*/ 744 w 993"/>
                  <a:gd name="T77" fmla="*/ 420 h 1435"/>
                  <a:gd name="T78" fmla="*/ 803 w 993"/>
                  <a:gd name="T79" fmla="*/ 344 h 1435"/>
                  <a:gd name="T80" fmla="*/ 841 w 993"/>
                  <a:gd name="T81" fmla="*/ 299 h 1435"/>
                  <a:gd name="T82" fmla="*/ 856 w 993"/>
                  <a:gd name="T83" fmla="*/ 359 h 1435"/>
                  <a:gd name="T84" fmla="*/ 876 w 993"/>
                  <a:gd name="T85" fmla="*/ 409 h 1435"/>
                  <a:gd name="T86" fmla="*/ 844 w 993"/>
                  <a:gd name="T87" fmla="*/ 458 h 1435"/>
                  <a:gd name="T88" fmla="*/ 885 w 993"/>
                  <a:gd name="T89" fmla="*/ 469 h 1435"/>
                  <a:gd name="T90" fmla="*/ 978 w 993"/>
                  <a:gd name="T91" fmla="*/ 469 h 1435"/>
                  <a:gd name="T92" fmla="*/ 978 w 993"/>
                  <a:gd name="T93" fmla="*/ 521 h 1435"/>
                  <a:gd name="T94" fmla="*/ 893 w 993"/>
                  <a:gd name="T95" fmla="*/ 653 h 1435"/>
                  <a:gd name="T96" fmla="*/ 791 w 993"/>
                  <a:gd name="T97" fmla="*/ 724 h 1435"/>
                  <a:gd name="T98" fmla="*/ 730 w 993"/>
                  <a:gd name="T99" fmla="*/ 761 h 1435"/>
                  <a:gd name="T100" fmla="*/ 631 w 993"/>
                  <a:gd name="T101" fmla="*/ 772 h 1435"/>
                  <a:gd name="T102" fmla="*/ 647 w 993"/>
                  <a:gd name="T103" fmla="*/ 821 h 1435"/>
                  <a:gd name="T104" fmla="*/ 426 w 993"/>
                  <a:gd name="T105" fmla="*/ 813 h 1435"/>
                  <a:gd name="T106" fmla="*/ 386 w 993"/>
                  <a:gd name="T107" fmla="*/ 724 h 1435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993"/>
                  <a:gd name="T163" fmla="*/ 0 h 1435"/>
                  <a:gd name="T164" fmla="*/ 993 w 993"/>
                  <a:gd name="T165" fmla="*/ 1435 h 1435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993" h="1435">
                    <a:moveTo>
                      <a:pt x="386" y="1257"/>
                    </a:moveTo>
                    <a:cubicBezTo>
                      <a:pt x="373" y="1256"/>
                      <a:pt x="312" y="1251"/>
                      <a:pt x="296" y="1249"/>
                    </a:cubicBezTo>
                    <a:cubicBezTo>
                      <a:pt x="281" y="1247"/>
                      <a:pt x="267" y="1237"/>
                      <a:pt x="252" y="1237"/>
                    </a:cubicBezTo>
                    <a:cubicBezTo>
                      <a:pt x="246" y="1217"/>
                      <a:pt x="239" y="1194"/>
                      <a:pt x="223" y="1180"/>
                    </a:cubicBezTo>
                    <a:cubicBezTo>
                      <a:pt x="215" y="1157"/>
                      <a:pt x="203" y="1136"/>
                      <a:pt x="183" y="1123"/>
                    </a:cubicBezTo>
                    <a:cubicBezTo>
                      <a:pt x="179" y="1112"/>
                      <a:pt x="145" y="1072"/>
                      <a:pt x="134" y="1066"/>
                    </a:cubicBezTo>
                    <a:cubicBezTo>
                      <a:pt x="116" y="1039"/>
                      <a:pt x="90" y="1021"/>
                      <a:pt x="69" y="997"/>
                    </a:cubicBezTo>
                    <a:cubicBezTo>
                      <a:pt x="50" y="975"/>
                      <a:pt x="32" y="971"/>
                      <a:pt x="21" y="933"/>
                    </a:cubicBezTo>
                    <a:cubicBezTo>
                      <a:pt x="14" y="879"/>
                      <a:pt x="0" y="825"/>
                      <a:pt x="0" y="770"/>
                    </a:cubicBezTo>
                    <a:cubicBezTo>
                      <a:pt x="31" y="774"/>
                      <a:pt x="106" y="816"/>
                      <a:pt x="136" y="825"/>
                    </a:cubicBezTo>
                    <a:cubicBezTo>
                      <a:pt x="158" y="795"/>
                      <a:pt x="131" y="639"/>
                      <a:pt x="134" y="592"/>
                    </a:cubicBezTo>
                    <a:cubicBezTo>
                      <a:pt x="131" y="555"/>
                      <a:pt x="134" y="529"/>
                      <a:pt x="114" y="499"/>
                    </a:cubicBezTo>
                    <a:cubicBezTo>
                      <a:pt x="116" y="448"/>
                      <a:pt x="132" y="334"/>
                      <a:pt x="146" y="284"/>
                    </a:cubicBezTo>
                    <a:cubicBezTo>
                      <a:pt x="161" y="243"/>
                      <a:pt x="189" y="165"/>
                      <a:pt x="197" y="196"/>
                    </a:cubicBezTo>
                    <a:cubicBezTo>
                      <a:pt x="219" y="411"/>
                      <a:pt x="174" y="365"/>
                      <a:pt x="195" y="470"/>
                    </a:cubicBezTo>
                    <a:cubicBezTo>
                      <a:pt x="202" y="548"/>
                      <a:pt x="242" y="621"/>
                      <a:pt x="257" y="672"/>
                    </a:cubicBezTo>
                    <a:cubicBezTo>
                      <a:pt x="266" y="692"/>
                      <a:pt x="250" y="730"/>
                      <a:pt x="261" y="769"/>
                    </a:cubicBezTo>
                    <a:cubicBezTo>
                      <a:pt x="269" y="814"/>
                      <a:pt x="277" y="896"/>
                      <a:pt x="282" y="935"/>
                    </a:cubicBezTo>
                    <a:cubicBezTo>
                      <a:pt x="289" y="955"/>
                      <a:pt x="315" y="986"/>
                      <a:pt x="321" y="1006"/>
                    </a:cubicBezTo>
                    <a:cubicBezTo>
                      <a:pt x="332" y="1039"/>
                      <a:pt x="370" y="1076"/>
                      <a:pt x="398" y="1095"/>
                    </a:cubicBezTo>
                    <a:cubicBezTo>
                      <a:pt x="403" y="1098"/>
                      <a:pt x="434" y="1100"/>
                      <a:pt x="434" y="1111"/>
                    </a:cubicBezTo>
                    <a:cubicBezTo>
                      <a:pt x="443" y="1043"/>
                      <a:pt x="438" y="1090"/>
                      <a:pt x="438" y="969"/>
                    </a:cubicBezTo>
                    <a:cubicBezTo>
                      <a:pt x="431" y="932"/>
                      <a:pt x="416" y="909"/>
                      <a:pt x="402" y="876"/>
                    </a:cubicBezTo>
                    <a:cubicBezTo>
                      <a:pt x="392" y="853"/>
                      <a:pt x="388" y="824"/>
                      <a:pt x="369" y="807"/>
                    </a:cubicBezTo>
                    <a:cubicBezTo>
                      <a:pt x="364" y="791"/>
                      <a:pt x="357" y="766"/>
                      <a:pt x="345" y="754"/>
                    </a:cubicBezTo>
                    <a:cubicBezTo>
                      <a:pt x="345" y="678"/>
                      <a:pt x="345" y="603"/>
                      <a:pt x="345" y="527"/>
                    </a:cubicBezTo>
                    <a:cubicBezTo>
                      <a:pt x="341" y="474"/>
                      <a:pt x="312" y="461"/>
                      <a:pt x="321" y="434"/>
                    </a:cubicBezTo>
                    <a:cubicBezTo>
                      <a:pt x="333" y="418"/>
                      <a:pt x="388" y="341"/>
                      <a:pt x="402" y="365"/>
                    </a:cubicBezTo>
                    <a:cubicBezTo>
                      <a:pt x="403" y="437"/>
                      <a:pt x="416" y="494"/>
                      <a:pt x="420" y="566"/>
                    </a:cubicBezTo>
                    <a:cubicBezTo>
                      <a:pt x="432" y="615"/>
                      <a:pt x="458" y="638"/>
                      <a:pt x="475" y="661"/>
                    </a:cubicBezTo>
                    <a:cubicBezTo>
                      <a:pt x="500" y="699"/>
                      <a:pt x="514" y="813"/>
                      <a:pt x="533" y="830"/>
                    </a:cubicBezTo>
                    <a:cubicBezTo>
                      <a:pt x="547" y="845"/>
                      <a:pt x="553" y="789"/>
                      <a:pt x="561" y="753"/>
                    </a:cubicBezTo>
                    <a:cubicBezTo>
                      <a:pt x="562" y="702"/>
                      <a:pt x="582" y="666"/>
                      <a:pt x="582" y="615"/>
                    </a:cubicBezTo>
                    <a:cubicBezTo>
                      <a:pt x="586" y="546"/>
                      <a:pt x="590" y="443"/>
                      <a:pt x="594" y="347"/>
                    </a:cubicBezTo>
                    <a:cubicBezTo>
                      <a:pt x="602" y="242"/>
                      <a:pt x="570" y="149"/>
                      <a:pt x="570" y="43"/>
                    </a:cubicBezTo>
                    <a:cubicBezTo>
                      <a:pt x="575" y="0"/>
                      <a:pt x="629" y="73"/>
                      <a:pt x="641" y="89"/>
                    </a:cubicBezTo>
                    <a:cubicBezTo>
                      <a:pt x="667" y="152"/>
                      <a:pt x="693" y="328"/>
                      <a:pt x="708" y="420"/>
                    </a:cubicBezTo>
                    <a:cubicBezTo>
                      <a:pt x="713" y="473"/>
                      <a:pt x="720" y="597"/>
                      <a:pt x="730" y="640"/>
                    </a:cubicBezTo>
                    <a:cubicBezTo>
                      <a:pt x="739" y="648"/>
                      <a:pt x="733" y="717"/>
                      <a:pt x="744" y="729"/>
                    </a:cubicBezTo>
                    <a:cubicBezTo>
                      <a:pt x="756" y="722"/>
                      <a:pt x="789" y="620"/>
                      <a:pt x="803" y="596"/>
                    </a:cubicBezTo>
                    <a:cubicBezTo>
                      <a:pt x="816" y="566"/>
                      <a:pt x="834" y="530"/>
                      <a:pt x="841" y="518"/>
                    </a:cubicBezTo>
                    <a:cubicBezTo>
                      <a:pt x="850" y="523"/>
                      <a:pt x="855" y="594"/>
                      <a:pt x="856" y="624"/>
                    </a:cubicBezTo>
                    <a:cubicBezTo>
                      <a:pt x="861" y="655"/>
                      <a:pt x="878" y="681"/>
                      <a:pt x="876" y="709"/>
                    </a:cubicBezTo>
                    <a:cubicBezTo>
                      <a:pt x="871" y="729"/>
                      <a:pt x="843" y="777"/>
                      <a:pt x="844" y="795"/>
                    </a:cubicBezTo>
                    <a:cubicBezTo>
                      <a:pt x="852" y="782"/>
                      <a:pt x="870" y="814"/>
                      <a:pt x="885" y="815"/>
                    </a:cubicBezTo>
                    <a:cubicBezTo>
                      <a:pt x="916" y="816"/>
                      <a:pt x="947" y="815"/>
                      <a:pt x="978" y="815"/>
                    </a:cubicBezTo>
                    <a:cubicBezTo>
                      <a:pt x="993" y="830"/>
                      <a:pt x="981" y="873"/>
                      <a:pt x="978" y="904"/>
                    </a:cubicBezTo>
                    <a:cubicBezTo>
                      <a:pt x="964" y="957"/>
                      <a:pt x="924" y="1076"/>
                      <a:pt x="893" y="1135"/>
                    </a:cubicBezTo>
                    <a:cubicBezTo>
                      <a:pt x="879" y="1178"/>
                      <a:pt x="836" y="1242"/>
                      <a:pt x="791" y="1257"/>
                    </a:cubicBezTo>
                    <a:cubicBezTo>
                      <a:pt x="764" y="1288"/>
                      <a:pt x="767" y="1311"/>
                      <a:pt x="730" y="1322"/>
                    </a:cubicBezTo>
                    <a:cubicBezTo>
                      <a:pt x="676" y="1322"/>
                      <a:pt x="685" y="1340"/>
                      <a:pt x="631" y="1340"/>
                    </a:cubicBezTo>
                    <a:cubicBezTo>
                      <a:pt x="610" y="1353"/>
                      <a:pt x="671" y="1410"/>
                      <a:pt x="647" y="1425"/>
                    </a:cubicBezTo>
                    <a:cubicBezTo>
                      <a:pt x="620" y="1431"/>
                      <a:pt x="463" y="1435"/>
                      <a:pt x="426" y="1411"/>
                    </a:cubicBezTo>
                    <a:cubicBezTo>
                      <a:pt x="415" y="1349"/>
                      <a:pt x="439" y="1289"/>
                      <a:pt x="386" y="1257"/>
                    </a:cubicBez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</p:grpSp>
      </p:grpSp>
      <p:grpSp>
        <p:nvGrpSpPr>
          <p:cNvPr id="2055" name="Gruppieren 104"/>
          <p:cNvGrpSpPr>
            <a:grpSpLocks noChangeAspect="1"/>
          </p:cNvGrpSpPr>
          <p:nvPr/>
        </p:nvGrpSpPr>
        <p:grpSpPr bwMode="auto">
          <a:xfrm>
            <a:off x="7621588" y="2811463"/>
            <a:ext cx="1260475" cy="1260475"/>
            <a:chOff x="1308622" y="2809860"/>
            <a:chExt cx="1800000" cy="1800000"/>
          </a:xfrm>
        </p:grpSpPr>
        <p:sp>
          <p:nvSpPr>
            <p:cNvPr id="2146" name="Rectangle 4"/>
            <p:cNvSpPr>
              <a:spLocks noChangeAspect="1" noChangeArrowheads="1"/>
            </p:cNvSpPr>
            <p:nvPr/>
          </p:nvSpPr>
          <p:spPr bwMode="auto">
            <a:xfrm rot="2698089">
              <a:off x="1308622" y="2809860"/>
              <a:ext cx="1800000" cy="1800000"/>
            </a:xfrm>
            <a:prstGeom prst="rect">
              <a:avLst/>
            </a:prstGeom>
            <a:noFill/>
            <a:ln w="1270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>
                <a:latin typeface="Calibri" panose="020F0502020204030204" pitchFamily="34" charset="0"/>
              </a:endParaRPr>
            </a:p>
          </p:txBody>
        </p:sp>
        <p:grpSp>
          <p:nvGrpSpPr>
            <p:cNvPr id="2147" name="Gruppieren 7"/>
            <p:cNvGrpSpPr>
              <a:grpSpLocks/>
            </p:cNvGrpSpPr>
            <p:nvPr/>
          </p:nvGrpSpPr>
          <p:grpSpPr bwMode="auto">
            <a:xfrm>
              <a:off x="2035966" y="2993119"/>
              <a:ext cx="361086" cy="1447737"/>
              <a:chOff x="2989263" y="3238488"/>
              <a:chExt cx="844550" cy="3386137"/>
            </a:xfrm>
          </p:grpSpPr>
          <p:sp>
            <p:nvSpPr>
              <p:cNvPr id="2148" name="Oval 5"/>
              <p:cNvSpPr>
                <a:spLocks noChangeArrowheads="1"/>
              </p:cNvSpPr>
              <p:nvPr/>
            </p:nvSpPr>
            <p:spPr bwMode="auto">
              <a:xfrm>
                <a:off x="3103563" y="5976925"/>
                <a:ext cx="647700" cy="6477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>
                  <a:latin typeface="Calibri" panose="020F0502020204030204" pitchFamily="34" charset="0"/>
                </a:endParaRPr>
              </a:p>
            </p:txBody>
          </p:sp>
          <p:sp>
            <p:nvSpPr>
              <p:cNvPr id="2149" name="Freeform 12"/>
              <p:cNvSpPr>
                <a:spLocks/>
              </p:cNvSpPr>
              <p:nvPr/>
            </p:nvSpPr>
            <p:spPr bwMode="auto">
              <a:xfrm>
                <a:off x="2989263" y="3238488"/>
                <a:ext cx="844550" cy="2530475"/>
              </a:xfrm>
              <a:custGeom>
                <a:avLst/>
                <a:gdLst>
                  <a:gd name="T0" fmla="*/ 2147483647 w 532"/>
                  <a:gd name="T1" fmla="*/ 2147483647 h 1594"/>
                  <a:gd name="T2" fmla="*/ 2147483647 w 532"/>
                  <a:gd name="T3" fmla="*/ 2147483647 h 1594"/>
                  <a:gd name="T4" fmla="*/ 2147483647 w 532"/>
                  <a:gd name="T5" fmla="*/ 2147483647 h 1594"/>
                  <a:gd name="T6" fmla="*/ 2147483647 w 532"/>
                  <a:gd name="T7" fmla="*/ 2147483647 h 1594"/>
                  <a:gd name="T8" fmla="*/ 2147483647 w 532"/>
                  <a:gd name="T9" fmla="*/ 2147483647 h 1594"/>
                  <a:gd name="T10" fmla="*/ 2147483647 w 532"/>
                  <a:gd name="T11" fmla="*/ 2147483647 h 1594"/>
                  <a:gd name="T12" fmla="*/ 2147483647 w 532"/>
                  <a:gd name="T13" fmla="*/ 2147483647 h 159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32"/>
                  <a:gd name="T22" fmla="*/ 0 h 1594"/>
                  <a:gd name="T23" fmla="*/ 532 w 532"/>
                  <a:gd name="T24" fmla="*/ 1594 h 159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32" h="1594">
                    <a:moveTo>
                      <a:pt x="38" y="224"/>
                    </a:moveTo>
                    <a:cubicBezTo>
                      <a:pt x="72" y="56"/>
                      <a:pt x="194" y="0"/>
                      <a:pt x="271" y="1"/>
                    </a:cubicBezTo>
                    <a:cubicBezTo>
                      <a:pt x="348" y="2"/>
                      <a:pt x="466" y="59"/>
                      <a:pt x="499" y="229"/>
                    </a:cubicBezTo>
                    <a:cubicBezTo>
                      <a:pt x="532" y="399"/>
                      <a:pt x="505" y="794"/>
                      <a:pt x="469" y="1021"/>
                    </a:cubicBezTo>
                    <a:cubicBezTo>
                      <a:pt x="433" y="1248"/>
                      <a:pt x="351" y="1594"/>
                      <a:pt x="284" y="1592"/>
                    </a:cubicBezTo>
                    <a:cubicBezTo>
                      <a:pt x="217" y="1590"/>
                      <a:pt x="109" y="1238"/>
                      <a:pt x="68" y="1010"/>
                    </a:cubicBezTo>
                    <a:cubicBezTo>
                      <a:pt x="27" y="782"/>
                      <a:pt x="0" y="390"/>
                      <a:pt x="38" y="22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</p:grpSp>
      <p:grpSp>
        <p:nvGrpSpPr>
          <p:cNvPr id="2056" name="Gruppieren 109"/>
          <p:cNvGrpSpPr>
            <a:grpSpLocks noChangeAspect="1"/>
          </p:cNvGrpSpPr>
          <p:nvPr/>
        </p:nvGrpSpPr>
        <p:grpSpPr bwMode="auto">
          <a:xfrm>
            <a:off x="1049338" y="5000625"/>
            <a:ext cx="1260475" cy="1260475"/>
            <a:chOff x="1304925" y="2809860"/>
            <a:chExt cx="1800000" cy="1800000"/>
          </a:xfrm>
        </p:grpSpPr>
        <p:sp>
          <p:nvSpPr>
            <p:cNvPr id="2101" name="Rectangle 131"/>
            <p:cNvSpPr>
              <a:spLocks noChangeArrowheads="1"/>
            </p:cNvSpPr>
            <p:nvPr/>
          </p:nvSpPr>
          <p:spPr bwMode="auto">
            <a:xfrm rot="2707244">
              <a:off x="1304925" y="2809860"/>
              <a:ext cx="1800000" cy="1800000"/>
            </a:xfrm>
            <a:prstGeom prst="rect">
              <a:avLst/>
            </a:prstGeom>
            <a:noFill/>
            <a:ln w="1270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>
                <a:latin typeface="Calibri" panose="020F0502020204030204" pitchFamily="34" charset="0"/>
              </a:endParaRPr>
            </a:p>
          </p:txBody>
        </p:sp>
        <p:grpSp>
          <p:nvGrpSpPr>
            <p:cNvPr id="2102" name="Group 157"/>
            <p:cNvGrpSpPr>
              <a:grpSpLocks/>
            </p:cNvGrpSpPr>
            <p:nvPr/>
          </p:nvGrpSpPr>
          <p:grpSpPr bwMode="auto">
            <a:xfrm>
              <a:off x="1391124" y="3167048"/>
              <a:ext cx="1696155" cy="765610"/>
              <a:chOff x="949" y="2427"/>
              <a:chExt cx="2499" cy="1128"/>
            </a:xfrm>
          </p:grpSpPr>
          <p:grpSp>
            <p:nvGrpSpPr>
              <p:cNvPr id="2103" name="Group 139"/>
              <p:cNvGrpSpPr>
                <a:grpSpLocks/>
              </p:cNvGrpSpPr>
              <p:nvPr/>
            </p:nvGrpSpPr>
            <p:grpSpPr bwMode="auto">
              <a:xfrm>
                <a:off x="1327" y="2437"/>
                <a:ext cx="791" cy="386"/>
                <a:chOff x="1315" y="2377"/>
                <a:chExt cx="791" cy="386"/>
              </a:xfrm>
            </p:grpSpPr>
            <p:sp>
              <p:nvSpPr>
                <p:cNvPr id="2141" name="Line 79"/>
                <p:cNvSpPr>
                  <a:spLocks noChangeShapeType="1"/>
                </p:cNvSpPr>
                <p:nvPr/>
              </p:nvSpPr>
              <p:spPr bwMode="auto">
                <a:xfrm rot="20739207" flipH="1">
                  <a:off x="1315" y="2473"/>
                  <a:ext cx="653" cy="0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142" name="Line 80"/>
                <p:cNvSpPr>
                  <a:spLocks noChangeShapeType="1"/>
                </p:cNvSpPr>
                <p:nvPr/>
              </p:nvSpPr>
              <p:spPr bwMode="auto">
                <a:xfrm rot="20739207" flipH="1">
                  <a:off x="1356" y="2632"/>
                  <a:ext cx="653" cy="0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143" name="Arc 81"/>
                <p:cNvSpPr>
                  <a:spLocks/>
                </p:cNvSpPr>
                <p:nvPr/>
              </p:nvSpPr>
              <p:spPr bwMode="auto">
                <a:xfrm rot="-860793">
                  <a:off x="1962" y="2377"/>
                  <a:ext cx="144" cy="162"/>
                </a:xfrm>
                <a:custGeom>
                  <a:avLst/>
                  <a:gdLst>
                    <a:gd name="T0" fmla="*/ 0 w 23895"/>
                    <a:gd name="T1" fmla="*/ 0 h 43200"/>
                    <a:gd name="T2" fmla="*/ 0 w 23895"/>
                    <a:gd name="T3" fmla="*/ 0 h 43200"/>
                    <a:gd name="T4" fmla="*/ 0 w 23895"/>
                    <a:gd name="T5" fmla="*/ 0 h 43200"/>
                    <a:gd name="T6" fmla="*/ 0 60000 65536"/>
                    <a:gd name="T7" fmla="*/ 0 60000 65536"/>
                    <a:gd name="T8" fmla="*/ 0 60000 65536"/>
                    <a:gd name="T9" fmla="*/ 0 w 23895"/>
                    <a:gd name="T10" fmla="*/ 0 h 43200"/>
                    <a:gd name="T11" fmla="*/ 23895 w 23895"/>
                    <a:gd name="T12" fmla="*/ 43200 h 432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3895" h="43200" fill="none" extrusionOk="0">
                      <a:moveTo>
                        <a:pt x="2294" y="0"/>
                      </a:moveTo>
                      <a:cubicBezTo>
                        <a:pt x="14224" y="0"/>
                        <a:pt x="23895" y="9670"/>
                        <a:pt x="23895" y="21600"/>
                      </a:cubicBezTo>
                      <a:cubicBezTo>
                        <a:pt x="23895" y="33529"/>
                        <a:pt x="14224" y="43200"/>
                        <a:pt x="2295" y="43200"/>
                      </a:cubicBezTo>
                      <a:cubicBezTo>
                        <a:pt x="1528" y="43200"/>
                        <a:pt x="762" y="43159"/>
                        <a:pt x="0" y="43077"/>
                      </a:cubicBezTo>
                    </a:path>
                    <a:path w="23895" h="43200" stroke="0" extrusionOk="0">
                      <a:moveTo>
                        <a:pt x="2294" y="0"/>
                      </a:moveTo>
                      <a:cubicBezTo>
                        <a:pt x="14224" y="0"/>
                        <a:pt x="23895" y="9670"/>
                        <a:pt x="23895" y="21600"/>
                      </a:cubicBezTo>
                      <a:cubicBezTo>
                        <a:pt x="23895" y="33529"/>
                        <a:pt x="14224" y="43200"/>
                        <a:pt x="2295" y="43200"/>
                      </a:cubicBezTo>
                      <a:cubicBezTo>
                        <a:pt x="1528" y="43200"/>
                        <a:pt x="762" y="43159"/>
                        <a:pt x="0" y="43077"/>
                      </a:cubicBezTo>
                      <a:lnTo>
                        <a:pt x="2295" y="21600"/>
                      </a:lnTo>
                      <a:close/>
                    </a:path>
                  </a:pathLst>
                </a:custGeom>
                <a:noFill/>
                <a:ln w="222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2144" name="Line 84"/>
                <p:cNvSpPr>
                  <a:spLocks noChangeShapeType="1"/>
                </p:cNvSpPr>
                <p:nvPr/>
              </p:nvSpPr>
              <p:spPr bwMode="auto">
                <a:xfrm rot="-860793">
                  <a:off x="1338" y="2509"/>
                  <a:ext cx="12" cy="254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145" name="AutoShape 86"/>
                <p:cNvSpPr>
                  <a:spLocks noChangeArrowheads="1"/>
                </p:cNvSpPr>
                <p:nvPr/>
              </p:nvSpPr>
              <p:spPr bwMode="auto">
                <a:xfrm rot="-880226">
                  <a:off x="1344" y="2553"/>
                  <a:ext cx="697" cy="68"/>
                </a:xfrm>
                <a:prstGeom prst="rtTriangl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de-DE" altLang="de-DE">
                    <a:latin typeface="Calibri" panose="020F0502020204030204" pitchFamily="34" charset="0"/>
                  </a:endParaRPr>
                </a:p>
              </p:txBody>
            </p:sp>
          </p:grpSp>
          <p:grpSp>
            <p:nvGrpSpPr>
              <p:cNvPr id="2104" name="Group 152"/>
              <p:cNvGrpSpPr>
                <a:grpSpLocks/>
              </p:cNvGrpSpPr>
              <p:nvPr/>
            </p:nvGrpSpPr>
            <p:grpSpPr bwMode="auto">
              <a:xfrm>
                <a:off x="2184" y="2427"/>
                <a:ext cx="789" cy="393"/>
                <a:chOff x="2160" y="2427"/>
                <a:chExt cx="789" cy="393"/>
              </a:xfrm>
            </p:grpSpPr>
            <p:sp>
              <p:nvSpPr>
                <p:cNvPr id="2136" name="Line 147"/>
                <p:cNvSpPr>
                  <a:spLocks noChangeShapeType="1"/>
                </p:cNvSpPr>
                <p:nvPr/>
              </p:nvSpPr>
              <p:spPr bwMode="auto">
                <a:xfrm rot="11709803" flipH="1">
                  <a:off x="2254" y="2688"/>
                  <a:ext cx="653" cy="0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137" name="Line 148"/>
                <p:cNvSpPr>
                  <a:spLocks noChangeShapeType="1"/>
                </p:cNvSpPr>
                <p:nvPr/>
              </p:nvSpPr>
              <p:spPr bwMode="auto">
                <a:xfrm rot="11709803" flipH="1">
                  <a:off x="2296" y="2529"/>
                  <a:ext cx="653" cy="0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138" name="Arc 149"/>
                <p:cNvSpPr>
                  <a:spLocks/>
                </p:cNvSpPr>
                <p:nvPr/>
              </p:nvSpPr>
              <p:spPr bwMode="auto">
                <a:xfrm rot="-9890197">
                  <a:off x="2160" y="2427"/>
                  <a:ext cx="144" cy="162"/>
                </a:xfrm>
                <a:custGeom>
                  <a:avLst/>
                  <a:gdLst>
                    <a:gd name="T0" fmla="*/ 0 w 23895"/>
                    <a:gd name="T1" fmla="*/ 0 h 43200"/>
                    <a:gd name="T2" fmla="*/ 0 w 23895"/>
                    <a:gd name="T3" fmla="*/ 0 h 43200"/>
                    <a:gd name="T4" fmla="*/ 0 w 23895"/>
                    <a:gd name="T5" fmla="*/ 0 h 43200"/>
                    <a:gd name="T6" fmla="*/ 0 60000 65536"/>
                    <a:gd name="T7" fmla="*/ 0 60000 65536"/>
                    <a:gd name="T8" fmla="*/ 0 60000 65536"/>
                    <a:gd name="T9" fmla="*/ 0 w 23895"/>
                    <a:gd name="T10" fmla="*/ 0 h 43200"/>
                    <a:gd name="T11" fmla="*/ 23895 w 23895"/>
                    <a:gd name="T12" fmla="*/ 43200 h 432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3895" h="43200" fill="none" extrusionOk="0">
                      <a:moveTo>
                        <a:pt x="2294" y="0"/>
                      </a:moveTo>
                      <a:cubicBezTo>
                        <a:pt x="14224" y="0"/>
                        <a:pt x="23895" y="9670"/>
                        <a:pt x="23895" y="21600"/>
                      </a:cubicBezTo>
                      <a:cubicBezTo>
                        <a:pt x="23895" y="33529"/>
                        <a:pt x="14224" y="43200"/>
                        <a:pt x="2295" y="43200"/>
                      </a:cubicBezTo>
                      <a:cubicBezTo>
                        <a:pt x="1528" y="43200"/>
                        <a:pt x="762" y="43159"/>
                        <a:pt x="0" y="43077"/>
                      </a:cubicBezTo>
                    </a:path>
                    <a:path w="23895" h="43200" stroke="0" extrusionOk="0">
                      <a:moveTo>
                        <a:pt x="2294" y="0"/>
                      </a:moveTo>
                      <a:cubicBezTo>
                        <a:pt x="14224" y="0"/>
                        <a:pt x="23895" y="9670"/>
                        <a:pt x="23895" y="21600"/>
                      </a:cubicBezTo>
                      <a:cubicBezTo>
                        <a:pt x="23895" y="33529"/>
                        <a:pt x="14224" y="43200"/>
                        <a:pt x="2295" y="43200"/>
                      </a:cubicBezTo>
                      <a:cubicBezTo>
                        <a:pt x="1528" y="43200"/>
                        <a:pt x="762" y="43159"/>
                        <a:pt x="0" y="43077"/>
                      </a:cubicBezTo>
                      <a:lnTo>
                        <a:pt x="2295" y="21600"/>
                      </a:lnTo>
                      <a:close/>
                    </a:path>
                  </a:pathLst>
                </a:custGeom>
                <a:noFill/>
                <a:ln w="222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2139" name="Line 150"/>
                <p:cNvSpPr>
                  <a:spLocks noChangeShapeType="1"/>
                </p:cNvSpPr>
                <p:nvPr/>
              </p:nvSpPr>
              <p:spPr bwMode="auto">
                <a:xfrm rot="-9890197">
                  <a:off x="2914" y="2566"/>
                  <a:ext cx="12" cy="254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140" name="AutoShape 151"/>
                <p:cNvSpPr>
                  <a:spLocks noChangeArrowheads="1"/>
                </p:cNvSpPr>
                <p:nvPr/>
              </p:nvSpPr>
              <p:spPr bwMode="auto">
                <a:xfrm rot="-10326926">
                  <a:off x="2252" y="2635"/>
                  <a:ext cx="654" cy="91"/>
                </a:xfrm>
                <a:prstGeom prst="rtTriangl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de-DE" altLang="de-DE">
                    <a:latin typeface="Calibri" panose="020F0502020204030204" pitchFamily="34" charset="0"/>
                  </a:endParaRPr>
                </a:p>
              </p:txBody>
            </p:sp>
          </p:grpSp>
          <p:grpSp>
            <p:nvGrpSpPr>
              <p:cNvPr id="2105" name="Group 156"/>
              <p:cNvGrpSpPr>
                <a:grpSpLocks/>
              </p:cNvGrpSpPr>
              <p:nvPr/>
            </p:nvGrpSpPr>
            <p:grpSpPr bwMode="auto">
              <a:xfrm>
                <a:off x="2387" y="2757"/>
                <a:ext cx="1061" cy="798"/>
                <a:chOff x="2387" y="2757"/>
                <a:chExt cx="1061" cy="798"/>
              </a:xfrm>
            </p:grpSpPr>
            <p:sp>
              <p:nvSpPr>
                <p:cNvPr id="2115" name="Freeform 102"/>
                <p:cNvSpPr>
                  <a:spLocks/>
                </p:cNvSpPr>
                <p:nvPr/>
              </p:nvSpPr>
              <p:spPr bwMode="auto">
                <a:xfrm flipH="1">
                  <a:off x="2750" y="3120"/>
                  <a:ext cx="91" cy="240"/>
                </a:xfrm>
                <a:custGeom>
                  <a:avLst/>
                  <a:gdLst>
                    <a:gd name="T0" fmla="*/ 25 w 100"/>
                    <a:gd name="T1" fmla="*/ 29 h 267"/>
                    <a:gd name="T2" fmla="*/ 66 w 100"/>
                    <a:gd name="T3" fmla="*/ 60 h 267"/>
                    <a:gd name="T4" fmla="*/ 66 w 100"/>
                    <a:gd name="T5" fmla="*/ 164 h 267"/>
                    <a:gd name="T6" fmla="*/ 6 w 100"/>
                    <a:gd name="T7" fmla="*/ 186 h 267"/>
                    <a:gd name="T8" fmla="*/ 12 w 100"/>
                    <a:gd name="T9" fmla="*/ 116 h 267"/>
                    <a:gd name="T10" fmla="*/ 34 w 100"/>
                    <a:gd name="T11" fmla="*/ 76 h 267"/>
                    <a:gd name="T12" fmla="*/ 34 w 100"/>
                    <a:gd name="T13" fmla="*/ 38 h 267"/>
                    <a:gd name="T14" fmla="*/ 25 w 100"/>
                    <a:gd name="T15" fmla="*/ 29 h 267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00"/>
                    <a:gd name="T25" fmla="*/ 0 h 267"/>
                    <a:gd name="T26" fmla="*/ 100 w 100"/>
                    <a:gd name="T27" fmla="*/ 267 h 267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00" h="267">
                      <a:moveTo>
                        <a:pt x="33" y="40"/>
                      </a:moveTo>
                      <a:cubicBezTo>
                        <a:pt x="76" y="69"/>
                        <a:pt x="59" y="54"/>
                        <a:pt x="87" y="82"/>
                      </a:cubicBezTo>
                      <a:cubicBezTo>
                        <a:pt x="96" y="113"/>
                        <a:pt x="100" y="197"/>
                        <a:pt x="87" y="226"/>
                      </a:cubicBezTo>
                      <a:cubicBezTo>
                        <a:pt x="74" y="255"/>
                        <a:pt x="21" y="267"/>
                        <a:pt x="9" y="256"/>
                      </a:cubicBezTo>
                      <a:cubicBezTo>
                        <a:pt x="0" y="228"/>
                        <a:pt x="0" y="187"/>
                        <a:pt x="15" y="160"/>
                      </a:cubicBezTo>
                      <a:cubicBezTo>
                        <a:pt x="27" y="139"/>
                        <a:pt x="37" y="131"/>
                        <a:pt x="45" y="106"/>
                      </a:cubicBezTo>
                      <a:cubicBezTo>
                        <a:pt x="43" y="88"/>
                        <a:pt x="49" y="70"/>
                        <a:pt x="45" y="52"/>
                      </a:cubicBezTo>
                      <a:cubicBezTo>
                        <a:pt x="32" y="0"/>
                        <a:pt x="33" y="36"/>
                        <a:pt x="33" y="40"/>
                      </a:cubicBez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116" name="Freeform 103"/>
                <p:cNvSpPr>
                  <a:spLocks/>
                </p:cNvSpPr>
                <p:nvPr/>
              </p:nvSpPr>
              <p:spPr bwMode="auto">
                <a:xfrm flipH="1">
                  <a:off x="2976" y="2893"/>
                  <a:ext cx="91" cy="168"/>
                </a:xfrm>
                <a:custGeom>
                  <a:avLst/>
                  <a:gdLst>
                    <a:gd name="T0" fmla="*/ 15 w 128"/>
                    <a:gd name="T1" fmla="*/ 27 h 226"/>
                    <a:gd name="T2" fmla="*/ 1 w 128"/>
                    <a:gd name="T3" fmla="*/ 48 h 226"/>
                    <a:gd name="T4" fmla="*/ 11 w 128"/>
                    <a:gd name="T5" fmla="*/ 85 h 226"/>
                    <a:gd name="T6" fmla="*/ 43 w 128"/>
                    <a:gd name="T7" fmla="*/ 87 h 226"/>
                    <a:gd name="T8" fmla="*/ 41 w 128"/>
                    <a:gd name="T9" fmla="*/ 54 h 226"/>
                    <a:gd name="T10" fmla="*/ 30 w 128"/>
                    <a:gd name="T11" fmla="*/ 35 h 226"/>
                    <a:gd name="T12" fmla="*/ 39 w 128"/>
                    <a:gd name="T13" fmla="*/ 1 h 226"/>
                    <a:gd name="T14" fmla="*/ 15 w 128"/>
                    <a:gd name="T15" fmla="*/ 27 h 22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28"/>
                    <a:gd name="T25" fmla="*/ 0 h 226"/>
                    <a:gd name="T26" fmla="*/ 128 w 128"/>
                    <a:gd name="T27" fmla="*/ 226 h 22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28" h="226">
                      <a:moveTo>
                        <a:pt x="41" y="65"/>
                      </a:moveTo>
                      <a:cubicBezTo>
                        <a:pt x="32" y="81"/>
                        <a:pt x="4" y="93"/>
                        <a:pt x="2" y="117"/>
                      </a:cubicBezTo>
                      <a:cubicBezTo>
                        <a:pt x="0" y="141"/>
                        <a:pt x="13" y="191"/>
                        <a:pt x="32" y="207"/>
                      </a:cubicBezTo>
                      <a:cubicBezTo>
                        <a:pt x="51" y="223"/>
                        <a:pt x="106" y="226"/>
                        <a:pt x="119" y="213"/>
                      </a:cubicBezTo>
                      <a:cubicBezTo>
                        <a:pt x="128" y="189"/>
                        <a:pt x="128" y="154"/>
                        <a:pt x="113" y="131"/>
                      </a:cubicBezTo>
                      <a:cubicBezTo>
                        <a:pt x="101" y="113"/>
                        <a:pt x="91" y="106"/>
                        <a:pt x="83" y="85"/>
                      </a:cubicBezTo>
                      <a:cubicBezTo>
                        <a:pt x="85" y="70"/>
                        <a:pt x="106" y="19"/>
                        <a:pt x="110" y="3"/>
                      </a:cubicBezTo>
                      <a:cubicBezTo>
                        <a:pt x="103" y="0"/>
                        <a:pt x="48" y="40"/>
                        <a:pt x="41" y="65"/>
                      </a:cubicBez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117" name="Freeform 104"/>
                <p:cNvSpPr>
                  <a:spLocks/>
                </p:cNvSpPr>
                <p:nvPr/>
              </p:nvSpPr>
              <p:spPr bwMode="auto">
                <a:xfrm>
                  <a:off x="2976" y="2757"/>
                  <a:ext cx="86" cy="86"/>
                </a:xfrm>
                <a:custGeom>
                  <a:avLst/>
                  <a:gdLst>
                    <a:gd name="T0" fmla="*/ 1 w 95"/>
                    <a:gd name="T1" fmla="*/ 0 h 96"/>
                    <a:gd name="T2" fmla="*/ 5 w 95"/>
                    <a:gd name="T3" fmla="*/ 60 h 96"/>
                    <a:gd name="T4" fmla="*/ 19 w 95"/>
                    <a:gd name="T5" fmla="*/ 69 h 96"/>
                    <a:gd name="T6" fmla="*/ 45 w 95"/>
                    <a:gd name="T7" fmla="*/ 65 h 96"/>
                    <a:gd name="T8" fmla="*/ 32 w 95"/>
                    <a:gd name="T9" fmla="*/ 26 h 96"/>
                    <a:gd name="T10" fmla="*/ 1 w 95"/>
                    <a:gd name="T11" fmla="*/ 0 h 9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95"/>
                    <a:gd name="T19" fmla="*/ 0 h 96"/>
                    <a:gd name="T20" fmla="*/ 95 w 95"/>
                    <a:gd name="T21" fmla="*/ 96 h 9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95" h="96">
                      <a:moveTo>
                        <a:pt x="1" y="0"/>
                      </a:moveTo>
                      <a:cubicBezTo>
                        <a:pt x="3" y="28"/>
                        <a:pt x="0" y="57"/>
                        <a:pt x="7" y="84"/>
                      </a:cubicBezTo>
                      <a:cubicBezTo>
                        <a:pt x="9" y="91"/>
                        <a:pt x="25" y="96"/>
                        <a:pt x="25" y="96"/>
                      </a:cubicBezTo>
                      <a:cubicBezTo>
                        <a:pt x="37" y="94"/>
                        <a:pt x="50" y="96"/>
                        <a:pt x="61" y="90"/>
                      </a:cubicBezTo>
                      <a:cubicBezTo>
                        <a:pt x="95" y="70"/>
                        <a:pt x="47" y="37"/>
                        <a:pt x="43" y="36"/>
                      </a:cubicBezTo>
                      <a:cubicBezTo>
                        <a:pt x="18" y="20"/>
                        <a:pt x="1" y="29"/>
                        <a:pt x="1" y="0"/>
                      </a:cubicBez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118" name="Rectangle 106"/>
                <p:cNvSpPr>
                  <a:spLocks noChangeArrowheads="1"/>
                </p:cNvSpPr>
                <p:nvPr/>
              </p:nvSpPr>
              <p:spPr bwMode="auto">
                <a:xfrm>
                  <a:off x="2788" y="3098"/>
                  <a:ext cx="164" cy="71"/>
                </a:xfrm>
                <a:prstGeom prst="rect">
                  <a:avLst/>
                </a:prstGeom>
                <a:solidFill>
                  <a:schemeClr val="tx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de-DE" altLang="de-DE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2119" name="Rectangle 107"/>
                <p:cNvSpPr>
                  <a:spLocks noChangeArrowheads="1"/>
                </p:cNvSpPr>
                <p:nvPr/>
              </p:nvSpPr>
              <p:spPr bwMode="auto">
                <a:xfrm>
                  <a:off x="2585" y="3169"/>
                  <a:ext cx="367" cy="70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de-DE" altLang="de-DE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2120" name="Rectangle 108"/>
                <p:cNvSpPr>
                  <a:spLocks noChangeArrowheads="1"/>
                </p:cNvSpPr>
                <p:nvPr/>
              </p:nvSpPr>
              <p:spPr bwMode="auto">
                <a:xfrm>
                  <a:off x="2421" y="3239"/>
                  <a:ext cx="531" cy="70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de-DE" altLang="de-DE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2121" name="Rectangle 109"/>
                <p:cNvSpPr>
                  <a:spLocks noChangeArrowheads="1"/>
                </p:cNvSpPr>
                <p:nvPr/>
              </p:nvSpPr>
              <p:spPr bwMode="auto">
                <a:xfrm>
                  <a:off x="2503" y="3309"/>
                  <a:ext cx="449" cy="71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de-DE" altLang="de-DE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2122" name="Rectangle 110"/>
                <p:cNvSpPr>
                  <a:spLocks noChangeArrowheads="1"/>
                </p:cNvSpPr>
                <p:nvPr/>
              </p:nvSpPr>
              <p:spPr bwMode="auto">
                <a:xfrm>
                  <a:off x="2625" y="3379"/>
                  <a:ext cx="327" cy="70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de-DE" altLang="de-DE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2123" name="Oval 111"/>
                <p:cNvSpPr>
                  <a:spLocks noChangeArrowheads="1"/>
                </p:cNvSpPr>
                <p:nvPr/>
              </p:nvSpPr>
              <p:spPr bwMode="auto">
                <a:xfrm>
                  <a:off x="2749" y="3098"/>
                  <a:ext cx="81" cy="70"/>
                </a:xfrm>
                <a:prstGeom prst="ellipse">
                  <a:avLst/>
                </a:prstGeom>
                <a:solidFill>
                  <a:schemeClr val="tx1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de-DE" altLang="de-DE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2124" name="Oval 112"/>
                <p:cNvSpPr>
                  <a:spLocks noChangeArrowheads="1"/>
                </p:cNvSpPr>
                <p:nvPr/>
              </p:nvSpPr>
              <p:spPr bwMode="auto">
                <a:xfrm>
                  <a:off x="2544" y="3169"/>
                  <a:ext cx="81" cy="69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de-DE" altLang="de-DE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2125" name="Oval 113"/>
                <p:cNvSpPr>
                  <a:spLocks noChangeArrowheads="1"/>
                </p:cNvSpPr>
                <p:nvPr/>
              </p:nvSpPr>
              <p:spPr bwMode="auto">
                <a:xfrm>
                  <a:off x="2387" y="3239"/>
                  <a:ext cx="81" cy="69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de-DE" altLang="de-DE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2126" name="Oval 114"/>
                <p:cNvSpPr>
                  <a:spLocks noChangeArrowheads="1"/>
                </p:cNvSpPr>
                <p:nvPr/>
              </p:nvSpPr>
              <p:spPr bwMode="auto">
                <a:xfrm>
                  <a:off x="2585" y="3380"/>
                  <a:ext cx="81" cy="69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de-DE" altLang="de-DE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2127" name="Oval 115"/>
                <p:cNvSpPr>
                  <a:spLocks noChangeArrowheads="1"/>
                </p:cNvSpPr>
                <p:nvPr/>
              </p:nvSpPr>
              <p:spPr bwMode="auto">
                <a:xfrm>
                  <a:off x="2463" y="3309"/>
                  <a:ext cx="81" cy="70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de-DE" altLang="de-DE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2128" name="Oval 119"/>
                <p:cNvSpPr>
                  <a:spLocks noChangeArrowheads="1"/>
                </p:cNvSpPr>
                <p:nvPr/>
              </p:nvSpPr>
              <p:spPr bwMode="auto">
                <a:xfrm>
                  <a:off x="2870" y="3099"/>
                  <a:ext cx="163" cy="3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de-DE" altLang="de-DE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2129" name="Freeform 121"/>
                <p:cNvSpPr>
                  <a:spLocks/>
                </p:cNvSpPr>
                <p:nvPr/>
              </p:nvSpPr>
              <p:spPr bwMode="auto">
                <a:xfrm>
                  <a:off x="2909" y="3099"/>
                  <a:ext cx="394" cy="364"/>
                </a:xfrm>
                <a:custGeom>
                  <a:avLst/>
                  <a:gdLst>
                    <a:gd name="T0" fmla="*/ 0 w 438"/>
                    <a:gd name="T1" fmla="*/ 0 h 471"/>
                    <a:gd name="T2" fmla="*/ 40 w 438"/>
                    <a:gd name="T3" fmla="*/ 0 h 471"/>
                    <a:gd name="T4" fmla="*/ 96 w 438"/>
                    <a:gd name="T5" fmla="*/ 53 h 471"/>
                    <a:gd name="T6" fmla="*/ 153 w 438"/>
                    <a:gd name="T7" fmla="*/ 49 h 471"/>
                    <a:gd name="T8" fmla="*/ 210 w 438"/>
                    <a:gd name="T9" fmla="*/ 12 h 471"/>
                    <a:gd name="T10" fmla="*/ 306 w 438"/>
                    <a:gd name="T11" fmla="*/ 49 h 471"/>
                    <a:gd name="T12" fmla="*/ 315 w 438"/>
                    <a:gd name="T13" fmla="*/ 49 h 471"/>
                    <a:gd name="T14" fmla="*/ 310 w 438"/>
                    <a:gd name="T15" fmla="*/ 108 h 471"/>
                    <a:gd name="T16" fmla="*/ 291 w 438"/>
                    <a:gd name="T17" fmla="*/ 169 h 471"/>
                    <a:gd name="T18" fmla="*/ 138 w 438"/>
                    <a:gd name="T19" fmla="*/ 209 h 471"/>
                    <a:gd name="T20" fmla="*/ 9 w 438"/>
                    <a:gd name="T21" fmla="*/ 208 h 471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438"/>
                    <a:gd name="T34" fmla="*/ 0 h 471"/>
                    <a:gd name="T35" fmla="*/ 438 w 438"/>
                    <a:gd name="T36" fmla="*/ 471 h 471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438" h="471">
                      <a:moveTo>
                        <a:pt x="0" y="0"/>
                      </a:moveTo>
                      <a:cubicBezTo>
                        <a:pt x="18" y="0"/>
                        <a:pt x="36" y="0"/>
                        <a:pt x="54" y="0"/>
                      </a:cubicBezTo>
                      <a:cubicBezTo>
                        <a:pt x="61" y="29"/>
                        <a:pt x="120" y="114"/>
                        <a:pt x="132" y="114"/>
                      </a:cubicBezTo>
                      <a:cubicBezTo>
                        <a:pt x="158" y="132"/>
                        <a:pt x="184" y="123"/>
                        <a:pt x="210" y="108"/>
                      </a:cubicBezTo>
                      <a:cubicBezTo>
                        <a:pt x="231" y="93"/>
                        <a:pt x="266" y="27"/>
                        <a:pt x="288" y="24"/>
                      </a:cubicBezTo>
                      <a:cubicBezTo>
                        <a:pt x="323" y="24"/>
                        <a:pt x="396" y="94"/>
                        <a:pt x="420" y="108"/>
                      </a:cubicBezTo>
                      <a:lnTo>
                        <a:pt x="432" y="108"/>
                      </a:lnTo>
                      <a:cubicBezTo>
                        <a:pt x="420" y="102"/>
                        <a:pt x="427" y="199"/>
                        <a:pt x="426" y="234"/>
                      </a:cubicBezTo>
                      <a:cubicBezTo>
                        <a:pt x="426" y="267"/>
                        <a:pt x="438" y="332"/>
                        <a:pt x="399" y="368"/>
                      </a:cubicBezTo>
                      <a:cubicBezTo>
                        <a:pt x="360" y="404"/>
                        <a:pt x="253" y="438"/>
                        <a:pt x="189" y="452"/>
                      </a:cubicBezTo>
                      <a:cubicBezTo>
                        <a:pt x="119" y="471"/>
                        <a:pt x="57" y="436"/>
                        <a:pt x="12" y="450"/>
                      </a:cubicBezTo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130" name="Line 122"/>
                <p:cNvSpPr>
                  <a:spLocks noChangeShapeType="1"/>
                </p:cNvSpPr>
                <p:nvPr/>
              </p:nvSpPr>
              <p:spPr bwMode="auto">
                <a:xfrm>
                  <a:off x="3290" y="3309"/>
                  <a:ext cx="0" cy="176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131" name="Line 123"/>
                <p:cNvSpPr>
                  <a:spLocks noChangeShapeType="1"/>
                </p:cNvSpPr>
                <p:nvPr/>
              </p:nvSpPr>
              <p:spPr bwMode="auto">
                <a:xfrm>
                  <a:off x="3279" y="3169"/>
                  <a:ext cx="164" cy="35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132" name="Line 124"/>
                <p:cNvSpPr>
                  <a:spLocks noChangeShapeType="1"/>
                </p:cNvSpPr>
                <p:nvPr/>
              </p:nvSpPr>
              <p:spPr bwMode="auto">
                <a:xfrm>
                  <a:off x="3284" y="3485"/>
                  <a:ext cx="164" cy="7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133" name="Freeform 125"/>
                <p:cNvSpPr>
                  <a:spLocks/>
                </p:cNvSpPr>
                <p:nvPr/>
              </p:nvSpPr>
              <p:spPr bwMode="auto">
                <a:xfrm>
                  <a:off x="3080" y="2968"/>
                  <a:ext cx="135" cy="165"/>
                </a:xfrm>
                <a:custGeom>
                  <a:avLst/>
                  <a:gdLst>
                    <a:gd name="T0" fmla="*/ 0 w 240"/>
                    <a:gd name="T1" fmla="*/ 68 h 258"/>
                    <a:gd name="T2" fmla="*/ 6 w 240"/>
                    <a:gd name="T3" fmla="*/ 53 h 258"/>
                    <a:gd name="T4" fmla="*/ 39 w 240"/>
                    <a:gd name="T5" fmla="*/ 17 h 258"/>
                    <a:gd name="T6" fmla="*/ 42 w 240"/>
                    <a:gd name="T7" fmla="*/ 5 h 258"/>
                    <a:gd name="T8" fmla="*/ 43 w 240"/>
                    <a:gd name="T9" fmla="*/ 0 h 2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40"/>
                    <a:gd name="T16" fmla="*/ 0 h 258"/>
                    <a:gd name="T17" fmla="*/ 240 w 240"/>
                    <a:gd name="T18" fmla="*/ 258 h 2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40" h="258">
                      <a:moveTo>
                        <a:pt x="0" y="258"/>
                      </a:moveTo>
                      <a:cubicBezTo>
                        <a:pt x="7" y="238"/>
                        <a:pt x="23" y="224"/>
                        <a:pt x="30" y="204"/>
                      </a:cubicBezTo>
                      <a:cubicBezTo>
                        <a:pt x="57" y="123"/>
                        <a:pt x="142" y="91"/>
                        <a:pt x="216" y="66"/>
                      </a:cubicBezTo>
                      <a:cubicBezTo>
                        <a:pt x="236" y="36"/>
                        <a:pt x="224" y="60"/>
                        <a:pt x="234" y="18"/>
                      </a:cubicBezTo>
                      <a:cubicBezTo>
                        <a:pt x="236" y="12"/>
                        <a:pt x="240" y="0"/>
                        <a:pt x="240" y="0"/>
                      </a:cubicBezTo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134" name="Freeform 126"/>
                <p:cNvSpPr>
                  <a:spLocks/>
                </p:cNvSpPr>
                <p:nvPr/>
              </p:nvSpPr>
              <p:spPr bwMode="auto">
                <a:xfrm>
                  <a:off x="2835" y="2939"/>
                  <a:ext cx="132" cy="124"/>
                </a:xfrm>
                <a:custGeom>
                  <a:avLst/>
                  <a:gdLst>
                    <a:gd name="T0" fmla="*/ 0 w 147"/>
                    <a:gd name="T1" fmla="*/ 0 h 160"/>
                    <a:gd name="T2" fmla="*/ 39 w 147"/>
                    <a:gd name="T3" fmla="*/ 31 h 160"/>
                    <a:gd name="T4" fmla="*/ 66 w 147"/>
                    <a:gd name="T5" fmla="*/ 36 h 160"/>
                    <a:gd name="T6" fmla="*/ 91 w 147"/>
                    <a:gd name="T7" fmla="*/ 53 h 160"/>
                    <a:gd name="T8" fmla="*/ 104 w 147"/>
                    <a:gd name="T9" fmla="*/ 73 h 1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47"/>
                    <a:gd name="T16" fmla="*/ 0 h 160"/>
                    <a:gd name="T17" fmla="*/ 147 w 147"/>
                    <a:gd name="T18" fmla="*/ 160 h 1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47" h="160">
                      <a:moveTo>
                        <a:pt x="0" y="0"/>
                      </a:moveTo>
                      <a:cubicBezTo>
                        <a:pt x="11" y="32"/>
                        <a:pt x="23" y="53"/>
                        <a:pt x="54" y="66"/>
                      </a:cubicBezTo>
                      <a:cubicBezTo>
                        <a:pt x="66" y="71"/>
                        <a:pt x="90" y="78"/>
                        <a:pt x="90" y="78"/>
                      </a:cubicBezTo>
                      <a:cubicBezTo>
                        <a:pt x="108" y="91"/>
                        <a:pt x="117" y="94"/>
                        <a:pt x="126" y="114"/>
                      </a:cubicBezTo>
                      <a:cubicBezTo>
                        <a:pt x="147" y="160"/>
                        <a:pt x="127" y="139"/>
                        <a:pt x="144" y="156"/>
                      </a:cubicBezTo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135" name="Freeform 153"/>
                <p:cNvSpPr>
                  <a:spLocks/>
                </p:cNvSpPr>
                <p:nvPr/>
              </p:nvSpPr>
              <p:spPr bwMode="auto">
                <a:xfrm rot="-1182276">
                  <a:off x="3113" y="2802"/>
                  <a:ext cx="135" cy="165"/>
                </a:xfrm>
                <a:custGeom>
                  <a:avLst/>
                  <a:gdLst>
                    <a:gd name="T0" fmla="*/ 0 w 240"/>
                    <a:gd name="T1" fmla="*/ 68 h 258"/>
                    <a:gd name="T2" fmla="*/ 6 w 240"/>
                    <a:gd name="T3" fmla="*/ 53 h 258"/>
                    <a:gd name="T4" fmla="*/ 39 w 240"/>
                    <a:gd name="T5" fmla="*/ 17 h 258"/>
                    <a:gd name="T6" fmla="*/ 42 w 240"/>
                    <a:gd name="T7" fmla="*/ 5 h 258"/>
                    <a:gd name="T8" fmla="*/ 43 w 240"/>
                    <a:gd name="T9" fmla="*/ 0 h 2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40"/>
                    <a:gd name="T16" fmla="*/ 0 h 258"/>
                    <a:gd name="T17" fmla="*/ 240 w 240"/>
                    <a:gd name="T18" fmla="*/ 258 h 2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40" h="258">
                      <a:moveTo>
                        <a:pt x="0" y="258"/>
                      </a:moveTo>
                      <a:cubicBezTo>
                        <a:pt x="7" y="238"/>
                        <a:pt x="23" y="224"/>
                        <a:pt x="30" y="204"/>
                      </a:cubicBezTo>
                      <a:cubicBezTo>
                        <a:pt x="57" y="123"/>
                        <a:pt x="142" y="91"/>
                        <a:pt x="216" y="66"/>
                      </a:cubicBezTo>
                      <a:cubicBezTo>
                        <a:pt x="236" y="36"/>
                        <a:pt x="224" y="60"/>
                        <a:pt x="234" y="18"/>
                      </a:cubicBezTo>
                      <a:cubicBezTo>
                        <a:pt x="236" y="12"/>
                        <a:pt x="240" y="0"/>
                        <a:pt x="240" y="0"/>
                      </a:cubicBezTo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</p:grpSp>
          <p:grpSp>
            <p:nvGrpSpPr>
              <p:cNvPr id="2106" name="Group 155"/>
              <p:cNvGrpSpPr>
                <a:grpSpLocks/>
              </p:cNvGrpSpPr>
              <p:nvPr/>
            </p:nvGrpSpPr>
            <p:grpSpPr bwMode="auto">
              <a:xfrm>
                <a:off x="949" y="2802"/>
                <a:ext cx="1010" cy="693"/>
                <a:chOff x="949" y="2802"/>
                <a:chExt cx="1010" cy="693"/>
              </a:xfrm>
            </p:grpSpPr>
            <p:sp>
              <p:nvSpPr>
                <p:cNvPr id="2107" name="Freeform 89"/>
                <p:cNvSpPr>
                  <a:spLocks/>
                </p:cNvSpPr>
                <p:nvPr/>
              </p:nvSpPr>
              <p:spPr bwMode="auto">
                <a:xfrm>
                  <a:off x="1344" y="2802"/>
                  <a:ext cx="91" cy="240"/>
                </a:xfrm>
                <a:custGeom>
                  <a:avLst/>
                  <a:gdLst>
                    <a:gd name="T0" fmla="*/ 25 w 100"/>
                    <a:gd name="T1" fmla="*/ 29 h 267"/>
                    <a:gd name="T2" fmla="*/ 66 w 100"/>
                    <a:gd name="T3" fmla="*/ 60 h 267"/>
                    <a:gd name="T4" fmla="*/ 66 w 100"/>
                    <a:gd name="T5" fmla="*/ 164 h 267"/>
                    <a:gd name="T6" fmla="*/ 6 w 100"/>
                    <a:gd name="T7" fmla="*/ 186 h 267"/>
                    <a:gd name="T8" fmla="*/ 12 w 100"/>
                    <a:gd name="T9" fmla="*/ 116 h 267"/>
                    <a:gd name="T10" fmla="*/ 34 w 100"/>
                    <a:gd name="T11" fmla="*/ 76 h 267"/>
                    <a:gd name="T12" fmla="*/ 34 w 100"/>
                    <a:gd name="T13" fmla="*/ 38 h 267"/>
                    <a:gd name="T14" fmla="*/ 25 w 100"/>
                    <a:gd name="T15" fmla="*/ 29 h 267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00"/>
                    <a:gd name="T25" fmla="*/ 0 h 267"/>
                    <a:gd name="T26" fmla="*/ 100 w 100"/>
                    <a:gd name="T27" fmla="*/ 267 h 267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00" h="267">
                      <a:moveTo>
                        <a:pt x="33" y="40"/>
                      </a:moveTo>
                      <a:cubicBezTo>
                        <a:pt x="76" y="69"/>
                        <a:pt x="59" y="54"/>
                        <a:pt x="87" y="82"/>
                      </a:cubicBezTo>
                      <a:cubicBezTo>
                        <a:pt x="96" y="113"/>
                        <a:pt x="100" y="197"/>
                        <a:pt x="87" y="226"/>
                      </a:cubicBezTo>
                      <a:cubicBezTo>
                        <a:pt x="74" y="255"/>
                        <a:pt x="21" y="267"/>
                        <a:pt x="9" y="256"/>
                      </a:cubicBezTo>
                      <a:cubicBezTo>
                        <a:pt x="0" y="228"/>
                        <a:pt x="0" y="187"/>
                        <a:pt x="15" y="160"/>
                      </a:cubicBezTo>
                      <a:cubicBezTo>
                        <a:pt x="27" y="139"/>
                        <a:pt x="37" y="131"/>
                        <a:pt x="45" y="106"/>
                      </a:cubicBezTo>
                      <a:cubicBezTo>
                        <a:pt x="43" y="88"/>
                        <a:pt x="49" y="70"/>
                        <a:pt x="45" y="52"/>
                      </a:cubicBezTo>
                      <a:cubicBezTo>
                        <a:pt x="32" y="0"/>
                        <a:pt x="33" y="36"/>
                        <a:pt x="33" y="40"/>
                      </a:cubicBez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108" name="Freeform 90"/>
                <p:cNvSpPr>
                  <a:spLocks/>
                </p:cNvSpPr>
                <p:nvPr/>
              </p:nvSpPr>
              <p:spPr bwMode="auto">
                <a:xfrm>
                  <a:off x="1389" y="3036"/>
                  <a:ext cx="91" cy="168"/>
                </a:xfrm>
                <a:custGeom>
                  <a:avLst/>
                  <a:gdLst>
                    <a:gd name="T0" fmla="*/ 15 w 128"/>
                    <a:gd name="T1" fmla="*/ 27 h 226"/>
                    <a:gd name="T2" fmla="*/ 1 w 128"/>
                    <a:gd name="T3" fmla="*/ 48 h 226"/>
                    <a:gd name="T4" fmla="*/ 11 w 128"/>
                    <a:gd name="T5" fmla="*/ 85 h 226"/>
                    <a:gd name="T6" fmla="*/ 43 w 128"/>
                    <a:gd name="T7" fmla="*/ 87 h 226"/>
                    <a:gd name="T8" fmla="*/ 41 w 128"/>
                    <a:gd name="T9" fmla="*/ 54 h 226"/>
                    <a:gd name="T10" fmla="*/ 30 w 128"/>
                    <a:gd name="T11" fmla="*/ 35 h 226"/>
                    <a:gd name="T12" fmla="*/ 39 w 128"/>
                    <a:gd name="T13" fmla="*/ 1 h 226"/>
                    <a:gd name="T14" fmla="*/ 15 w 128"/>
                    <a:gd name="T15" fmla="*/ 27 h 22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28"/>
                    <a:gd name="T25" fmla="*/ 0 h 226"/>
                    <a:gd name="T26" fmla="*/ 128 w 128"/>
                    <a:gd name="T27" fmla="*/ 226 h 22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28" h="226">
                      <a:moveTo>
                        <a:pt x="41" y="65"/>
                      </a:moveTo>
                      <a:cubicBezTo>
                        <a:pt x="32" y="81"/>
                        <a:pt x="4" y="93"/>
                        <a:pt x="2" y="117"/>
                      </a:cubicBezTo>
                      <a:cubicBezTo>
                        <a:pt x="0" y="141"/>
                        <a:pt x="13" y="191"/>
                        <a:pt x="32" y="207"/>
                      </a:cubicBezTo>
                      <a:cubicBezTo>
                        <a:pt x="51" y="223"/>
                        <a:pt x="106" y="226"/>
                        <a:pt x="119" y="213"/>
                      </a:cubicBezTo>
                      <a:cubicBezTo>
                        <a:pt x="128" y="189"/>
                        <a:pt x="128" y="154"/>
                        <a:pt x="113" y="131"/>
                      </a:cubicBezTo>
                      <a:cubicBezTo>
                        <a:pt x="101" y="113"/>
                        <a:pt x="91" y="106"/>
                        <a:pt x="83" y="85"/>
                      </a:cubicBezTo>
                      <a:cubicBezTo>
                        <a:pt x="85" y="70"/>
                        <a:pt x="106" y="19"/>
                        <a:pt x="110" y="3"/>
                      </a:cubicBezTo>
                      <a:cubicBezTo>
                        <a:pt x="103" y="0"/>
                        <a:pt x="48" y="40"/>
                        <a:pt x="41" y="65"/>
                      </a:cubicBez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109" name="Rectangle 91"/>
                <p:cNvSpPr>
                  <a:spLocks noChangeArrowheads="1"/>
                </p:cNvSpPr>
                <p:nvPr/>
              </p:nvSpPr>
              <p:spPr bwMode="auto">
                <a:xfrm>
                  <a:off x="949" y="3296"/>
                  <a:ext cx="1010" cy="199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de-DE" altLang="de-DE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2110" name="Oval 92"/>
                <p:cNvSpPr>
                  <a:spLocks noChangeArrowheads="1"/>
                </p:cNvSpPr>
                <p:nvPr/>
              </p:nvSpPr>
              <p:spPr bwMode="auto">
                <a:xfrm>
                  <a:off x="1308" y="3211"/>
                  <a:ext cx="290" cy="166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de-DE" altLang="de-DE"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2111" name="Freeform 97"/>
                <p:cNvSpPr>
                  <a:spLocks/>
                </p:cNvSpPr>
                <p:nvPr/>
              </p:nvSpPr>
              <p:spPr bwMode="auto">
                <a:xfrm>
                  <a:off x="1570" y="3075"/>
                  <a:ext cx="255" cy="189"/>
                </a:xfrm>
                <a:custGeom>
                  <a:avLst/>
                  <a:gdLst>
                    <a:gd name="T0" fmla="*/ 0 w 240"/>
                    <a:gd name="T1" fmla="*/ 101 h 258"/>
                    <a:gd name="T2" fmla="*/ 36 w 240"/>
                    <a:gd name="T3" fmla="*/ 80 h 258"/>
                    <a:gd name="T4" fmla="*/ 259 w 240"/>
                    <a:gd name="T5" fmla="*/ 26 h 258"/>
                    <a:gd name="T6" fmla="*/ 282 w 240"/>
                    <a:gd name="T7" fmla="*/ 7 h 258"/>
                    <a:gd name="T8" fmla="*/ 288 w 240"/>
                    <a:gd name="T9" fmla="*/ 0 h 2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40"/>
                    <a:gd name="T16" fmla="*/ 0 h 258"/>
                    <a:gd name="T17" fmla="*/ 240 w 240"/>
                    <a:gd name="T18" fmla="*/ 258 h 2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40" h="258">
                      <a:moveTo>
                        <a:pt x="0" y="258"/>
                      </a:moveTo>
                      <a:cubicBezTo>
                        <a:pt x="7" y="238"/>
                        <a:pt x="23" y="224"/>
                        <a:pt x="30" y="204"/>
                      </a:cubicBezTo>
                      <a:cubicBezTo>
                        <a:pt x="57" y="123"/>
                        <a:pt x="142" y="91"/>
                        <a:pt x="216" y="66"/>
                      </a:cubicBezTo>
                      <a:cubicBezTo>
                        <a:pt x="236" y="36"/>
                        <a:pt x="224" y="60"/>
                        <a:pt x="234" y="18"/>
                      </a:cubicBezTo>
                      <a:cubicBezTo>
                        <a:pt x="236" y="12"/>
                        <a:pt x="240" y="0"/>
                        <a:pt x="240" y="0"/>
                      </a:cubicBezTo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112" name="Freeform 98"/>
                <p:cNvSpPr>
                  <a:spLocks/>
                </p:cNvSpPr>
                <p:nvPr/>
              </p:nvSpPr>
              <p:spPr bwMode="auto">
                <a:xfrm>
                  <a:off x="1160" y="3060"/>
                  <a:ext cx="155" cy="117"/>
                </a:xfrm>
                <a:custGeom>
                  <a:avLst/>
                  <a:gdLst>
                    <a:gd name="T0" fmla="*/ 0 w 147"/>
                    <a:gd name="T1" fmla="*/ 0 h 160"/>
                    <a:gd name="T2" fmla="*/ 63 w 147"/>
                    <a:gd name="T3" fmla="*/ 26 h 160"/>
                    <a:gd name="T4" fmla="*/ 105 w 147"/>
                    <a:gd name="T5" fmla="*/ 31 h 160"/>
                    <a:gd name="T6" fmla="*/ 148 w 147"/>
                    <a:gd name="T7" fmla="*/ 45 h 160"/>
                    <a:gd name="T8" fmla="*/ 169 w 147"/>
                    <a:gd name="T9" fmla="*/ 61 h 16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47"/>
                    <a:gd name="T16" fmla="*/ 0 h 160"/>
                    <a:gd name="T17" fmla="*/ 147 w 147"/>
                    <a:gd name="T18" fmla="*/ 160 h 16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47" h="160">
                      <a:moveTo>
                        <a:pt x="0" y="0"/>
                      </a:moveTo>
                      <a:cubicBezTo>
                        <a:pt x="11" y="32"/>
                        <a:pt x="23" y="53"/>
                        <a:pt x="54" y="66"/>
                      </a:cubicBezTo>
                      <a:cubicBezTo>
                        <a:pt x="66" y="71"/>
                        <a:pt x="90" y="78"/>
                        <a:pt x="90" y="78"/>
                      </a:cubicBezTo>
                      <a:cubicBezTo>
                        <a:pt x="108" y="91"/>
                        <a:pt x="117" y="94"/>
                        <a:pt x="126" y="114"/>
                      </a:cubicBezTo>
                      <a:cubicBezTo>
                        <a:pt x="147" y="160"/>
                        <a:pt x="127" y="139"/>
                        <a:pt x="144" y="156"/>
                      </a:cubicBezTo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113" name="Freeform 101"/>
                <p:cNvSpPr>
                  <a:spLocks/>
                </p:cNvSpPr>
                <p:nvPr/>
              </p:nvSpPr>
              <p:spPr bwMode="auto">
                <a:xfrm>
                  <a:off x="965" y="3002"/>
                  <a:ext cx="343" cy="233"/>
                </a:xfrm>
                <a:custGeom>
                  <a:avLst/>
                  <a:gdLst>
                    <a:gd name="T0" fmla="*/ 384 w 324"/>
                    <a:gd name="T1" fmla="*/ 125 h 318"/>
                    <a:gd name="T2" fmla="*/ 342 w 324"/>
                    <a:gd name="T3" fmla="*/ 116 h 318"/>
                    <a:gd name="T4" fmla="*/ 327 w 324"/>
                    <a:gd name="T5" fmla="*/ 108 h 318"/>
                    <a:gd name="T6" fmla="*/ 285 w 324"/>
                    <a:gd name="T7" fmla="*/ 100 h 318"/>
                    <a:gd name="T8" fmla="*/ 214 w 324"/>
                    <a:gd name="T9" fmla="*/ 73 h 318"/>
                    <a:gd name="T10" fmla="*/ 185 w 324"/>
                    <a:gd name="T11" fmla="*/ 59 h 318"/>
                    <a:gd name="T12" fmla="*/ 170 w 324"/>
                    <a:gd name="T13" fmla="*/ 31 h 318"/>
                    <a:gd name="T14" fmla="*/ 64 w 324"/>
                    <a:gd name="T15" fmla="*/ 14 h 318"/>
                    <a:gd name="T16" fmla="*/ 0 w 324"/>
                    <a:gd name="T17" fmla="*/ 0 h 31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324"/>
                    <a:gd name="T28" fmla="*/ 0 h 318"/>
                    <a:gd name="T29" fmla="*/ 324 w 324"/>
                    <a:gd name="T30" fmla="*/ 318 h 318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324" h="318">
                      <a:moveTo>
                        <a:pt x="324" y="318"/>
                      </a:moveTo>
                      <a:cubicBezTo>
                        <a:pt x="312" y="310"/>
                        <a:pt x="296" y="306"/>
                        <a:pt x="288" y="294"/>
                      </a:cubicBezTo>
                      <a:cubicBezTo>
                        <a:pt x="284" y="288"/>
                        <a:pt x="281" y="281"/>
                        <a:pt x="276" y="276"/>
                      </a:cubicBezTo>
                      <a:cubicBezTo>
                        <a:pt x="265" y="267"/>
                        <a:pt x="240" y="252"/>
                        <a:pt x="240" y="252"/>
                      </a:cubicBezTo>
                      <a:cubicBezTo>
                        <a:pt x="223" y="227"/>
                        <a:pt x="199" y="210"/>
                        <a:pt x="180" y="186"/>
                      </a:cubicBezTo>
                      <a:cubicBezTo>
                        <a:pt x="171" y="175"/>
                        <a:pt x="156" y="150"/>
                        <a:pt x="156" y="150"/>
                      </a:cubicBezTo>
                      <a:cubicBezTo>
                        <a:pt x="152" y="126"/>
                        <a:pt x="154" y="100"/>
                        <a:pt x="144" y="78"/>
                      </a:cubicBezTo>
                      <a:cubicBezTo>
                        <a:pt x="139" y="68"/>
                        <a:pt x="67" y="39"/>
                        <a:pt x="54" y="36"/>
                      </a:cubicBezTo>
                      <a:cubicBezTo>
                        <a:pt x="35" y="24"/>
                        <a:pt x="16" y="16"/>
                        <a:pt x="0" y="0"/>
                      </a:cubicBezTo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114" name="Freeform 154"/>
                <p:cNvSpPr>
                  <a:spLocks/>
                </p:cNvSpPr>
                <p:nvPr/>
              </p:nvSpPr>
              <p:spPr bwMode="auto">
                <a:xfrm rot="-1442222">
                  <a:off x="1534" y="2985"/>
                  <a:ext cx="135" cy="165"/>
                </a:xfrm>
                <a:custGeom>
                  <a:avLst/>
                  <a:gdLst>
                    <a:gd name="T0" fmla="*/ 0 w 240"/>
                    <a:gd name="T1" fmla="*/ 68 h 258"/>
                    <a:gd name="T2" fmla="*/ 6 w 240"/>
                    <a:gd name="T3" fmla="*/ 53 h 258"/>
                    <a:gd name="T4" fmla="*/ 39 w 240"/>
                    <a:gd name="T5" fmla="*/ 17 h 258"/>
                    <a:gd name="T6" fmla="*/ 42 w 240"/>
                    <a:gd name="T7" fmla="*/ 5 h 258"/>
                    <a:gd name="T8" fmla="*/ 43 w 240"/>
                    <a:gd name="T9" fmla="*/ 0 h 2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40"/>
                    <a:gd name="T16" fmla="*/ 0 h 258"/>
                    <a:gd name="T17" fmla="*/ 240 w 240"/>
                    <a:gd name="T18" fmla="*/ 258 h 2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40" h="258">
                      <a:moveTo>
                        <a:pt x="0" y="258"/>
                      </a:moveTo>
                      <a:cubicBezTo>
                        <a:pt x="7" y="238"/>
                        <a:pt x="23" y="224"/>
                        <a:pt x="30" y="204"/>
                      </a:cubicBezTo>
                      <a:cubicBezTo>
                        <a:pt x="57" y="123"/>
                        <a:pt x="142" y="91"/>
                        <a:pt x="216" y="66"/>
                      </a:cubicBezTo>
                      <a:cubicBezTo>
                        <a:pt x="236" y="36"/>
                        <a:pt x="224" y="60"/>
                        <a:pt x="234" y="18"/>
                      </a:cubicBezTo>
                      <a:cubicBezTo>
                        <a:pt x="236" y="12"/>
                        <a:pt x="240" y="0"/>
                        <a:pt x="240" y="0"/>
                      </a:cubicBezTo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</p:grpSp>
        </p:grpSp>
      </p:grpSp>
      <p:grpSp>
        <p:nvGrpSpPr>
          <p:cNvPr id="2057" name="Gruppieren 155"/>
          <p:cNvGrpSpPr>
            <a:grpSpLocks noChangeAspect="1"/>
          </p:cNvGrpSpPr>
          <p:nvPr/>
        </p:nvGrpSpPr>
        <p:grpSpPr bwMode="auto">
          <a:xfrm>
            <a:off x="4406900" y="5000625"/>
            <a:ext cx="1260475" cy="1260475"/>
            <a:chOff x="1323975" y="2847975"/>
            <a:chExt cx="1800000" cy="1800000"/>
          </a:xfrm>
        </p:grpSpPr>
        <p:sp>
          <p:nvSpPr>
            <p:cNvPr id="2095" name="Rectangle 5"/>
            <p:cNvSpPr>
              <a:spLocks noChangeArrowheads="1"/>
            </p:cNvSpPr>
            <p:nvPr/>
          </p:nvSpPr>
          <p:spPr bwMode="auto">
            <a:xfrm rot="2698089">
              <a:off x="1323975" y="2847975"/>
              <a:ext cx="1800000" cy="1800000"/>
            </a:xfrm>
            <a:prstGeom prst="rect">
              <a:avLst/>
            </a:prstGeom>
            <a:noFill/>
            <a:ln w="1270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>
                <a:latin typeface="Calibri" panose="020F0502020204030204" pitchFamily="34" charset="0"/>
              </a:endParaRPr>
            </a:p>
          </p:txBody>
        </p:sp>
        <p:grpSp>
          <p:nvGrpSpPr>
            <p:cNvPr id="2096" name="Group 19"/>
            <p:cNvGrpSpPr>
              <a:grpSpLocks noChangeAspect="1"/>
            </p:cNvGrpSpPr>
            <p:nvPr/>
          </p:nvGrpSpPr>
          <p:grpSpPr bwMode="auto">
            <a:xfrm rot="-859521">
              <a:off x="1441014" y="3610785"/>
              <a:ext cx="1565158" cy="295928"/>
              <a:chOff x="1389" y="3301"/>
              <a:chExt cx="1455" cy="273"/>
            </a:xfrm>
          </p:grpSpPr>
          <p:sp>
            <p:nvSpPr>
              <p:cNvPr id="2097" name="Rectangle 6"/>
              <p:cNvSpPr>
                <a:spLocks noChangeAspect="1" noChangeArrowheads="1"/>
              </p:cNvSpPr>
              <p:nvPr/>
            </p:nvSpPr>
            <p:spPr bwMode="auto">
              <a:xfrm rot="726">
                <a:off x="1441" y="3302"/>
                <a:ext cx="1180" cy="27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>
                  <a:latin typeface="Calibri" panose="020F0502020204030204" pitchFamily="34" charset="0"/>
                </a:endParaRPr>
              </a:p>
            </p:txBody>
          </p:sp>
          <p:sp>
            <p:nvSpPr>
              <p:cNvPr id="2098" name="AutoShape 14"/>
              <p:cNvSpPr>
                <a:spLocks noChangeAspect="1" noChangeArrowheads="1"/>
              </p:cNvSpPr>
              <p:nvPr/>
            </p:nvSpPr>
            <p:spPr bwMode="auto">
              <a:xfrm rot="-47961">
                <a:off x="2617" y="3392"/>
                <a:ext cx="227" cy="7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>
                  <a:latin typeface="Calibri" panose="020F0502020204030204" pitchFamily="34" charset="0"/>
                </a:endParaRPr>
              </a:p>
            </p:txBody>
          </p:sp>
          <p:sp>
            <p:nvSpPr>
              <p:cNvPr id="2099" name="Oval 15"/>
              <p:cNvSpPr>
                <a:spLocks noChangeAspect="1" noChangeArrowheads="1"/>
              </p:cNvSpPr>
              <p:nvPr/>
            </p:nvSpPr>
            <p:spPr bwMode="auto">
              <a:xfrm>
                <a:off x="1389" y="3301"/>
                <a:ext cx="92" cy="27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>
                  <a:latin typeface="Calibri" panose="020F0502020204030204" pitchFamily="34" charset="0"/>
                </a:endParaRPr>
              </a:p>
            </p:txBody>
          </p:sp>
          <p:sp>
            <p:nvSpPr>
              <p:cNvPr id="2100" name="Oval 18"/>
              <p:cNvSpPr>
                <a:spLocks noChangeAspect="1" noChangeArrowheads="1"/>
              </p:cNvSpPr>
              <p:nvPr/>
            </p:nvSpPr>
            <p:spPr bwMode="auto">
              <a:xfrm>
                <a:off x="2568" y="3301"/>
                <a:ext cx="92" cy="27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>
                  <a:latin typeface="Calibri" panose="020F0502020204030204" pitchFamily="34" charset="0"/>
                </a:endParaRPr>
              </a:p>
            </p:txBody>
          </p:sp>
        </p:grpSp>
      </p:grpSp>
      <p:grpSp>
        <p:nvGrpSpPr>
          <p:cNvPr id="2058" name="Gruppieren 162"/>
          <p:cNvGrpSpPr>
            <a:grpSpLocks noChangeAspect="1"/>
          </p:cNvGrpSpPr>
          <p:nvPr/>
        </p:nvGrpSpPr>
        <p:grpSpPr bwMode="auto">
          <a:xfrm>
            <a:off x="7621588" y="5000625"/>
            <a:ext cx="1260475" cy="1260475"/>
            <a:chOff x="1316038" y="2820988"/>
            <a:chExt cx="1800000" cy="1800000"/>
          </a:xfrm>
        </p:grpSpPr>
        <p:grpSp>
          <p:nvGrpSpPr>
            <p:cNvPr id="2068" name="Group 66"/>
            <p:cNvGrpSpPr>
              <a:grpSpLocks/>
            </p:cNvGrpSpPr>
            <p:nvPr/>
          </p:nvGrpSpPr>
          <p:grpSpPr bwMode="auto">
            <a:xfrm>
              <a:off x="1645229" y="3055154"/>
              <a:ext cx="1142985" cy="1166063"/>
              <a:chOff x="1098" y="1091"/>
              <a:chExt cx="2105" cy="2148"/>
            </a:xfrm>
          </p:grpSpPr>
          <p:sp>
            <p:nvSpPr>
              <p:cNvPr id="2070" name="Freeform 51"/>
              <p:cNvSpPr>
                <a:spLocks/>
              </p:cNvSpPr>
              <p:nvPr/>
            </p:nvSpPr>
            <p:spPr bwMode="auto">
              <a:xfrm>
                <a:off x="1699" y="2454"/>
                <a:ext cx="934" cy="507"/>
              </a:xfrm>
              <a:custGeom>
                <a:avLst/>
                <a:gdLst>
                  <a:gd name="T0" fmla="*/ 17 w 934"/>
                  <a:gd name="T1" fmla="*/ 4 h 507"/>
                  <a:gd name="T2" fmla="*/ 41 w 934"/>
                  <a:gd name="T3" fmla="*/ 122 h 507"/>
                  <a:gd name="T4" fmla="*/ 191 w 934"/>
                  <a:gd name="T5" fmla="*/ 341 h 507"/>
                  <a:gd name="T6" fmla="*/ 264 w 934"/>
                  <a:gd name="T7" fmla="*/ 414 h 507"/>
                  <a:gd name="T8" fmla="*/ 447 w 934"/>
                  <a:gd name="T9" fmla="*/ 507 h 507"/>
                  <a:gd name="T10" fmla="*/ 637 w 934"/>
                  <a:gd name="T11" fmla="*/ 438 h 507"/>
                  <a:gd name="T12" fmla="*/ 706 w 934"/>
                  <a:gd name="T13" fmla="*/ 373 h 507"/>
                  <a:gd name="T14" fmla="*/ 836 w 934"/>
                  <a:gd name="T15" fmla="*/ 227 h 507"/>
                  <a:gd name="T16" fmla="*/ 889 w 934"/>
                  <a:gd name="T17" fmla="*/ 126 h 507"/>
                  <a:gd name="T18" fmla="*/ 934 w 934"/>
                  <a:gd name="T19" fmla="*/ 0 h 50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934"/>
                  <a:gd name="T31" fmla="*/ 0 h 507"/>
                  <a:gd name="T32" fmla="*/ 934 w 934"/>
                  <a:gd name="T33" fmla="*/ 507 h 50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934" h="507">
                    <a:moveTo>
                      <a:pt x="17" y="4"/>
                    </a:moveTo>
                    <a:cubicBezTo>
                      <a:pt x="0" y="46"/>
                      <a:pt x="41" y="77"/>
                      <a:pt x="41" y="122"/>
                    </a:cubicBezTo>
                    <a:cubicBezTo>
                      <a:pt x="73" y="177"/>
                      <a:pt x="154" y="292"/>
                      <a:pt x="191" y="341"/>
                    </a:cubicBezTo>
                    <a:cubicBezTo>
                      <a:pt x="206" y="358"/>
                      <a:pt x="244" y="401"/>
                      <a:pt x="264" y="414"/>
                    </a:cubicBezTo>
                    <a:cubicBezTo>
                      <a:pt x="307" y="442"/>
                      <a:pt x="385" y="503"/>
                      <a:pt x="447" y="507"/>
                    </a:cubicBezTo>
                    <a:cubicBezTo>
                      <a:pt x="494" y="502"/>
                      <a:pt x="594" y="460"/>
                      <a:pt x="637" y="438"/>
                    </a:cubicBezTo>
                    <a:cubicBezTo>
                      <a:pt x="656" y="414"/>
                      <a:pt x="687" y="397"/>
                      <a:pt x="706" y="373"/>
                    </a:cubicBezTo>
                    <a:cubicBezTo>
                      <a:pt x="739" y="338"/>
                      <a:pt x="805" y="268"/>
                      <a:pt x="836" y="227"/>
                    </a:cubicBezTo>
                    <a:cubicBezTo>
                      <a:pt x="845" y="205"/>
                      <a:pt x="881" y="152"/>
                      <a:pt x="889" y="126"/>
                    </a:cubicBezTo>
                    <a:cubicBezTo>
                      <a:pt x="892" y="105"/>
                      <a:pt x="919" y="15"/>
                      <a:pt x="934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grpSp>
            <p:nvGrpSpPr>
              <p:cNvPr id="2071" name="Group 65"/>
              <p:cNvGrpSpPr>
                <a:grpSpLocks/>
              </p:cNvGrpSpPr>
              <p:nvPr/>
            </p:nvGrpSpPr>
            <p:grpSpPr bwMode="auto">
              <a:xfrm>
                <a:off x="1098" y="1091"/>
                <a:ext cx="2105" cy="2148"/>
                <a:chOff x="1098" y="1091"/>
                <a:chExt cx="2105" cy="2148"/>
              </a:xfrm>
            </p:grpSpPr>
            <p:sp>
              <p:nvSpPr>
                <p:cNvPr id="2072" name="Freeform 52"/>
                <p:cNvSpPr>
                  <a:spLocks/>
                </p:cNvSpPr>
                <p:nvPr/>
              </p:nvSpPr>
              <p:spPr bwMode="auto">
                <a:xfrm>
                  <a:off x="1752" y="2576"/>
                  <a:ext cx="812" cy="239"/>
                </a:xfrm>
                <a:custGeom>
                  <a:avLst/>
                  <a:gdLst>
                    <a:gd name="T0" fmla="*/ 0 w 812"/>
                    <a:gd name="T1" fmla="*/ 0 h 239"/>
                    <a:gd name="T2" fmla="*/ 121 w 812"/>
                    <a:gd name="T3" fmla="*/ 121 h 239"/>
                    <a:gd name="T4" fmla="*/ 268 w 812"/>
                    <a:gd name="T5" fmla="*/ 203 h 239"/>
                    <a:gd name="T6" fmla="*/ 482 w 812"/>
                    <a:gd name="T7" fmla="*/ 231 h 239"/>
                    <a:gd name="T8" fmla="*/ 762 w 812"/>
                    <a:gd name="T9" fmla="*/ 89 h 239"/>
                    <a:gd name="T10" fmla="*/ 808 w 812"/>
                    <a:gd name="T11" fmla="*/ 40 h 23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812"/>
                    <a:gd name="T19" fmla="*/ 0 h 239"/>
                    <a:gd name="T20" fmla="*/ 812 w 812"/>
                    <a:gd name="T21" fmla="*/ 239 h 23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812" h="239">
                      <a:moveTo>
                        <a:pt x="0" y="0"/>
                      </a:moveTo>
                      <a:cubicBezTo>
                        <a:pt x="20" y="20"/>
                        <a:pt x="76" y="87"/>
                        <a:pt x="121" y="121"/>
                      </a:cubicBezTo>
                      <a:cubicBezTo>
                        <a:pt x="161" y="143"/>
                        <a:pt x="208" y="185"/>
                        <a:pt x="268" y="203"/>
                      </a:cubicBezTo>
                      <a:cubicBezTo>
                        <a:pt x="328" y="221"/>
                        <a:pt x="410" y="239"/>
                        <a:pt x="482" y="231"/>
                      </a:cubicBezTo>
                      <a:cubicBezTo>
                        <a:pt x="564" y="212"/>
                        <a:pt x="709" y="118"/>
                        <a:pt x="762" y="89"/>
                      </a:cubicBezTo>
                      <a:cubicBezTo>
                        <a:pt x="773" y="72"/>
                        <a:pt x="812" y="16"/>
                        <a:pt x="808" y="40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073" name="Line 61"/>
                <p:cNvSpPr>
                  <a:spLocks noChangeShapeType="1"/>
                </p:cNvSpPr>
                <p:nvPr/>
              </p:nvSpPr>
              <p:spPr bwMode="auto">
                <a:xfrm>
                  <a:off x="2415" y="2637"/>
                  <a:ext cx="1" cy="181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074" name="Freeform 37"/>
                <p:cNvSpPr>
                  <a:spLocks/>
                </p:cNvSpPr>
                <p:nvPr/>
              </p:nvSpPr>
              <p:spPr bwMode="auto">
                <a:xfrm>
                  <a:off x="1434" y="1091"/>
                  <a:ext cx="1430" cy="2092"/>
                </a:xfrm>
                <a:custGeom>
                  <a:avLst/>
                  <a:gdLst>
                    <a:gd name="T0" fmla="*/ 716 w 1430"/>
                    <a:gd name="T1" fmla="*/ 4 h 2092"/>
                    <a:gd name="T2" fmla="*/ 878 w 1430"/>
                    <a:gd name="T3" fmla="*/ 16 h 2092"/>
                    <a:gd name="T4" fmla="*/ 978 w 1430"/>
                    <a:gd name="T5" fmla="*/ 33 h 2092"/>
                    <a:gd name="T6" fmla="*/ 1170 w 1430"/>
                    <a:gd name="T7" fmla="*/ 98 h 2092"/>
                    <a:gd name="T8" fmla="*/ 1292 w 1430"/>
                    <a:gd name="T9" fmla="*/ 187 h 2092"/>
                    <a:gd name="T10" fmla="*/ 1379 w 1430"/>
                    <a:gd name="T11" fmla="*/ 304 h 2092"/>
                    <a:gd name="T12" fmla="*/ 1428 w 1430"/>
                    <a:gd name="T13" fmla="*/ 487 h 2092"/>
                    <a:gd name="T14" fmla="*/ 1394 w 1430"/>
                    <a:gd name="T15" fmla="*/ 763 h 2092"/>
                    <a:gd name="T16" fmla="*/ 1326 w 1430"/>
                    <a:gd name="T17" fmla="*/ 868 h 2092"/>
                    <a:gd name="T18" fmla="*/ 1301 w 1430"/>
                    <a:gd name="T19" fmla="*/ 986 h 2092"/>
                    <a:gd name="T20" fmla="*/ 1314 w 1430"/>
                    <a:gd name="T21" fmla="*/ 1099 h 2092"/>
                    <a:gd name="T22" fmla="*/ 1359 w 1430"/>
                    <a:gd name="T23" fmla="*/ 1201 h 2092"/>
                    <a:gd name="T24" fmla="*/ 1374 w 1430"/>
                    <a:gd name="T25" fmla="*/ 1318 h 2092"/>
                    <a:gd name="T26" fmla="*/ 1345 w 1430"/>
                    <a:gd name="T27" fmla="*/ 1396 h 2092"/>
                    <a:gd name="T28" fmla="*/ 1231 w 1430"/>
                    <a:gd name="T29" fmla="*/ 1529 h 2092"/>
                    <a:gd name="T30" fmla="*/ 1219 w 1430"/>
                    <a:gd name="T31" fmla="*/ 1679 h 2092"/>
                    <a:gd name="T32" fmla="*/ 1180 w 1430"/>
                    <a:gd name="T33" fmla="*/ 1785 h 2092"/>
                    <a:gd name="T34" fmla="*/ 1063 w 1430"/>
                    <a:gd name="T35" fmla="*/ 1931 h 2092"/>
                    <a:gd name="T36" fmla="*/ 998 w 1430"/>
                    <a:gd name="T37" fmla="*/ 2020 h 2092"/>
                    <a:gd name="T38" fmla="*/ 894 w 1430"/>
                    <a:gd name="T39" fmla="*/ 2081 h 2092"/>
                    <a:gd name="T40" fmla="*/ 769 w 1430"/>
                    <a:gd name="T41" fmla="*/ 2089 h 2092"/>
                    <a:gd name="T42" fmla="*/ 578 w 1430"/>
                    <a:gd name="T43" fmla="*/ 2077 h 2092"/>
                    <a:gd name="T44" fmla="*/ 437 w 1430"/>
                    <a:gd name="T45" fmla="*/ 1947 h 2092"/>
                    <a:gd name="T46" fmla="*/ 319 w 1430"/>
                    <a:gd name="T47" fmla="*/ 1789 h 2092"/>
                    <a:gd name="T48" fmla="*/ 272 w 1430"/>
                    <a:gd name="T49" fmla="*/ 1667 h 2092"/>
                    <a:gd name="T50" fmla="*/ 245 w 1430"/>
                    <a:gd name="T51" fmla="*/ 1558 h 2092"/>
                    <a:gd name="T52" fmla="*/ 157 w 1430"/>
                    <a:gd name="T53" fmla="*/ 1391 h 2092"/>
                    <a:gd name="T54" fmla="*/ 108 w 1430"/>
                    <a:gd name="T55" fmla="*/ 1318 h 2092"/>
                    <a:gd name="T56" fmla="*/ 110 w 1430"/>
                    <a:gd name="T57" fmla="*/ 1164 h 2092"/>
                    <a:gd name="T58" fmla="*/ 154 w 1430"/>
                    <a:gd name="T59" fmla="*/ 1026 h 2092"/>
                    <a:gd name="T60" fmla="*/ 183 w 1430"/>
                    <a:gd name="T61" fmla="*/ 949 h 2092"/>
                    <a:gd name="T62" fmla="*/ 85 w 1430"/>
                    <a:gd name="T63" fmla="*/ 824 h 2092"/>
                    <a:gd name="T64" fmla="*/ 15 w 1430"/>
                    <a:gd name="T65" fmla="*/ 678 h 2092"/>
                    <a:gd name="T66" fmla="*/ 27 w 1430"/>
                    <a:gd name="T67" fmla="*/ 434 h 2092"/>
                    <a:gd name="T68" fmla="*/ 116 w 1430"/>
                    <a:gd name="T69" fmla="*/ 244 h 2092"/>
                    <a:gd name="T70" fmla="*/ 209 w 1430"/>
                    <a:gd name="T71" fmla="*/ 138 h 2092"/>
                    <a:gd name="T72" fmla="*/ 343 w 1430"/>
                    <a:gd name="T73" fmla="*/ 65 h 2092"/>
                    <a:gd name="T74" fmla="*/ 517 w 1430"/>
                    <a:gd name="T75" fmla="*/ 16 h 2092"/>
                    <a:gd name="T76" fmla="*/ 740 w 1430"/>
                    <a:gd name="T77" fmla="*/ 0 h 2092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w 1430"/>
                    <a:gd name="T118" fmla="*/ 0 h 2092"/>
                    <a:gd name="T119" fmla="*/ 1430 w 1430"/>
                    <a:gd name="T120" fmla="*/ 2092 h 2092"/>
                  </a:gdLst>
                  <a:ahLst/>
                  <a:cxnLst>
                    <a:cxn ang="T78">
                      <a:pos x="T0" y="T1"/>
                    </a:cxn>
                    <a:cxn ang="T79">
                      <a:pos x="T2" y="T3"/>
                    </a:cxn>
                    <a:cxn ang="T80">
                      <a:pos x="T4" y="T5"/>
                    </a:cxn>
                    <a:cxn ang="T81">
                      <a:pos x="T6" y="T7"/>
                    </a:cxn>
                    <a:cxn ang="T82">
                      <a:pos x="T8" y="T9"/>
                    </a:cxn>
                    <a:cxn ang="T83">
                      <a:pos x="T10" y="T11"/>
                    </a:cxn>
                    <a:cxn ang="T84">
                      <a:pos x="T12" y="T13"/>
                    </a:cxn>
                    <a:cxn ang="T85">
                      <a:pos x="T14" y="T15"/>
                    </a:cxn>
                    <a:cxn ang="T86">
                      <a:pos x="T16" y="T17"/>
                    </a:cxn>
                    <a:cxn ang="T87">
                      <a:pos x="T18" y="T19"/>
                    </a:cxn>
                    <a:cxn ang="T88">
                      <a:pos x="T20" y="T21"/>
                    </a:cxn>
                    <a:cxn ang="T89">
                      <a:pos x="T22" y="T23"/>
                    </a:cxn>
                    <a:cxn ang="T90">
                      <a:pos x="T24" y="T25"/>
                    </a:cxn>
                    <a:cxn ang="T91">
                      <a:pos x="T26" y="T27"/>
                    </a:cxn>
                    <a:cxn ang="T92">
                      <a:pos x="T28" y="T29"/>
                    </a:cxn>
                    <a:cxn ang="T93">
                      <a:pos x="T30" y="T31"/>
                    </a:cxn>
                    <a:cxn ang="T94">
                      <a:pos x="T32" y="T33"/>
                    </a:cxn>
                    <a:cxn ang="T95">
                      <a:pos x="T34" y="T35"/>
                    </a:cxn>
                    <a:cxn ang="T96">
                      <a:pos x="T36" y="T37"/>
                    </a:cxn>
                    <a:cxn ang="T97">
                      <a:pos x="T38" y="T39"/>
                    </a:cxn>
                    <a:cxn ang="T98">
                      <a:pos x="T40" y="T41"/>
                    </a:cxn>
                    <a:cxn ang="T99">
                      <a:pos x="T42" y="T43"/>
                    </a:cxn>
                    <a:cxn ang="T100">
                      <a:pos x="T44" y="T45"/>
                    </a:cxn>
                    <a:cxn ang="T101">
                      <a:pos x="T46" y="T47"/>
                    </a:cxn>
                    <a:cxn ang="T102">
                      <a:pos x="T48" y="T49"/>
                    </a:cxn>
                    <a:cxn ang="T103">
                      <a:pos x="T50" y="T51"/>
                    </a:cxn>
                    <a:cxn ang="T104">
                      <a:pos x="T52" y="T53"/>
                    </a:cxn>
                    <a:cxn ang="T105">
                      <a:pos x="T54" y="T55"/>
                    </a:cxn>
                    <a:cxn ang="T106">
                      <a:pos x="T56" y="T57"/>
                    </a:cxn>
                    <a:cxn ang="T107">
                      <a:pos x="T58" y="T59"/>
                    </a:cxn>
                    <a:cxn ang="T108">
                      <a:pos x="T60" y="T61"/>
                    </a:cxn>
                    <a:cxn ang="T109">
                      <a:pos x="T62" y="T63"/>
                    </a:cxn>
                    <a:cxn ang="T110">
                      <a:pos x="T64" y="T65"/>
                    </a:cxn>
                    <a:cxn ang="T111">
                      <a:pos x="T66" y="T67"/>
                    </a:cxn>
                    <a:cxn ang="T112">
                      <a:pos x="T68" y="T69"/>
                    </a:cxn>
                    <a:cxn ang="T113">
                      <a:pos x="T70" y="T71"/>
                    </a:cxn>
                    <a:cxn ang="T114">
                      <a:pos x="T72" y="T73"/>
                    </a:cxn>
                    <a:cxn ang="T115">
                      <a:pos x="T74" y="T75"/>
                    </a:cxn>
                    <a:cxn ang="T116">
                      <a:pos x="T76" y="T77"/>
                    </a:cxn>
                  </a:cxnLst>
                  <a:rect l="T117" t="T118" r="T119" b="T120"/>
                  <a:pathLst>
                    <a:path w="1430" h="2092">
                      <a:moveTo>
                        <a:pt x="716" y="4"/>
                      </a:moveTo>
                      <a:cubicBezTo>
                        <a:pt x="743" y="7"/>
                        <a:pt x="834" y="11"/>
                        <a:pt x="878" y="16"/>
                      </a:cubicBezTo>
                      <a:cubicBezTo>
                        <a:pt x="922" y="21"/>
                        <a:pt x="929" y="19"/>
                        <a:pt x="978" y="33"/>
                      </a:cubicBezTo>
                      <a:cubicBezTo>
                        <a:pt x="1053" y="44"/>
                        <a:pt x="1103" y="53"/>
                        <a:pt x="1170" y="98"/>
                      </a:cubicBezTo>
                      <a:cubicBezTo>
                        <a:pt x="1222" y="124"/>
                        <a:pt x="1257" y="153"/>
                        <a:pt x="1292" y="187"/>
                      </a:cubicBezTo>
                      <a:cubicBezTo>
                        <a:pt x="1327" y="221"/>
                        <a:pt x="1336" y="239"/>
                        <a:pt x="1379" y="304"/>
                      </a:cubicBezTo>
                      <a:cubicBezTo>
                        <a:pt x="1422" y="369"/>
                        <a:pt x="1426" y="411"/>
                        <a:pt x="1428" y="487"/>
                      </a:cubicBezTo>
                      <a:cubicBezTo>
                        <a:pt x="1430" y="563"/>
                        <a:pt x="1411" y="700"/>
                        <a:pt x="1394" y="763"/>
                      </a:cubicBezTo>
                      <a:cubicBezTo>
                        <a:pt x="1380" y="813"/>
                        <a:pt x="1344" y="834"/>
                        <a:pt x="1326" y="868"/>
                      </a:cubicBezTo>
                      <a:cubicBezTo>
                        <a:pt x="1312" y="894"/>
                        <a:pt x="1314" y="966"/>
                        <a:pt x="1301" y="986"/>
                      </a:cubicBezTo>
                      <a:cubicBezTo>
                        <a:pt x="1299" y="1024"/>
                        <a:pt x="1304" y="1063"/>
                        <a:pt x="1314" y="1099"/>
                      </a:cubicBezTo>
                      <a:cubicBezTo>
                        <a:pt x="1320" y="1119"/>
                        <a:pt x="1344" y="1186"/>
                        <a:pt x="1359" y="1201"/>
                      </a:cubicBezTo>
                      <a:cubicBezTo>
                        <a:pt x="1368" y="1245"/>
                        <a:pt x="1367" y="1286"/>
                        <a:pt x="1374" y="1318"/>
                      </a:cubicBezTo>
                      <a:cubicBezTo>
                        <a:pt x="1372" y="1350"/>
                        <a:pt x="1369" y="1361"/>
                        <a:pt x="1345" y="1396"/>
                      </a:cubicBezTo>
                      <a:cubicBezTo>
                        <a:pt x="1330" y="1433"/>
                        <a:pt x="1256" y="1482"/>
                        <a:pt x="1231" y="1529"/>
                      </a:cubicBezTo>
                      <a:cubicBezTo>
                        <a:pt x="1219" y="1572"/>
                        <a:pt x="1229" y="1636"/>
                        <a:pt x="1219" y="1679"/>
                      </a:cubicBezTo>
                      <a:cubicBezTo>
                        <a:pt x="1208" y="1719"/>
                        <a:pt x="1192" y="1757"/>
                        <a:pt x="1180" y="1785"/>
                      </a:cubicBezTo>
                      <a:cubicBezTo>
                        <a:pt x="1148" y="1827"/>
                        <a:pt x="1093" y="1892"/>
                        <a:pt x="1063" y="1931"/>
                      </a:cubicBezTo>
                      <a:cubicBezTo>
                        <a:pt x="1039" y="1961"/>
                        <a:pt x="1031" y="1992"/>
                        <a:pt x="998" y="2020"/>
                      </a:cubicBezTo>
                      <a:cubicBezTo>
                        <a:pt x="969" y="2042"/>
                        <a:pt x="932" y="2070"/>
                        <a:pt x="894" y="2081"/>
                      </a:cubicBezTo>
                      <a:cubicBezTo>
                        <a:pt x="856" y="2092"/>
                        <a:pt x="822" y="2090"/>
                        <a:pt x="769" y="2089"/>
                      </a:cubicBezTo>
                      <a:cubicBezTo>
                        <a:pt x="726" y="2088"/>
                        <a:pt x="623" y="2092"/>
                        <a:pt x="578" y="2077"/>
                      </a:cubicBezTo>
                      <a:cubicBezTo>
                        <a:pt x="523" y="2053"/>
                        <a:pt x="480" y="1995"/>
                        <a:pt x="437" y="1947"/>
                      </a:cubicBezTo>
                      <a:cubicBezTo>
                        <a:pt x="406" y="1910"/>
                        <a:pt x="341" y="1835"/>
                        <a:pt x="319" y="1789"/>
                      </a:cubicBezTo>
                      <a:cubicBezTo>
                        <a:pt x="308" y="1749"/>
                        <a:pt x="288" y="1705"/>
                        <a:pt x="272" y="1667"/>
                      </a:cubicBezTo>
                      <a:cubicBezTo>
                        <a:pt x="266" y="1624"/>
                        <a:pt x="257" y="1589"/>
                        <a:pt x="245" y="1558"/>
                      </a:cubicBezTo>
                      <a:cubicBezTo>
                        <a:pt x="224" y="1517"/>
                        <a:pt x="185" y="1427"/>
                        <a:pt x="157" y="1391"/>
                      </a:cubicBezTo>
                      <a:cubicBezTo>
                        <a:pt x="141" y="1369"/>
                        <a:pt x="114" y="1361"/>
                        <a:pt x="108" y="1318"/>
                      </a:cubicBezTo>
                      <a:cubicBezTo>
                        <a:pt x="110" y="1285"/>
                        <a:pt x="80" y="1191"/>
                        <a:pt x="110" y="1164"/>
                      </a:cubicBezTo>
                      <a:cubicBezTo>
                        <a:pt x="116" y="1119"/>
                        <a:pt x="136" y="1068"/>
                        <a:pt x="154" y="1026"/>
                      </a:cubicBezTo>
                      <a:cubicBezTo>
                        <a:pt x="165" y="1001"/>
                        <a:pt x="183" y="978"/>
                        <a:pt x="183" y="949"/>
                      </a:cubicBezTo>
                      <a:cubicBezTo>
                        <a:pt x="163" y="900"/>
                        <a:pt x="123" y="861"/>
                        <a:pt x="85" y="824"/>
                      </a:cubicBezTo>
                      <a:cubicBezTo>
                        <a:pt x="59" y="799"/>
                        <a:pt x="32" y="712"/>
                        <a:pt x="15" y="678"/>
                      </a:cubicBezTo>
                      <a:cubicBezTo>
                        <a:pt x="0" y="614"/>
                        <a:pt x="25" y="479"/>
                        <a:pt x="27" y="434"/>
                      </a:cubicBezTo>
                      <a:cubicBezTo>
                        <a:pt x="44" y="362"/>
                        <a:pt x="63" y="305"/>
                        <a:pt x="116" y="244"/>
                      </a:cubicBezTo>
                      <a:cubicBezTo>
                        <a:pt x="146" y="195"/>
                        <a:pt x="171" y="168"/>
                        <a:pt x="209" y="138"/>
                      </a:cubicBezTo>
                      <a:cubicBezTo>
                        <a:pt x="247" y="108"/>
                        <a:pt x="292" y="85"/>
                        <a:pt x="343" y="65"/>
                      </a:cubicBezTo>
                      <a:cubicBezTo>
                        <a:pt x="394" y="48"/>
                        <a:pt x="451" y="27"/>
                        <a:pt x="517" y="16"/>
                      </a:cubicBezTo>
                      <a:cubicBezTo>
                        <a:pt x="583" y="5"/>
                        <a:pt x="694" y="3"/>
                        <a:pt x="740" y="0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075" name="Freeform 38"/>
                <p:cNvSpPr>
                  <a:spLocks/>
                </p:cNvSpPr>
                <p:nvPr/>
              </p:nvSpPr>
              <p:spPr bwMode="auto">
                <a:xfrm>
                  <a:off x="2649" y="1687"/>
                  <a:ext cx="81" cy="390"/>
                </a:xfrm>
                <a:custGeom>
                  <a:avLst/>
                  <a:gdLst>
                    <a:gd name="T0" fmla="*/ 28 w 81"/>
                    <a:gd name="T1" fmla="*/ 0 h 390"/>
                    <a:gd name="T2" fmla="*/ 4 w 81"/>
                    <a:gd name="T3" fmla="*/ 211 h 390"/>
                    <a:gd name="T4" fmla="*/ 4 w 81"/>
                    <a:gd name="T5" fmla="*/ 246 h 390"/>
                    <a:gd name="T6" fmla="*/ 16 w 81"/>
                    <a:gd name="T7" fmla="*/ 329 h 390"/>
                    <a:gd name="T8" fmla="*/ 81 w 81"/>
                    <a:gd name="T9" fmla="*/ 390 h 39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1"/>
                    <a:gd name="T16" fmla="*/ 0 h 390"/>
                    <a:gd name="T17" fmla="*/ 81 w 81"/>
                    <a:gd name="T18" fmla="*/ 390 h 39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1" h="390">
                      <a:moveTo>
                        <a:pt x="28" y="0"/>
                      </a:moveTo>
                      <a:cubicBezTo>
                        <a:pt x="26" y="35"/>
                        <a:pt x="8" y="170"/>
                        <a:pt x="4" y="211"/>
                      </a:cubicBezTo>
                      <a:cubicBezTo>
                        <a:pt x="0" y="252"/>
                        <a:pt x="2" y="226"/>
                        <a:pt x="4" y="246"/>
                      </a:cubicBezTo>
                      <a:cubicBezTo>
                        <a:pt x="4" y="292"/>
                        <a:pt x="16" y="284"/>
                        <a:pt x="16" y="329"/>
                      </a:cubicBezTo>
                      <a:cubicBezTo>
                        <a:pt x="36" y="347"/>
                        <a:pt x="53" y="390"/>
                        <a:pt x="81" y="390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076" name="Freeform 39"/>
                <p:cNvSpPr>
                  <a:spLocks/>
                </p:cNvSpPr>
                <p:nvPr/>
              </p:nvSpPr>
              <p:spPr bwMode="auto">
                <a:xfrm>
                  <a:off x="1606" y="1696"/>
                  <a:ext cx="45" cy="365"/>
                </a:xfrm>
                <a:custGeom>
                  <a:avLst/>
                  <a:gdLst>
                    <a:gd name="T0" fmla="*/ 0 w 45"/>
                    <a:gd name="T1" fmla="*/ 0 h 365"/>
                    <a:gd name="T2" fmla="*/ 45 w 45"/>
                    <a:gd name="T3" fmla="*/ 206 h 365"/>
                    <a:gd name="T4" fmla="*/ 37 w 45"/>
                    <a:gd name="T5" fmla="*/ 292 h 365"/>
                    <a:gd name="T6" fmla="*/ 12 w 45"/>
                    <a:gd name="T7" fmla="*/ 365 h 365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5"/>
                    <a:gd name="T13" fmla="*/ 0 h 365"/>
                    <a:gd name="T14" fmla="*/ 45 w 45"/>
                    <a:gd name="T15" fmla="*/ 365 h 365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5" h="365">
                      <a:moveTo>
                        <a:pt x="0" y="0"/>
                      </a:moveTo>
                      <a:cubicBezTo>
                        <a:pt x="0" y="72"/>
                        <a:pt x="45" y="134"/>
                        <a:pt x="45" y="206"/>
                      </a:cubicBezTo>
                      <a:cubicBezTo>
                        <a:pt x="45" y="253"/>
                        <a:pt x="42" y="266"/>
                        <a:pt x="37" y="292"/>
                      </a:cubicBezTo>
                      <a:cubicBezTo>
                        <a:pt x="32" y="318"/>
                        <a:pt x="16" y="353"/>
                        <a:pt x="12" y="365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077" name="Freeform 40"/>
                <p:cNvSpPr>
                  <a:spLocks/>
                </p:cNvSpPr>
                <p:nvPr/>
              </p:nvSpPr>
              <p:spPr bwMode="auto">
                <a:xfrm>
                  <a:off x="1700" y="1963"/>
                  <a:ext cx="343" cy="409"/>
                </a:xfrm>
                <a:custGeom>
                  <a:avLst/>
                  <a:gdLst>
                    <a:gd name="T0" fmla="*/ 206 w 343"/>
                    <a:gd name="T1" fmla="*/ 8 h 409"/>
                    <a:gd name="T2" fmla="*/ 56 w 343"/>
                    <a:gd name="T3" fmla="*/ 29 h 409"/>
                    <a:gd name="T4" fmla="*/ 16 w 343"/>
                    <a:gd name="T5" fmla="*/ 85 h 409"/>
                    <a:gd name="T6" fmla="*/ 0 w 343"/>
                    <a:gd name="T7" fmla="*/ 114 h 409"/>
                    <a:gd name="T8" fmla="*/ 4 w 343"/>
                    <a:gd name="T9" fmla="*/ 244 h 409"/>
                    <a:gd name="T10" fmla="*/ 24 w 343"/>
                    <a:gd name="T11" fmla="*/ 300 h 409"/>
                    <a:gd name="T12" fmla="*/ 52 w 343"/>
                    <a:gd name="T13" fmla="*/ 357 h 409"/>
                    <a:gd name="T14" fmla="*/ 65 w 343"/>
                    <a:gd name="T15" fmla="*/ 369 h 409"/>
                    <a:gd name="T16" fmla="*/ 113 w 343"/>
                    <a:gd name="T17" fmla="*/ 406 h 409"/>
                    <a:gd name="T18" fmla="*/ 206 w 343"/>
                    <a:gd name="T19" fmla="*/ 390 h 409"/>
                    <a:gd name="T20" fmla="*/ 251 w 343"/>
                    <a:gd name="T21" fmla="*/ 361 h 409"/>
                    <a:gd name="T22" fmla="*/ 284 w 343"/>
                    <a:gd name="T23" fmla="*/ 313 h 409"/>
                    <a:gd name="T24" fmla="*/ 324 w 343"/>
                    <a:gd name="T25" fmla="*/ 252 h 409"/>
                    <a:gd name="T26" fmla="*/ 336 w 343"/>
                    <a:gd name="T27" fmla="*/ 163 h 409"/>
                    <a:gd name="T28" fmla="*/ 312 w 343"/>
                    <a:gd name="T29" fmla="*/ 94 h 409"/>
                    <a:gd name="T30" fmla="*/ 271 w 343"/>
                    <a:gd name="T31" fmla="*/ 49 h 409"/>
                    <a:gd name="T32" fmla="*/ 219 w 343"/>
                    <a:gd name="T33" fmla="*/ 21 h 409"/>
                    <a:gd name="T34" fmla="*/ 170 w 343"/>
                    <a:gd name="T35" fmla="*/ 0 h 409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343"/>
                    <a:gd name="T55" fmla="*/ 0 h 409"/>
                    <a:gd name="T56" fmla="*/ 343 w 343"/>
                    <a:gd name="T57" fmla="*/ 409 h 409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343" h="409">
                      <a:moveTo>
                        <a:pt x="206" y="8"/>
                      </a:moveTo>
                      <a:cubicBezTo>
                        <a:pt x="181" y="11"/>
                        <a:pt x="88" y="16"/>
                        <a:pt x="56" y="29"/>
                      </a:cubicBezTo>
                      <a:cubicBezTo>
                        <a:pt x="49" y="41"/>
                        <a:pt x="25" y="71"/>
                        <a:pt x="16" y="85"/>
                      </a:cubicBezTo>
                      <a:cubicBezTo>
                        <a:pt x="12" y="97"/>
                        <a:pt x="9" y="105"/>
                        <a:pt x="0" y="114"/>
                      </a:cubicBezTo>
                      <a:cubicBezTo>
                        <a:pt x="4" y="227"/>
                        <a:pt x="4" y="184"/>
                        <a:pt x="4" y="244"/>
                      </a:cubicBezTo>
                      <a:cubicBezTo>
                        <a:pt x="19" y="259"/>
                        <a:pt x="12" y="282"/>
                        <a:pt x="24" y="300"/>
                      </a:cubicBezTo>
                      <a:cubicBezTo>
                        <a:pt x="30" y="320"/>
                        <a:pt x="52" y="336"/>
                        <a:pt x="52" y="357"/>
                      </a:cubicBezTo>
                      <a:cubicBezTo>
                        <a:pt x="58" y="368"/>
                        <a:pt x="55" y="361"/>
                        <a:pt x="65" y="369"/>
                      </a:cubicBezTo>
                      <a:cubicBezTo>
                        <a:pt x="75" y="377"/>
                        <a:pt x="90" y="403"/>
                        <a:pt x="113" y="406"/>
                      </a:cubicBezTo>
                      <a:cubicBezTo>
                        <a:pt x="136" y="409"/>
                        <a:pt x="183" y="397"/>
                        <a:pt x="206" y="390"/>
                      </a:cubicBezTo>
                      <a:cubicBezTo>
                        <a:pt x="216" y="387"/>
                        <a:pt x="238" y="372"/>
                        <a:pt x="251" y="361"/>
                      </a:cubicBezTo>
                      <a:cubicBezTo>
                        <a:pt x="272" y="347"/>
                        <a:pt x="284" y="340"/>
                        <a:pt x="284" y="313"/>
                      </a:cubicBezTo>
                      <a:cubicBezTo>
                        <a:pt x="301" y="296"/>
                        <a:pt x="311" y="276"/>
                        <a:pt x="324" y="252"/>
                      </a:cubicBezTo>
                      <a:cubicBezTo>
                        <a:pt x="331" y="233"/>
                        <a:pt x="343" y="191"/>
                        <a:pt x="336" y="163"/>
                      </a:cubicBezTo>
                      <a:cubicBezTo>
                        <a:pt x="326" y="135"/>
                        <a:pt x="328" y="119"/>
                        <a:pt x="312" y="94"/>
                      </a:cubicBezTo>
                      <a:cubicBezTo>
                        <a:pt x="301" y="76"/>
                        <a:pt x="280" y="67"/>
                        <a:pt x="271" y="49"/>
                      </a:cubicBezTo>
                      <a:cubicBezTo>
                        <a:pt x="251" y="33"/>
                        <a:pt x="236" y="29"/>
                        <a:pt x="219" y="21"/>
                      </a:cubicBezTo>
                      <a:cubicBezTo>
                        <a:pt x="202" y="13"/>
                        <a:pt x="180" y="5"/>
                        <a:pt x="170" y="0"/>
                      </a:cubicBezTo>
                    </a:path>
                  </a:pathLst>
                </a:custGeom>
                <a:solidFill>
                  <a:schemeClr val="tx1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078" name="Freeform 44"/>
                <p:cNvSpPr>
                  <a:spLocks/>
                </p:cNvSpPr>
                <p:nvPr/>
              </p:nvSpPr>
              <p:spPr bwMode="auto">
                <a:xfrm>
                  <a:off x="1098" y="2134"/>
                  <a:ext cx="508" cy="381"/>
                </a:xfrm>
                <a:custGeom>
                  <a:avLst/>
                  <a:gdLst>
                    <a:gd name="T0" fmla="*/ 443 w 508"/>
                    <a:gd name="T1" fmla="*/ 231 h 381"/>
                    <a:gd name="T2" fmla="*/ 352 w 508"/>
                    <a:gd name="T3" fmla="*/ 206 h 381"/>
                    <a:gd name="T4" fmla="*/ 310 w 508"/>
                    <a:gd name="T5" fmla="*/ 158 h 381"/>
                    <a:gd name="T6" fmla="*/ 236 w 508"/>
                    <a:gd name="T7" fmla="*/ 77 h 381"/>
                    <a:gd name="T8" fmla="*/ 187 w 508"/>
                    <a:gd name="T9" fmla="*/ 28 h 381"/>
                    <a:gd name="T10" fmla="*/ 145 w 508"/>
                    <a:gd name="T11" fmla="*/ 0 h 381"/>
                    <a:gd name="T12" fmla="*/ 91 w 508"/>
                    <a:gd name="T13" fmla="*/ 52 h 381"/>
                    <a:gd name="T14" fmla="*/ 95 w 508"/>
                    <a:gd name="T15" fmla="*/ 146 h 381"/>
                    <a:gd name="T16" fmla="*/ 9 w 508"/>
                    <a:gd name="T17" fmla="*/ 170 h 381"/>
                    <a:gd name="T18" fmla="*/ 31 w 508"/>
                    <a:gd name="T19" fmla="*/ 291 h 381"/>
                    <a:gd name="T20" fmla="*/ 127 w 508"/>
                    <a:gd name="T21" fmla="*/ 263 h 381"/>
                    <a:gd name="T22" fmla="*/ 192 w 508"/>
                    <a:gd name="T23" fmla="*/ 292 h 381"/>
                    <a:gd name="T24" fmla="*/ 315 w 508"/>
                    <a:gd name="T25" fmla="*/ 323 h 381"/>
                    <a:gd name="T26" fmla="*/ 411 w 508"/>
                    <a:gd name="T27" fmla="*/ 369 h 381"/>
                    <a:gd name="T28" fmla="*/ 508 w 508"/>
                    <a:gd name="T29" fmla="*/ 381 h 381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508"/>
                    <a:gd name="T46" fmla="*/ 0 h 381"/>
                    <a:gd name="T47" fmla="*/ 508 w 508"/>
                    <a:gd name="T48" fmla="*/ 381 h 381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508" h="381">
                      <a:moveTo>
                        <a:pt x="443" y="231"/>
                      </a:moveTo>
                      <a:cubicBezTo>
                        <a:pt x="417" y="222"/>
                        <a:pt x="379" y="208"/>
                        <a:pt x="352" y="206"/>
                      </a:cubicBezTo>
                      <a:cubicBezTo>
                        <a:pt x="332" y="194"/>
                        <a:pt x="321" y="176"/>
                        <a:pt x="310" y="158"/>
                      </a:cubicBezTo>
                      <a:cubicBezTo>
                        <a:pt x="291" y="137"/>
                        <a:pt x="253" y="99"/>
                        <a:pt x="236" y="77"/>
                      </a:cubicBezTo>
                      <a:cubicBezTo>
                        <a:pt x="223" y="61"/>
                        <a:pt x="202" y="41"/>
                        <a:pt x="187" y="28"/>
                      </a:cubicBezTo>
                      <a:cubicBezTo>
                        <a:pt x="176" y="11"/>
                        <a:pt x="160" y="14"/>
                        <a:pt x="145" y="0"/>
                      </a:cubicBezTo>
                      <a:cubicBezTo>
                        <a:pt x="139" y="18"/>
                        <a:pt x="97" y="35"/>
                        <a:pt x="91" y="52"/>
                      </a:cubicBezTo>
                      <a:cubicBezTo>
                        <a:pt x="74" y="70"/>
                        <a:pt x="109" y="126"/>
                        <a:pt x="95" y="146"/>
                      </a:cubicBezTo>
                      <a:cubicBezTo>
                        <a:pt x="81" y="166"/>
                        <a:pt x="20" y="146"/>
                        <a:pt x="9" y="170"/>
                      </a:cubicBezTo>
                      <a:cubicBezTo>
                        <a:pt x="0" y="197"/>
                        <a:pt x="18" y="265"/>
                        <a:pt x="31" y="291"/>
                      </a:cubicBezTo>
                      <a:cubicBezTo>
                        <a:pt x="48" y="313"/>
                        <a:pt x="103" y="260"/>
                        <a:pt x="127" y="263"/>
                      </a:cubicBezTo>
                      <a:cubicBezTo>
                        <a:pt x="154" y="263"/>
                        <a:pt x="161" y="282"/>
                        <a:pt x="192" y="292"/>
                      </a:cubicBezTo>
                      <a:cubicBezTo>
                        <a:pt x="239" y="297"/>
                        <a:pt x="268" y="313"/>
                        <a:pt x="315" y="323"/>
                      </a:cubicBezTo>
                      <a:cubicBezTo>
                        <a:pt x="329" y="332"/>
                        <a:pt x="397" y="364"/>
                        <a:pt x="411" y="369"/>
                      </a:cubicBezTo>
                      <a:cubicBezTo>
                        <a:pt x="434" y="381"/>
                        <a:pt x="501" y="377"/>
                        <a:pt x="508" y="381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079" name="Freeform 45"/>
                <p:cNvSpPr>
                  <a:spLocks/>
                </p:cNvSpPr>
                <p:nvPr/>
              </p:nvSpPr>
              <p:spPr bwMode="auto">
                <a:xfrm>
                  <a:off x="2784" y="2134"/>
                  <a:ext cx="419" cy="364"/>
                </a:xfrm>
                <a:custGeom>
                  <a:avLst/>
                  <a:gdLst>
                    <a:gd name="T0" fmla="*/ 7 w 419"/>
                    <a:gd name="T1" fmla="*/ 231 h 364"/>
                    <a:gd name="T2" fmla="*/ 116 w 419"/>
                    <a:gd name="T3" fmla="*/ 109 h 364"/>
                    <a:gd name="T4" fmla="*/ 250 w 419"/>
                    <a:gd name="T5" fmla="*/ 0 h 364"/>
                    <a:gd name="T6" fmla="*/ 331 w 419"/>
                    <a:gd name="T7" fmla="*/ 40 h 364"/>
                    <a:gd name="T8" fmla="*/ 270 w 419"/>
                    <a:gd name="T9" fmla="*/ 129 h 364"/>
                    <a:gd name="T10" fmla="*/ 356 w 419"/>
                    <a:gd name="T11" fmla="*/ 170 h 364"/>
                    <a:gd name="T12" fmla="*/ 400 w 419"/>
                    <a:gd name="T13" fmla="*/ 280 h 364"/>
                    <a:gd name="T14" fmla="*/ 242 w 419"/>
                    <a:gd name="T15" fmla="*/ 243 h 364"/>
                    <a:gd name="T16" fmla="*/ 120 w 419"/>
                    <a:gd name="T17" fmla="*/ 304 h 364"/>
                    <a:gd name="T18" fmla="*/ 11 w 419"/>
                    <a:gd name="T19" fmla="*/ 357 h 364"/>
                    <a:gd name="T20" fmla="*/ 51 w 419"/>
                    <a:gd name="T21" fmla="*/ 344 h 36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419"/>
                    <a:gd name="T34" fmla="*/ 0 h 364"/>
                    <a:gd name="T35" fmla="*/ 419 w 419"/>
                    <a:gd name="T36" fmla="*/ 364 h 364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419" h="364">
                      <a:moveTo>
                        <a:pt x="7" y="231"/>
                      </a:moveTo>
                      <a:cubicBezTo>
                        <a:pt x="25" y="211"/>
                        <a:pt x="75" y="148"/>
                        <a:pt x="116" y="109"/>
                      </a:cubicBezTo>
                      <a:cubicBezTo>
                        <a:pt x="151" y="77"/>
                        <a:pt x="214" y="11"/>
                        <a:pt x="250" y="0"/>
                      </a:cubicBezTo>
                      <a:cubicBezTo>
                        <a:pt x="267" y="1"/>
                        <a:pt x="315" y="24"/>
                        <a:pt x="331" y="40"/>
                      </a:cubicBezTo>
                      <a:cubicBezTo>
                        <a:pt x="342" y="61"/>
                        <a:pt x="250" y="114"/>
                        <a:pt x="270" y="129"/>
                      </a:cubicBezTo>
                      <a:cubicBezTo>
                        <a:pt x="289" y="144"/>
                        <a:pt x="340" y="145"/>
                        <a:pt x="356" y="170"/>
                      </a:cubicBezTo>
                      <a:cubicBezTo>
                        <a:pt x="378" y="195"/>
                        <a:pt x="419" y="268"/>
                        <a:pt x="400" y="280"/>
                      </a:cubicBezTo>
                      <a:cubicBezTo>
                        <a:pt x="381" y="301"/>
                        <a:pt x="289" y="239"/>
                        <a:pt x="242" y="243"/>
                      </a:cubicBezTo>
                      <a:cubicBezTo>
                        <a:pt x="195" y="247"/>
                        <a:pt x="158" y="285"/>
                        <a:pt x="120" y="304"/>
                      </a:cubicBezTo>
                      <a:cubicBezTo>
                        <a:pt x="90" y="319"/>
                        <a:pt x="22" y="350"/>
                        <a:pt x="11" y="357"/>
                      </a:cubicBezTo>
                      <a:cubicBezTo>
                        <a:pt x="0" y="364"/>
                        <a:pt x="43" y="347"/>
                        <a:pt x="51" y="344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080" name="Freeform 46"/>
                <p:cNvSpPr>
                  <a:spLocks/>
                </p:cNvSpPr>
                <p:nvPr/>
              </p:nvSpPr>
              <p:spPr bwMode="auto">
                <a:xfrm>
                  <a:off x="1195" y="2857"/>
                  <a:ext cx="630" cy="382"/>
                </a:xfrm>
                <a:custGeom>
                  <a:avLst/>
                  <a:gdLst>
                    <a:gd name="T0" fmla="*/ 527 w 630"/>
                    <a:gd name="T1" fmla="*/ 0 h 382"/>
                    <a:gd name="T2" fmla="*/ 373 w 630"/>
                    <a:gd name="T3" fmla="*/ 82 h 382"/>
                    <a:gd name="T4" fmla="*/ 217 w 630"/>
                    <a:gd name="T5" fmla="*/ 120 h 382"/>
                    <a:gd name="T6" fmla="*/ 95 w 630"/>
                    <a:gd name="T7" fmla="*/ 141 h 382"/>
                    <a:gd name="T8" fmla="*/ 2 w 630"/>
                    <a:gd name="T9" fmla="*/ 157 h 382"/>
                    <a:gd name="T10" fmla="*/ 18 w 630"/>
                    <a:gd name="T11" fmla="*/ 250 h 382"/>
                    <a:gd name="T12" fmla="*/ 123 w 630"/>
                    <a:gd name="T13" fmla="*/ 270 h 382"/>
                    <a:gd name="T14" fmla="*/ 83 w 630"/>
                    <a:gd name="T15" fmla="*/ 335 h 382"/>
                    <a:gd name="T16" fmla="*/ 155 w 630"/>
                    <a:gd name="T17" fmla="*/ 376 h 382"/>
                    <a:gd name="T18" fmla="*/ 237 w 630"/>
                    <a:gd name="T19" fmla="*/ 279 h 382"/>
                    <a:gd name="T20" fmla="*/ 371 w 630"/>
                    <a:gd name="T21" fmla="*/ 210 h 382"/>
                    <a:gd name="T22" fmla="*/ 480 w 630"/>
                    <a:gd name="T23" fmla="*/ 157 h 382"/>
                    <a:gd name="T24" fmla="*/ 630 w 630"/>
                    <a:gd name="T25" fmla="*/ 128 h 38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630"/>
                    <a:gd name="T40" fmla="*/ 0 h 382"/>
                    <a:gd name="T41" fmla="*/ 630 w 630"/>
                    <a:gd name="T42" fmla="*/ 382 h 38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630" h="382">
                      <a:moveTo>
                        <a:pt x="527" y="0"/>
                      </a:moveTo>
                      <a:cubicBezTo>
                        <a:pt x="501" y="14"/>
                        <a:pt x="412" y="58"/>
                        <a:pt x="373" y="82"/>
                      </a:cubicBezTo>
                      <a:cubicBezTo>
                        <a:pt x="321" y="102"/>
                        <a:pt x="263" y="110"/>
                        <a:pt x="217" y="120"/>
                      </a:cubicBezTo>
                      <a:cubicBezTo>
                        <a:pt x="177" y="139"/>
                        <a:pt x="131" y="135"/>
                        <a:pt x="95" y="141"/>
                      </a:cubicBezTo>
                      <a:lnTo>
                        <a:pt x="2" y="157"/>
                      </a:lnTo>
                      <a:cubicBezTo>
                        <a:pt x="11" y="172"/>
                        <a:pt x="0" y="221"/>
                        <a:pt x="18" y="250"/>
                      </a:cubicBezTo>
                      <a:lnTo>
                        <a:pt x="123" y="270"/>
                      </a:lnTo>
                      <a:lnTo>
                        <a:pt x="83" y="335"/>
                      </a:lnTo>
                      <a:lnTo>
                        <a:pt x="155" y="376"/>
                      </a:lnTo>
                      <a:cubicBezTo>
                        <a:pt x="201" y="382"/>
                        <a:pt x="190" y="279"/>
                        <a:pt x="237" y="279"/>
                      </a:cubicBezTo>
                      <a:cubicBezTo>
                        <a:pt x="273" y="251"/>
                        <a:pt x="331" y="230"/>
                        <a:pt x="371" y="210"/>
                      </a:cubicBezTo>
                      <a:cubicBezTo>
                        <a:pt x="410" y="186"/>
                        <a:pt x="445" y="169"/>
                        <a:pt x="480" y="157"/>
                      </a:cubicBezTo>
                      <a:cubicBezTo>
                        <a:pt x="523" y="143"/>
                        <a:pt x="613" y="131"/>
                        <a:pt x="630" y="128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081" name="Freeform 47"/>
                <p:cNvSpPr>
                  <a:spLocks/>
                </p:cNvSpPr>
                <p:nvPr/>
              </p:nvSpPr>
              <p:spPr bwMode="auto">
                <a:xfrm>
                  <a:off x="2515" y="2860"/>
                  <a:ext cx="556" cy="357"/>
                </a:xfrm>
                <a:custGeom>
                  <a:avLst/>
                  <a:gdLst>
                    <a:gd name="T0" fmla="*/ 122 w 556"/>
                    <a:gd name="T1" fmla="*/ 0 h 357"/>
                    <a:gd name="T2" fmla="*/ 174 w 556"/>
                    <a:gd name="T3" fmla="*/ 57 h 357"/>
                    <a:gd name="T4" fmla="*/ 292 w 556"/>
                    <a:gd name="T5" fmla="*/ 105 h 357"/>
                    <a:gd name="T6" fmla="*/ 552 w 556"/>
                    <a:gd name="T7" fmla="*/ 134 h 357"/>
                    <a:gd name="T8" fmla="*/ 556 w 556"/>
                    <a:gd name="T9" fmla="*/ 219 h 357"/>
                    <a:gd name="T10" fmla="*/ 475 w 556"/>
                    <a:gd name="T11" fmla="*/ 231 h 357"/>
                    <a:gd name="T12" fmla="*/ 491 w 556"/>
                    <a:gd name="T13" fmla="*/ 340 h 357"/>
                    <a:gd name="T14" fmla="*/ 397 w 556"/>
                    <a:gd name="T15" fmla="*/ 357 h 357"/>
                    <a:gd name="T16" fmla="*/ 333 w 556"/>
                    <a:gd name="T17" fmla="*/ 271 h 357"/>
                    <a:gd name="T18" fmla="*/ 255 w 556"/>
                    <a:gd name="T19" fmla="*/ 227 h 357"/>
                    <a:gd name="T20" fmla="*/ 162 w 556"/>
                    <a:gd name="T21" fmla="*/ 203 h 357"/>
                    <a:gd name="T22" fmla="*/ 40 w 556"/>
                    <a:gd name="T23" fmla="*/ 158 h 357"/>
                    <a:gd name="T24" fmla="*/ 0 w 556"/>
                    <a:gd name="T25" fmla="*/ 142 h 357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556"/>
                    <a:gd name="T40" fmla="*/ 0 h 357"/>
                    <a:gd name="T41" fmla="*/ 556 w 556"/>
                    <a:gd name="T42" fmla="*/ 357 h 357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556" h="357">
                      <a:moveTo>
                        <a:pt x="122" y="0"/>
                      </a:moveTo>
                      <a:cubicBezTo>
                        <a:pt x="131" y="9"/>
                        <a:pt x="150" y="36"/>
                        <a:pt x="174" y="57"/>
                      </a:cubicBezTo>
                      <a:cubicBezTo>
                        <a:pt x="202" y="74"/>
                        <a:pt x="229" y="92"/>
                        <a:pt x="292" y="105"/>
                      </a:cubicBezTo>
                      <a:cubicBezTo>
                        <a:pt x="377" y="105"/>
                        <a:pt x="467" y="134"/>
                        <a:pt x="552" y="134"/>
                      </a:cubicBezTo>
                      <a:lnTo>
                        <a:pt x="556" y="219"/>
                      </a:lnTo>
                      <a:cubicBezTo>
                        <a:pt x="543" y="235"/>
                        <a:pt x="486" y="211"/>
                        <a:pt x="475" y="231"/>
                      </a:cubicBezTo>
                      <a:cubicBezTo>
                        <a:pt x="464" y="251"/>
                        <a:pt x="504" y="319"/>
                        <a:pt x="491" y="340"/>
                      </a:cubicBezTo>
                      <a:cubicBezTo>
                        <a:pt x="460" y="340"/>
                        <a:pt x="428" y="357"/>
                        <a:pt x="397" y="357"/>
                      </a:cubicBezTo>
                      <a:cubicBezTo>
                        <a:pt x="371" y="346"/>
                        <a:pt x="357" y="293"/>
                        <a:pt x="333" y="271"/>
                      </a:cubicBezTo>
                      <a:cubicBezTo>
                        <a:pt x="312" y="258"/>
                        <a:pt x="281" y="240"/>
                        <a:pt x="255" y="227"/>
                      </a:cubicBezTo>
                      <a:cubicBezTo>
                        <a:pt x="239" y="218"/>
                        <a:pt x="195" y="216"/>
                        <a:pt x="162" y="203"/>
                      </a:cubicBezTo>
                      <a:cubicBezTo>
                        <a:pt x="130" y="179"/>
                        <a:pt x="78" y="170"/>
                        <a:pt x="40" y="158"/>
                      </a:cubicBezTo>
                      <a:cubicBezTo>
                        <a:pt x="31" y="155"/>
                        <a:pt x="8" y="142"/>
                        <a:pt x="0" y="142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082" name="Freeform 48"/>
                <p:cNvSpPr>
                  <a:spLocks/>
                </p:cNvSpPr>
                <p:nvPr/>
              </p:nvSpPr>
              <p:spPr bwMode="auto">
                <a:xfrm flipH="1">
                  <a:off x="2267" y="1965"/>
                  <a:ext cx="343" cy="409"/>
                </a:xfrm>
                <a:custGeom>
                  <a:avLst/>
                  <a:gdLst>
                    <a:gd name="T0" fmla="*/ 206 w 343"/>
                    <a:gd name="T1" fmla="*/ 8 h 409"/>
                    <a:gd name="T2" fmla="*/ 56 w 343"/>
                    <a:gd name="T3" fmla="*/ 29 h 409"/>
                    <a:gd name="T4" fmla="*/ 16 w 343"/>
                    <a:gd name="T5" fmla="*/ 85 h 409"/>
                    <a:gd name="T6" fmla="*/ 0 w 343"/>
                    <a:gd name="T7" fmla="*/ 114 h 409"/>
                    <a:gd name="T8" fmla="*/ 4 w 343"/>
                    <a:gd name="T9" fmla="*/ 244 h 409"/>
                    <a:gd name="T10" fmla="*/ 24 w 343"/>
                    <a:gd name="T11" fmla="*/ 300 h 409"/>
                    <a:gd name="T12" fmla="*/ 52 w 343"/>
                    <a:gd name="T13" fmla="*/ 357 h 409"/>
                    <a:gd name="T14" fmla="*/ 65 w 343"/>
                    <a:gd name="T15" fmla="*/ 369 h 409"/>
                    <a:gd name="T16" fmla="*/ 113 w 343"/>
                    <a:gd name="T17" fmla="*/ 406 h 409"/>
                    <a:gd name="T18" fmla="*/ 206 w 343"/>
                    <a:gd name="T19" fmla="*/ 390 h 409"/>
                    <a:gd name="T20" fmla="*/ 251 w 343"/>
                    <a:gd name="T21" fmla="*/ 361 h 409"/>
                    <a:gd name="T22" fmla="*/ 284 w 343"/>
                    <a:gd name="T23" fmla="*/ 313 h 409"/>
                    <a:gd name="T24" fmla="*/ 324 w 343"/>
                    <a:gd name="T25" fmla="*/ 252 h 409"/>
                    <a:gd name="T26" fmla="*/ 336 w 343"/>
                    <a:gd name="T27" fmla="*/ 163 h 409"/>
                    <a:gd name="T28" fmla="*/ 312 w 343"/>
                    <a:gd name="T29" fmla="*/ 94 h 409"/>
                    <a:gd name="T30" fmla="*/ 271 w 343"/>
                    <a:gd name="T31" fmla="*/ 49 h 409"/>
                    <a:gd name="T32" fmla="*/ 219 w 343"/>
                    <a:gd name="T33" fmla="*/ 21 h 409"/>
                    <a:gd name="T34" fmla="*/ 170 w 343"/>
                    <a:gd name="T35" fmla="*/ 0 h 409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343"/>
                    <a:gd name="T55" fmla="*/ 0 h 409"/>
                    <a:gd name="T56" fmla="*/ 343 w 343"/>
                    <a:gd name="T57" fmla="*/ 409 h 409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343" h="409">
                      <a:moveTo>
                        <a:pt x="206" y="8"/>
                      </a:moveTo>
                      <a:cubicBezTo>
                        <a:pt x="181" y="11"/>
                        <a:pt x="88" y="16"/>
                        <a:pt x="56" y="29"/>
                      </a:cubicBezTo>
                      <a:cubicBezTo>
                        <a:pt x="49" y="41"/>
                        <a:pt x="25" y="71"/>
                        <a:pt x="16" y="85"/>
                      </a:cubicBezTo>
                      <a:cubicBezTo>
                        <a:pt x="12" y="97"/>
                        <a:pt x="9" y="105"/>
                        <a:pt x="0" y="114"/>
                      </a:cubicBezTo>
                      <a:cubicBezTo>
                        <a:pt x="4" y="227"/>
                        <a:pt x="4" y="184"/>
                        <a:pt x="4" y="244"/>
                      </a:cubicBezTo>
                      <a:cubicBezTo>
                        <a:pt x="19" y="259"/>
                        <a:pt x="12" y="282"/>
                        <a:pt x="24" y="300"/>
                      </a:cubicBezTo>
                      <a:cubicBezTo>
                        <a:pt x="30" y="320"/>
                        <a:pt x="52" y="336"/>
                        <a:pt x="52" y="357"/>
                      </a:cubicBezTo>
                      <a:cubicBezTo>
                        <a:pt x="58" y="368"/>
                        <a:pt x="55" y="361"/>
                        <a:pt x="65" y="369"/>
                      </a:cubicBezTo>
                      <a:cubicBezTo>
                        <a:pt x="75" y="377"/>
                        <a:pt x="90" y="403"/>
                        <a:pt x="113" y="406"/>
                      </a:cubicBezTo>
                      <a:cubicBezTo>
                        <a:pt x="136" y="409"/>
                        <a:pt x="183" y="397"/>
                        <a:pt x="206" y="390"/>
                      </a:cubicBezTo>
                      <a:cubicBezTo>
                        <a:pt x="216" y="387"/>
                        <a:pt x="238" y="372"/>
                        <a:pt x="251" y="361"/>
                      </a:cubicBezTo>
                      <a:cubicBezTo>
                        <a:pt x="272" y="347"/>
                        <a:pt x="284" y="340"/>
                        <a:pt x="284" y="313"/>
                      </a:cubicBezTo>
                      <a:cubicBezTo>
                        <a:pt x="301" y="296"/>
                        <a:pt x="311" y="276"/>
                        <a:pt x="324" y="252"/>
                      </a:cubicBezTo>
                      <a:cubicBezTo>
                        <a:pt x="331" y="233"/>
                        <a:pt x="343" y="191"/>
                        <a:pt x="336" y="163"/>
                      </a:cubicBezTo>
                      <a:cubicBezTo>
                        <a:pt x="326" y="135"/>
                        <a:pt x="328" y="119"/>
                        <a:pt x="312" y="94"/>
                      </a:cubicBezTo>
                      <a:cubicBezTo>
                        <a:pt x="301" y="76"/>
                        <a:pt x="280" y="67"/>
                        <a:pt x="271" y="49"/>
                      </a:cubicBezTo>
                      <a:cubicBezTo>
                        <a:pt x="251" y="33"/>
                        <a:pt x="236" y="29"/>
                        <a:pt x="219" y="21"/>
                      </a:cubicBezTo>
                      <a:cubicBezTo>
                        <a:pt x="202" y="13"/>
                        <a:pt x="180" y="5"/>
                        <a:pt x="170" y="0"/>
                      </a:cubicBezTo>
                    </a:path>
                  </a:pathLst>
                </a:custGeom>
                <a:solidFill>
                  <a:schemeClr val="tx1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083" name="Freeform 49"/>
                <p:cNvSpPr>
                  <a:spLocks/>
                </p:cNvSpPr>
                <p:nvPr/>
              </p:nvSpPr>
              <p:spPr bwMode="auto">
                <a:xfrm>
                  <a:off x="2070" y="2294"/>
                  <a:ext cx="181" cy="261"/>
                </a:xfrm>
                <a:custGeom>
                  <a:avLst/>
                  <a:gdLst>
                    <a:gd name="T0" fmla="*/ 84 w 181"/>
                    <a:gd name="T1" fmla="*/ 2 h 261"/>
                    <a:gd name="T2" fmla="*/ 19 w 181"/>
                    <a:gd name="T3" fmla="*/ 91 h 261"/>
                    <a:gd name="T4" fmla="*/ 23 w 181"/>
                    <a:gd name="T5" fmla="*/ 261 h 261"/>
                    <a:gd name="T6" fmla="*/ 157 w 181"/>
                    <a:gd name="T7" fmla="*/ 261 h 261"/>
                    <a:gd name="T8" fmla="*/ 165 w 181"/>
                    <a:gd name="T9" fmla="*/ 99 h 261"/>
                    <a:gd name="T10" fmla="*/ 84 w 181"/>
                    <a:gd name="T11" fmla="*/ 2 h 26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81"/>
                    <a:gd name="T19" fmla="*/ 0 h 261"/>
                    <a:gd name="T20" fmla="*/ 181 w 181"/>
                    <a:gd name="T21" fmla="*/ 261 h 261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81" h="261">
                      <a:moveTo>
                        <a:pt x="84" y="2"/>
                      </a:moveTo>
                      <a:cubicBezTo>
                        <a:pt x="59" y="4"/>
                        <a:pt x="31" y="49"/>
                        <a:pt x="19" y="91"/>
                      </a:cubicBezTo>
                      <a:cubicBezTo>
                        <a:pt x="9" y="134"/>
                        <a:pt x="0" y="233"/>
                        <a:pt x="23" y="261"/>
                      </a:cubicBezTo>
                      <a:cubicBezTo>
                        <a:pt x="70" y="261"/>
                        <a:pt x="110" y="261"/>
                        <a:pt x="157" y="261"/>
                      </a:cubicBezTo>
                      <a:cubicBezTo>
                        <a:pt x="181" y="239"/>
                        <a:pt x="177" y="142"/>
                        <a:pt x="165" y="99"/>
                      </a:cubicBezTo>
                      <a:cubicBezTo>
                        <a:pt x="153" y="56"/>
                        <a:pt x="109" y="0"/>
                        <a:pt x="84" y="2"/>
                      </a:cubicBezTo>
                      <a:close/>
                    </a:path>
                  </a:pathLst>
                </a:custGeom>
                <a:solidFill>
                  <a:schemeClr val="tx1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084" name="Freeform 50"/>
                <p:cNvSpPr>
                  <a:spLocks/>
                </p:cNvSpPr>
                <p:nvPr/>
              </p:nvSpPr>
              <p:spPr bwMode="auto">
                <a:xfrm>
                  <a:off x="1570" y="2203"/>
                  <a:ext cx="1192" cy="483"/>
                </a:xfrm>
                <a:custGeom>
                  <a:avLst/>
                  <a:gdLst>
                    <a:gd name="T0" fmla="*/ 0 w 1192"/>
                    <a:gd name="T1" fmla="*/ 0 h 483"/>
                    <a:gd name="T2" fmla="*/ 44 w 1192"/>
                    <a:gd name="T3" fmla="*/ 109 h 483"/>
                    <a:gd name="T4" fmla="*/ 150 w 1192"/>
                    <a:gd name="T5" fmla="*/ 271 h 483"/>
                    <a:gd name="T6" fmla="*/ 336 w 1192"/>
                    <a:gd name="T7" fmla="*/ 417 h 483"/>
                    <a:gd name="T8" fmla="*/ 483 w 1192"/>
                    <a:gd name="T9" fmla="*/ 462 h 483"/>
                    <a:gd name="T10" fmla="*/ 612 w 1192"/>
                    <a:gd name="T11" fmla="*/ 478 h 483"/>
                    <a:gd name="T12" fmla="*/ 795 w 1192"/>
                    <a:gd name="T13" fmla="*/ 446 h 483"/>
                    <a:gd name="T14" fmla="*/ 872 w 1192"/>
                    <a:gd name="T15" fmla="*/ 405 h 483"/>
                    <a:gd name="T16" fmla="*/ 998 w 1192"/>
                    <a:gd name="T17" fmla="*/ 324 h 483"/>
                    <a:gd name="T18" fmla="*/ 1067 w 1192"/>
                    <a:gd name="T19" fmla="*/ 231 h 483"/>
                    <a:gd name="T20" fmla="*/ 1099 w 1192"/>
                    <a:gd name="T21" fmla="*/ 186 h 483"/>
                    <a:gd name="T22" fmla="*/ 1156 w 1192"/>
                    <a:gd name="T23" fmla="*/ 97 h 483"/>
                    <a:gd name="T24" fmla="*/ 1192 w 1192"/>
                    <a:gd name="T25" fmla="*/ 28 h 48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1192"/>
                    <a:gd name="T40" fmla="*/ 0 h 483"/>
                    <a:gd name="T41" fmla="*/ 1192 w 1192"/>
                    <a:gd name="T42" fmla="*/ 483 h 48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1192" h="483">
                      <a:moveTo>
                        <a:pt x="0" y="0"/>
                      </a:moveTo>
                      <a:cubicBezTo>
                        <a:pt x="7" y="18"/>
                        <a:pt x="19" y="68"/>
                        <a:pt x="44" y="109"/>
                      </a:cubicBezTo>
                      <a:cubicBezTo>
                        <a:pt x="64" y="145"/>
                        <a:pt x="125" y="238"/>
                        <a:pt x="150" y="271"/>
                      </a:cubicBezTo>
                      <a:cubicBezTo>
                        <a:pt x="199" y="322"/>
                        <a:pt x="281" y="385"/>
                        <a:pt x="336" y="417"/>
                      </a:cubicBezTo>
                      <a:cubicBezTo>
                        <a:pt x="378" y="453"/>
                        <a:pt x="430" y="462"/>
                        <a:pt x="483" y="462"/>
                      </a:cubicBezTo>
                      <a:cubicBezTo>
                        <a:pt x="527" y="465"/>
                        <a:pt x="564" y="477"/>
                        <a:pt x="612" y="478"/>
                      </a:cubicBezTo>
                      <a:cubicBezTo>
                        <a:pt x="665" y="483"/>
                        <a:pt x="758" y="450"/>
                        <a:pt x="795" y="446"/>
                      </a:cubicBezTo>
                      <a:cubicBezTo>
                        <a:pt x="838" y="438"/>
                        <a:pt x="852" y="418"/>
                        <a:pt x="872" y="405"/>
                      </a:cubicBezTo>
                      <a:cubicBezTo>
                        <a:pt x="905" y="384"/>
                        <a:pt x="965" y="352"/>
                        <a:pt x="998" y="324"/>
                      </a:cubicBezTo>
                      <a:cubicBezTo>
                        <a:pt x="1022" y="301"/>
                        <a:pt x="1050" y="254"/>
                        <a:pt x="1067" y="231"/>
                      </a:cubicBezTo>
                      <a:cubicBezTo>
                        <a:pt x="1076" y="216"/>
                        <a:pt x="1084" y="208"/>
                        <a:pt x="1099" y="186"/>
                      </a:cubicBezTo>
                      <a:cubicBezTo>
                        <a:pt x="1111" y="151"/>
                        <a:pt x="1145" y="131"/>
                        <a:pt x="1156" y="97"/>
                      </a:cubicBezTo>
                      <a:cubicBezTo>
                        <a:pt x="1160" y="44"/>
                        <a:pt x="1159" y="45"/>
                        <a:pt x="1192" y="28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085" name="Freeform 53"/>
                <p:cNvSpPr>
                  <a:spLocks/>
                </p:cNvSpPr>
                <p:nvPr/>
              </p:nvSpPr>
              <p:spPr bwMode="auto">
                <a:xfrm>
                  <a:off x="1805" y="2543"/>
                  <a:ext cx="1" cy="146"/>
                </a:xfrm>
                <a:custGeom>
                  <a:avLst/>
                  <a:gdLst>
                    <a:gd name="T0" fmla="*/ 0 w 1"/>
                    <a:gd name="T1" fmla="*/ 0 h 146"/>
                    <a:gd name="T2" fmla="*/ 0 w 1"/>
                    <a:gd name="T3" fmla="*/ 146 h 146"/>
                    <a:gd name="T4" fmla="*/ 0 60000 65536"/>
                    <a:gd name="T5" fmla="*/ 0 60000 65536"/>
                    <a:gd name="T6" fmla="*/ 0 w 1"/>
                    <a:gd name="T7" fmla="*/ 0 h 146"/>
                    <a:gd name="T8" fmla="*/ 1 w 1"/>
                    <a:gd name="T9" fmla="*/ 146 h 14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146">
                      <a:moveTo>
                        <a:pt x="0" y="0"/>
                      </a:moveTo>
                      <a:cubicBezTo>
                        <a:pt x="0" y="49"/>
                        <a:pt x="0" y="97"/>
                        <a:pt x="0" y="146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086" name="Freeform 54"/>
                <p:cNvSpPr>
                  <a:spLocks/>
                </p:cNvSpPr>
                <p:nvPr/>
              </p:nvSpPr>
              <p:spPr bwMode="auto">
                <a:xfrm>
                  <a:off x="1862" y="2580"/>
                  <a:ext cx="8" cy="166"/>
                </a:xfrm>
                <a:custGeom>
                  <a:avLst/>
                  <a:gdLst>
                    <a:gd name="T0" fmla="*/ 8 w 8"/>
                    <a:gd name="T1" fmla="*/ 0 h 166"/>
                    <a:gd name="T2" fmla="*/ 0 w 8"/>
                    <a:gd name="T3" fmla="*/ 166 h 166"/>
                    <a:gd name="T4" fmla="*/ 0 60000 65536"/>
                    <a:gd name="T5" fmla="*/ 0 60000 65536"/>
                    <a:gd name="T6" fmla="*/ 0 w 8"/>
                    <a:gd name="T7" fmla="*/ 0 h 166"/>
                    <a:gd name="T8" fmla="*/ 8 w 8"/>
                    <a:gd name="T9" fmla="*/ 166 h 16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8" h="166">
                      <a:moveTo>
                        <a:pt x="8" y="0"/>
                      </a:moveTo>
                      <a:cubicBezTo>
                        <a:pt x="3" y="29"/>
                        <a:pt x="5" y="137"/>
                        <a:pt x="0" y="166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087" name="Freeform 55"/>
                <p:cNvSpPr>
                  <a:spLocks/>
                </p:cNvSpPr>
                <p:nvPr/>
              </p:nvSpPr>
              <p:spPr bwMode="auto">
                <a:xfrm>
                  <a:off x="1939" y="2641"/>
                  <a:ext cx="16" cy="194"/>
                </a:xfrm>
                <a:custGeom>
                  <a:avLst/>
                  <a:gdLst>
                    <a:gd name="T0" fmla="*/ 16 w 16"/>
                    <a:gd name="T1" fmla="*/ 0 h 194"/>
                    <a:gd name="T2" fmla="*/ 0 w 16"/>
                    <a:gd name="T3" fmla="*/ 194 h 194"/>
                    <a:gd name="T4" fmla="*/ 0 60000 65536"/>
                    <a:gd name="T5" fmla="*/ 0 60000 65536"/>
                    <a:gd name="T6" fmla="*/ 0 w 16"/>
                    <a:gd name="T7" fmla="*/ 0 h 194"/>
                    <a:gd name="T8" fmla="*/ 16 w 16"/>
                    <a:gd name="T9" fmla="*/ 194 h 194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6" h="194">
                      <a:moveTo>
                        <a:pt x="16" y="0"/>
                      </a:moveTo>
                      <a:cubicBezTo>
                        <a:pt x="12" y="76"/>
                        <a:pt x="0" y="118"/>
                        <a:pt x="0" y="194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088" name="Freeform 56"/>
                <p:cNvSpPr>
                  <a:spLocks/>
                </p:cNvSpPr>
                <p:nvPr/>
              </p:nvSpPr>
              <p:spPr bwMode="auto">
                <a:xfrm>
                  <a:off x="2012" y="2657"/>
                  <a:ext cx="12" cy="239"/>
                </a:xfrm>
                <a:custGeom>
                  <a:avLst/>
                  <a:gdLst>
                    <a:gd name="T0" fmla="*/ 12 w 12"/>
                    <a:gd name="T1" fmla="*/ 0 h 239"/>
                    <a:gd name="T2" fmla="*/ 0 w 12"/>
                    <a:gd name="T3" fmla="*/ 239 h 239"/>
                    <a:gd name="T4" fmla="*/ 0 60000 65536"/>
                    <a:gd name="T5" fmla="*/ 0 60000 65536"/>
                    <a:gd name="T6" fmla="*/ 0 w 12"/>
                    <a:gd name="T7" fmla="*/ 0 h 239"/>
                    <a:gd name="T8" fmla="*/ 12 w 12"/>
                    <a:gd name="T9" fmla="*/ 239 h 239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2" h="239">
                      <a:moveTo>
                        <a:pt x="12" y="0"/>
                      </a:moveTo>
                      <a:cubicBezTo>
                        <a:pt x="9" y="41"/>
                        <a:pt x="3" y="198"/>
                        <a:pt x="0" y="239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089" name="Freeform 57"/>
                <p:cNvSpPr>
                  <a:spLocks/>
                </p:cNvSpPr>
                <p:nvPr/>
              </p:nvSpPr>
              <p:spPr bwMode="auto">
                <a:xfrm>
                  <a:off x="2099" y="2669"/>
                  <a:ext cx="2" cy="268"/>
                </a:xfrm>
                <a:custGeom>
                  <a:avLst/>
                  <a:gdLst>
                    <a:gd name="T0" fmla="*/ 2 w 2"/>
                    <a:gd name="T1" fmla="*/ 0 h 268"/>
                    <a:gd name="T2" fmla="*/ 0 w 2"/>
                    <a:gd name="T3" fmla="*/ 268 h 268"/>
                    <a:gd name="T4" fmla="*/ 0 60000 65536"/>
                    <a:gd name="T5" fmla="*/ 0 60000 65536"/>
                    <a:gd name="T6" fmla="*/ 0 w 2"/>
                    <a:gd name="T7" fmla="*/ 0 h 268"/>
                    <a:gd name="T8" fmla="*/ 2 w 2"/>
                    <a:gd name="T9" fmla="*/ 268 h 268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2" h="268">
                      <a:moveTo>
                        <a:pt x="2" y="0"/>
                      </a:moveTo>
                      <a:cubicBezTo>
                        <a:pt x="2" y="89"/>
                        <a:pt x="0" y="167"/>
                        <a:pt x="0" y="268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090" name="Freeform 58"/>
                <p:cNvSpPr>
                  <a:spLocks/>
                </p:cNvSpPr>
                <p:nvPr/>
              </p:nvSpPr>
              <p:spPr bwMode="auto">
                <a:xfrm>
                  <a:off x="2178" y="2673"/>
                  <a:ext cx="1" cy="284"/>
                </a:xfrm>
                <a:custGeom>
                  <a:avLst/>
                  <a:gdLst>
                    <a:gd name="T0" fmla="*/ 0 w 1"/>
                    <a:gd name="T1" fmla="*/ 0 h 284"/>
                    <a:gd name="T2" fmla="*/ 0 w 1"/>
                    <a:gd name="T3" fmla="*/ 284 h 284"/>
                    <a:gd name="T4" fmla="*/ 0 60000 65536"/>
                    <a:gd name="T5" fmla="*/ 0 60000 65536"/>
                    <a:gd name="T6" fmla="*/ 0 w 1"/>
                    <a:gd name="T7" fmla="*/ 0 h 284"/>
                    <a:gd name="T8" fmla="*/ 1 w 1"/>
                    <a:gd name="T9" fmla="*/ 284 h 284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284">
                      <a:moveTo>
                        <a:pt x="0" y="0"/>
                      </a:moveTo>
                      <a:cubicBezTo>
                        <a:pt x="0" y="95"/>
                        <a:pt x="0" y="189"/>
                        <a:pt x="0" y="284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091" name="Line 59"/>
                <p:cNvSpPr>
                  <a:spLocks noChangeShapeType="1"/>
                </p:cNvSpPr>
                <p:nvPr/>
              </p:nvSpPr>
              <p:spPr bwMode="auto">
                <a:xfrm>
                  <a:off x="2263" y="2666"/>
                  <a:ext cx="1" cy="273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092" name="Freeform 60"/>
                <p:cNvSpPr>
                  <a:spLocks/>
                </p:cNvSpPr>
                <p:nvPr/>
              </p:nvSpPr>
              <p:spPr bwMode="auto">
                <a:xfrm>
                  <a:off x="2341" y="2666"/>
                  <a:ext cx="4" cy="206"/>
                </a:xfrm>
                <a:custGeom>
                  <a:avLst/>
                  <a:gdLst>
                    <a:gd name="T0" fmla="*/ 0 w 4"/>
                    <a:gd name="T1" fmla="*/ 0 h 206"/>
                    <a:gd name="T2" fmla="*/ 4 w 4"/>
                    <a:gd name="T3" fmla="*/ 206 h 206"/>
                    <a:gd name="T4" fmla="*/ 0 60000 65536"/>
                    <a:gd name="T5" fmla="*/ 0 60000 65536"/>
                    <a:gd name="T6" fmla="*/ 0 w 4"/>
                    <a:gd name="T7" fmla="*/ 0 h 206"/>
                    <a:gd name="T8" fmla="*/ 4 w 4"/>
                    <a:gd name="T9" fmla="*/ 206 h 20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4" h="206">
                      <a:moveTo>
                        <a:pt x="0" y="0"/>
                      </a:moveTo>
                      <a:lnTo>
                        <a:pt x="4" y="206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093" name="Freeform 62"/>
                <p:cNvSpPr>
                  <a:spLocks/>
                </p:cNvSpPr>
                <p:nvPr/>
              </p:nvSpPr>
              <p:spPr bwMode="auto">
                <a:xfrm>
                  <a:off x="2482" y="2572"/>
                  <a:ext cx="1" cy="174"/>
                </a:xfrm>
                <a:custGeom>
                  <a:avLst/>
                  <a:gdLst>
                    <a:gd name="T0" fmla="*/ 0 w 1"/>
                    <a:gd name="T1" fmla="*/ 0 h 174"/>
                    <a:gd name="T2" fmla="*/ 0 w 1"/>
                    <a:gd name="T3" fmla="*/ 174 h 174"/>
                    <a:gd name="T4" fmla="*/ 0 60000 65536"/>
                    <a:gd name="T5" fmla="*/ 0 60000 65536"/>
                    <a:gd name="T6" fmla="*/ 0 w 1"/>
                    <a:gd name="T7" fmla="*/ 0 h 174"/>
                    <a:gd name="T8" fmla="*/ 1 w 1"/>
                    <a:gd name="T9" fmla="*/ 174 h 174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174">
                      <a:moveTo>
                        <a:pt x="0" y="0"/>
                      </a:moveTo>
                      <a:cubicBezTo>
                        <a:pt x="0" y="58"/>
                        <a:pt x="0" y="116"/>
                        <a:pt x="0" y="174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094" name="Freeform 63"/>
                <p:cNvSpPr>
                  <a:spLocks/>
                </p:cNvSpPr>
                <p:nvPr/>
              </p:nvSpPr>
              <p:spPr bwMode="auto">
                <a:xfrm>
                  <a:off x="2539" y="2539"/>
                  <a:ext cx="4" cy="122"/>
                </a:xfrm>
                <a:custGeom>
                  <a:avLst/>
                  <a:gdLst>
                    <a:gd name="T0" fmla="*/ 4 w 4"/>
                    <a:gd name="T1" fmla="*/ 0 h 122"/>
                    <a:gd name="T2" fmla="*/ 0 w 4"/>
                    <a:gd name="T3" fmla="*/ 122 h 122"/>
                    <a:gd name="T4" fmla="*/ 0 60000 65536"/>
                    <a:gd name="T5" fmla="*/ 0 60000 65536"/>
                    <a:gd name="T6" fmla="*/ 0 w 4"/>
                    <a:gd name="T7" fmla="*/ 0 h 122"/>
                    <a:gd name="T8" fmla="*/ 4 w 4"/>
                    <a:gd name="T9" fmla="*/ 122 h 122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4" h="122">
                      <a:moveTo>
                        <a:pt x="4" y="0"/>
                      </a:moveTo>
                      <a:lnTo>
                        <a:pt x="0" y="122"/>
                      </a:ln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</p:grpSp>
        </p:grpSp>
        <p:sp>
          <p:nvSpPr>
            <p:cNvPr id="2069" name="Rectangle 67"/>
            <p:cNvSpPr>
              <a:spLocks noChangeArrowheads="1"/>
            </p:cNvSpPr>
            <p:nvPr/>
          </p:nvSpPr>
          <p:spPr bwMode="auto">
            <a:xfrm rot="2698089">
              <a:off x="1316038" y="2820988"/>
              <a:ext cx="1800000" cy="1800000"/>
            </a:xfrm>
            <a:prstGeom prst="rect">
              <a:avLst/>
            </a:prstGeom>
            <a:noFill/>
            <a:ln w="1270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>
                <a:latin typeface="Calibri" panose="020F0502020204030204" pitchFamily="34" charset="0"/>
              </a:endParaRPr>
            </a:p>
          </p:txBody>
        </p:sp>
      </p:grpSp>
      <p:grpSp>
        <p:nvGrpSpPr>
          <p:cNvPr id="2059" name="Gruppieren 181"/>
          <p:cNvGrpSpPr>
            <a:grpSpLocks/>
          </p:cNvGrpSpPr>
          <p:nvPr/>
        </p:nvGrpSpPr>
        <p:grpSpPr bwMode="auto">
          <a:xfrm>
            <a:off x="0" y="142875"/>
            <a:ext cx="9929813" cy="6572250"/>
            <a:chOff x="0" y="142852"/>
            <a:chExt cx="9929813" cy="6572297"/>
          </a:xfrm>
        </p:grpSpPr>
        <p:cxnSp>
          <p:nvCxnSpPr>
            <p:cNvPr id="170" name="Gerade Verbindung 169"/>
            <p:cNvCxnSpPr/>
            <p:nvPr/>
          </p:nvCxnSpPr>
          <p:spPr bwMode="auto">
            <a:xfrm>
              <a:off x="23813" y="2357431"/>
              <a:ext cx="9906000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1" name="Gerade Verbindung 170"/>
            <p:cNvCxnSpPr/>
            <p:nvPr/>
          </p:nvCxnSpPr>
          <p:spPr bwMode="auto">
            <a:xfrm>
              <a:off x="23813" y="4500571"/>
              <a:ext cx="9906000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2" name="Gerade Verbindung 171"/>
            <p:cNvCxnSpPr/>
            <p:nvPr/>
          </p:nvCxnSpPr>
          <p:spPr bwMode="auto">
            <a:xfrm rot="5400000">
              <a:off x="-3285354" y="3429795"/>
              <a:ext cx="6570709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4" name="Gerade Verbindung 173"/>
            <p:cNvCxnSpPr/>
            <p:nvPr/>
          </p:nvCxnSpPr>
          <p:spPr bwMode="auto">
            <a:xfrm>
              <a:off x="0" y="142852"/>
              <a:ext cx="9906000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5" name="Gerade Verbindung 174"/>
            <p:cNvCxnSpPr/>
            <p:nvPr/>
          </p:nvCxnSpPr>
          <p:spPr bwMode="auto">
            <a:xfrm>
              <a:off x="0" y="6715149"/>
              <a:ext cx="9906000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9" name="Gerade Verbindung 178"/>
            <p:cNvCxnSpPr/>
            <p:nvPr/>
          </p:nvCxnSpPr>
          <p:spPr bwMode="auto">
            <a:xfrm rot="5400000">
              <a:off x="3309915" y="3429001"/>
              <a:ext cx="6572297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80" name="Gerade Verbindung 179"/>
            <p:cNvCxnSpPr/>
            <p:nvPr/>
          </p:nvCxnSpPr>
          <p:spPr bwMode="auto">
            <a:xfrm rot="5400000">
              <a:off x="23790" y="3429001"/>
              <a:ext cx="6572297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81" name="Gerade Verbindung 180"/>
            <p:cNvCxnSpPr/>
            <p:nvPr/>
          </p:nvCxnSpPr>
          <p:spPr bwMode="auto">
            <a:xfrm rot="5400000">
              <a:off x="6619852" y="3429001"/>
              <a:ext cx="6572297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hteck 1"/>
          <p:cNvSpPr>
            <a:spLocks noChangeArrowheads="1"/>
          </p:cNvSpPr>
          <p:nvPr/>
        </p:nvSpPr>
        <p:spPr bwMode="auto">
          <a:xfrm>
            <a:off x="238125" y="214313"/>
            <a:ext cx="3000375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>
                <a:latin typeface="Calibri" panose="020F0502020204030204" pitchFamily="34" charset="0"/>
              </a:rPr>
              <a:t>GHS01: </a:t>
            </a:r>
            <a:r>
              <a:rPr lang="de-DE" altLang="de-DE" b="1">
                <a:latin typeface="Calibri" panose="020F0502020204030204" pitchFamily="34" charset="0"/>
              </a:rPr>
              <a:t>explosiv</a:t>
            </a:r>
            <a:r>
              <a:rPr lang="de-DE" altLang="de-DE">
                <a:latin typeface="Calibri" panose="020F0502020204030204" pitchFamily="34" charset="0"/>
              </a:rPr>
              <a:t> </a:t>
            </a:r>
          </a:p>
          <a:p>
            <a:pPr eaLnBrk="1" hangingPunct="1"/>
            <a:r>
              <a:rPr lang="de-DE" altLang="de-DE">
                <a:latin typeface="Calibri" panose="020F0502020204030204" pitchFamily="34" charset="0"/>
              </a:rPr>
              <a:t>Instabile explosive Stoffe, Gemische und Erzeugnisse mit Explosivstoffen.</a:t>
            </a:r>
          </a:p>
          <a:p>
            <a:pPr eaLnBrk="1" hangingPunct="1"/>
            <a:endParaRPr lang="de-DE" altLang="de-DE">
              <a:latin typeface="Calibri" panose="020F0502020204030204" pitchFamily="34" charset="0"/>
            </a:endParaRPr>
          </a:p>
          <a:p>
            <a:pPr eaLnBrk="1" hangingPunct="1"/>
            <a:r>
              <a:rPr lang="de-DE" altLang="de-DE">
                <a:latin typeface="Calibri" panose="020F0502020204030204" pitchFamily="34" charset="0"/>
              </a:rPr>
              <a:t> Von Zündquellen fern halten!</a:t>
            </a:r>
          </a:p>
        </p:txBody>
      </p:sp>
      <p:sp>
        <p:nvSpPr>
          <p:cNvPr id="3075" name="Rechteck 2"/>
          <p:cNvSpPr>
            <a:spLocks noChangeArrowheads="1"/>
          </p:cNvSpPr>
          <p:nvPr/>
        </p:nvSpPr>
        <p:spPr bwMode="auto">
          <a:xfrm>
            <a:off x="3513138" y="2500313"/>
            <a:ext cx="3082925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>
                <a:latin typeface="Calibri" panose="020F0502020204030204" pitchFamily="34" charset="0"/>
              </a:rPr>
              <a:t>GHS02: </a:t>
            </a:r>
            <a:r>
              <a:rPr lang="de-DE" altLang="de-DE" b="1">
                <a:latin typeface="Calibri" panose="020F0502020204030204" pitchFamily="34" charset="0"/>
              </a:rPr>
              <a:t>entzündlich</a:t>
            </a:r>
          </a:p>
          <a:p>
            <a:pPr eaLnBrk="1" hangingPunct="1"/>
            <a:r>
              <a:rPr lang="de-DE" altLang="de-DE">
                <a:latin typeface="Calibri" panose="020F0502020204030204" pitchFamily="34" charset="0"/>
              </a:rPr>
              <a:t>Selbst erhitzungsfähig, selbst zersetzlich, selbst entzündlich.</a:t>
            </a:r>
          </a:p>
          <a:p>
            <a:pPr eaLnBrk="1" hangingPunct="1"/>
            <a:endParaRPr lang="de-DE" altLang="de-DE">
              <a:latin typeface="Calibri" panose="020F0502020204030204" pitchFamily="34" charset="0"/>
            </a:endParaRPr>
          </a:p>
          <a:p>
            <a:pPr eaLnBrk="1" hangingPunct="1"/>
            <a:r>
              <a:rPr lang="de-DE" altLang="de-DE">
                <a:latin typeface="Calibri" panose="020F0502020204030204" pitchFamily="34" charset="0"/>
              </a:rPr>
              <a:t>Von Oxidationsmitteln (Sauerstoff) fern halten!</a:t>
            </a:r>
          </a:p>
        </p:txBody>
      </p:sp>
      <p:sp>
        <p:nvSpPr>
          <p:cNvPr id="3076" name="Rechteck 3"/>
          <p:cNvSpPr>
            <a:spLocks noChangeArrowheads="1"/>
          </p:cNvSpPr>
          <p:nvPr/>
        </p:nvSpPr>
        <p:spPr bwMode="auto">
          <a:xfrm>
            <a:off x="238125" y="2571750"/>
            <a:ext cx="28575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>
                <a:latin typeface="Calibri" panose="020F0502020204030204" pitchFamily="34" charset="0"/>
              </a:rPr>
              <a:t>GHS03: </a:t>
            </a:r>
            <a:r>
              <a:rPr lang="de-DE" altLang="de-DE" b="1">
                <a:latin typeface="Calibri" panose="020F0502020204030204" pitchFamily="34" charset="0"/>
              </a:rPr>
              <a:t>oxidierend</a:t>
            </a:r>
          </a:p>
          <a:p>
            <a:pPr eaLnBrk="1" hangingPunct="1"/>
            <a:r>
              <a:rPr lang="de-DE" altLang="de-DE">
                <a:latin typeface="Calibri" panose="020F0502020204030204" pitchFamily="34" charset="0"/>
              </a:rPr>
              <a:t>Wirkt entzündend.</a:t>
            </a:r>
          </a:p>
          <a:p>
            <a:pPr eaLnBrk="1" hangingPunct="1"/>
            <a:endParaRPr lang="de-DE" altLang="de-DE">
              <a:latin typeface="Calibri" panose="020F0502020204030204" pitchFamily="34" charset="0"/>
            </a:endParaRPr>
          </a:p>
          <a:p>
            <a:pPr eaLnBrk="1" hangingPunct="1"/>
            <a:r>
              <a:rPr lang="de-DE" altLang="de-DE">
                <a:latin typeface="Calibri" panose="020F0502020204030204" pitchFamily="34" charset="0"/>
              </a:rPr>
              <a:t> </a:t>
            </a:r>
          </a:p>
          <a:p>
            <a:pPr eaLnBrk="1" hangingPunct="1"/>
            <a:r>
              <a:rPr lang="de-DE" altLang="de-DE">
                <a:latin typeface="Calibri" panose="020F0502020204030204" pitchFamily="34" charset="0"/>
              </a:rPr>
              <a:t>Von brennbaren Materialien fern halten!</a:t>
            </a:r>
          </a:p>
        </p:txBody>
      </p:sp>
      <p:sp>
        <p:nvSpPr>
          <p:cNvPr id="3077" name="Rechteck 6"/>
          <p:cNvSpPr>
            <a:spLocks noChangeArrowheads="1"/>
          </p:cNvSpPr>
          <p:nvPr/>
        </p:nvSpPr>
        <p:spPr bwMode="auto">
          <a:xfrm>
            <a:off x="3524250" y="4714875"/>
            <a:ext cx="3071813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>
                <a:latin typeface="Calibri" panose="020F0502020204030204" pitchFamily="34" charset="0"/>
              </a:rPr>
              <a:t>GHS04: </a:t>
            </a:r>
            <a:r>
              <a:rPr lang="de-DE" altLang="de-DE" b="1">
                <a:latin typeface="Calibri" panose="020F0502020204030204" pitchFamily="34" charset="0"/>
              </a:rPr>
              <a:t>komprimierte Gase</a:t>
            </a:r>
            <a:r>
              <a:rPr lang="de-DE" altLang="de-DE">
                <a:latin typeface="Calibri" panose="020F0502020204030204" pitchFamily="34" charset="0"/>
              </a:rPr>
              <a:t> Verdichtet, verflüssigt, tiefgekühlt.</a:t>
            </a:r>
          </a:p>
          <a:p>
            <a:pPr eaLnBrk="1" hangingPunct="1"/>
            <a:endParaRPr lang="de-DE" altLang="de-DE">
              <a:latin typeface="Calibri" panose="020F0502020204030204" pitchFamily="34" charset="0"/>
            </a:endParaRPr>
          </a:p>
          <a:p>
            <a:pPr eaLnBrk="1" hangingPunct="1"/>
            <a:r>
              <a:rPr lang="de-DE" altLang="de-DE">
                <a:latin typeface="Calibri" panose="020F0502020204030204" pitchFamily="34" charset="0"/>
              </a:rPr>
              <a:t> Auf richtige Lagerung achten!</a:t>
            </a:r>
          </a:p>
        </p:txBody>
      </p:sp>
      <p:sp>
        <p:nvSpPr>
          <p:cNvPr id="3078" name="Rechteck 7"/>
          <p:cNvSpPr>
            <a:spLocks noChangeArrowheads="1"/>
          </p:cNvSpPr>
          <p:nvPr/>
        </p:nvSpPr>
        <p:spPr bwMode="auto">
          <a:xfrm>
            <a:off x="200025" y="4714875"/>
            <a:ext cx="2752725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>
                <a:latin typeface="Calibri" panose="020F0502020204030204" pitchFamily="34" charset="0"/>
              </a:rPr>
              <a:t>GHS05: </a:t>
            </a:r>
            <a:r>
              <a:rPr lang="de-DE" altLang="de-DE" b="1">
                <a:latin typeface="Calibri" panose="020F0502020204030204" pitchFamily="34" charset="0"/>
              </a:rPr>
              <a:t>ätzend</a:t>
            </a:r>
            <a:endParaRPr lang="de-DE" altLang="de-DE">
              <a:latin typeface="Calibri" panose="020F0502020204030204" pitchFamily="34" charset="0"/>
            </a:endParaRPr>
          </a:p>
          <a:p>
            <a:pPr eaLnBrk="1" hangingPunct="1"/>
            <a:endParaRPr lang="de-DE" altLang="de-DE" u="sng">
              <a:latin typeface="Calibri" panose="020F0502020204030204" pitchFamily="34" charset="0"/>
            </a:endParaRPr>
          </a:p>
          <a:p>
            <a:pPr eaLnBrk="1" hangingPunct="1"/>
            <a:endParaRPr lang="de-DE" altLang="de-DE" u="sng">
              <a:latin typeface="Calibri" panose="020F0502020204030204" pitchFamily="34" charset="0"/>
            </a:endParaRPr>
          </a:p>
          <a:p>
            <a:pPr eaLnBrk="1" hangingPunct="1"/>
            <a:endParaRPr lang="de-DE" altLang="de-DE" u="sng">
              <a:latin typeface="Calibri" panose="020F0502020204030204" pitchFamily="34" charset="0"/>
            </a:endParaRPr>
          </a:p>
          <a:p>
            <a:pPr eaLnBrk="1" hangingPunct="1"/>
            <a:r>
              <a:rPr lang="de-DE" altLang="de-DE">
                <a:latin typeface="Calibri" panose="020F0502020204030204" pitchFamily="34" charset="0"/>
              </a:rPr>
              <a:t>Kontakt vermeiden und Schutzkleidung tragen!</a:t>
            </a:r>
          </a:p>
        </p:txBody>
      </p:sp>
      <p:sp>
        <p:nvSpPr>
          <p:cNvPr id="3079" name="Rechteck 8"/>
          <p:cNvSpPr>
            <a:spLocks noChangeArrowheads="1"/>
          </p:cNvSpPr>
          <p:nvPr/>
        </p:nvSpPr>
        <p:spPr bwMode="auto">
          <a:xfrm>
            <a:off x="6824663" y="4714875"/>
            <a:ext cx="3081337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>
                <a:latin typeface="Calibri" panose="020F0502020204030204" pitchFamily="34" charset="0"/>
              </a:rPr>
              <a:t>GHS06: </a:t>
            </a:r>
            <a:r>
              <a:rPr lang="de-DE" altLang="de-DE" b="1">
                <a:latin typeface="Calibri" panose="020F0502020204030204" pitchFamily="34" charset="0"/>
              </a:rPr>
              <a:t>giftig</a:t>
            </a:r>
            <a:endParaRPr lang="de-DE" altLang="de-DE">
              <a:latin typeface="Calibri" panose="020F0502020204030204" pitchFamily="34" charset="0"/>
            </a:endParaRPr>
          </a:p>
          <a:p>
            <a:pPr eaLnBrk="1" hangingPunct="1"/>
            <a:endParaRPr lang="de-DE" altLang="de-DE" u="sng">
              <a:latin typeface="Calibri" panose="020F0502020204030204" pitchFamily="34" charset="0"/>
            </a:endParaRPr>
          </a:p>
          <a:p>
            <a:pPr eaLnBrk="1" hangingPunct="1"/>
            <a:r>
              <a:rPr lang="de-DE" altLang="de-DE">
                <a:latin typeface="Calibri" panose="020F0502020204030204" pitchFamily="34" charset="0"/>
              </a:rPr>
              <a:t>Hautkontakt vermeiden!</a:t>
            </a:r>
          </a:p>
          <a:p>
            <a:pPr eaLnBrk="1" hangingPunct="1"/>
            <a:endParaRPr lang="de-DE" altLang="de-DE">
              <a:latin typeface="Calibri" panose="020F0502020204030204" pitchFamily="34" charset="0"/>
            </a:endParaRPr>
          </a:p>
          <a:p>
            <a:pPr eaLnBrk="1" hangingPunct="1"/>
            <a:r>
              <a:rPr lang="de-DE" altLang="de-DE">
                <a:latin typeface="Calibri" panose="020F0502020204030204" pitchFamily="34" charset="0"/>
              </a:rPr>
              <a:t>Nicht einatmen oder schlucken!</a:t>
            </a:r>
          </a:p>
        </p:txBody>
      </p:sp>
      <p:sp>
        <p:nvSpPr>
          <p:cNvPr id="3080" name="Rechteck 9"/>
          <p:cNvSpPr>
            <a:spLocks noChangeArrowheads="1"/>
          </p:cNvSpPr>
          <p:nvPr/>
        </p:nvSpPr>
        <p:spPr bwMode="auto">
          <a:xfrm>
            <a:off x="6810375" y="2500313"/>
            <a:ext cx="309562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>
                <a:latin typeface="Calibri" panose="020F0502020204030204" pitchFamily="34" charset="0"/>
              </a:rPr>
              <a:t>GHS07: </a:t>
            </a:r>
            <a:r>
              <a:rPr lang="de-DE" altLang="de-DE" b="1">
                <a:latin typeface="Calibri" panose="020F0502020204030204" pitchFamily="34" charset="0"/>
              </a:rPr>
              <a:t>sensibilisierend</a:t>
            </a:r>
          </a:p>
          <a:p>
            <a:pPr eaLnBrk="1" hangingPunct="1"/>
            <a:r>
              <a:rPr lang="de-DE" altLang="de-DE" b="1">
                <a:latin typeface="Calibri" panose="020F0502020204030204" pitchFamily="34" charset="0"/>
              </a:rPr>
              <a:t>              reizend.</a:t>
            </a:r>
          </a:p>
          <a:p>
            <a:pPr eaLnBrk="1" hangingPunct="1"/>
            <a:endParaRPr lang="de-DE" altLang="de-DE" b="1">
              <a:latin typeface="Calibri" panose="020F0502020204030204" pitchFamily="34" charset="0"/>
            </a:endParaRPr>
          </a:p>
          <a:p>
            <a:pPr eaLnBrk="1" hangingPunct="1"/>
            <a:r>
              <a:rPr lang="de-DE" altLang="de-DE">
                <a:latin typeface="Calibri" panose="020F0502020204030204" pitchFamily="34" charset="0"/>
              </a:rPr>
              <a:t>Hautkontakt vermeiden!</a:t>
            </a:r>
          </a:p>
          <a:p>
            <a:pPr eaLnBrk="1" hangingPunct="1"/>
            <a:endParaRPr lang="de-DE" altLang="de-DE">
              <a:latin typeface="Calibri" panose="020F0502020204030204" pitchFamily="34" charset="0"/>
            </a:endParaRPr>
          </a:p>
          <a:p>
            <a:pPr eaLnBrk="1" hangingPunct="1"/>
            <a:r>
              <a:rPr lang="de-DE" altLang="de-DE">
                <a:latin typeface="Calibri" panose="020F0502020204030204" pitchFamily="34" charset="0"/>
              </a:rPr>
              <a:t>Nicht einatmen oder schlucken!</a:t>
            </a:r>
          </a:p>
        </p:txBody>
      </p:sp>
      <p:sp>
        <p:nvSpPr>
          <p:cNvPr id="3081" name="Rechteck 10"/>
          <p:cNvSpPr>
            <a:spLocks noChangeArrowheads="1"/>
          </p:cNvSpPr>
          <p:nvPr/>
        </p:nvSpPr>
        <p:spPr bwMode="auto">
          <a:xfrm>
            <a:off x="6810375" y="214313"/>
            <a:ext cx="309562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>
                <a:latin typeface="Calibri" panose="020F0502020204030204" pitchFamily="34" charset="0"/>
              </a:rPr>
              <a:t>GHS08: </a:t>
            </a:r>
            <a:r>
              <a:rPr lang="de-DE" altLang="de-DE" b="1">
                <a:latin typeface="Calibri" panose="020F0502020204030204" pitchFamily="34" charset="0"/>
              </a:rPr>
              <a:t>Krebs erzeugend</a:t>
            </a:r>
          </a:p>
          <a:p>
            <a:pPr eaLnBrk="1" hangingPunct="1"/>
            <a:endParaRPr lang="de-DE" altLang="de-DE" b="1">
              <a:latin typeface="Calibri" panose="020F0502020204030204" pitchFamily="34" charset="0"/>
            </a:endParaRPr>
          </a:p>
          <a:p>
            <a:pPr eaLnBrk="1" hangingPunct="1"/>
            <a:r>
              <a:rPr lang="de-DE" altLang="de-DE" b="1">
                <a:latin typeface="Calibri" panose="020F0502020204030204" pitchFamily="34" charset="0"/>
              </a:rPr>
              <a:t> </a:t>
            </a:r>
          </a:p>
          <a:p>
            <a:pPr eaLnBrk="1" hangingPunct="1"/>
            <a:r>
              <a:rPr lang="de-DE" altLang="de-DE">
                <a:latin typeface="Calibri" panose="020F0502020204030204" pitchFamily="34" charset="0"/>
              </a:rPr>
              <a:t>Hautkontakt vermeiden!</a:t>
            </a:r>
          </a:p>
          <a:p>
            <a:pPr eaLnBrk="1" hangingPunct="1"/>
            <a:endParaRPr lang="de-DE" altLang="de-DE">
              <a:latin typeface="Calibri" panose="020F0502020204030204" pitchFamily="34" charset="0"/>
            </a:endParaRPr>
          </a:p>
          <a:p>
            <a:pPr eaLnBrk="1" hangingPunct="1"/>
            <a:r>
              <a:rPr lang="de-DE" altLang="de-DE">
                <a:latin typeface="Calibri" panose="020F0502020204030204" pitchFamily="34" charset="0"/>
              </a:rPr>
              <a:t>Nicht einatmen oder schlucken!</a:t>
            </a:r>
          </a:p>
        </p:txBody>
      </p:sp>
      <p:sp>
        <p:nvSpPr>
          <p:cNvPr id="3082" name="Rechteck 11"/>
          <p:cNvSpPr>
            <a:spLocks noChangeArrowheads="1"/>
          </p:cNvSpPr>
          <p:nvPr/>
        </p:nvSpPr>
        <p:spPr bwMode="auto">
          <a:xfrm>
            <a:off x="3524250" y="214313"/>
            <a:ext cx="3000375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>
                <a:latin typeface="Calibri" panose="020F0502020204030204" pitchFamily="34" charset="0"/>
              </a:rPr>
              <a:t>GHS09: </a:t>
            </a:r>
            <a:r>
              <a:rPr lang="de-DE" altLang="de-DE" b="1">
                <a:latin typeface="Calibri" panose="020F0502020204030204" pitchFamily="34" charset="0"/>
              </a:rPr>
              <a:t>Gewässer gefährdend</a:t>
            </a:r>
            <a:endParaRPr lang="de-DE" altLang="de-DE">
              <a:latin typeface="Calibri" panose="020F0502020204030204" pitchFamily="34" charset="0"/>
            </a:endParaRPr>
          </a:p>
          <a:p>
            <a:pPr eaLnBrk="1" hangingPunct="1"/>
            <a:r>
              <a:rPr lang="de-DE" altLang="de-DE">
                <a:latin typeface="Calibri" panose="020F0502020204030204" pitchFamily="34" charset="0"/>
              </a:rPr>
              <a:t>Schädigt  die Umwelt.</a:t>
            </a:r>
          </a:p>
          <a:p>
            <a:pPr eaLnBrk="1" hangingPunct="1"/>
            <a:endParaRPr lang="de-DE" altLang="de-DE">
              <a:latin typeface="Calibri" panose="020F0502020204030204" pitchFamily="34" charset="0"/>
            </a:endParaRPr>
          </a:p>
          <a:p>
            <a:pPr eaLnBrk="1" hangingPunct="1"/>
            <a:endParaRPr lang="de-DE" altLang="de-DE">
              <a:latin typeface="Calibri" panose="020F0502020204030204" pitchFamily="34" charset="0"/>
            </a:endParaRPr>
          </a:p>
          <a:p>
            <a:pPr eaLnBrk="1" hangingPunct="1"/>
            <a:endParaRPr lang="de-DE" altLang="de-DE">
              <a:latin typeface="Calibri" panose="020F0502020204030204" pitchFamily="34" charset="0"/>
            </a:endParaRPr>
          </a:p>
          <a:p>
            <a:pPr eaLnBrk="1" hangingPunct="1"/>
            <a:r>
              <a:rPr lang="de-DE" altLang="de-DE">
                <a:latin typeface="Calibri" panose="020F0502020204030204" pitchFamily="34" charset="0"/>
              </a:rPr>
              <a:t> Nicht im Ausguss entsorgen!</a:t>
            </a:r>
          </a:p>
        </p:txBody>
      </p:sp>
      <p:grpSp>
        <p:nvGrpSpPr>
          <p:cNvPr id="3083" name="Gruppieren 21"/>
          <p:cNvGrpSpPr>
            <a:grpSpLocks/>
          </p:cNvGrpSpPr>
          <p:nvPr/>
        </p:nvGrpSpPr>
        <p:grpSpPr bwMode="auto">
          <a:xfrm>
            <a:off x="0" y="142875"/>
            <a:ext cx="9929813" cy="6572250"/>
            <a:chOff x="0" y="142852"/>
            <a:chExt cx="9929813" cy="6572297"/>
          </a:xfrm>
        </p:grpSpPr>
        <p:cxnSp>
          <p:nvCxnSpPr>
            <p:cNvPr id="23" name="Gerade Verbindung 22"/>
            <p:cNvCxnSpPr/>
            <p:nvPr/>
          </p:nvCxnSpPr>
          <p:spPr bwMode="auto">
            <a:xfrm>
              <a:off x="23813" y="2357431"/>
              <a:ext cx="9906000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Gerade Verbindung 23"/>
            <p:cNvCxnSpPr/>
            <p:nvPr/>
          </p:nvCxnSpPr>
          <p:spPr bwMode="auto">
            <a:xfrm>
              <a:off x="23813" y="4500571"/>
              <a:ext cx="9906000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Gerade Verbindung 32"/>
            <p:cNvCxnSpPr/>
            <p:nvPr/>
          </p:nvCxnSpPr>
          <p:spPr bwMode="auto">
            <a:xfrm rot="5400000">
              <a:off x="-3285354" y="3429795"/>
              <a:ext cx="6570709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Gerade Verbindung 33"/>
            <p:cNvCxnSpPr/>
            <p:nvPr/>
          </p:nvCxnSpPr>
          <p:spPr bwMode="auto">
            <a:xfrm>
              <a:off x="0" y="142852"/>
              <a:ext cx="9906000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Gerade Verbindung 34"/>
            <p:cNvCxnSpPr/>
            <p:nvPr/>
          </p:nvCxnSpPr>
          <p:spPr bwMode="auto">
            <a:xfrm>
              <a:off x="0" y="6715149"/>
              <a:ext cx="9906000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Gerade Verbindung 35"/>
            <p:cNvCxnSpPr/>
            <p:nvPr/>
          </p:nvCxnSpPr>
          <p:spPr bwMode="auto">
            <a:xfrm rot="5400000">
              <a:off x="3309915" y="3429001"/>
              <a:ext cx="6572297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Gerade Verbindung 36"/>
            <p:cNvCxnSpPr/>
            <p:nvPr/>
          </p:nvCxnSpPr>
          <p:spPr bwMode="auto">
            <a:xfrm rot="5400000">
              <a:off x="23790" y="3429001"/>
              <a:ext cx="6572297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Gerade Verbindung 37"/>
            <p:cNvCxnSpPr/>
            <p:nvPr/>
          </p:nvCxnSpPr>
          <p:spPr bwMode="auto">
            <a:xfrm rot="5400000">
              <a:off x="6619852" y="3429001"/>
              <a:ext cx="6572297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</Words>
  <Application>Microsoft Office PowerPoint</Application>
  <PresentationFormat>A4-Papier (210 x 297 mm)</PresentationFormat>
  <Paragraphs>44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Calibri</vt:lpstr>
      <vt:lpstr>Larissa-Design</vt:lpstr>
      <vt:lpstr>PowerPoint-Präsentation</vt:lpstr>
      <vt:lpstr>PowerPoint-Präsentation</vt:lpstr>
    </vt:vector>
  </TitlesOfParts>
  <Company>Universität Bayreuth, Didaktik der Chemie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Walter Wagner</dc:creator>
  <cp:lastModifiedBy>Walter Wagner</cp:lastModifiedBy>
  <cp:revision>15</cp:revision>
  <dcterms:created xsi:type="dcterms:W3CDTF">2008-01-18T11:58:04Z</dcterms:created>
  <dcterms:modified xsi:type="dcterms:W3CDTF">2021-02-03T08:35:07Z</dcterms:modified>
</cp:coreProperties>
</file>