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53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2262" y="114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84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28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01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03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9998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59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38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87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63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2536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4586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Gefahrensymbole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(Lehrerinformation)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1000" smtClean="0"/>
              <a:t>Chemory nach einem Vorschlag von P. Schumann, überarbeitet von W. Wagner.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913" y="1136650"/>
            <a:ext cx="6480175" cy="849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Lehrziele: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1. Kennen lernen der Gefahrensymbole nach GHS (Einsatz als Arbeitsblatt).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2. Einüben der Bedeutung der Gefahrensymbole über </a:t>
            </a:r>
            <a:r>
              <a:rPr lang="de-DE" sz="1200" dirty="0">
                <a:latin typeface="Arial" charset="0"/>
              </a:rPr>
              <a:t>die Spielidee Memory®.</a:t>
            </a:r>
            <a:endParaRPr lang="de-DE" sz="12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Vorkenntnisse</a:t>
            </a:r>
            <a:r>
              <a:rPr lang="de-DE" sz="1400" dirty="0">
                <a:latin typeface="Arial" charset="0"/>
              </a:rPr>
              <a:t>: </a:t>
            </a:r>
            <a:r>
              <a:rPr lang="de-DE" sz="1200" dirty="0">
                <a:latin typeface="Arial" charset="0"/>
              </a:rPr>
              <a:t>keine.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Vorbereitung: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</a:t>
            </a:r>
            <a:r>
              <a:rPr lang="de-DE" sz="1200" dirty="0" err="1">
                <a:latin typeface="Arial" charset="0"/>
              </a:rPr>
              <a:t>Lehrziel</a:t>
            </a:r>
            <a:r>
              <a:rPr lang="de-DE" sz="1200" dirty="0">
                <a:latin typeface="Arial" charset="0"/>
              </a:rPr>
              <a:t> 1.: </a:t>
            </a:r>
            <a:r>
              <a:rPr lang="de-DE" sz="1200" dirty="0" err="1">
                <a:latin typeface="Arial" charset="0"/>
              </a:rPr>
              <a:t>Kärtchenvorlagen</a:t>
            </a:r>
            <a:r>
              <a:rPr lang="de-DE" sz="1200" dirty="0">
                <a:latin typeface="Arial" charset="0"/>
              </a:rPr>
              <a:t> im Klassensatz kopieren oder ausdrucken (Symbole in Farbe!).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</a:t>
            </a:r>
            <a:r>
              <a:rPr lang="de-DE" sz="1200" dirty="0" err="1">
                <a:latin typeface="Arial" charset="0"/>
              </a:rPr>
              <a:t>Lehrziel</a:t>
            </a:r>
            <a:r>
              <a:rPr lang="de-DE" sz="1200" dirty="0">
                <a:latin typeface="Arial" charset="0"/>
              </a:rPr>
              <a:t> 2.: </a:t>
            </a:r>
            <a:r>
              <a:rPr lang="de-DE" sz="1200" dirty="0" err="1">
                <a:latin typeface="Arial" charset="0"/>
              </a:rPr>
              <a:t>Kärtchenvorlagen</a:t>
            </a:r>
            <a:r>
              <a:rPr lang="de-DE" sz="1200" dirty="0">
                <a:latin typeface="Arial" charset="0"/>
              </a:rPr>
              <a:t> in Gruppenanzahl auf dickerem Papier (ab 120g/m², damit keine Symbole durchscheinen) ausdrucken, laminieren und schneiden.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die Korrektur ggf. einen Satz Kärtchen als Folien fertigen.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Einsatz im Unterricht: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b="1" dirty="0" err="1">
                <a:latin typeface="Arial" charset="0"/>
              </a:rPr>
              <a:t>Lehrziel</a:t>
            </a:r>
            <a:r>
              <a:rPr lang="de-DE" sz="1200" b="1" dirty="0">
                <a:latin typeface="Arial" charset="0"/>
              </a:rPr>
              <a:t> 1</a:t>
            </a:r>
            <a:r>
              <a:rPr lang="de-DE" sz="1200" dirty="0">
                <a:latin typeface="Arial" charset="0"/>
              </a:rPr>
              <a:t>: Sozialform Einzelarbeit.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Schüler erhalten Kärtchen im Bogen oder geschnitten und ordnen die Bezeichnungskärtchen während der Arbeitsphase den Symbolen zu; ggf. kleben sie sie als Hefteintrag ins Heft. Korrektur durch den Lehrer nötig!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b="1" dirty="0">
                <a:latin typeface="Arial" charset="0"/>
              </a:rPr>
              <a:t>Variante 1:</a:t>
            </a:r>
            <a:r>
              <a:rPr lang="de-DE" sz="1200" dirty="0">
                <a:latin typeface="Arial" charset="0"/>
              </a:rPr>
              <a:t> ein Satz Kärtchen wird auf Folie gedruckt und ausgeschnitten; Schüler ordnen die Bezeichnungen den Symbolen auf dem OHP zu.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b="1" dirty="0">
                <a:latin typeface="Arial" charset="0"/>
              </a:rPr>
              <a:t>Variante 2: </a:t>
            </a:r>
            <a:r>
              <a:rPr lang="de-DE" sz="1200" dirty="0">
                <a:latin typeface="Arial" charset="0"/>
              </a:rPr>
              <a:t>Symbole werden mit einem Präsentationsprogramm vorgeführt, Schüler ordnen mündlich die Bezeichnungen von einem Arbeitsblatt zu.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b="1" dirty="0" err="1">
                <a:latin typeface="Arial" charset="0"/>
              </a:rPr>
              <a:t>Lehrziel</a:t>
            </a:r>
            <a:r>
              <a:rPr lang="de-DE" sz="1200" b="1" dirty="0">
                <a:latin typeface="Arial" charset="0"/>
              </a:rPr>
              <a:t> 2: </a:t>
            </a:r>
            <a:r>
              <a:rPr lang="de-DE" sz="1200" dirty="0">
                <a:latin typeface="Arial" charset="0"/>
              </a:rPr>
              <a:t>Sozialform: Gruppenarbeit (2-3 Schüler).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Jede Gruppe erhält einen Satz laminierte Kärtchen und spielt nach den Regeln von Memory in der Sicherungsphase.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Material: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Diese Material besteht aus der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Lehrerinformation (diese Datei) und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einer Vorlage für die Symbole und ihre Bezeichnungen (</a:t>
            </a:r>
            <a:r>
              <a:rPr lang="de-DE" sz="1200" dirty="0" err="1">
                <a:latin typeface="Arial" charset="0"/>
              </a:rPr>
              <a:t>ppt</a:t>
            </a:r>
            <a:r>
              <a:rPr lang="de-DE" sz="1200" dirty="0">
                <a:latin typeface="Arial" charset="0"/>
              </a:rPr>
              <a:t>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2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Dauer: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je nach </a:t>
            </a:r>
            <a:r>
              <a:rPr lang="de-DE" sz="1200" dirty="0" err="1">
                <a:latin typeface="Arial" charset="0"/>
              </a:rPr>
              <a:t>Lehrziel</a:t>
            </a:r>
            <a:r>
              <a:rPr lang="de-DE" sz="1200" dirty="0">
                <a:latin typeface="Arial" charset="0"/>
              </a:rPr>
              <a:t> und Variante ca. 15-20 Minuten</a:t>
            </a:r>
            <a:endParaRPr lang="de-DE" sz="1400" dirty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>
                <a:latin typeface="Arial" charset="0"/>
              </a:rPr>
              <a:t>Chemoryspiel</a:t>
            </a:r>
            <a:r>
              <a:rPr lang="de-DE" sz="1200" dirty="0">
                <a:latin typeface="Arial" charset="0"/>
              </a:rPr>
              <a:t>: 5 Minuten.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A4-Papier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Standarddesign</vt:lpstr>
      <vt:lpstr>Gefahrensymbole (Lehrerinformation)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27</cp:revision>
  <dcterms:created xsi:type="dcterms:W3CDTF">2008-02-21T10:17:34Z</dcterms:created>
  <dcterms:modified xsi:type="dcterms:W3CDTF">2021-02-03T08:34:27Z</dcterms:modified>
</cp:coreProperties>
</file>