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906000" type="A4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orient="horz" pos="535">
          <p15:clr>
            <a:srgbClr val="A4A3A4"/>
          </p15:clr>
        </p15:guide>
        <p15:guide id="3" orient="horz" pos="6068">
          <p15:clr>
            <a:srgbClr val="A4A3A4"/>
          </p15:clr>
        </p15:guide>
        <p15:guide id="4" pos="2160">
          <p15:clr>
            <a:srgbClr val="A4A3A4"/>
          </p15:clr>
        </p15:guide>
        <p15:guide id="5" pos="4201">
          <p15:clr>
            <a:srgbClr val="A4A3A4"/>
          </p15:clr>
        </p15:guide>
        <p15:guide id="6" pos="1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CCCC"/>
    <a:srgbClr val="0000FF"/>
    <a:srgbClr val="FF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2262" y="114"/>
      </p:cViewPr>
      <p:guideLst>
        <p:guide orient="horz" pos="3120"/>
        <p:guide orient="horz" pos="535"/>
        <p:guide orient="horz" pos="6068"/>
        <p:guide pos="2160"/>
        <p:guide pos="4201"/>
        <p:guide pos="11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3843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5287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143500" y="0"/>
            <a:ext cx="1714500" cy="96329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4991100" cy="96329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401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303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89998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88913" y="849313"/>
            <a:ext cx="3163887" cy="8783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849313"/>
            <a:ext cx="3163888" cy="8783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3597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0380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4876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5638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925360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745861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858000" cy="63182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8913" y="849313"/>
            <a:ext cx="6480175" cy="878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Gefahrensymbole</a:t>
            </a:r>
            <a:r>
              <a:rPr lang="de-DE" altLang="de-DE" sz="1800" smtClean="0"/>
              <a:t/>
            </a:r>
            <a:br>
              <a:rPr lang="de-DE" altLang="de-DE" sz="1800" smtClean="0"/>
            </a:br>
            <a:r>
              <a:rPr lang="de-DE" altLang="de-DE" sz="1400" smtClean="0"/>
              <a:t>(Lehrerinformation)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8913" y="631825"/>
            <a:ext cx="6480175" cy="28733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de-DE" altLang="de-DE" sz="1000" smtClean="0"/>
              <a:t>Chemory nach einem Vorschlag von P. Schumann, überarbeitet von W. Wagner.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88913" y="1136650"/>
            <a:ext cx="6480175" cy="849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400" b="1" dirty="0">
                <a:latin typeface="Arial" charset="0"/>
              </a:rPr>
              <a:t>Lehrziele: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1. Kennen lernen der Gefahrensymbole nach GHS (Einsatz als Arbeitsblatt).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2. Einüben der Bedeutung der Gefahrensymbole über </a:t>
            </a:r>
            <a:r>
              <a:rPr lang="de-DE" sz="1200" dirty="0">
                <a:latin typeface="Arial" charset="0"/>
              </a:rPr>
              <a:t>die Spielidee Memory®.</a:t>
            </a:r>
            <a:endParaRPr lang="de-DE" sz="1200" dirty="0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de-DE" sz="1400" dirty="0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400" b="1" dirty="0">
                <a:latin typeface="Arial" charset="0"/>
              </a:rPr>
              <a:t>Vorkenntnisse</a:t>
            </a:r>
            <a:r>
              <a:rPr lang="de-DE" sz="1400" dirty="0">
                <a:latin typeface="Arial" charset="0"/>
              </a:rPr>
              <a:t>: </a:t>
            </a:r>
            <a:r>
              <a:rPr lang="de-DE" sz="1200" dirty="0">
                <a:latin typeface="Arial" charset="0"/>
              </a:rPr>
              <a:t>keine.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de-DE" sz="1400" dirty="0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400" b="1" dirty="0">
                <a:latin typeface="Arial" charset="0"/>
              </a:rPr>
              <a:t>Vorbereitung: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Für </a:t>
            </a:r>
            <a:r>
              <a:rPr lang="de-DE" sz="1200" dirty="0" err="1">
                <a:latin typeface="Arial" charset="0"/>
              </a:rPr>
              <a:t>Lehrziel</a:t>
            </a:r>
            <a:r>
              <a:rPr lang="de-DE" sz="1200" dirty="0">
                <a:latin typeface="Arial" charset="0"/>
              </a:rPr>
              <a:t> 1.: </a:t>
            </a:r>
            <a:r>
              <a:rPr lang="de-DE" sz="1200" dirty="0" err="1">
                <a:latin typeface="Arial" charset="0"/>
              </a:rPr>
              <a:t>Kärtchenvorlagen</a:t>
            </a:r>
            <a:r>
              <a:rPr lang="de-DE" sz="1200" dirty="0">
                <a:latin typeface="Arial" charset="0"/>
              </a:rPr>
              <a:t> im Klassensatz kopieren oder ausdrucken (Symbole in Farbe!).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Für </a:t>
            </a:r>
            <a:r>
              <a:rPr lang="de-DE" sz="1200" dirty="0" err="1">
                <a:latin typeface="Arial" charset="0"/>
              </a:rPr>
              <a:t>Lehrziel</a:t>
            </a:r>
            <a:r>
              <a:rPr lang="de-DE" sz="1200" dirty="0">
                <a:latin typeface="Arial" charset="0"/>
              </a:rPr>
              <a:t> 2.: </a:t>
            </a:r>
            <a:r>
              <a:rPr lang="de-DE" sz="1200" dirty="0" err="1">
                <a:latin typeface="Arial" charset="0"/>
              </a:rPr>
              <a:t>Kärtchenvorlagen</a:t>
            </a:r>
            <a:r>
              <a:rPr lang="de-DE" sz="1200" dirty="0">
                <a:latin typeface="Arial" charset="0"/>
              </a:rPr>
              <a:t> in Gruppenanzahl auf dickerem Papier (ab 120g/m², damit keine Symbole durchscheinen) ausdrucken, laminieren und schneiden.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Für die Korrektur ggf. einen Satz Kärtchen als Folien fertigen.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de-DE" sz="1400" dirty="0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400" b="1" dirty="0">
                <a:latin typeface="Arial" charset="0"/>
              </a:rPr>
              <a:t>Einsatz im Unterricht: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b="1" dirty="0" err="1">
                <a:latin typeface="Arial" charset="0"/>
              </a:rPr>
              <a:t>Lehrziel</a:t>
            </a:r>
            <a:r>
              <a:rPr lang="de-DE" sz="1200" b="1" dirty="0">
                <a:latin typeface="Arial" charset="0"/>
              </a:rPr>
              <a:t> 1</a:t>
            </a:r>
            <a:r>
              <a:rPr lang="de-DE" sz="1200" dirty="0">
                <a:latin typeface="Arial" charset="0"/>
              </a:rPr>
              <a:t>: Sozialform Einzelarbeit.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Schüler erhalten Kärtchen im Bogen oder geschnitten und ordnen die Bezeichnungskärtchen während der Arbeitsphase den Symbolen zu; ggf. kleben sie sie als Hefteintrag ins Heft. Korrektur durch den Lehrer nötig!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de-DE" sz="1200" b="1" dirty="0">
                <a:latin typeface="Arial" charset="0"/>
              </a:rPr>
              <a:t>Variante 1:</a:t>
            </a:r>
            <a:r>
              <a:rPr lang="de-DE" sz="1200" dirty="0">
                <a:latin typeface="Arial" charset="0"/>
              </a:rPr>
              <a:t> ein Satz Kärtchen wird auf Folie gedruckt und ausgeschnitten; Schüler ordnen die Bezeichnungen den Symbolen auf dem OHP zu.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de-DE" sz="1200" b="1" dirty="0">
                <a:latin typeface="Arial" charset="0"/>
              </a:rPr>
              <a:t>Variante 2: </a:t>
            </a:r>
            <a:r>
              <a:rPr lang="de-DE" sz="1200" dirty="0">
                <a:latin typeface="Arial" charset="0"/>
              </a:rPr>
              <a:t>Symbole werden mit einem Präsentationsprogramm vorgeführt, Schüler ordnen mündlich die Bezeichnungen von einem Arbeitsblatt zu.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b="1" dirty="0" err="1">
                <a:latin typeface="Arial" charset="0"/>
              </a:rPr>
              <a:t>Lehrziel</a:t>
            </a:r>
            <a:r>
              <a:rPr lang="de-DE" sz="1200" b="1" dirty="0">
                <a:latin typeface="Arial" charset="0"/>
              </a:rPr>
              <a:t> 2: </a:t>
            </a:r>
            <a:r>
              <a:rPr lang="de-DE" sz="1200" dirty="0">
                <a:latin typeface="Arial" charset="0"/>
              </a:rPr>
              <a:t>Sozialform: Gruppenarbeit (2-3 Schüler).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Jede Gruppe erhält einen Satz laminierte Kärtchen und spielt nach den Regeln von Memory in der Sicherungsphase.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de-DE" sz="1400" dirty="0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400" b="1" dirty="0">
                <a:latin typeface="Arial" charset="0"/>
              </a:rPr>
              <a:t>Material: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200" dirty="0">
                <a:latin typeface="Arial" charset="0"/>
              </a:rPr>
              <a:t>Diese Material besteht aus der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de-DE" sz="1200" dirty="0">
                <a:latin typeface="Arial" charset="0"/>
              </a:rPr>
              <a:t>Lehrerinformation (diese Datei) und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de-DE" sz="1200" dirty="0">
                <a:latin typeface="Arial" charset="0"/>
              </a:rPr>
              <a:t>einer Vorlage für die Symbole und ihre Bezeichnungen (</a:t>
            </a:r>
            <a:r>
              <a:rPr lang="de-DE" sz="1200" dirty="0" err="1">
                <a:latin typeface="Arial" charset="0"/>
              </a:rPr>
              <a:t>ppt</a:t>
            </a:r>
            <a:r>
              <a:rPr lang="de-DE" sz="1200" dirty="0">
                <a:latin typeface="Arial" charset="0"/>
              </a:rPr>
              <a:t>).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de-DE" sz="1200" dirty="0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1400" b="1" dirty="0">
                <a:latin typeface="Arial" charset="0"/>
              </a:rPr>
              <a:t>Dauer: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de-DE" sz="1200" dirty="0">
                <a:latin typeface="Arial" charset="0"/>
              </a:rPr>
              <a:t>je nach </a:t>
            </a:r>
            <a:r>
              <a:rPr lang="de-DE" sz="1200" dirty="0" err="1">
                <a:latin typeface="Arial" charset="0"/>
              </a:rPr>
              <a:t>Lehrziel</a:t>
            </a:r>
            <a:r>
              <a:rPr lang="de-DE" sz="1200" dirty="0">
                <a:latin typeface="Arial" charset="0"/>
              </a:rPr>
              <a:t> und Variante ca. 15-20 Minuten</a:t>
            </a:r>
            <a:endParaRPr lang="de-DE" sz="1400" dirty="0">
              <a:latin typeface="Arial" charset="0"/>
            </a:endParaRP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de-DE" sz="1200">
                <a:latin typeface="Arial" charset="0"/>
              </a:rPr>
              <a:t>Chemoryspiel</a:t>
            </a:r>
            <a:r>
              <a:rPr lang="de-DE" sz="1200" dirty="0">
                <a:latin typeface="Arial" charset="0"/>
              </a:rPr>
              <a:t>: 5 Minuten.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</Words>
  <Application>Microsoft Office PowerPoint</Application>
  <PresentationFormat>A4-Papier (210 x 297 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Standarddesign</vt:lpstr>
      <vt:lpstr>Gefahrensymbole (Lehrerinformation)</vt:lpstr>
    </vt:vector>
  </TitlesOfParts>
  <Company>Universität Bayreuth, Didaktik der Chemie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Walter Wagner</dc:creator>
  <cp:lastModifiedBy>Walter Wagner</cp:lastModifiedBy>
  <cp:revision>27</cp:revision>
  <dcterms:created xsi:type="dcterms:W3CDTF">2008-02-21T10:17:34Z</dcterms:created>
  <dcterms:modified xsi:type="dcterms:W3CDTF">2021-02-03T08:34:27Z</dcterms:modified>
</cp:coreProperties>
</file>