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7"/>
  </p:handoutMasterIdLst>
  <p:sldIdLst>
    <p:sldId id="257" r:id="rId2"/>
    <p:sldId id="291" r:id="rId3"/>
    <p:sldId id="284" r:id="rId4"/>
    <p:sldId id="258" r:id="rId5"/>
    <p:sldId id="259" r:id="rId6"/>
    <p:sldId id="277" r:id="rId7"/>
    <p:sldId id="265" r:id="rId8"/>
    <p:sldId id="292" r:id="rId9"/>
    <p:sldId id="293" r:id="rId10"/>
    <p:sldId id="271" r:id="rId11"/>
    <p:sldId id="273" r:id="rId12"/>
    <p:sldId id="274" r:id="rId13"/>
    <p:sldId id="281" r:id="rId14"/>
    <p:sldId id="262" r:id="rId15"/>
    <p:sldId id="263" r:id="rId16"/>
    <p:sldId id="261" r:id="rId17"/>
    <p:sldId id="268" r:id="rId18"/>
    <p:sldId id="278" r:id="rId19"/>
    <p:sldId id="282" r:id="rId20"/>
    <p:sldId id="276" r:id="rId21"/>
    <p:sldId id="285" r:id="rId22"/>
    <p:sldId id="260" r:id="rId23"/>
    <p:sldId id="264" r:id="rId24"/>
    <p:sldId id="272" r:id="rId25"/>
    <p:sldId id="275" r:id="rId26"/>
    <p:sldId id="279" r:id="rId27"/>
    <p:sldId id="286" r:id="rId28"/>
    <p:sldId id="267" r:id="rId29"/>
    <p:sldId id="270" r:id="rId30"/>
    <p:sldId id="266" r:id="rId31"/>
    <p:sldId id="269" r:id="rId32"/>
    <p:sldId id="283" r:id="rId33"/>
    <p:sldId id="289" r:id="rId34"/>
    <p:sldId id="280" r:id="rId35"/>
    <p:sldId id="287" r:id="rId36"/>
  </p:sldIdLst>
  <p:sldSz cx="6858000" cy="9906000" type="A4"/>
  <p:notesSz cx="9774238" cy="66452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22" autoAdjust="0"/>
  </p:normalViewPr>
  <p:slideViewPr>
    <p:cSldViewPr showGuides="1">
      <p:cViewPr varScale="1">
        <p:scale>
          <a:sx n="85" d="100"/>
          <a:sy n="85" d="100"/>
        </p:scale>
        <p:origin x="-432" y="-72"/>
      </p:cViewPr>
      <p:guideLst>
        <p:guide orient="horz" pos="3121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235763" cy="33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46" tIns="44673" rIns="89346" bIns="446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36916" y="0"/>
            <a:ext cx="4235762" cy="33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46" tIns="44673" rIns="89346" bIns="446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311473"/>
            <a:ext cx="4235763" cy="33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46" tIns="44673" rIns="89346" bIns="446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36916" y="6311473"/>
            <a:ext cx="4235762" cy="33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46" tIns="44673" rIns="89346" bIns="446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3D45A3-301E-4F63-9F15-7669D2A71B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A05A-2CDF-47A7-8A3E-D85DD36557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63437-B8CD-489F-B719-AA3052B12A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8463"/>
            <a:ext cx="1543050" cy="84502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8463"/>
            <a:ext cx="4476750" cy="845026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ABCD5-4FBE-4E79-83AD-39BDC2A971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696BA-0C10-4550-B9BE-D262D30F05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A8488-0D4F-4D88-AB64-437A724DF3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09813"/>
            <a:ext cx="3009900" cy="653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09813"/>
            <a:ext cx="3009900" cy="653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17BA-F4CE-4D8C-A2A9-E8190BF8CF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2CD12-B393-4CA3-9F14-BE790EB093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B5BF8-B497-4906-BCEF-73DD30F2B0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5AF13-FD31-463A-914A-0122CC5DF1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56EA3-CA93-4BFD-BA55-0630898977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3A8AA-E97A-4696-9EB4-72EBF3E861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8463"/>
            <a:ext cx="6172200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0" rIns="91422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09813"/>
            <a:ext cx="6172200" cy="653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178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1563" y="9020175"/>
            <a:ext cx="21748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3313" y="9020175"/>
            <a:ext cx="160178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DB6BBCE6-54CB-4DC0-A474-14615B8A85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4488" indent="-3444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2575" algn="l" defTabSz="912813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3" name="Group 32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-253°C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 u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20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17500"/>
          <a:ext cx="6307137" cy="9357978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350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63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-196°C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14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6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witzig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(sauer)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-183°C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16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2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96078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20173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-188°C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19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58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- 246°C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20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02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06869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835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28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38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93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28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28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23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28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64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27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0173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225029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36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53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648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1107 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24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82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8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2467°C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27 u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4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2355°C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28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8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31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84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73737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213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00662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358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157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9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445°C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9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32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9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872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3" name="Group 32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-253°C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 u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38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-35°C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35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79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-186°C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40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55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65225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39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2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64828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1484°C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40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4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286540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75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1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685°C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79 u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10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80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03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548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-153°C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84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22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688°C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85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248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95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092200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1384°C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88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215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0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-269°C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 </a:t>
                      </a:r>
                      <a:r>
                        <a:rPr kumimoji="0" lang="de-DE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</a:t>
                      </a:r>
                      <a:endParaRPr kumimoji="0" lang="de-DE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98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2080°C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115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71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119 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0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121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7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988°C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3200" dirty="0" smtClean="0">
                          <a:solidFill>
                            <a:srgbClr val="FF0000"/>
                          </a:solidFill>
                        </a:rPr>
                        <a:t>128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 </a:t>
                      </a:r>
                      <a:r>
                        <a:rPr kumimoji="0" lang="de-DE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</a:t>
                      </a:r>
                      <a:endParaRPr kumimoji="0" lang="de-DE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3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184°C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127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2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-108°C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131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0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2970°C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62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7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bestimmter Form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4827°C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7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bestimmter Form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4827°C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13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7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bestimmter Form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4827°C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14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859</Words>
  <Application>Microsoft Office PowerPoint</Application>
  <PresentationFormat>A4-Papier (210x297 mm)</PresentationFormat>
  <Paragraphs>453</Paragraphs>
  <Slides>35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6" baseType="lpstr">
      <vt:lpstr>Standarddesign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Chemie</dc:creator>
  <cp:lastModifiedBy>Walter Wagner</cp:lastModifiedBy>
  <cp:revision>31</cp:revision>
  <dcterms:created xsi:type="dcterms:W3CDTF">2008-01-18T07:37:18Z</dcterms:created>
  <dcterms:modified xsi:type="dcterms:W3CDTF">2013-12-02T09:23:41Z</dcterms:modified>
</cp:coreProperties>
</file>