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7"/>
  </p:handoutMasterIdLst>
  <p:sldIdLst>
    <p:sldId id="291" r:id="rId2"/>
    <p:sldId id="318" r:id="rId3"/>
    <p:sldId id="292" r:id="rId4"/>
    <p:sldId id="293" r:id="rId5"/>
    <p:sldId id="311" r:id="rId6"/>
    <p:sldId id="299" r:id="rId7"/>
    <p:sldId id="305" r:id="rId8"/>
    <p:sldId id="307" r:id="rId9"/>
    <p:sldId id="308" r:id="rId10"/>
    <p:sldId id="315" r:id="rId11"/>
    <p:sldId id="296" r:id="rId12"/>
    <p:sldId id="297" r:id="rId13"/>
    <p:sldId id="295" r:id="rId14"/>
    <p:sldId id="302" r:id="rId15"/>
    <p:sldId id="312" r:id="rId16"/>
    <p:sldId id="316" r:id="rId17"/>
    <p:sldId id="310" r:id="rId18"/>
    <p:sldId id="319" r:id="rId19"/>
    <p:sldId id="294" r:id="rId20"/>
    <p:sldId id="298" r:id="rId21"/>
    <p:sldId id="325" r:id="rId22"/>
    <p:sldId id="322" r:id="rId23"/>
    <p:sldId id="306" r:id="rId24"/>
    <p:sldId id="309" r:id="rId25"/>
    <p:sldId id="313" r:id="rId26"/>
    <p:sldId id="320" r:id="rId27"/>
    <p:sldId id="301" r:id="rId28"/>
    <p:sldId id="304" r:id="rId29"/>
    <p:sldId id="300" r:id="rId30"/>
    <p:sldId id="324" r:id="rId31"/>
    <p:sldId id="317" r:id="rId32"/>
    <p:sldId id="303" r:id="rId33"/>
    <p:sldId id="314" r:id="rId34"/>
    <p:sldId id="321" r:id="rId35"/>
    <p:sldId id="323" r:id="rId36"/>
  </p:sldIdLst>
  <p:sldSz cx="6858000" cy="9906000" type="A4"/>
  <p:notesSz cx="9926638" cy="67976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22" autoAdjust="0"/>
  </p:normalViewPr>
  <p:slideViewPr>
    <p:cSldViewPr showGuides="1">
      <p:cViewPr varScale="1">
        <p:scale>
          <a:sx n="73" d="100"/>
          <a:sy n="73" d="100"/>
        </p:scale>
        <p:origin x="3162" y="60"/>
      </p:cViewPr>
      <p:guideLst>
        <p:guide orient="horz" pos="3121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E0E01FD-405F-4DD1-B595-3CAE207DDB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7CB8842-1B09-4724-BEB6-48F2907DF22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9A63D14B-D8E1-4E9D-9D4B-B2A40BCE45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1252C1E7-01AE-4549-953A-44AF98C6FE3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FF8202-6E08-4C5F-ABF2-78C4245131F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48E44D-BC19-4042-98C1-162D517B3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F9ADB5-5A6E-40B6-AB0B-60BCF35C9B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C60FA6-9649-451C-973E-B9B5E8DEE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EE887-F406-4596-BB90-757AFAFFA11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684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BFAE8C-2189-4048-8808-783AA553D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C01DEE-3F72-4898-B9C0-A7061FE7E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37D797-7DCF-4CAF-9458-DABEAE1C89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95023-9DCE-4616-9F5F-6AF5C90A4B4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19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8463"/>
            <a:ext cx="1543050" cy="845026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8463"/>
            <a:ext cx="4476750" cy="845026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27A64F-DC3D-454E-ADA4-B858A761FF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7E8D29-DF00-451A-86E6-B88E1438B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37E38E-56D2-47DE-A154-F74082FF4C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97826-CCE4-4D15-BB28-C9037BEFCAD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8697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B63ABA-4171-4A09-9FF7-2EEE5D5AB4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BC0C3F-D4C7-4AC6-B582-01FE6B39F2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793EF0-B464-4FD2-936F-7594BE1C7E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00931-BE5F-408B-9C02-F9FFD7EA19B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840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2D8069-D902-4512-8EB6-0D80EE4322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71BE3D-777B-4B15-9A80-F8A40A380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37E5E0-D28B-4596-BE82-F3BC57ABBF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5C2A6-8E5E-454B-AF78-66BB2A3B8DE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310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09813"/>
            <a:ext cx="3009900" cy="653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309813"/>
            <a:ext cx="3009900" cy="653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177768-AAC9-40E6-A1A9-9D8A2AA744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05FAD4-FA51-4B4E-B3E8-3CE513E9B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D67607-B9CA-42F3-B1E6-B6CADBD7C4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5BD6D-7330-401C-AB67-D00A2F95F72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047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C001CBD-4BCD-4B1B-A6E6-7A1A67418E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CB5663B-341D-495D-87D4-47317E5A82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BD956B4-12B9-4FC0-89A1-46B6530628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DB8C9-31D1-4D67-B807-A7211DEEBDF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461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6E58D1D-1D5C-42F9-A1E6-5A8BF6A4F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131BBE-A8C6-490A-BD1F-1BB781BEC6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75B25F-01EE-40EF-82BD-7FBC53A07D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5BE35-3341-4C97-960E-84253FE0FEB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6983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61FC3CF-3654-4DFD-94D4-095BA576D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E6E93E2-8936-4A61-A4F0-99B0D4150B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20F782-4B78-427B-80D6-AE5073A80A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0D77D4-0341-462A-B8BB-E607F7886D7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4003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3F17C8-9957-4324-86E2-EEB7D979DF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7F8362-D5F5-4BAA-A5FF-B58ACC6B8C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235F25-5712-41E2-A873-9F6D74BF8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26DCE-1D9B-4EED-A02C-26AEC5E6A98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1737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263F81-FABF-46F1-8DA5-BED332E10A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83DE2C-4D5C-4AA9-B4C4-55B4341C2A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849D27-E4EA-43C7-8B8C-EFA9ACB1E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ED337-4E56-43AD-A724-37EA6046156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850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2391263-9A0E-4E8A-B69D-4582D4321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8463"/>
            <a:ext cx="6172200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4E4E827-DC69-401C-86DC-764E67974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09813"/>
            <a:ext cx="6172200" cy="653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372EEE0-92B4-4702-8E1C-9BE81C556F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178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BC11E04-D32B-40AF-B9FE-81F6ACECD8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1563" y="9020175"/>
            <a:ext cx="21748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D3658E-F860-4BC2-A3B5-7B89BE649D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3313" y="9020175"/>
            <a:ext cx="160178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0CBFAB1F-793E-4AD6-9882-62EFCCD499C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4488" indent="-344488" algn="l" defTabSz="912813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2575" algn="l" defTabSz="912813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34" name="Group 30">
            <a:extLst>
              <a:ext uri="{FF2B5EF4-FFF2-40B4-BE49-F238E27FC236}">
                <a16:creationId xmlns:a16="http://schemas.microsoft.com/office/drawing/2014/main" id="{1700B63F-1B55-4F99-AC25-226A1972DD1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6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neutral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-253°C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u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0" name="Group 30">
            <a:extLst>
              <a:ext uri="{FF2B5EF4-FFF2-40B4-BE49-F238E27FC236}">
                <a16:creationId xmlns:a16="http://schemas.microsoft.com/office/drawing/2014/main" id="{F90A9016-6D18-4D52-8451-635FCB08601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-246°C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54" name="Group 30">
            <a:extLst>
              <a:ext uri="{FF2B5EF4-FFF2-40B4-BE49-F238E27FC236}">
                <a16:creationId xmlns:a16="http://schemas.microsoft.com/office/drawing/2014/main" id="{CB72CD46-8AA1-47C0-A1FF-8B58B71A690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23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478" name="Group 30">
            <a:extLst>
              <a:ext uri="{FF2B5EF4-FFF2-40B4-BE49-F238E27FC236}">
                <a16:creationId xmlns:a16="http://schemas.microsoft.com/office/drawing/2014/main" id="{21044267-9FD5-450A-AF22-9D67416C5FB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01162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955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89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846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64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689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1107°C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689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24 u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689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 pm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3752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0" name="Group 30">
            <a:extLst>
              <a:ext uri="{FF2B5EF4-FFF2-40B4-BE49-F238E27FC236}">
                <a16:creationId xmlns:a16="http://schemas.microsoft.com/office/drawing/2014/main" id="{431D0BB7-9C3B-409A-8136-EB4609EAD3A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2467 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27 u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598" name="Group 30">
            <a:extLst>
              <a:ext uri="{FF2B5EF4-FFF2-40B4-BE49-F238E27FC236}">
                <a16:creationId xmlns:a16="http://schemas.microsoft.com/office/drawing/2014/main" id="{92520DC0-ED79-4F69-9447-D68752853696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Halbleiter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unlöslich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2355°C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28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118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838" name="Group 30">
            <a:extLst>
              <a:ext uri="{FF2B5EF4-FFF2-40B4-BE49-F238E27FC236}">
                <a16:creationId xmlns:a16="http://schemas.microsoft.com/office/drawing/2014/main" id="{90C6B558-6954-4C24-87A2-031138224AC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31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34" name="Group 30">
            <a:extLst>
              <a:ext uri="{FF2B5EF4-FFF2-40B4-BE49-F238E27FC236}">
                <a16:creationId xmlns:a16="http://schemas.microsoft.com/office/drawing/2014/main" id="{663713DD-DAF7-4AD3-BB94-971FC90A5C3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445°C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32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790" name="Group 30">
            <a:extLst>
              <a:ext uri="{FF2B5EF4-FFF2-40B4-BE49-F238E27FC236}">
                <a16:creationId xmlns:a16="http://schemas.microsoft.com/office/drawing/2014/main" id="{659DEF5F-8BAA-4FBC-8383-09531481543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-35°C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35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006" name="Group 30">
            <a:extLst>
              <a:ext uri="{FF2B5EF4-FFF2-40B4-BE49-F238E27FC236}">
                <a16:creationId xmlns:a16="http://schemas.microsoft.com/office/drawing/2014/main" id="{62B374DB-370E-4542-8DDD-BC0E3B2943C6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-186°C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40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406" name="Group 30">
            <a:extLst>
              <a:ext uri="{FF2B5EF4-FFF2-40B4-BE49-F238E27FC236}">
                <a16:creationId xmlns:a16="http://schemas.microsoft.com/office/drawing/2014/main" id="{0D3FF290-001B-4663-992C-475471405C3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39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982" name="Group 30">
            <a:extLst>
              <a:ext uri="{FF2B5EF4-FFF2-40B4-BE49-F238E27FC236}">
                <a16:creationId xmlns:a16="http://schemas.microsoft.com/office/drawing/2014/main" id="{176E797A-7CAC-4A86-A0D2-D63E29FBCBF6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-269°C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502" name="Group 30">
            <a:extLst>
              <a:ext uri="{FF2B5EF4-FFF2-40B4-BE49-F238E27FC236}">
                <a16:creationId xmlns:a16="http://schemas.microsoft.com/office/drawing/2014/main" id="{0A0BA93E-7594-487B-AEF3-74E31059D67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1484°C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40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50" name="Group 30">
            <a:extLst>
              <a:ext uri="{FF2B5EF4-FFF2-40B4-BE49-F238E27FC236}">
                <a16:creationId xmlns:a16="http://schemas.microsoft.com/office/drawing/2014/main" id="{A8839ED3-784F-4345-8851-5785AAF6A76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2204°C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70 u</a:t>
                      </a: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122 </a:t>
                      </a:r>
                      <a:r>
                        <a:rPr kumimoji="0" lang="de-DE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pm</a:t>
                      </a: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79" name="Group 31">
            <a:extLst>
              <a:ext uri="{FF2B5EF4-FFF2-40B4-BE49-F238E27FC236}">
                <a16:creationId xmlns:a16="http://schemas.microsoft.com/office/drawing/2014/main" id="{D70357B5-A3EE-4CD4-8699-D1CC088A3D8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44488"/>
          <a:ext cx="6307137" cy="93043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828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116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Halbleiter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274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111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16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2820°C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116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73 u 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116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pm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8005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694" name="Group 30">
            <a:extLst>
              <a:ext uri="{FF2B5EF4-FFF2-40B4-BE49-F238E27FC236}">
                <a16:creationId xmlns:a16="http://schemas.microsoft.com/office/drawing/2014/main" id="{06027A93-9015-4F0A-BFD8-458836D4A99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286875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3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Halbleiter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223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817°C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75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766" name="Group 30">
            <a:extLst>
              <a:ext uri="{FF2B5EF4-FFF2-40B4-BE49-F238E27FC236}">
                <a16:creationId xmlns:a16="http://schemas.microsoft.com/office/drawing/2014/main" id="{39594ECD-7F63-4A9B-A7DC-7A4FAFA4983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685°C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79 u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116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862" name="Group 30">
            <a:extLst>
              <a:ext uri="{FF2B5EF4-FFF2-40B4-BE49-F238E27FC236}">
                <a16:creationId xmlns:a16="http://schemas.microsoft.com/office/drawing/2014/main" id="{F10E52E5-3BC4-4CFB-B3A4-E77BBFE5E9E6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80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30" name="Group 30">
            <a:extLst>
              <a:ext uri="{FF2B5EF4-FFF2-40B4-BE49-F238E27FC236}">
                <a16:creationId xmlns:a16="http://schemas.microsoft.com/office/drawing/2014/main" id="{782946FD-A026-4DDF-AF09-356F6F043B1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-153°C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84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574" name="Group 30">
            <a:extLst>
              <a:ext uri="{FF2B5EF4-FFF2-40B4-BE49-F238E27FC236}">
                <a16:creationId xmlns:a16="http://schemas.microsoft.com/office/drawing/2014/main" id="{8BA3D9E9-A8A0-4688-BA53-120A079FAD7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688°C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85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248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646" name="Group 30">
            <a:extLst>
              <a:ext uri="{FF2B5EF4-FFF2-40B4-BE49-F238E27FC236}">
                <a16:creationId xmlns:a16="http://schemas.microsoft.com/office/drawing/2014/main" id="{BA1E426B-7A2C-41D2-839F-B397E406F20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1384°C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88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215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550" name="Group 30">
            <a:extLst>
              <a:ext uri="{FF2B5EF4-FFF2-40B4-BE49-F238E27FC236}">
                <a16:creationId xmlns:a16="http://schemas.microsoft.com/office/drawing/2014/main" id="{7D5D53F8-F883-4A2C-B472-C4D57DBFDE6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unlöslich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2080°C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115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136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58" name="Group 30">
            <a:extLst>
              <a:ext uri="{FF2B5EF4-FFF2-40B4-BE49-F238E27FC236}">
                <a16:creationId xmlns:a16="http://schemas.microsoft.com/office/drawing/2014/main" id="{03B9E3A1-21BA-4A31-A968-38C8E697587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1347°C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126" name="Group 30">
            <a:extLst>
              <a:ext uri="{FF2B5EF4-FFF2-40B4-BE49-F238E27FC236}">
                <a16:creationId xmlns:a16="http://schemas.microsoft.com/office/drawing/2014/main" id="{B680EF85-29F5-44C6-B9DD-6466246B71D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2270°C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119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58" name="Group 30">
            <a:extLst>
              <a:ext uri="{FF2B5EF4-FFF2-40B4-BE49-F238E27FC236}">
                <a16:creationId xmlns:a16="http://schemas.microsoft.com/office/drawing/2014/main" id="{66BAB80E-CBF7-412C-BCAB-740B6254590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121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145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622" name="Group 30">
            <a:extLst>
              <a:ext uri="{FF2B5EF4-FFF2-40B4-BE49-F238E27FC236}">
                <a16:creationId xmlns:a16="http://schemas.microsoft.com/office/drawing/2014/main" id="{8DC14495-8522-4E36-B0BA-3D29D95E6A2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unlöslich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2270°C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120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151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86" name="Group 30">
            <a:extLst>
              <a:ext uri="{FF2B5EF4-FFF2-40B4-BE49-F238E27FC236}">
                <a16:creationId xmlns:a16="http://schemas.microsoft.com/office/drawing/2014/main" id="{E68A926B-658D-463E-A302-B0E5A1D076D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184°C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127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54" name="Group 30">
            <a:extLst>
              <a:ext uri="{FF2B5EF4-FFF2-40B4-BE49-F238E27FC236}">
                <a16:creationId xmlns:a16="http://schemas.microsoft.com/office/drawing/2014/main" id="{46DE8532-A96F-4576-8B15-38993840770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-108°C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131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102" name="Group 30">
            <a:extLst>
              <a:ext uri="{FF2B5EF4-FFF2-40B4-BE49-F238E27FC236}">
                <a16:creationId xmlns:a16="http://schemas.microsoft.com/office/drawing/2014/main" id="{8C2300A9-5505-483E-B728-07E2D8139C3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82" name="Group 30">
            <a:extLst>
              <a:ext uri="{FF2B5EF4-FFF2-40B4-BE49-F238E27FC236}">
                <a16:creationId xmlns:a16="http://schemas.microsoft.com/office/drawing/2014/main" id="{4CE56A80-486F-4902-802E-CBC2FD20B41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2970°C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814" name="Group 30">
            <a:extLst>
              <a:ext uri="{FF2B5EF4-FFF2-40B4-BE49-F238E27FC236}">
                <a16:creationId xmlns:a16="http://schemas.microsoft.com/office/drawing/2014/main" id="{2ACB2855-14C3-4C7B-8C15-1E2D7D339EC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Halbleiter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2550°C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11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526" name="Group 30">
            <a:extLst>
              <a:ext uri="{FF2B5EF4-FFF2-40B4-BE49-F238E27FC236}">
                <a16:creationId xmlns:a16="http://schemas.microsoft.com/office/drawing/2014/main" id="{5E7AB681-957E-4D7C-8FF9-F741E9D0E3C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bestimmter Form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4827°C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0" name="Group 30">
            <a:extLst>
              <a:ext uri="{FF2B5EF4-FFF2-40B4-BE49-F238E27FC236}">
                <a16:creationId xmlns:a16="http://schemas.microsoft.com/office/drawing/2014/main" id="{F0B2D424-E8D9-4B89-A37F-F3F2631118A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58312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368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-196°C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14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718" name="Group 30">
            <a:extLst>
              <a:ext uri="{FF2B5EF4-FFF2-40B4-BE49-F238E27FC236}">
                <a16:creationId xmlns:a16="http://schemas.microsoft.com/office/drawing/2014/main" id="{B70B8746-B70F-4FE6-8A90-A0F74BC87CC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7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-183 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16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743" name="Group 31">
            <a:extLst>
              <a:ext uri="{FF2B5EF4-FFF2-40B4-BE49-F238E27FC236}">
                <a16:creationId xmlns:a16="http://schemas.microsoft.com/office/drawing/2014/main" id="{8ADBB939-DC91-41CD-B473-92291E3E0E8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551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7763">
                <a:tc gridSpan="2"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1737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5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12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76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-188°C</a:t>
                      </a:r>
                    </a:p>
                  </a:txBody>
                  <a:tcPr marL="91422" marR="91422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76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19 u</a:t>
                      </a:r>
                    </a:p>
                  </a:txBody>
                  <a:tcPr marL="91422" marR="91422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76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 pm</a:t>
                      </a:r>
                    </a:p>
                  </a:txBody>
                  <a:tcPr marL="91422" marR="91422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5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897</Words>
  <Application>Microsoft Office PowerPoint</Application>
  <PresentationFormat>A4-Papier (210 x 297 mm)</PresentationFormat>
  <Paragraphs>435</Paragraphs>
  <Slides>35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8" baseType="lpstr">
      <vt:lpstr>Arial</vt:lpstr>
      <vt:lpstr>Calibri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 Bayreuth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Chemie</dc:creator>
  <cp:lastModifiedBy>Regina Schönberner</cp:lastModifiedBy>
  <cp:revision>15</cp:revision>
  <dcterms:created xsi:type="dcterms:W3CDTF">2008-01-18T07:37:18Z</dcterms:created>
  <dcterms:modified xsi:type="dcterms:W3CDTF">2021-02-05T06:42:55Z</dcterms:modified>
</cp:coreProperties>
</file>