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6"/>
  </p:handoutMasterIdLst>
  <p:sldIdLst>
    <p:sldId id="257" r:id="rId2"/>
    <p:sldId id="284" r:id="rId3"/>
    <p:sldId id="258" r:id="rId4"/>
    <p:sldId id="259" r:id="rId5"/>
    <p:sldId id="277" r:id="rId6"/>
    <p:sldId id="265" r:id="rId7"/>
    <p:sldId id="271" r:id="rId8"/>
    <p:sldId id="273" r:id="rId9"/>
    <p:sldId id="274" r:id="rId10"/>
    <p:sldId id="281" r:id="rId11"/>
    <p:sldId id="262" r:id="rId12"/>
    <p:sldId id="263" r:id="rId13"/>
    <p:sldId id="261" r:id="rId14"/>
    <p:sldId id="268" r:id="rId15"/>
    <p:sldId id="278" r:id="rId16"/>
    <p:sldId id="282" r:id="rId17"/>
    <p:sldId id="276" r:id="rId18"/>
    <p:sldId id="285" r:id="rId19"/>
    <p:sldId id="260" r:id="rId20"/>
    <p:sldId id="264" r:id="rId21"/>
    <p:sldId id="290" r:id="rId22"/>
    <p:sldId id="288" r:id="rId23"/>
    <p:sldId id="272" r:id="rId24"/>
    <p:sldId id="275" r:id="rId25"/>
    <p:sldId id="279" r:id="rId26"/>
    <p:sldId id="286" r:id="rId27"/>
    <p:sldId id="267" r:id="rId28"/>
    <p:sldId id="270" r:id="rId29"/>
    <p:sldId id="266" r:id="rId30"/>
    <p:sldId id="269" r:id="rId31"/>
    <p:sldId id="283" r:id="rId32"/>
    <p:sldId id="289" r:id="rId33"/>
    <p:sldId id="280" r:id="rId34"/>
    <p:sldId id="287" r:id="rId35"/>
  </p:sldIdLst>
  <p:sldSz cx="6858000" cy="9906000" type="A4"/>
  <p:notesSz cx="9945688" cy="6858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22" autoAdjust="0"/>
  </p:normalViewPr>
  <p:slideViewPr>
    <p:cSldViewPr showGuides="1">
      <p:cViewPr varScale="1">
        <p:scale>
          <a:sx n="73" d="100"/>
          <a:sy n="73" d="100"/>
        </p:scale>
        <p:origin x="3162" y="60"/>
      </p:cViewPr>
      <p:guideLst>
        <p:guide orient="horz" pos="3121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4097DB22-5081-442C-853A-1E959FCCAA8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100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9A9A3881-9410-4EF9-91DA-EF4091011D6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0"/>
            <a:ext cx="43100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ED41DA8B-2124-4D48-975E-C815B8700FF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4310063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6591EAAD-B1A4-4EF9-AC5F-4D7A055D0C1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513513"/>
            <a:ext cx="4310062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5345CB-D7F5-4BE5-9090-8E4D34A87972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6575"/>
            <a:ext cx="5829300" cy="212407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3F39441-0976-42AD-9188-38D08CF36C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028BA4-585C-4C31-8B22-740ED83D2A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7E93EEF-FD11-4ED6-A655-ED147ADBC0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EA16FBB-DC63-4C7A-B19D-C28E76B0FF19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70140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2741CB-60EA-4BFA-A0EC-E48B203581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DD7805-94A8-440A-8A0E-8502616495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D502B32-CA97-4D49-9A36-1A18F7B193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C4A475-57CF-419D-975D-A6088F7ED08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8816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8463"/>
            <a:ext cx="1543050" cy="845026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8463"/>
            <a:ext cx="4476750" cy="845026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991FF73-54FC-4F8D-AE0B-21DB124BEB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72895CA-2872-46E1-B31D-501B7500D08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BFFDB93-BF86-4C31-9036-C781BD9DD7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D50D38-4F2D-4B12-9663-1B3AC56A098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3519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AC1B79F-71E9-45B7-94A4-D624DDE46E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1621420-C2A0-44FF-9B2F-6BA8AA4C3A5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6F0882-BCEB-4105-B7A4-3BC85C8CE16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8C51F8-1390-4D21-94F5-12BB2384E34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88663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338" y="6365875"/>
            <a:ext cx="5829300" cy="19669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338" y="4198938"/>
            <a:ext cx="5829300" cy="216693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B56E316-BC4D-46BD-A5E3-8553754973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E27E214-8D73-4144-A349-C497090C7A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19E3568-008A-4A9D-9A9B-8C943F8F7F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66D7F0-EF0B-4CFD-AE3B-60F69B5F09A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8184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09813"/>
            <a:ext cx="3009900" cy="653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505200" y="2309813"/>
            <a:ext cx="3009900" cy="6538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930203A-CEFE-414A-A090-69FEDC71D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FEBEDEC-7164-4631-B0E0-590B9C6487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009AE57-7AFA-45E1-B9AA-696E4E2A84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A31F5E-9760-4F06-8C32-F679A7D365FB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8055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738"/>
            <a:ext cx="3030538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663"/>
            <a:ext cx="3030538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4563" y="2217738"/>
            <a:ext cx="3030537" cy="9239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4563" y="3141663"/>
            <a:ext cx="3030537" cy="57070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7CC1EEB-48CF-42D1-861D-954174CA41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CAD9E57A-E6B9-4EDD-B03F-7F268BA49F6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D0137F6-E09C-4131-9974-BB959AAA2B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4B2C5-5FC1-4AB9-B6DC-DE4C624A6E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338668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338D0600-71F8-4379-98B8-BEADE044433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F9E3B62-6A9D-45DB-B839-E5DE78AD9A2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5E05A-EE2E-4841-AE63-89A12BEAAD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A6B38F-4FA0-41B9-A89D-5F57D691436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199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63CF6B4E-4E3C-4298-8A55-F73091B89D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D8105EF-C813-4A71-A954-B3D55F74D71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13CD677-6D50-4599-9068-FF4B6AFA8C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45634B-9C2D-4254-BB1B-BFDBE57C9441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60725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3700"/>
            <a:ext cx="2255838" cy="16795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3700"/>
            <a:ext cx="3833812" cy="8455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3275"/>
            <a:ext cx="2255838" cy="67754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977DC8-22B5-4777-A6CD-0FB321CEF0B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47F5493-A496-4237-9525-3F87A14A92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D672E52-4DEE-4048-A051-5CA1597D96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B42411-9788-48CB-BCB0-BD81076D2EB4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5390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613" y="6934200"/>
            <a:ext cx="4114800" cy="819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613" y="885825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613" y="7753350"/>
            <a:ext cx="4114800" cy="11620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5A8E04-90F0-450F-AB43-CBDEA94CC3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3CA378-CF46-44E4-A7DE-B6FAB331E8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4156D14-49C9-40AB-A827-7A803A003E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1080B0-CBE9-4EAA-8278-A23B63433D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3799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0A68187-4D76-4D99-A906-035AC201C9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98463"/>
            <a:ext cx="6172200" cy="16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167A80B-2344-4E10-94FD-331A6D3657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309813"/>
            <a:ext cx="6172200" cy="6538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D87C303-B813-486F-B8FF-8CD611EBF9C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9020175"/>
            <a:ext cx="1601788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A8252FF-4E38-4962-AA1A-5FC34877AE7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1563" y="9020175"/>
            <a:ext cx="217487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9E0BB06-978C-410E-A297-52D48B24FA5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3313" y="9020175"/>
            <a:ext cx="1601787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2" tIns="45710" rIns="91422" bIns="45710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2C52E57-B69B-4336-8E4B-068FBE8C87C4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defTabSz="912813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defTabSz="912813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4488" indent="-344488" algn="l" defTabSz="912813" rtl="0" eaLnBrk="0" fontAlgn="base" hangingPunct="0">
        <a:spcBef>
          <a:spcPct val="20000"/>
        </a:spcBef>
        <a:spcAft>
          <a:spcPct val="0"/>
        </a:spcAft>
        <a:buChar char="•"/>
        <a:defRPr sz="33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2575" algn="l" defTabSz="912813" rtl="0" eaLnBrk="0" fontAlgn="base" hangingPunct="0">
        <a:spcBef>
          <a:spcPct val="20000"/>
        </a:spcBef>
        <a:spcAft>
          <a:spcPct val="0"/>
        </a:spcAft>
        <a:buChar char="–"/>
        <a:defRPr sz="2700">
          <a:solidFill>
            <a:schemeClr val="tx1"/>
          </a:solidFill>
          <a:latin typeface="+mn-lt"/>
        </a:defRPr>
      </a:lvl2pPr>
      <a:lvl3pPr marL="1141413" indent="-228600" algn="l" defTabSz="912813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defTabSz="912813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defTabSz="912813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defTabSz="912813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93" name="Group 321">
            <a:extLst>
              <a:ext uri="{FF2B5EF4-FFF2-40B4-BE49-F238E27FC236}">
                <a16:creationId xmlns:a16="http://schemas.microsoft.com/office/drawing/2014/main" id="{0877298E-CC60-43E0-B9FB-442E0E67896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6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neutral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-253°C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 u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58" name="Group 30">
            <a:extLst>
              <a:ext uri="{FF2B5EF4-FFF2-40B4-BE49-F238E27FC236}">
                <a16:creationId xmlns:a16="http://schemas.microsoft.com/office/drawing/2014/main" id="{06D17309-9989-4E07-9B8A-9E83E6984DF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- 246°C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20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702" name="Group 30">
            <a:extLst>
              <a:ext uri="{FF2B5EF4-FFF2-40B4-BE49-F238E27FC236}">
                <a16:creationId xmlns:a16="http://schemas.microsoft.com/office/drawing/2014/main" id="{01B3AFE3-62FE-4EDC-BE3E-5B06DE5B5A3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07512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8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Na</a:t>
                      </a:r>
                    </a:p>
                  </a:txBody>
                  <a:tcPr marL="91422" marR="91422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2882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4462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301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2882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760°C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2882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23 u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2882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186 pm</a:t>
                      </a: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972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727" name="Group 31">
            <a:extLst>
              <a:ext uri="{FF2B5EF4-FFF2-40B4-BE49-F238E27FC236}">
                <a16:creationId xmlns:a16="http://schemas.microsoft.com/office/drawing/2014/main" id="{E12BA0C0-E092-43CB-9B94-89B41E2025F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01162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24954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Mg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89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846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64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689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1107 °C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3689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24 u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36896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 pm</a:t>
                      </a: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3375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78" name="Group 30">
            <a:extLst>
              <a:ext uri="{FF2B5EF4-FFF2-40B4-BE49-F238E27FC236}">
                <a16:creationId xmlns:a16="http://schemas.microsoft.com/office/drawing/2014/main" id="{494E3A41-D46D-4406-A598-F212CFADFA0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2467°C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27 u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143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846" name="Group 30">
            <a:extLst>
              <a:ext uri="{FF2B5EF4-FFF2-40B4-BE49-F238E27FC236}">
                <a16:creationId xmlns:a16="http://schemas.microsoft.com/office/drawing/2014/main" id="{86638C9B-E89C-4E5D-BEF1-04A4C3C28C3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Halbleiter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unlöslich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2355°C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28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118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086" name="Group 30">
            <a:extLst>
              <a:ext uri="{FF2B5EF4-FFF2-40B4-BE49-F238E27FC236}">
                <a16:creationId xmlns:a16="http://schemas.microsoft.com/office/drawing/2014/main" id="{C518623E-9CBC-4623-A650-50454EC6A117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31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110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84" name="Group 32">
            <a:extLst>
              <a:ext uri="{FF2B5EF4-FFF2-40B4-BE49-F238E27FC236}">
                <a16:creationId xmlns:a16="http://schemas.microsoft.com/office/drawing/2014/main" id="{B542A9F6-3C7B-4101-9BB8-095938E0A74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7418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13821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6672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7363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9521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7201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445°C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7201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32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201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102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68777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38" name="Group 30">
            <a:extLst>
              <a:ext uri="{FF2B5EF4-FFF2-40B4-BE49-F238E27FC236}">
                <a16:creationId xmlns:a16="http://schemas.microsoft.com/office/drawing/2014/main" id="{90A595EF-A312-4786-8F33-1CE969A63E54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-35°C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35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99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279" name="Group 31">
            <a:extLst>
              <a:ext uri="{FF2B5EF4-FFF2-40B4-BE49-F238E27FC236}">
                <a16:creationId xmlns:a16="http://schemas.microsoft.com/office/drawing/2014/main" id="{5CA3C26C-AC91-4410-9811-E6A423EAB6E6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-186°C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40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55" name="Group 31">
            <a:extLst>
              <a:ext uri="{FF2B5EF4-FFF2-40B4-BE49-F238E27FC236}">
                <a16:creationId xmlns:a16="http://schemas.microsoft.com/office/drawing/2014/main" id="{7197091D-2BF0-40EA-B999-F51CE243A9B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760°C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39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0" name="Group 30">
            <a:extLst>
              <a:ext uri="{FF2B5EF4-FFF2-40B4-BE49-F238E27FC236}">
                <a16:creationId xmlns:a16="http://schemas.microsoft.com/office/drawing/2014/main" id="{B8589230-DC56-4E60-8F04-8333EA63177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-269°C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93 </a:t>
                      </a:r>
                      <a:r>
                        <a:rPr kumimoji="0" lang="de-DE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pm</a:t>
                      </a: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52" name="Group 32">
            <a:extLst>
              <a:ext uri="{FF2B5EF4-FFF2-40B4-BE49-F238E27FC236}">
                <a16:creationId xmlns:a16="http://schemas.microsoft.com/office/drawing/2014/main" id="{B5D772DA-2DAF-4E45-BF9B-10C576A0192A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</a:t>
                      </a:r>
                      <a:endParaRPr kumimoji="0" lang="de-DE" sz="7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1484°C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40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50" name="Group 30">
            <a:extLst>
              <a:ext uri="{FF2B5EF4-FFF2-40B4-BE49-F238E27FC236}">
                <a16:creationId xmlns:a16="http://schemas.microsoft.com/office/drawing/2014/main" id="{05817D24-E698-4767-B723-2618F9D06F4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</a:t>
                      </a:r>
                      <a:endParaRPr kumimoji="0" lang="de-DE" sz="7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 dirty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2204°C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70 u</a:t>
                      </a: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122 </a:t>
                      </a:r>
                      <a:r>
                        <a:rPr kumimoji="0" lang="de-DE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pm</a:t>
                      </a: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50" name="Group 30">
            <a:extLst>
              <a:ext uri="{FF2B5EF4-FFF2-40B4-BE49-F238E27FC236}">
                <a16:creationId xmlns:a16="http://schemas.microsoft.com/office/drawing/2014/main" id="{FA51652C-91F9-4568-9A90-CB71E6255D0F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Halbleiter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2820°C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73 u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44" name="Group 32">
            <a:extLst>
              <a:ext uri="{FF2B5EF4-FFF2-40B4-BE49-F238E27FC236}">
                <a16:creationId xmlns:a16="http://schemas.microsoft.com/office/drawing/2014/main" id="{573E14CB-57D7-432A-AE62-34647294FAA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286875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3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Halbleiter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9223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817°C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75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125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014" name="Group 30">
            <a:extLst>
              <a:ext uri="{FF2B5EF4-FFF2-40B4-BE49-F238E27FC236}">
                <a16:creationId xmlns:a16="http://schemas.microsoft.com/office/drawing/2014/main" id="{9CD74C26-25E0-4823-BA87-65DFF5FCEEC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685°C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79 u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116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110" name="Group 30">
            <a:extLst>
              <a:ext uri="{FF2B5EF4-FFF2-40B4-BE49-F238E27FC236}">
                <a16:creationId xmlns:a16="http://schemas.microsoft.com/office/drawing/2014/main" id="{746CD7F4-45A5-4D60-9730-A0C583957C6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59°C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80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303" name="Group 31">
            <a:extLst>
              <a:ext uri="{FF2B5EF4-FFF2-40B4-BE49-F238E27FC236}">
                <a16:creationId xmlns:a16="http://schemas.microsoft.com/office/drawing/2014/main" id="{A5F8388B-F262-4D07-AED6-C0412AF391F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551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Kr</a:t>
                      </a:r>
                      <a:endParaRPr kumimoji="0" lang="de-DE" sz="7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115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-153°C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84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169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822" name="Group 30">
            <a:extLst>
              <a:ext uri="{FF2B5EF4-FFF2-40B4-BE49-F238E27FC236}">
                <a16:creationId xmlns:a16="http://schemas.microsoft.com/office/drawing/2014/main" id="{9699A6BD-B518-4918-94FD-1862385BEC4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Rb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688°C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85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248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895" name="Group 31">
            <a:extLst>
              <a:ext uri="{FF2B5EF4-FFF2-40B4-BE49-F238E27FC236}">
                <a16:creationId xmlns:a16="http://schemas.microsoft.com/office/drawing/2014/main" id="{0FEE7433-9183-443F-98AD-ADEC73722B4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1384°C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88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215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798" name="Group 30">
            <a:extLst>
              <a:ext uri="{FF2B5EF4-FFF2-40B4-BE49-F238E27FC236}">
                <a16:creationId xmlns:a16="http://schemas.microsoft.com/office/drawing/2014/main" id="{712B6084-911D-439E-AE70-F03EF13D08A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unlöslich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2080°C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115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136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606" name="Group 30">
            <a:extLst>
              <a:ext uri="{FF2B5EF4-FFF2-40B4-BE49-F238E27FC236}">
                <a16:creationId xmlns:a16="http://schemas.microsoft.com/office/drawing/2014/main" id="{0AB0759D-FA30-45B8-ABC3-87A9F118C8F9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1347°C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7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152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71" name="Group 31">
            <a:extLst>
              <a:ext uri="{FF2B5EF4-FFF2-40B4-BE49-F238E27FC236}">
                <a16:creationId xmlns:a16="http://schemas.microsoft.com/office/drawing/2014/main" id="{4C0860A6-FEDD-4196-806D-5AEDFC17379B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Sn</a:t>
                      </a:r>
                      <a:endParaRPr kumimoji="0" lang="de-DE" sz="7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unlöslich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2270°C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119 </a:t>
                      </a: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151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06" name="Group 30">
            <a:extLst>
              <a:ext uri="{FF2B5EF4-FFF2-40B4-BE49-F238E27FC236}">
                <a16:creationId xmlns:a16="http://schemas.microsoft.com/office/drawing/2014/main" id="{AA9423BC-8C9E-462E-82A4-E24A4F0A01C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Sb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121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145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7374" name="Group 30">
            <a:extLst>
              <a:ext uri="{FF2B5EF4-FFF2-40B4-BE49-F238E27FC236}">
                <a16:creationId xmlns:a16="http://schemas.microsoft.com/office/drawing/2014/main" id="{9DF20A2A-76C6-4449-AA15-AE8F9812A59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Te</a:t>
                      </a:r>
                      <a:endParaRPr kumimoji="0" lang="de-DE" sz="7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unlöslich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988°C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de-DE" sz="3200" dirty="0">
                          <a:solidFill>
                            <a:srgbClr val="FF0000"/>
                          </a:solidFill>
                        </a:rPr>
                        <a:t>128</a:t>
                      </a: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 </a:t>
                      </a:r>
                      <a:r>
                        <a:rPr kumimoji="0" lang="de-DE" sz="3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pm</a:t>
                      </a:r>
                      <a:endParaRPr kumimoji="0" lang="de-DE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134" name="Group 30">
            <a:extLst>
              <a:ext uri="{FF2B5EF4-FFF2-40B4-BE49-F238E27FC236}">
                <a16:creationId xmlns:a16="http://schemas.microsoft.com/office/drawing/2014/main" id="{62297B4D-1AA7-4D04-B287-3252776DA94D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184°C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127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133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26" name="Group 30">
            <a:extLst>
              <a:ext uri="{FF2B5EF4-FFF2-40B4-BE49-F238E27FC236}">
                <a16:creationId xmlns:a16="http://schemas.microsoft.com/office/drawing/2014/main" id="{9C662B7E-C55B-451D-BA6B-7CCCBBD1332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Xe</a:t>
                      </a:r>
                      <a:r>
                        <a:rPr kumimoji="0" lang="de-DE" sz="7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---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-108°C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131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190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630" name="Group 30">
            <a:extLst>
              <a:ext uri="{FF2B5EF4-FFF2-40B4-BE49-F238E27FC236}">
                <a16:creationId xmlns:a16="http://schemas.microsoft.com/office/drawing/2014/main" id="{F40576E2-F3E4-46DE-A781-3401EE249863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ja 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alkalisch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2970°C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9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112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62" name="Group 30">
            <a:extLst>
              <a:ext uri="{FF2B5EF4-FFF2-40B4-BE49-F238E27FC236}">
                <a16:creationId xmlns:a16="http://schemas.microsoft.com/office/drawing/2014/main" id="{99767E45-6958-419C-9FAC-342D2988E1C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Halbleiter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3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2550°C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11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79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74" name="Group 30">
            <a:extLst>
              <a:ext uri="{FF2B5EF4-FFF2-40B4-BE49-F238E27FC236}">
                <a16:creationId xmlns:a16="http://schemas.microsoft.com/office/drawing/2014/main" id="{C207DD9F-3372-4D1B-9BA8-C6698C5235F8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bestimmter Form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4827°C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12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77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20" name="Group 32">
            <a:extLst>
              <a:ext uri="{FF2B5EF4-FFF2-40B4-BE49-F238E27FC236}">
                <a16:creationId xmlns:a16="http://schemas.microsoft.com/office/drawing/2014/main" id="{4E432D9E-C0EB-4FD3-A4A7-E751D8DA3445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17500"/>
          <a:ext cx="6307137" cy="9358313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3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5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sauer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63680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-196°C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14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73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66" name="Group 30">
            <a:extLst>
              <a:ext uri="{FF2B5EF4-FFF2-40B4-BE49-F238E27FC236}">
                <a16:creationId xmlns:a16="http://schemas.microsoft.com/office/drawing/2014/main" id="{FB8C304B-39E3-4C6D-9982-676073330CA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42437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witzig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(sauer)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-183°C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16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74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92" name="Group 32">
            <a:extLst>
              <a:ext uri="{FF2B5EF4-FFF2-40B4-BE49-F238E27FC236}">
                <a16:creationId xmlns:a16="http://schemas.microsoft.com/office/drawing/2014/main" id="{AB5A4716-79A5-4FAC-8BB3-6A31DB82FAA1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290513" y="331788"/>
          <a:ext cx="6307137" cy="9396412"/>
        </p:xfrm>
        <a:graphic>
          <a:graphicData uri="http://schemas.openxmlformats.org/drawingml/2006/table">
            <a:tbl>
              <a:tblPr/>
              <a:tblGrid>
                <a:gridCol w="31400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7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88742">
                <a:tc gridSpan="2">
                  <a:txBody>
                    <a:bodyPr/>
                    <a:lstStyle/>
                    <a:p>
                      <a:pPr marL="0" marR="0" lvl="0" indent="0" algn="ctr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7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178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Elektrische Leitfähigkeit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nein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9391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Formel des Oxids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X</a:t>
                      </a:r>
                      <a:r>
                        <a:rPr kumimoji="0" lang="de-DE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O</a:t>
                      </a:r>
                    </a:p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-2500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68458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Wässr. Lsg. des Oxids reagiert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3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Siedetemperatur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-188°C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Atommasse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19 u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47804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Atomradius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3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71 pm</a:t>
                      </a: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44629"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Protonenzahl</a:t>
                      </a:r>
                    </a:p>
                  </a:txBody>
                  <a:tcPr marL="91422" marR="91422"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281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22" marR="91422"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281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929</Words>
  <Application>Microsoft Office PowerPoint</Application>
  <PresentationFormat>A4-Papier (210 x 297 mm)</PresentationFormat>
  <Paragraphs>473</Paragraphs>
  <Slides>34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34</vt:i4>
      </vt:variant>
    </vt:vector>
  </HeadingPairs>
  <TitlesOfParts>
    <vt:vector size="37" baseType="lpstr">
      <vt:lpstr>Arial</vt:lpstr>
      <vt:lpstr>Calibri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 Bayreuth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Chemie</dc:creator>
  <cp:lastModifiedBy>Regina Schönberner</cp:lastModifiedBy>
  <cp:revision>27</cp:revision>
  <dcterms:created xsi:type="dcterms:W3CDTF">2008-01-18T07:37:18Z</dcterms:created>
  <dcterms:modified xsi:type="dcterms:W3CDTF">2021-02-05T06:41:37Z</dcterms:modified>
</cp:coreProperties>
</file>