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0" r:id="rId3"/>
    <p:sldId id="261" r:id="rId4"/>
    <p:sldId id="262" r:id="rId5"/>
    <p:sldId id="273" r:id="rId6"/>
    <p:sldId id="271" r:id="rId7"/>
    <p:sldId id="265" r:id="rId8"/>
    <p:sldId id="264" r:id="rId9"/>
    <p:sldId id="263" r:id="rId10"/>
    <p:sldId id="274" r:id="rId11"/>
    <p:sldId id="272" r:id="rId12"/>
    <p:sldId id="266" r:id="rId13"/>
    <p:sldId id="267" r:id="rId14"/>
    <p:sldId id="268" r:id="rId15"/>
    <p:sldId id="269" r:id="rId16"/>
  </p:sldIdLst>
  <p:sldSz cx="9906000" cy="6858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494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919DDD-2F00-45A0-929C-0E803E201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62E428-DA84-4E89-AF13-CFF3E77CC0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1B756-3470-4AF3-A36E-8DE39048A0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9637F-85E7-48E9-84D7-C88B983E544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0441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81C951-5C97-4D6A-B411-96B38A1F2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7130D4-1946-4E5A-A9A8-32F1107AA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369E11-C04F-4BBD-A154-177593E60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41120-44B5-4E81-9AE5-7F8013C1AF6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732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C573D0-5168-4185-8BD8-0B8BB9C102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774D1D-17AB-4209-A3C5-3C61B47970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9BC8EC-B3DF-4A4F-B652-855B4DDB3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344AA-F1F2-48E0-A07A-A664B433F4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142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0E4FAA-85E4-4930-A7CF-70614EEA53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65F00E-26A3-49A0-BFC7-4E9403F3E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0C1ABA-02BE-4F2C-ADCA-D9F6D7F82E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95170-E63E-402E-9A8C-21711F76593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588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245B69-B96E-4F58-905D-99E8A08F2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746FF0-78E8-4237-B0BB-AD0F26CC1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C83CC8-9F3B-4A61-BAD0-1A95C9536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C4846-D05E-4A6D-B366-EABF718954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880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665DE1-B524-413A-963C-1DE7F4D5B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A7B8A5-1C45-4089-9FC1-9F2F5C46B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7BB9E5-E6D6-4CD6-BB5C-471E57F64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C7D57-B82F-4A32-85BC-A2E262A721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489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3B8EB4-34E1-4C79-B35A-B185B3AE34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4FD8FFB-DB7A-4819-ABF3-751490B073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105EF-DB03-4D1B-8BC8-2059C3ACA2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70D40-D0E5-47DB-966E-BDB3C6754E1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616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AB987FF-AE60-4CCD-B49D-A1E3C18E0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A6F8DE-864E-4044-B277-922789A738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4F464F-A90E-4B08-A0C9-42BDA533F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A4B6A-8632-4AEF-95FE-839B47D003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774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5512B2-AC5A-42CF-B158-E424DDE83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B702D1-657F-48A5-986D-2E2618C49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1FD17-6AA0-4A94-B1BF-2B77572C6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6B9816-598F-4A4A-A2F1-7C11E9E32E3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40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02DE17-097A-42B7-940A-765B6CA54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6AEAA-CF05-4F08-B4EA-1AFA7FEEC6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CE976-00CC-436B-BDE9-D670B6314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EC331-49DB-44EE-8481-1492C61553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385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EB65FC-156B-46A0-88E8-A48D5AF72F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40340E-D15A-4BF4-91A5-D71F65882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C3A9EC-6B69-4FEB-9635-6D6BCFEF3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B14A67-906D-4EB6-9324-C8788B7F7E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267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ACDAC3-58E2-4BF1-B28D-50866C5EA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234FAB1-3071-47F0-B0A7-52D64CDF0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E7B412-F7B3-4E11-9CB9-CC695A6673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0085A34-1B16-4F07-B01B-9FA21EC9DC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E03758-A69F-4697-9FEB-D32A568DF1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FE69F6-7E07-4542-811B-E86B8B67583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133BF65C-A951-43ED-9DF7-67DA397EC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549275"/>
            <a:ext cx="8659813" cy="57594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graphicFrame>
        <p:nvGraphicFramePr>
          <p:cNvPr id="1026" name="Object 3">
            <a:extLst>
              <a:ext uri="{FF2B5EF4-FFF2-40B4-BE49-F238E27FC236}">
                <a16:creationId xmlns:a16="http://schemas.microsoft.com/office/drawing/2014/main" id="{B284CA25-6A77-4655-955D-FEA4BB5545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981075"/>
          <a:ext cx="2782888" cy="489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3" imgW="2371680" imgH="4172040" progId="ChemWindow.Document">
                  <p:embed/>
                </p:oleObj>
              </mc:Choice>
              <mc:Fallback>
                <p:oleObj name="Dokument" r:id="rId3" imgW="2371680" imgH="4172040" progId="ChemWindow.Documen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981075"/>
                        <a:ext cx="2782888" cy="489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CBC8546D-6EEF-43B6-B6A5-724A1B411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" y="563563"/>
            <a:ext cx="8640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Ablauf des Spiels: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1 aus Umschlag 1. Packt das Ergebnis in Umschlag 2. Wechselt im Uhrzeigersinn die Plätze. 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2 aus Umschlag 2. Wechselt im Uhrzeigersinn die Plätze.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3. Lasst das Ergebnis auf dem Tisch liegen.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Vergleicht die Skizze aus Umschlag 1 mit der Beschreibung aus Aufgabe 1, dem Versuchsaufbau aus Aufgabe 2 und der Skizze aus Aufgabe 3.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Wichtig:</a:t>
            </a:r>
          </a:p>
          <a:p>
            <a:pPr marL="360363" indent="-360363">
              <a:spcBef>
                <a:spcPct val="50000"/>
              </a:spcBef>
              <a:defRPr/>
            </a:pPr>
            <a:r>
              <a:rPr lang="de-DE" dirty="0">
                <a:latin typeface="Arial" charset="0"/>
              </a:rPr>
              <a:t>•	Jeder Schritt ist geheim! Bearbeitet die Aufgaben alleine und vergleicht erst am Schluss eure Ergebnisse!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3A61D758-1921-49EA-97E4-134AF271EC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4975" y="765175"/>
          <a:ext cx="3473450" cy="525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kument" r:id="rId3" imgW="3267000" imgH="4943520" progId="ChemWindow.Document">
                  <p:embed/>
                </p:oleObj>
              </mc:Choice>
              <mc:Fallback>
                <p:oleObj name="Dokument" r:id="rId3" imgW="3267000" imgH="4943520" progId="ChemWindow.Documen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765175"/>
                        <a:ext cx="3473450" cy="525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>
            <a:extLst>
              <a:ext uri="{FF2B5EF4-FFF2-40B4-BE49-F238E27FC236}">
                <a16:creationId xmlns:a16="http://schemas.microsoft.com/office/drawing/2014/main" id="{CA0FE710-F67C-40D6-8D7A-D28A881C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549275"/>
            <a:ext cx="8659813" cy="5759450"/>
          </a:xfrm>
          <a:prstGeom prst="rect">
            <a:avLst/>
          </a:prstGeom>
          <a:noFill/>
          <a:ln w="7620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1FBE5273-DB3F-459F-9A81-5B07A3113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50863"/>
            <a:ext cx="8637588" cy="5757862"/>
          </a:xfrm>
          <a:prstGeom prst="rect">
            <a:avLst/>
          </a:prstGeom>
          <a:noFill/>
          <a:ln w="7620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1:</a:t>
            </a:r>
            <a:r>
              <a:rPr lang="de-DE" altLang="de-DE"/>
              <a:t> Beschreibe das Experiment, das du auf dem Bild siehst!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>
            <a:extLst>
              <a:ext uri="{FF2B5EF4-FFF2-40B4-BE49-F238E27FC236}">
                <a16:creationId xmlns:a16="http://schemas.microsoft.com/office/drawing/2014/main" id="{32D32B09-1DDA-44E4-8BC6-50832166B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49275"/>
            <a:ext cx="8637588" cy="5757863"/>
          </a:xfrm>
          <a:prstGeom prst="rect">
            <a:avLst/>
          </a:prstGeom>
          <a:noFill/>
          <a:ln w="7620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2:</a:t>
            </a:r>
            <a:r>
              <a:rPr lang="de-DE" altLang="de-DE"/>
              <a:t> Baue das Experiment nach der Beschreibung auf, die du gerade erhalten hast!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D7D1E810-342E-4332-982F-9D5085415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8" y="549275"/>
            <a:ext cx="8637587" cy="5757863"/>
          </a:xfrm>
          <a:prstGeom prst="rect">
            <a:avLst/>
          </a:prstGeom>
          <a:noFill/>
          <a:ln w="7620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3:</a:t>
            </a:r>
            <a:r>
              <a:rPr lang="de-DE" altLang="de-DE"/>
              <a:t> Skizziere den Aufbau des Experiments, das du siehst!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73DB7C93-E6AA-4400-8F2F-6D84CB196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" y="563563"/>
            <a:ext cx="8640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Ablauf des Spiels: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1 aus Umschlag 1. Packt das Ergebnis in Umschlag 2. Wechselt im Uhrzeigersinn die Plätze. 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2 aus Umschlag 2. Wechselt im Uhrzeigersinn die Plätze.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3. Lasst das Ergebnis auf dem Tisch liegen.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Vergleicht die Skizze aus Umschlag 1 mit der Beschreibung aus Aufgabe 1, dem Versuchsaufbau aus Aufgabe 2 und der Skizze aus Aufgabe 3.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Wichtig:</a:t>
            </a:r>
          </a:p>
          <a:p>
            <a:pPr marL="360363" indent="-360363">
              <a:spcBef>
                <a:spcPct val="50000"/>
              </a:spcBef>
              <a:defRPr/>
            </a:pPr>
            <a:r>
              <a:rPr lang="de-DE" dirty="0">
                <a:latin typeface="Arial" charset="0"/>
              </a:rPr>
              <a:t>•	Jeder Schritt ist geheim! Bearbeitet die Aufgaben alleine und vergleicht erst am Schluss eure Ergebnisse!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554B7C4E-C8E4-41A9-99EE-11332D167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50863"/>
            <a:ext cx="8637588" cy="57578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1:</a:t>
            </a:r>
            <a:r>
              <a:rPr lang="de-DE" altLang="de-DE"/>
              <a:t> Beschreibe das Experiment, das du auf dem Bild siehst!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8580BF50-98C9-49EE-88BD-F61A8B64E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50863"/>
            <a:ext cx="8637588" cy="57578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2:</a:t>
            </a:r>
            <a:r>
              <a:rPr lang="de-DE" altLang="de-DE"/>
              <a:t> Baue das Experiment nach der Beschreibung auf, die du gerade erhalten hast!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D3B36D7D-CF23-4040-8AC6-B61796F61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49275"/>
            <a:ext cx="8637588" cy="5757863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3:</a:t>
            </a:r>
            <a:r>
              <a:rPr lang="de-DE" altLang="de-DE"/>
              <a:t> Skizziere den Aufbau des Experiments, das du siehst!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A0C1E81D-D2A2-42A9-A2E3-7C7FEDF27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" y="563563"/>
            <a:ext cx="8640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Ablauf des Spiels: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1 aus Umschlag 1. Packt das Ergebnis in Umschlag 2. Wechselt im Uhrzeigersinn die Plätze. 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2 aus Umschlag 2. Wechselt im Uhrzeigersinn die Plätze.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Bearbeitet Aufgabe 3. Lasst das Ergebnis auf dem Tisch liegen.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dirty="0">
                <a:latin typeface="Arial" charset="0"/>
              </a:rPr>
              <a:t>Vergleicht die Skizze aus Umschlag 1 mit der Beschreibung aus Aufgabe 1, dem Versuchsaufbau aus Aufgabe 2 und der Skizze aus Aufgabe 3.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de-DE" b="1" u="sng" dirty="0">
                <a:latin typeface="Arial" charset="0"/>
              </a:rPr>
              <a:t>Wichtig:</a:t>
            </a:r>
          </a:p>
          <a:p>
            <a:pPr marL="360363" indent="-360363">
              <a:spcBef>
                <a:spcPct val="50000"/>
              </a:spcBef>
              <a:defRPr/>
            </a:pPr>
            <a:r>
              <a:rPr lang="de-DE" dirty="0">
                <a:latin typeface="Arial" charset="0"/>
              </a:rPr>
              <a:t>•	Jeder Schritt ist geheim! Bearbeitet die Aufgaben alleine und vergleicht erst am Schluss eure Ergebnisse!</a:t>
            </a:r>
          </a:p>
          <a:p>
            <a:pPr>
              <a:spcBef>
                <a:spcPct val="50000"/>
              </a:spcBef>
              <a:defRPr/>
            </a:pPr>
            <a:endParaRPr lang="de-DE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65E77881-C23F-4BA3-8E32-DE17D76B2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549275"/>
            <a:ext cx="8659813" cy="5759450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8008282E-050B-40F3-A3C6-F6A32FDE57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6513" y="1085850"/>
          <a:ext cx="5184775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3" imgW="4552920" imgH="4114800" progId="ChemWindow.Document">
                  <p:embed/>
                </p:oleObj>
              </mc:Choice>
              <mc:Fallback>
                <p:oleObj name="Dokument" r:id="rId3" imgW="4552920" imgH="4114800" progId="ChemWindow.Documen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1085850"/>
                        <a:ext cx="5184775" cy="468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52FC3A46-1768-4542-9E49-66B6A9A53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49275"/>
            <a:ext cx="8637588" cy="5757863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1:</a:t>
            </a:r>
            <a:r>
              <a:rPr lang="de-DE" altLang="de-DE"/>
              <a:t> Beschreibe das Experiment, das du auf dem Bild siehst!</a:t>
            </a:r>
          </a:p>
          <a:p>
            <a:pPr algn="ctr" eaLnBrk="1" hangingPunct="1">
              <a:spcBef>
                <a:spcPct val="50000"/>
              </a:spcBef>
            </a:pPr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CC19826E-C851-434E-AC3B-0D2833B75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8" y="549275"/>
            <a:ext cx="8637587" cy="5757863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2:</a:t>
            </a:r>
            <a:r>
              <a:rPr lang="de-DE" altLang="de-DE"/>
              <a:t> Baue das Experiment nach der Beschreibung auf, die du gerade erhalten hast!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72453233-3052-451F-9D28-4E6ED707B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549275"/>
            <a:ext cx="8637588" cy="5757863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Aufgabe 3:</a:t>
            </a:r>
            <a:r>
              <a:rPr lang="de-DE" altLang="de-DE"/>
              <a:t> Skizziere den Aufbau des Experiments, das du siehst!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A4-Papier (210 x 297 mm)</PresentationFormat>
  <Paragraphs>33</Paragraphs>
  <Slides>15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Standarddesign</vt:lpstr>
      <vt:lpstr>Unknown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Chemie</dc:creator>
  <cp:lastModifiedBy>Regina Schönberner</cp:lastModifiedBy>
  <cp:revision>10</cp:revision>
  <dcterms:created xsi:type="dcterms:W3CDTF">2008-01-18T08:00:31Z</dcterms:created>
  <dcterms:modified xsi:type="dcterms:W3CDTF">2021-02-05T06:37:24Z</dcterms:modified>
</cp:coreProperties>
</file>