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60" r:id="rId3"/>
    <p:sldId id="262" r:id="rId4"/>
  </p:sldIdLst>
  <p:sldSz cx="6858000" cy="9906000" type="A4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99CCFF"/>
    <a:srgbClr val="FFCCCC"/>
    <a:srgbClr val="0000FF"/>
    <a:srgbClr val="FF0000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08" y="-72"/>
      </p:cViewPr>
      <p:guideLst>
        <p:guide orient="horz" pos="3120"/>
        <p:guide orient="horz" pos="535"/>
        <p:guide orient="horz" pos="6068"/>
        <p:guide pos="2160"/>
        <p:guide pos="4201"/>
        <p:guide pos="11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C773D-36B8-40FD-BDE0-45E2BFE7E7CC}" type="datetimeFigureOut">
              <a:rPr lang="de-DE" smtClean="0"/>
              <a:pPr/>
              <a:t>09.08.2011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8C82F-E8E4-471F-9684-C8E0D37C0C6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C82F-E8E4-471F-9684-C8E0D37C0C66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143500" y="0"/>
            <a:ext cx="1714500" cy="96329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4991100" cy="96329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6858000" cy="6318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88913" y="849313"/>
            <a:ext cx="6480175" cy="8783637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88913" y="849313"/>
            <a:ext cx="3163887" cy="8783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849313"/>
            <a:ext cx="3163888" cy="8783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3182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8913" y="849313"/>
            <a:ext cx="6480175" cy="878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Valensi</a:t>
            </a:r>
            <a:r>
              <a:rPr lang="de-DE" sz="1800" dirty="0"/>
              <a:t/>
            </a:r>
            <a:br>
              <a:rPr lang="de-DE" sz="1800" dirty="0"/>
            </a:br>
            <a:r>
              <a:rPr lang="de-DE" sz="1200" b="0" dirty="0" smtClean="0"/>
              <a:t>(</a:t>
            </a:r>
            <a:r>
              <a:rPr lang="de-DE" sz="1200" b="0" dirty="0" err="1" smtClean="0"/>
              <a:t>Informasi</a:t>
            </a:r>
            <a:r>
              <a:rPr lang="de-DE" sz="1200" b="0" dirty="0" smtClean="0"/>
              <a:t> </a:t>
            </a:r>
            <a:r>
              <a:rPr lang="de-DE" sz="1200" b="0" dirty="0" err="1" smtClean="0"/>
              <a:t>untuk</a:t>
            </a:r>
            <a:r>
              <a:rPr lang="de-DE" sz="1200" b="0" dirty="0" smtClean="0"/>
              <a:t> Guru, </a:t>
            </a:r>
            <a:r>
              <a:rPr lang="de-DE" sz="1200" b="0" dirty="0" err="1" smtClean="0"/>
              <a:t>Halaman</a:t>
            </a:r>
            <a:r>
              <a:rPr lang="de-DE" sz="1200" b="0" dirty="0" smtClean="0"/>
              <a:t> </a:t>
            </a:r>
            <a:r>
              <a:rPr lang="de-DE" sz="1200" b="0" dirty="0"/>
              <a:t>1 </a:t>
            </a:r>
            <a:r>
              <a:rPr lang="de-DE" sz="1200" b="0" dirty="0" err="1" smtClean="0"/>
              <a:t>dari</a:t>
            </a:r>
            <a:r>
              <a:rPr lang="de-DE" sz="1200" b="0" dirty="0" smtClean="0"/>
              <a:t> </a:t>
            </a:r>
            <a:r>
              <a:rPr lang="de-DE" sz="1200" b="0" dirty="0"/>
              <a:t>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913" y="631825"/>
            <a:ext cx="6480175" cy="287338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de-DE" sz="800" dirty="0" err="1" smtClean="0"/>
              <a:t>Bantuan</a:t>
            </a:r>
            <a:r>
              <a:rPr lang="de-DE" sz="800" dirty="0" smtClean="0"/>
              <a:t> </a:t>
            </a:r>
            <a:r>
              <a:rPr lang="de-DE" sz="800" dirty="0" err="1" smtClean="0"/>
              <a:t>pembelajaran</a:t>
            </a:r>
            <a:r>
              <a:rPr lang="de-DE" sz="800" dirty="0" smtClean="0"/>
              <a:t> </a:t>
            </a:r>
            <a:r>
              <a:rPr lang="de-DE" sz="800" dirty="0" err="1" smtClean="0"/>
              <a:t>bertahap</a:t>
            </a:r>
            <a:r>
              <a:rPr lang="de-DE" sz="800" dirty="0" smtClean="0"/>
              <a:t> </a:t>
            </a:r>
            <a:r>
              <a:rPr lang="de-DE" sz="800" dirty="0" err="1" smtClean="0"/>
              <a:t>berdasarkan</a:t>
            </a:r>
            <a:r>
              <a:rPr lang="de-DE" sz="800" dirty="0" smtClean="0"/>
              <a:t> </a:t>
            </a:r>
            <a:r>
              <a:rPr lang="de-DE" sz="800" dirty="0" err="1" smtClean="0"/>
              <a:t>usul</a:t>
            </a:r>
            <a:r>
              <a:rPr lang="de-DE" sz="800" dirty="0" smtClean="0"/>
              <a:t> </a:t>
            </a:r>
            <a:r>
              <a:rPr lang="de-DE" sz="800" dirty="0" err="1" smtClean="0"/>
              <a:t>dari</a:t>
            </a:r>
            <a:r>
              <a:rPr lang="de-DE" sz="800" dirty="0" smtClean="0"/>
              <a:t> T</a:t>
            </a:r>
            <a:r>
              <a:rPr lang="de-DE" sz="800" dirty="0"/>
              <a:t>. </a:t>
            </a:r>
            <a:r>
              <a:rPr lang="de-DE" sz="800" dirty="0" err="1"/>
              <a:t>Freiman</a:t>
            </a:r>
            <a:r>
              <a:rPr lang="de-DE" sz="800" dirty="0"/>
              <a:t>; </a:t>
            </a:r>
            <a:r>
              <a:rPr lang="de-DE" sz="800" dirty="0" err="1" smtClean="0"/>
              <a:t>diedit</a:t>
            </a:r>
            <a:r>
              <a:rPr lang="de-DE" sz="800" dirty="0" smtClean="0"/>
              <a:t> </a:t>
            </a:r>
            <a:r>
              <a:rPr lang="de-DE" sz="800" dirty="0" err="1" smtClean="0"/>
              <a:t>oleh</a:t>
            </a:r>
            <a:r>
              <a:rPr lang="de-DE" sz="800" dirty="0" smtClean="0"/>
              <a:t> </a:t>
            </a:r>
            <a:r>
              <a:rPr lang="de-DE" sz="800" dirty="0"/>
              <a:t>W. </a:t>
            </a:r>
            <a:r>
              <a:rPr lang="de-DE" sz="800" dirty="0" err="1"/>
              <a:t>Habelitz-Tkotz</a:t>
            </a:r>
            <a:r>
              <a:rPr lang="de-DE" sz="800" dirty="0"/>
              <a:t>, W. Wagner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88913" y="1136650"/>
            <a:ext cx="6480175" cy="849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400" dirty="0" err="1" smtClean="0"/>
              <a:t>Tujuan</a:t>
            </a:r>
            <a:r>
              <a:rPr lang="de-DE" sz="1400" dirty="0" smtClean="0"/>
              <a:t> </a:t>
            </a:r>
            <a:r>
              <a:rPr lang="de-DE" sz="1400" dirty="0" err="1" smtClean="0"/>
              <a:t>Pengajaran</a:t>
            </a:r>
            <a:r>
              <a:rPr lang="de-DE" sz="1400" dirty="0" smtClean="0"/>
              <a:t>:</a:t>
            </a:r>
            <a:endParaRPr lang="de-DE" sz="14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200" dirty="0" err="1" smtClean="0"/>
              <a:t>Murid</a:t>
            </a:r>
            <a:r>
              <a:rPr lang="de-DE" sz="1200" dirty="0" smtClean="0"/>
              <a:t> </a:t>
            </a:r>
            <a:r>
              <a:rPr lang="de-DE" sz="1200" dirty="0" err="1" smtClean="0"/>
              <a:t>membuat</a:t>
            </a:r>
            <a:r>
              <a:rPr lang="de-DE" sz="1200" dirty="0" smtClean="0"/>
              <a:t> </a:t>
            </a:r>
            <a:r>
              <a:rPr lang="de-DE" sz="1200" dirty="0" err="1" smtClean="0"/>
              <a:t>sendiri</a:t>
            </a:r>
            <a:r>
              <a:rPr lang="de-DE" sz="1200" dirty="0" smtClean="0"/>
              <a:t> </a:t>
            </a:r>
            <a:r>
              <a:rPr lang="de-DE" sz="1200" dirty="0" err="1" smtClean="0"/>
              <a:t>aturan-aturan</a:t>
            </a:r>
            <a:r>
              <a:rPr lang="de-DE" sz="1200" dirty="0" smtClean="0"/>
              <a:t> </a:t>
            </a:r>
            <a:r>
              <a:rPr lang="de-DE" sz="1200" dirty="0" err="1" smtClean="0"/>
              <a:t>dari</a:t>
            </a:r>
            <a:r>
              <a:rPr lang="de-DE" sz="1200" dirty="0" smtClean="0"/>
              <a:t> </a:t>
            </a:r>
            <a:r>
              <a:rPr lang="de-DE" sz="1200" dirty="0" err="1" smtClean="0"/>
              <a:t>materi</a:t>
            </a:r>
            <a:r>
              <a:rPr lang="de-DE" sz="1200" dirty="0" smtClean="0"/>
              <a:t> </a:t>
            </a:r>
            <a:r>
              <a:rPr lang="de-DE" sz="1200" dirty="0" err="1" smtClean="0"/>
              <a:t>pelajaran</a:t>
            </a:r>
            <a:r>
              <a:rPr lang="de-DE" sz="1200" dirty="0" smtClean="0"/>
              <a:t>  </a:t>
            </a:r>
            <a:r>
              <a:rPr lang="de-DE" sz="1200" dirty="0" err="1" smtClean="0"/>
              <a:t>dan</a:t>
            </a:r>
            <a:r>
              <a:rPr lang="de-DE" sz="1200" dirty="0" smtClean="0"/>
              <a:t> </a:t>
            </a:r>
            <a:r>
              <a:rPr lang="de-DE" sz="1200" dirty="0" err="1" smtClean="0"/>
              <a:t>percobaan</a:t>
            </a:r>
            <a:r>
              <a:rPr lang="de-DE" sz="1200" dirty="0" smtClean="0"/>
              <a:t> (</a:t>
            </a:r>
            <a:r>
              <a:rPr lang="de-DE" sz="1200" dirty="0" err="1" smtClean="0"/>
              <a:t>yang</a:t>
            </a:r>
            <a:r>
              <a:rPr lang="de-DE" sz="1200" dirty="0" smtClean="0"/>
              <a:t> </a:t>
            </a:r>
            <a:r>
              <a:rPr lang="de-DE" sz="1200" dirty="0" err="1" smtClean="0"/>
              <a:t>diberikan</a:t>
            </a:r>
            <a:r>
              <a:rPr lang="de-DE" sz="1200" dirty="0" smtClean="0"/>
              <a:t> </a:t>
            </a:r>
            <a:r>
              <a:rPr lang="de-DE" sz="1200" dirty="0" err="1" smtClean="0"/>
              <a:t>oleh</a:t>
            </a:r>
            <a:r>
              <a:rPr lang="de-DE" sz="1200" dirty="0" smtClean="0"/>
              <a:t> </a:t>
            </a:r>
            <a:r>
              <a:rPr lang="de-DE" sz="1200" dirty="0" err="1" smtClean="0"/>
              <a:t>guru</a:t>
            </a:r>
            <a:r>
              <a:rPr lang="de-DE" sz="1200" dirty="0" smtClean="0"/>
              <a:t>) </a:t>
            </a:r>
            <a:r>
              <a:rPr lang="de-DE" sz="1200" dirty="0" err="1" smtClean="0"/>
              <a:t>untuk</a:t>
            </a:r>
            <a:r>
              <a:rPr lang="de-DE" sz="1200" dirty="0" smtClean="0"/>
              <a:t> </a:t>
            </a:r>
            <a:r>
              <a:rPr lang="de-DE" sz="1200" dirty="0" err="1" smtClean="0"/>
              <a:t>menduga</a:t>
            </a:r>
            <a:r>
              <a:rPr lang="de-DE" sz="1200" dirty="0" smtClean="0"/>
              <a:t> </a:t>
            </a:r>
            <a:r>
              <a:rPr lang="de-DE" sz="1200" dirty="0" err="1" smtClean="0"/>
              <a:t>rumus</a:t>
            </a:r>
            <a:r>
              <a:rPr lang="de-DE" sz="1200" dirty="0" smtClean="0"/>
              <a:t> </a:t>
            </a:r>
            <a:r>
              <a:rPr lang="de-DE" sz="1200" dirty="0" err="1" smtClean="0"/>
              <a:t>ikatan</a:t>
            </a:r>
            <a:r>
              <a:rPr lang="de-DE" sz="1200" dirty="0" smtClean="0"/>
              <a:t> </a:t>
            </a:r>
            <a:r>
              <a:rPr lang="de-DE" sz="1200" dirty="0" err="1" smtClean="0"/>
              <a:t>dari</a:t>
            </a:r>
            <a:r>
              <a:rPr lang="de-DE" sz="1200" dirty="0" smtClean="0"/>
              <a:t> </a:t>
            </a:r>
            <a:r>
              <a:rPr lang="de-DE" sz="1200" dirty="0" err="1" smtClean="0"/>
              <a:t>sebuah</a:t>
            </a:r>
            <a:r>
              <a:rPr lang="de-DE" sz="1200" dirty="0" smtClean="0"/>
              <a:t> </a:t>
            </a:r>
            <a:r>
              <a:rPr lang="de-DE" sz="1200" dirty="0" err="1" smtClean="0"/>
              <a:t>senyawa</a:t>
            </a:r>
            <a:r>
              <a:rPr lang="de-DE" sz="1200" dirty="0" smtClean="0"/>
              <a:t> </a:t>
            </a:r>
            <a:r>
              <a:rPr lang="de-DE" sz="1200" dirty="0" err="1" smtClean="0"/>
              <a:t>dan</a:t>
            </a:r>
            <a:r>
              <a:rPr lang="de-DE" sz="1200" dirty="0" smtClean="0"/>
              <a:t> </a:t>
            </a:r>
            <a:r>
              <a:rPr lang="de-DE" sz="1200" dirty="0" err="1" smtClean="0"/>
              <a:t>mempelajari</a:t>
            </a:r>
            <a:r>
              <a:rPr lang="de-DE" sz="1200" dirty="0" smtClean="0"/>
              <a:t> </a:t>
            </a:r>
            <a:r>
              <a:rPr lang="de-DE" sz="1200" dirty="0" err="1" smtClean="0"/>
              <a:t>makna</a:t>
            </a:r>
            <a:r>
              <a:rPr lang="de-DE" sz="1200" dirty="0" smtClean="0"/>
              <a:t> </a:t>
            </a:r>
            <a:r>
              <a:rPr lang="de-DE" sz="1200" dirty="0" err="1" smtClean="0"/>
              <a:t>valensi</a:t>
            </a:r>
            <a:r>
              <a:rPr lang="de-DE" sz="1200" dirty="0" smtClean="0"/>
              <a:t> </a:t>
            </a:r>
            <a:r>
              <a:rPr lang="de-DE" sz="1200" dirty="0" err="1" smtClean="0"/>
              <a:t>untuk</a:t>
            </a:r>
            <a:r>
              <a:rPr lang="de-DE" sz="1200" dirty="0" smtClean="0"/>
              <a:t> </a:t>
            </a:r>
            <a:r>
              <a:rPr lang="de-DE" sz="1200" dirty="0" err="1" smtClean="0"/>
              <a:t>perkembangan</a:t>
            </a:r>
            <a:r>
              <a:rPr lang="de-DE" sz="1200" dirty="0" smtClean="0"/>
              <a:t> </a:t>
            </a:r>
            <a:r>
              <a:rPr lang="de-DE" sz="1200" dirty="0" err="1" smtClean="0"/>
              <a:t>ilmu</a:t>
            </a:r>
            <a:r>
              <a:rPr lang="de-DE" sz="1200" dirty="0" smtClean="0"/>
              <a:t> </a:t>
            </a:r>
            <a:r>
              <a:rPr lang="de-DE" sz="1200" dirty="0" err="1" smtClean="0"/>
              <a:t>kimia</a:t>
            </a:r>
            <a:r>
              <a:rPr lang="de-DE" sz="1200" dirty="0" smtClean="0"/>
              <a:t> di </a:t>
            </a:r>
            <a:r>
              <a:rPr lang="de-DE" sz="1200" dirty="0" err="1" smtClean="0"/>
              <a:t>masa</a:t>
            </a:r>
            <a:r>
              <a:rPr lang="de-DE" sz="1200" dirty="0" smtClean="0"/>
              <a:t> </a:t>
            </a:r>
            <a:r>
              <a:rPr lang="de-DE" sz="1200" dirty="0" err="1" smtClean="0"/>
              <a:t>lalu</a:t>
            </a:r>
            <a:r>
              <a:rPr lang="de-DE" sz="1200" dirty="0" smtClean="0"/>
              <a:t> </a:t>
            </a:r>
            <a:r>
              <a:rPr lang="de-DE" sz="1200" dirty="0" err="1" smtClean="0"/>
              <a:t>serta</a:t>
            </a:r>
            <a:r>
              <a:rPr lang="de-DE" sz="1200" dirty="0" smtClean="0"/>
              <a:t> </a:t>
            </a:r>
            <a:r>
              <a:rPr lang="de-DE" sz="1200" dirty="0" err="1" smtClean="0"/>
              <a:t>mengenal</a:t>
            </a:r>
            <a:r>
              <a:rPr lang="de-DE" sz="1200" dirty="0" smtClean="0"/>
              <a:t> </a:t>
            </a:r>
            <a:r>
              <a:rPr lang="de-DE" sz="1200" dirty="0" err="1" smtClean="0"/>
              <a:t>batasan-batasan</a:t>
            </a:r>
            <a:r>
              <a:rPr lang="de-DE" sz="1200" dirty="0" smtClean="0"/>
              <a:t> </a:t>
            </a:r>
            <a:r>
              <a:rPr lang="de-DE" sz="1200" dirty="0" err="1" smtClean="0"/>
              <a:t>konsep</a:t>
            </a:r>
            <a:r>
              <a:rPr lang="de-DE" sz="1200" dirty="0" smtClean="0"/>
              <a:t> </a:t>
            </a:r>
            <a:r>
              <a:rPr lang="de-DE" sz="1200" dirty="0" err="1" smtClean="0"/>
              <a:t>valensi</a:t>
            </a:r>
            <a:r>
              <a:rPr lang="de-DE" sz="1200" dirty="0" smtClean="0"/>
              <a:t>. </a:t>
            </a:r>
            <a:r>
              <a:rPr lang="de-DE" sz="1200" dirty="0" err="1" smtClean="0"/>
              <a:t>Dengan</a:t>
            </a:r>
            <a:r>
              <a:rPr lang="de-DE" sz="1200" dirty="0" smtClean="0"/>
              <a:t> </a:t>
            </a:r>
            <a:r>
              <a:rPr lang="de-DE" sz="1200" dirty="0" err="1" smtClean="0"/>
              <a:t>demikian</a:t>
            </a:r>
            <a:r>
              <a:rPr lang="de-DE" sz="1200" dirty="0" smtClean="0"/>
              <a:t>, </a:t>
            </a:r>
            <a:r>
              <a:rPr lang="de-DE" sz="1200" dirty="0" err="1" smtClean="0"/>
              <a:t>murid-murid</a:t>
            </a:r>
            <a:r>
              <a:rPr lang="de-DE" sz="1200" dirty="0" smtClean="0"/>
              <a:t> </a:t>
            </a:r>
            <a:r>
              <a:rPr lang="de-DE" sz="1200" dirty="0" err="1" smtClean="0"/>
              <a:t>akan</a:t>
            </a:r>
            <a:r>
              <a:rPr lang="de-DE" sz="1200" dirty="0" smtClean="0"/>
              <a:t> </a:t>
            </a:r>
            <a:r>
              <a:rPr lang="de-DE" sz="1200" dirty="0" err="1" smtClean="0"/>
              <a:t>mendapat</a:t>
            </a:r>
            <a:r>
              <a:rPr lang="de-DE" sz="1200" dirty="0" smtClean="0"/>
              <a:t> </a:t>
            </a:r>
            <a:r>
              <a:rPr lang="de-DE" sz="1200" dirty="0" err="1" smtClean="0"/>
              <a:t>gambaran</a:t>
            </a:r>
            <a:r>
              <a:rPr lang="de-DE" sz="1200" dirty="0" smtClean="0"/>
              <a:t> </a:t>
            </a:r>
            <a:r>
              <a:rPr lang="de-DE" sz="1200" dirty="0" err="1" smtClean="0"/>
              <a:t>bagaimana</a:t>
            </a:r>
            <a:r>
              <a:rPr lang="de-DE" sz="1200" dirty="0" smtClean="0"/>
              <a:t> </a:t>
            </a:r>
            <a:r>
              <a:rPr lang="de-DE" sz="1200" dirty="0" err="1" smtClean="0"/>
              <a:t>cara</a:t>
            </a:r>
            <a:r>
              <a:rPr lang="de-DE" sz="1200" dirty="0" smtClean="0"/>
              <a:t> </a:t>
            </a:r>
            <a:r>
              <a:rPr lang="de-DE" sz="1200" dirty="0" err="1" smtClean="0"/>
              <a:t>kerja</a:t>
            </a:r>
            <a:r>
              <a:rPr lang="de-DE" sz="1200" dirty="0" smtClean="0"/>
              <a:t> </a:t>
            </a:r>
            <a:r>
              <a:rPr lang="de-DE" sz="1200" dirty="0" err="1" smtClean="0"/>
              <a:t>ilmu</a:t>
            </a:r>
            <a:r>
              <a:rPr lang="de-DE" sz="1200" dirty="0" smtClean="0"/>
              <a:t> </a:t>
            </a:r>
            <a:r>
              <a:rPr lang="de-DE" sz="1200" dirty="0" err="1" smtClean="0"/>
              <a:t>pengetahuan</a:t>
            </a:r>
            <a:r>
              <a:rPr lang="de-DE" sz="1200" dirty="0" smtClean="0"/>
              <a:t> </a:t>
            </a:r>
            <a:r>
              <a:rPr lang="de-DE" sz="1200" dirty="0" err="1" smtClean="0"/>
              <a:t>alam</a:t>
            </a:r>
            <a:r>
              <a:rPr lang="de-DE" sz="1200" dirty="0" smtClean="0"/>
              <a:t>.</a:t>
            </a:r>
            <a:endParaRPr lang="de-DE" sz="12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de-DE" sz="12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400" dirty="0" err="1" smtClean="0"/>
              <a:t>Pengetahuan</a:t>
            </a:r>
            <a:r>
              <a:rPr lang="de-DE" sz="1400" dirty="0" smtClean="0"/>
              <a:t> </a:t>
            </a:r>
            <a:r>
              <a:rPr lang="de-DE" sz="1400" dirty="0" err="1" smtClean="0"/>
              <a:t>Awal</a:t>
            </a:r>
            <a:r>
              <a:rPr lang="de-DE" sz="1400" dirty="0" smtClean="0"/>
              <a:t>:</a:t>
            </a:r>
            <a:endParaRPr lang="de-DE" sz="14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200" dirty="0" err="1" smtClean="0"/>
              <a:t>Hukum</a:t>
            </a:r>
            <a:r>
              <a:rPr lang="de-DE" sz="1200" dirty="0" smtClean="0"/>
              <a:t> </a:t>
            </a:r>
            <a:r>
              <a:rPr lang="de-DE" sz="1200" dirty="0" err="1" smtClean="0"/>
              <a:t>kekekalan</a:t>
            </a:r>
            <a:r>
              <a:rPr lang="de-DE" sz="1200" dirty="0" smtClean="0"/>
              <a:t> </a:t>
            </a:r>
            <a:r>
              <a:rPr lang="de-DE" sz="1200" dirty="0" err="1" smtClean="0"/>
              <a:t>massa</a:t>
            </a:r>
            <a:r>
              <a:rPr lang="de-DE" sz="1200" dirty="0" smtClean="0"/>
              <a:t>, model </a:t>
            </a:r>
            <a:r>
              <a:rPr lang="de-DE" sz="1200" dirty="0" err="1" smtClean="0"/>
              <a:t>atom</a:t>
            </a:r>
            <a:r>
              <a:rPr lang="de-DE" sz="1200" dirty="0" smtClean="0"/>
              <a:t> Dalton, </a:t>
            </a:r>
            <a:r>
              <a:rPr lang="de-DE" sz="1200" dirty="0" err="1" smtClean="0"/>
              <a:t>proporsi</a:t>
            </a:r>
            <a:r>
              <a:rPr lang="de-DE" sz="1200" dirty="0" smtClean="0"/>
              <a:t> </a:t>
            </a:r>
            <a:r>
              <a:rPr lang="de-DE" sz="1200" dirty="0" err="1" smtClean="0"/>
              <a:t>konstan</a:t>
            </a:r>
            <a:r>
              <a:rPr lang="de-DE" sz="1200" dirty="0" smtClean="0"/>
              <a:t>, </a:t>
            </a:r>
            <a:r>
              <a:rPr lang="de-DE" sz="1200" dirty="0" err="1" smtClean="0"/>
              <a:t>rumus</a:t>
            </a:r>
            <a:r>
              <a:rPr lang="de-DE" sz="1200" dirty="0" smtClean="0"/>
              <a:t> </a:t>
            </a:r>
            <a:r>
              <a:rPr lang="de-DE" sz="1200" dirty="0" err="1" smtClean="0"/>
              <a:t>ikatan</a:t>
            </a:r>
            <a:r>
              <a:rPr lang="de-DE" sz="1200" dirty="0" smtClean="0"/>
              <a:t>. </a:t>
            </a:r>
            <a:endParaRPr lang="de-DE" sz="12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de-DE" sz="14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400" dirty="0" err="1" smtClean="0"/>
              <a:t>Persiapan</a:t>
            </a:r>
            <a:r>
              <a:rPr lang="de-DE" sz="1400" dirty="0" smtClean="0"/>
              <a:t>:</a:t>
            </a:r>
            <a:endParaRPr lang="de-DE" sz="14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200" dirty="0" err="1" smtClean="0"/>
              <a:t>Fotokopi</a:t>
            </a:r>
            <a:r>
              <a:rPr lang="de-DE" sz="1200" dirty="0" smtClean="0"/>
              <a:t> </a:t>
            </a:r>
            <a:r>
              <a:rPr lang="de-DE" sz="1200" dirty="0" err="1" smtClean="0"/>
              <a:t>lembar</a:t>
            </a:r>
            <a:r>
              <a:rPr lang="de-DE" sz="1200" dirty="0" smtClean="0"/>
              <a:t> </a:t>
            </a:r>
            <a:r>
              <a:rPr lang="de-DE" sz="1200" dirty="0" err="1" smtClean="0"/>
              <a:t>kerja</a:t>
            </a:r>
            <a:r>
              <a:rPr lang="de-DE" sz="1200" dirty="0" smtClean="0"/>
              <a:t>. 1-4 </a:t>
            </a:r>
            <a:r>
              <a:rPr lang="de-DE" sz="1200" dirty="0" err="1" smtClean="0"/>
              <a:t>kartu</a:t>
            </a:r>
            <a:r>
              <a:rPr lang="de-DE" sz="1200" dirty="0" smtClean="0"/>
              <a:t> </a:t>
            </a:r>
            <a:r>
              <a:rPr lang="de-DE" sz="1200" dirty="0" err="1" smtClean="0"/>
              <a:t>berisi</a:t>
            </a:r>
            <a:r>
              <a:rPr lang="de-DE" sz="1200" dirty="0" smtClean="0"/>
              <a:t> </a:t>
            </a:r>
            <a:r>
              <a:rPr lang="de-DE" sz="1200" dirty="0" err="1" smtClean="0"/>
              <a:t>hukum-hukum</a:t>
            </a:r>
            <a:r>
              <a:rPr lang="de-DE" sz="1200" dirty="0" smtClean="0"/>
              <a:t> </a:t>
            </a:r>
            <a:r>
              <a:rPr lang="de-DE" sz="1200" dirty="0" err="1" smtClean="0"/>
              <a:t>dilaminasi</a:t>
            </a:r>
            <a:r>
              <a:rPr lang="de-DE" sz="1200" dirty="0" smtClean="0"/>
              <a:t>.</a:t>
            </a:r>
            <a:endParaRPr lang="de-DE" sz="12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de-DE" sz="14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400" dirty="0" err="1" smtClean="0"/>
              <a:t>Penerapan</a:t>
            </a:r>
            <a:r>
              <a:rPr lang="de-DE" sz="1400" dirty="0" smtClean="0"/>
              <a:t> </a:t>
            </a:r>
            <a:r>
              <a:rPr lang="de-DE" sz="1400" dirty="0" err="1" smtClean="0"/>
              <a:t>dalam</a:t>
            </a:r>
            <a:r>
              <a:rPr lang="de-DE" sz="1400" dirty="0" smtClean="0"/>
              <a:t> </a:t>
            </a:r>
            <a:r>
              <a:rPr lang="de-DE" sz="1400" dirty="0" err="1" smtClean="0"/>
              <a:t>Pelajaran</a:t>
            </a:r>
            <a:r>
              <a:rPr lang="de-DE" sz="1400" dirty="0" smtClean="0"/>
              <a:t>:</a:t>
            </a:r>
            <a:endParaRPr lang="de-DE" sz="14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200" dirty="0" err="1" smtClean="0"/>
              <a:t>Bentuk</a:t>
            </a:r>
            <a:r>
              <a:rPr lang="de-DE" sz="1200" dirty="0" smtClean="0"/>
              <a:t> </a:t>
            </a:r>
            <a:r>
              <a:rPr lang="de-DE" sz="1200" dirty="0" err="1" smtClean="0"/>
              <a:t>sosial</a:t>
            </a:r>
            <a:r>
              <a:rPr lang="de-DE" sz="1200" dirty="0" smtClean="0"/>
              <a:t>: </a:t>
            </a:r>
            <a:r>
              <a:rPr lang="de-DE" sz="1200" dirty="0" err="1" smtClean="0"/>
              <a:t>kerja</a:t>
            </a:r>
            <a:r>
              <a:rPr lang="de-DE" sz="1200" dirty="0" smtClean="0"/>
              <a:t> </a:t>
            </a:r>
            <a:r>
              <a:rPr lang="de-DE" sz="1200" dirty="0" err="1" smtClean="0"/>
              <a:t>berpasangan</a:t>
            </a:r>
            <a:r>
              <a:rPr lang="de-DE" sz="1200" dirty="0" smtClean="0"/>
              <a:t> </a:t>
            </a:r>
            <a:r>
              <a:rPr lang="de-DE" sz="1200" dirty="0" err="1" smtClean="0"/>
              <a:t>atau</a:t>
            </a:r>
            <a:r>
              <a:rPr lang="de-DE" sz="1200" dirty="0" smtClean="0"/>
              <a:t> </a:t>
            </a:r>
            <a:r>
              <a:rPr lang="de-DE" sz="1200" dirty="0" err="1" smtClean="0"/>
              <a:t>kerja</a:t>
            </a:r>
            <a:r>
              <a:rPr lang="de-DE" sz="1200" dirty="0" smtClean="0"/>
              <a:t> </a:t>
            </a:r>
            <a:r>
              <a:rPr lang="de-DE" sz="1200" dirty="0" err="1" smtClean="0"/>
              <a:t>kelompok</a:t>
            </a:r>
            <a:r>
              <a:rPr lang="de-DE" sz="1200" dirty="0" smtClean="0"/>
              <a:t> (2-4 </a:t>
            </a:r>
            <a:r>
              <a:rPr lang="de-DE" sz="1200" dirty="0" err="1" smtClean="0"/>
              <a:t>orang</a:t>
            </a:r>
            <a:r>
              <a:rPr lang="de-DE" sz="1200" dirty="0" smtClean="0"/>
              <a:t> </a:t>
            </a:r>
            <a:r>
              <a:rPr lang="de-DE" sz="1200" dirty="0" err="1" smtClean="0"/>
              <a:t>murid</a:t>
            </a:r>
            <a:r>
              <a:rPr lang="de-DE" sz="1200" dirty="0" smtClean="0"/>
              <a:t>).</a:t>
            </a:r>
            <a:endParaRPr lang="de-DE" sz="12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200" dirty="0" err="1" smtClean="0"/>
              <a:t>Bantuan</a:t>
            </a:r>
            <a:r>
              <a:rPr lang="de-DE" sz="1200" dirty="0" smtClean="0"/>
              <a:t> </a:t>
            </a:r>
            <a:r>
              <a:rPr lang="de-DE" sz="1200" dirty="0" err="1" smtClean="0"/>
              <a:t>pembelajaran</a:t>
            </a:r>
            <a:r>
              <a:rPr lang="de-DE" sz="1200" dirty="0" smtClean="0"/>
              <a:t> </a:t>
            </a:r>
            <a:r>
              <a:rPr lang="de-DE" sz="1200" dirty="0" err="1" smtClean="0"/>
              <a:t>bertahap</a:t>
            </a:r>
            <a:r>
              <a:rPr lang="de-DE" sz="1200" dirty="0" smtClean="0"/>
              <a:t> </a:t>
            </a:r>
            <a:r>
              <a:rPr lang="de-DE" sz="1200" dirty="0" err="1" smtClean="0"/>
              <a:t>menunjukkan</a:t>
            </a:r>
            <a:r>
              <a:rPr lang="de-DE" sz="1200" dirty="0" smtClean="0"/>
              <a:t> </a:t>
            </a:r>
            <a:r>
              <a:rPr lang="de-DE" sz="1200" dirty="0" err="1" smtClean="0"/>
              <a:t>bahwa</a:t>
            </a:r>
            <a:r>
              <a:rPr lang="de-DE" sz="1200" dirty="0" smtClean="0"/>
              <a:t> </a:t>
            </a:r>
            <a:r>
              <a:rPr lang="de-DE" sz="1200" dirty="0" err="1" smtClean="0"/>
              <a:t>pengantar</a:t>
            </a:r>
            <a:r>
              <a:rPr lang="de-DE" sz="1200" dirty="0" smtClean="0"/>
              <a:t> </a:t>
            </a:r>
            <a:r>
              <a:rPr lang="de-DE" sz="1200" dirty="0" err="1" smtClean="0"/>
              <a:t>tentang</a:t>
            </a:r>
            <a:r>
              <a:rPr lang="de-DE" sz="1200" dirty="0" smtClean="0"/>
              <a:t> </a:t>
            </a:r>
            <a:r>
              <a:rPr lang="de-DE" sz="1200" dirty="0" err="1" smtClean="0"/>
              <a:t>konsep</a:t>
            </a:r>
            <a:r>
              <a:rPr lang="de-DE" sz="1200" dirty="0" smtClean="0"/>
              <a:t> </a:t>
            </a:r>
            <a:r>
              <a:rPr lang="de-DE" sz="1200" dirty="0" err="1" smtClean="0"/>
              <a:t>valensi</a:t>
            </a:r>
            <a:r>
              <a:rPr lang="de-DE" sz="1200" dirty="0" smtClean="0"/>
              <a:t> </a:t>
            </a:r>
            <a:r>
              <a:rPr lang="de-DE" sz="1200" dirty="0" err="1" smtClean="0"/>
              <a:t>dalam</a:t>
            </a:r>
            <a:r>
              <a:rPr lang="de-DE" sz="1200" dirty="0" smtClean="0"/>
              <a:t> </a:t>
            </a:r>
            <a:r>
              <a:rPr lang="de-DE" sz="1200" dirty="0" err="1" smtClean="0"/>
              <a:t>proses</a:t>
            </a:r>
            <a:r>
              <a:rPr lang="de-DE" sz="1200" dirty="0" smtClean="0"/>
              <a:t> </a:t>
            </a:r>
            <a:r>
              <a:rPr lang="de-DE" sz="1200" dirty="0" err="1" smtClean="0"/>
              <a:t>pembelajaran</a:t>
            </a:r>
            <a:r>
              <a:rPr lang="de-DE" sz="1200" dirty="0" smtClean="0"/>
              <a:t> </a:t>
            </a:r>
            <a:r>
              <a:rPr lang="de-DE" sz="1200" dirty="0" err="1" smtClean="0"/>
              <a:t>awal</a:t>
            </a:r>
            <a:r>
              <a:rPr lang="de-DE" sz="1200" dirty="0" smtClean="0"/>
              <a:t> </a:t>
            </a:r>
            <a:r>
              <a:rPr lang="de-DE" sz="1200" dirty="0" err="1" smtClean="0"/>
              <a:t>dapat</a:t>
            </a:r>
            <a:r>
              <a:rPr lang="de-DE" sz="1200" dirty="0" smtClean="0"/>
              <a:t> „</a:t>
            </a:r>
            <a:r>
              <a:rPr lang="de-DE" sz="1200" dirty="0" err="1" smtClean="0"/>
              <a:t>membawa</a:t>
            </a:r>
            <a:r>
              <a:rPr lang="de-DE" sz="1200" dirty="0" smtClean="0"/>
              <a:t> </a:t>
            </a:r>
            <a:r>
              <a:rPr lang="de-DE" sz="1200" dirty="0" err="1" smtClean="0"/>
              <a:t>hasil</a:t>
            </a:r>
            <a:r>
              <a:rPr lang="de-DE" sz="1200" dirty="0" smtClean="0"/>
              <a:t>“, </a:t>
            </a:r>
            <a:r>
              <a:rPr lang="de-DE" sz="1200" dirty="0" err="1" smtClean="0"/>
              <a:t>karena</a:t>
            </a:r>
            <a:r>
              <a:rPr lang="de-DE" sz="1200" dirty="0" smtClean="0"/>
              <a:t> </a:t>
            </a:r>
            <a:r>
              <a:rPr lang="de-DE" sz="1200" dirty="0" err="1" smtClean="0"/>
              <a:t>menemukan</a:t>
            </a:r>
            <a:r>
              <a:rPr lang="de-DE" sz="1200" dirty="0" smtClean="0"/>
              <a:t> </a:t>
            </a:r>
            <a:r>
              <a:rPr lang="de-DE" sz="1200" dirty="0" err="1" smtClean="0"/>
              <a:t>sendiri</a:t>
            </a:r>
            <a:r>
              <a:rPr lang="de-DE" sz="1200" dirty="0" smtClean="0"/>
              <a:t> </a:t>
            </a:r>
            <a:r>
              <a:rPr lang="de-DE" sz="1200" dirty="0" err="1" smtClean="0"/>
              <a:t>konsep-konsep</a:t>
            </a:r>
            <a:r>
              <a:rPr lang="de-DE" sz="1200" dirty="0" smtClean="0"/>
              <a:t> </a:t>
            </a:r>
            <a:r>
              <a:rPr lang="de-DE" sz="1200" dirty="0" err="1" smtClean="0"/>
              <a:t>valensi</a:t>
            </a:r>
            <a:r>
              <a:rPr lang="de-DE" sz="1200" dirty="0" smtClean="0"/>
              <a:t> </a:t>
            </a:r>
            <a:r>
              <a:rPr lang="de-DE" sz="1200" dirty="0" err="1" smtClean="0"/>
              <a:t>memungkinkan</a:t>
            </a:r>
            <a:r>
              <a:rPr lang="de-DE" sz="1200" dirty="0" smtClean="0"/>
              <a:t> </a:t>
            </a:r>
            <a:r>
              <a:rPr lang="de-DE" sz="1200" dirty="0" err="1" smtClean="0"/>
              <a:t>murid-murid</a:t>
            </a:r>
            <a:r>
              <a:rPr lang="de-DE" sz="1200" dirty="0" smtClean="0"/>
              <a:t> </a:t>
            </a:r>
            <a:r>
              <a:rPr lang="de-DE" sz="1200" dirty="0" err="1" smtClean="0"/>
              <a:t>sejak</a:t>
            </a:r>
            <a:r>
              <a:rPr lang="de-DE" sz="1200" dirty="0" smtClean="0"/>
              <a:t> </a:t>
            </a:r>
            <a:r>
              <a:rPr lang="de-DE" sz="1200" dirty="0" err="1" smtClean="0"/>
              <a:t>awal</a:t>
            </a:r>
            <a:r>
              <a:rPr lang="de-DE" sz="1200" dirty="0" smtClean="0"/>
              <a:t> </a:t>
            </a:r>
            <a:r>
              <a:rPr lang="de-DE" sz="1200" dirty="0" err="1" smtClean="0"/>
              <a:t>pelajaran</a:t>
            </a:r>
            <a:r>
              <a:rPr lang="de-DE" sz="1200" dirty="0" smtClean="0"/>
              <a:t> </a:t>
            </a:r>
            <a:r>
              <a:rPr lang="de-DE" sz="1200" dirty="0" err="1" smtClean="0"/>
              <a:t>mendapatkan</a:t>
            </a:r>
            <a:r>
              <a:rPr lang="de-DE" sz="1200" dirty="0" smtClean="0"/>
              <a:t> </a:t>
            </a:r>
            <a:r>
              <a:rPr lang="de-DE" sz="1200" dirty="0" err="1" smtClean="0"/>
              <a:t>kesan</a:t>
            </a:r>
            <a:r>
              <a:rPr lang="de-DE" sz="1200" dirty="0" smtClean="0"/>
              <a:t>, </a:t>
            </a:r>
            <a:r>
              <a:rPr lang="de-DE" sz="1200" dirty="0" err="1" smtClean="0"/>
              <a:t>bagaimana</a:t>
            </a:r>
            <a:r>
              <a:rPr lang="de-DE" sz="1200" dirty="0" smtClean="0"/>
              <a:t> „</a:t>
            </a:r>
            <a:r>
              <a:rPr lang="de-DE" sz="1200" dirty="0" err="1" smtClean="0"/>
              <a:t>bekerja</a:t>
            </a:r>
            <a:r>
              <a:rPr lang="de-DE" sz="1200" dirty="0" smtClean="0"/>
              <a:t> </a:t>
            </a:r>
            <a:r>
              <a:rPr lang="de-DE" sz="1200" dirty="0" err="1" smtClean="0"/>
              <a:t>ilmiah</a:t>
            </a:r>
            <a:r>
              <a:rPr lang="de-DE" sz="1200" dirty="0" smtClean="0"/>
              <a:t>“. </a:t>
            </a:r>
            <a:r>
              <a:rPr lang="de-DE" sz="1200" dirty="0" err="1" smtClean="0"/>
              <a:t>Dengan</a:t>
            </a:r>
            <a:r>
              <a:rPr lang="de-DE" sz="1200" dirty="0" smtClean="0"/>
              <a:t> </a:t>
            </a:r>
            <a:r>
              <a:rPr lang="de-DE" sz="1200" dirty="0" err="1" smtClean="0"/>
              <a:t>melihat</a:t>
            </a:r>
            <a:r>
              <a:rPr lang="de-DE" sz="1200" dirty="0" smtClean="0"/>
              <a:t> </a:t>
            </a:r>
            <a:r>
              <a:rPr lang="de-DE" sz="1200" dirty="0" err="1" smtClean="0"/>
              <a:t>terlebih</a:t>
            </a:r>
            <a:r>
              <a:rPr lang="de-DE" sz="1200" dirty="0" smtClean="0"/>
              <a:t> </a:t>
            </a:r>
            <a:r>
              <a:rPr lang="de-DE" sz="1200" dirty="0" err="1" smtClean="0"/>
              <a:t>dahulu</a:t>
            </a:r>
            <a:r>
              <a:rPr lang="de-DE" sz="1200" dirty="0" smtClean="0"/>
              <a:t> </a:t>
            </a:r>
            <a:r>
              <a:rPr lang="de-DE" sz="1200" dirty="0" err="1" smtClean="0"/>
              <a:t>sejarah</a:t>
            </a:r>
            <a:r>
              <a:rPr lang="de-DE" sz="1200" dirty="0" smtClean="0"/>
              <a:t> </a:t>
            </a:r>
            <a:r>
              <a:rPr lang="de-DE" sz="1200" dirty="0" err="1" smtClean="0"/>
              <a:t>tentang</a:t>
            </a:r>
            <a:r>
              <a:rPr lang="de-DE" sz="1200" dirty="0" smtClean="0"/>
              <a:t> </a:t>
            </a:r>
            <a:r>
              <a:rPr lang="de-DE" sz="1200" dirty="0" err="1" smtClean="0"/>
              <a:t>konsep</a:t>
            </a:r>
            <a:r>
              <a:rPr lang="de-DE" sz="1200" dirty="0" smtClean="0"/>
              <a:t> </a:t>
            </a:r>
            <a:r>
              <a:rPr lang="de-DE" sz="1200" dirty="0" err="1" smtClean="0"/>
              <a:t>valensi</a:t>
            </a:r>
            <a:r>
              <a:rPr lang="de-DE" sz="1200" dirty="0" smtClean="0"/>
              <a:t> </a:t>
            </a:r>
            <a:r>
              <a:rPr lang="de-DE" sz="1200" dirty="0" err="1" smtClean="0"/>
              <a:t>ini</a:t>
            </a:r>
            <a:r>
              <a:rPr lang="de-DE" sz="1200" dirty="0" smtClean="0"/>
              <a:t>, </a:t>
            </a:r>
            <a:r>
              <a:rPr lang="de-DE" sz="1200" dirty="0" err="1" smtClean="0"/>
              <a:t>kemudian</a:t>
            </a:r>
            <a:r>
              <a:rPr lang="de-DE" sz="1200" dirty="0" smtClean="0"/>
              <a:t> </a:t>
            </a:r>
            <a:r>
              <a:rPr lang="de-DE" sz="1200" dirty="0" err="1" smtClean="0"/>
              <a:t>mencari</a:t>
            </a:r>
            <a:r>
              <a:rPr lang="de-DE" sz="1200" dirty="0" smtClean="0"/>
              <a:t> </a:t>
            </a:r>
            <a:r>
              <a:rPr lang="de-DE" sz="1200" dirty="0" err="1" smtClean="0"/>
              <a:t>rumus</a:t>
            </a:r>
            <a:r>
              <a:rPr lang="de-DE" sz="1200" dirty="0" smtClean="0"/>
              <a:t>/</a:t>
            </a:r>
            <a:r>
              <a:rPr lang="de-DE" sz="1200" dirty="0" err="1" smtClean="0"/>
              <a:t>aturan</a:t>
            </a:r>
            <a:r>
              <a:rPr lang="de-DE" sz="1200" dirty="0" smtClean="0"/>
              <a:t> </a:t>
            </a:r>
            <a:r>
              <a:rPr lang="de-DE" sz="1200" dirty="0" err="1" smtClean="0"/>
              <a:t>setelah</a:t>
            </a:r>
            <a:r>
              <a:rPr lang="de-DE" sz="1200" dirty="0" smtClean="0"/>
              <a:t> </a:t>
            </a:r>
            <a:r>
              <a:rPr lang="de-DE" sz="1200" dirty="0" err="1" smtClean="0"/>
              <a:t>melakukan</a:t>
            </a:r>
            <a:r>
              <a:rPr lang="de-DE" sz="1200" dirty="0" smtClean="0"/>
              <a:t> </a:t>
            </a:r>
            <a:r>
              <a:rPr lang="de-DE" sz="1200" dirty="0" err="1" smtClean="0"/>
              <a:t>beberapa</a:t>
            </a:r>
            <a:r>
              <a:rPr lang="de-DE" sz="1200" dirty="0" smtClean="0"/>
              <a:t> </a:t>
            </a:r>
            <a:r>
              <a:rPr lang="de-DE" sz="1200" dirty="0" err="1" smtClean="0"/>
              <a:t>percobaan</a:t>
            </a:r>
            <a:r>
              <a:rPr lang="de-DE" sz="1200" dirty="0" smtClean="0"/>
              <a:t> </a:t>
            </a:r>
            <a:r>
              <a:rPr lang="de-DE" sz="1200" dirty="0" err="1" smtClean="0"/>
              <a:t>tentang</a:t>
            </a:r>
            <a:r>
              <a:rPr lang="de-DE" sz="1200" dirty="0" smtClean="0"/>
              <a:t> </a:t>
            </a:r>
            <a:r>
              <a:rPr lang="de-DE" sz="1200" dirty="0" err="1" smtClean="0"/>
              <a:t>rumus</a:t>
            </a:r>
            <a:r>
              <a:rPr lang="de-DE" sz="1200" dirty="0" smtClean="0"/>
              <a:t> </a:t>
            </a:r>
            <a:r>
              <a:rPr lang="de-DE" sz="1200" dirty="0" err="1" smtClean="0"/>
              <a:t>ikatan</a:t>
            </a:r>
            <a:r>
              <a:rPr lang="de-DE" sz="1200" dirty="0" smtClean="0"/>
              <a:t> </a:t>
            </a:r>
            <a:r>
              <a:rPr lang="de-DE" sz="1200" dirty="0" err="1" smtClean="0"/>
              <a:t>dari</a:t>
            </a:r>
            <a:r>
              <a:rPr lang="de-DE" sz="1200" dirty="0" smtClean="0"/>
              <a:t> </a:t>
            </a:r>
            <a:r>
              <a:rPr lang="de-DE" sz="1200" dirty="0" err="1" smtClean="0"/>
              <a:t>bermacam-macam</a:t>
            </a:r>
            <a:r>
              <a:rPr lang="de-DE" sz="1200" dirty="0" smtClean="0"/>
              <a:t> </a:t>
            </a:r>
            <a:r>
              <a:rPr lang="de-DE" sz="1200" dirty="0" err="1" smtClean="0"/>
              <a:t>senyawa</a:t>
            </a:r>
            <a:r>
              <a:rPr lang="de-DE" sz="1200" dirty="0" smtClean="0"/>
              <a:t>. </a:t>
            </a:r>
            <a:r>
              <a:rPr lang="de-DE" sz="1200" dirty="0" err="1" smtClean="0"/>
              <a:t>Dengan</a:t>
            </a:r>
            <a:r>
              <a:rPr lang="de-DE" sz="1200" dirty="0" smtClean="0"/>
              <a:t> </a:t>
            </a:r>
            <a:r>
              <a:rPr lang="de-DE" sz="1200" dirty="0" err="1" smtClean="0"/>
              <a:t>melakukan</a:t>
            </a:r>
            <a:r>
              <a:rPr lang="de-DE" sz="1200" dirty="0" smtClean="0"/>
              <a:t> </a:t>
            </a:r>
            <a:r>
              <a:rPr lang="de-DE" sz="1200" dirty="0" err="1" smtClean="0"/>
              <a:t>kegiatan</a:t>
            </a:r>
            <a:r>
              <a:rPr lang="de-DE" sz="1200" dirty="0" smtClean="0"/>
              <a:t> </a:t>
            </a:r>
            <a:r>
              <a:rPr lang="de-DE" sz="1200" dirty="0" err="1" smtClean="0"/>
              <a:t>ini</a:t>
            </a:r>
            <a:r>
              <a:rPr lang="de-DE" sz="1200" dirty="0" smtClean="0"/>
              <a:t>, </a:t>
            </a:r>
            <a:r>
              <a:rPr lang="de-DE" sz="1200" dirty="0" err="1" smtClean="0"/>
              <a:t>rumus-rumus</a:t>
            </a:r>
            <a:r>
              <a:rPr lang="de-DE" sz="1200" dirty="0" smtClean="0"/>
              <a:t> </a:t>
            </a:r>
            <a:r>
              <a:rPr lang="de-DE" sz="1200" dirty="0" err="1" smtClean="0"/>
              <a:t>ikatan</a:t>
            </a:r>
            <a:r>
              <a:rPr lang="de-DE" sz="1200" dirty="0" smtClean="0"/>
              <a:t> </a:t>
            </a:r>
            <a:r>
              <a:rPr lang="de-DE" sz="1200" dirty="0" err="1" smtClean="0"/>
              <a:t>senyawa</a:t>
            </a:r>
            <a:r>
              <a:rPr lang="de-DE" sz="1200" dirty="0" smtClean="0"/>
              <a:t> </a:t>
            </a:r>
            <a:r>
              <a:rPr lang="de-DE" sz="1200" dirty="0" err="1" smtClean="0"/>
              <a:t>lainnya</a:t>
            </a:r>
            <a:r>
              <a:rPr lang="de-DE" sz="1200" dirty="0" smtClean="0"/>
              <a:t> </a:t>
            </a:r>
            <a:r>
              <a:rPr lang="de-DE" sz="1200" dirty="0" err="1" smtClean="0"/>
              <a:t>dapat</a:t>
            </a:r>
            <a:r>
              <a:rPr lang="de-DE" sz="1200" dirty="0" smtClean="0"/>
              <a:t> </a:t>
            </a:r>
            <a:r>
              <a:rPr lang="de-DE" sz="1200" dirty="0" err="1" smtClean="0"/>
              <a:t>diperkirakan</a:t>
            </a:r>
            <a:r>
              <a:rPr lang="de-DE" sz="1200" dirty="0" smtClean="0"/>
              <a:t>. </a:t>
            </a:r>
            <a:endParaRPr lang="de-DE" sz="12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de-DE" sz="12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400" dirty="0" err="1" smtClean="0"/>
              <a:t>Materi</a:t>
            </a:r>
            <a:r>
              <a:rPr lang="de-DE" sz="1400" dirty="0" smtClean="0"/>
              <a:t>:</a:t>
            </a:r>
            <a:endParaRPr lang="de-DE" sz="14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200" dirty="0" err="1" smtClean="0"/>
              <a:t>Materi</a:t>
            </a:r>
            <a:r>
              <a:rPr lang="de-DE" sz="1200" dirty="0" smtClean="0"/>
              <a:t> </a:t>
            </a:r>
            <a:r>
              <a:rPr lang="de-DE" sz="1200" dirty="0" err="1" smtClean="0"/>
              <a:t>ini</a:t>
            </a:r>
            <a:r>
              <a:rPr lang="de-DE" sz="1200" dirty="0" smtClean="0"/>
              <a:t> </a:t>
            </a:r>
            <a:r>
              <a:rPr lang="de-DE" sz="1200" dirty="0" err="1" smtClean="0"/>
              <a:t>terdiri</a:t>
            </a:r>
            <a:r>
              <a:rPr lang="de-DE" sz="1200" dirty="0" smtClean="0"/>
              <a:t> </a:t>
            </a:r>
            <a:r>
              <a:rPr lang="de-DE" sz="1200" dirty="0" err="1" smtClean="0"/>
              <a:t>dari</a:t>
            </a:r>
            <a:r>
              <a:rPr lang="de-DE" sz="1200" dirty="0" smtClean="0"/>
              <a:t>:</a:t>
            </a:r>
            <a:endParaRPr lang="de-DE" sz="1200" dirty="0"/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sz="1200" dirty="0"/>
              <a:t> </a:t>
            </a:r>
            <a:r>
              <a:rPr lang="de-DE" sz="1200" dirty="0" err="1" smtClean="0"/>
              <a:t>Informasi</a:t>
            </a:r>
            <a:r>
              <a:rPr lang="de-DE" sz="1200" dirty="0" smtClean="0"/>
              <a:t> </a:t>
            </a:r>
            <a:r>
              <a:rPr lang="de-DE" sz="1200" dirty="0" err="1" smtClean="0"/>
              <a:t>untuk</a:t>
            </a:r>
            <a:r>
              <a:rPr lang="de-DE" sz="1200" dirty="0" smtClean="0"/>
              <a:t> </a:t>
            </a:r>
            <a:r>
              <a:rPr lang="de-DE" sz="1200" dirty="0" err="1" smtClean="0"/>
              <a:t>guru</a:t>
            </a:r>
            <a:r>
              <a:rPr lang="de-DE" sz="1200" dirty="0" smtClean="0"/>
              <a:t> </a:t>
            </a:r>
            <a:r>
              <a:rPr lang="de-DE" sz="1200" dirty="0"/>
              <a:t>(2 </a:t>
            </a:r>
            <a:r>
              <a:rPr lang="de-DE" sz="1200" dirty="0" err="1" smtClean="0"/>
              <a:t>halaman</a:t>
            </a:r>
            <a:r>
              <a:rPr lang="de-DE" sz="1200" dirty="0" smtClean="0"/>
              <a:t>)</a:t>
            </a:r>
            <a:endParaRPr lang="de-DE" sz="1200" dirty="0"/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sz="1200" dirty="0"/>
              <a:t> </a:t>
            </a:r>
            <a:r>
              <a:rPr lang="de-DE" sz="1200" dirty="0" err="1" smtClean="0"/>
              <a:t>Perintah</a:t>
            </a:r>
            <a:r>
              <a:rPr lang="de-DE" sz="1200" dirty="0" smtClean="0"/>
              <a:t> </a:t>
            </a:r>
            <a:r>
              <a:rPr lang="de-DE" sz="1200" dirty="0" err="1" smtClean="0"/>
              <a:t>kerja</a:t>
            </a:r>
            <a:r>
              <a:rPr lang="de-DE" sz="1200" dirty="0" smtClean="0"/>
              <a:t> </a:t>
            </a:r>
            <a:r>
              <a:rPr lang="de-DE" sz="1200" dirty="0" err="1" smtClean="0"/>
              <a:t>untuk</a:t>
            </a:r>
            <a:r>
              <a:rPr lang="de-DE" sz="1200" dirty="0" smtClean="0"/>
              <a:t> </a:t>
            </a:r>
            <a:r>
              <a:rPr lang="de-DE" sz="1200" dirty="0" err="1" smtClean="0"/>
              <a:t>murid</a:t>
            </a:r>
            <a:r>
              <a:rPr lang="de-DE" sz="1200" dirty="0" smtClean="0"/>
              <a:t> (1 </a:t>
            </a:r>
            <a:r>
              <a:rPr lang="de-DE" sz="1200" dirty="0" err="1" smtClean="0"/>
              <a:t>lembar</a:t>
            </a:r>
            <a:r>
              <a:rPr lang="de-DE" sz="1200" dirty="0" smtClean="0"/>
              <a:t> </a:t>
            </a:r>
            <a:r>
              <a:rPr lang="de-DE" sz="1200" dirty="0" err="1" smtClean="0"/>
              <a:t>kerja</a:t>
            </a:r>
            <a:r>
              <a:rPr lang="de-DE" sz="1200" dirty="0" smtClean="0"/>
              <a:t>)</a:t>
            </a:r>
            <a:endParaRPr lang="de-DE" sz="1200" dirty="0"/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sz="1200" dirty="0"/>
              <a:t> 4 </a:t>
            </a:r>
            <a:r>
              <a:rPr lang="de-DE" sz="1200" dirty="0" err="1" smtClean="0"/>
              <a:t>kartu</a:t>
            </a:r>
            <a:r>
              <a:rPr lang="de-DE" sz="1200" dirty="0" smtClean="0"/>
              <a:t> </a:t>
            </a:r>
            <a:r>
              <a:rPr lang="de-DE" sz="1200" dirty="0" err="1" smtClean="0"/>
              <a:t>pembantu</a:t>
            </a:r>
            <a:r>
              <a:rPr lang="de-DE" sz="1200" dirty="0" smtClean="0"/>
              <a:t> </a:t>
            </a:r>
            <a:r>
              <a:rPr lang="de-DE" sz="1200" dirty="0"/>
              <a:t>(1 </a:t>
            </a:r>
            <a:r>
              <a:rPr lang="de-DE" sz="1200" dirty="0" err="1" smtClean="0"/>
              <a:t>lembar</a:t>
            </a:r>
            <a:r>
              <a:rPr lang="de-DE" sz="1200" dirty="0" smtClean="0"/>
              <a:t>)</a:t>
            </a:r>
            <a:endParaRPr lang="de-DE" sz="1200" dirty="0"/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sz="1200" dirty="0"/>
              <a:t> </a:t>
            </a:r>
            <a:r>
              <a:rPr lang="de-DE" sz="1200" dirty="0" err="1" smtClean="0"/>
              <a:t>Lembar</a:t>
            </a:r>
            <a:r>
              <a:rPr lang="de-DE" sz="1200" dirty="0" smtClean="0"/>
              <a:t> </a:t>
            </a:r>
            <a:r>
              <a:rPr lang="de-DE" sz="1200" dirty="0" err="1" smtClean="0"/>
              <a:t>jawaban</a:t>
            </a:r>
            <a:r>
              <a:rPr lang="de-DE" sz="1200" dirty="0" smtClean="0"/>
              <a:t> </a:t>
            </a:r>
            <a:r>
              <a:rPr lang="de-DE" sz="1200" dirty="0"/>
              <a:t>(1 </a:t>
            </a:r>
            <a:r>
              <a:rPr lang="de-DE" sz="1200" dirty="0" err="1" smtClean="0"/>
              <a:t>lembar</a:t>
            </a:r>
            <a:r>
              <a:rPr lang="de-DE" sz="1200" dirty="0" smtClean="0"/>
              <a:t>).</a:t>
            </a:r>
            <a:endParaRPr lang="de-DE" sz="12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de-DE" sz="14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400" dirty="0" err="1" smtClean="0"/>
              <a:t>Pelaksanaan</a:t>
            </a:r>
            <a:endParaRPr lang="de-DE" sz="1400" dirty="0" smtClean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200" dirty="0" err="1" smtClean="0"/>
              <a:t>Setiap</a:t>
            </a:r>
            <a:r>
              <a:rPr lang="de-DE" sz="1200" dirty="0" smtClean="0"/>
              <a:t> </a:t>
            </a:r>
            <a:r>
              <a:rPr lang="de-DE" sz="1200" dirty="0" err="1" smtClean="0"/>
              <a:t>murid</a:t>
            </a:r>
            <a:r>
              <a:rPr lang="de-DE" sz="1200" dirty="0" smtClean="0"/>
              <a:t> </a:t>
            </a:r>
            <a:r>
              <a:rPr lang="de-DE" sz="1200" dirty="0" err="1" smtClean="0"/>
              <a:t>menerima</a:t>
            </a:r>
            <a:r>
              <a:rPr lang="de-DE" sz="1200" dirty="0" smtClean="0"/>
              <a:t> </a:t>
            </a:r>
            <a:r>
              <a:rPr lang="de-DE" sz="1200" dirty="0" err="1" smtClean="0"/>
              <a:t>selembar</a:t>
            </a:r>
            <a:r>
              <a:rPr lang="de-DE" sz="1200" dirty="0" smtClean="0"/>
              <a:t> </a:t>
            </a:r>
            <a:r>
              <a:rPr lang="de-DE" sz="1200" dirty="0" err="1" smtClean="0"/>
              <a:t>lembar</a:t>
            </a:r>
            <a:r>
              <a:rPr lang="de-DE" sz="1200" dirty="0" smtClean="0"/>
              <a:t> </a:t>
            </a:r>
            <a:r>
              <a:rPr lang="de-DE" sz="1200" dirty="0" err="1" smtClean="0"/>
              <a:t>kerja</a:t>
            </a:r>
            <a:r>
              <a:rPr lang="de-DE" sz="1200" dirty="0" smtClean="0"/>
              <a:t> </a:t>
            </a:r>
            <a:r>
              <a:rPr lang="de-DE" sz="1200" dirty="0" err="1" smtClean="0"/>
              <a:t>dengan</a:t>
            </a:r>
            <a:r>
              <a:rPr lang="de-DE" sz="1200" dirty="0" smtClean="0"/>
              <a:t> </a:t>
            </a:r>
            <a:r>
              <a:rPr lang="de-DE" sz="1200" dirty="0" err="1" smtClean="0"/>
              <a:t>perintah</a:t>
            </a:r>
            <a:r>
              <a:rPr lang="de-DE" sz="1200" dirty="0" smtClean="0"/>
              <a:t> </a:t>
            </a:r>
            <a:r>
              <a:rPr lang="de-DE" sz="1200" dirty="0" err="1" smtClean="0"/>
              <a:t>kerjanya</a:t>
            </a:r>
            <a:r>
              <a:rPr lang="de-DE" sz="1200" dirty="0" smtClean="0"/>
              <a:t>. </a:t>
            </a:r>
            <a:r>
              <a:rPr lang="de-DE" sz="1200" dirty="0" err="1" smtClean="0"/>
              <a:t>Mereka</a:t>
            </a:r>
            <a:r>
              <a:rPr lang="de-DE" sz="1200" dirty="0" smtClean="0"/>
              <a:t> </a:t>
            </a:r>
            <a:r>
              <a:rPr lang="de-DE" sz="1200" dirty="0" err="1" smtClean="0"/>
              <a:t>mendiskusikan</a:t>
            </a:r>
            <a:r>
              <a:rPr lang="de-DE" sz="1200" dirty="0" smtClean="0"/>
              <a:t> </a:t>
            </a:r>
            <a:r>
              <a:rPr lang="de-DE" sz="1200" dirty="0" err="1" smtClean="0"/>
              <a:t>cara</a:t>
            </a:r>
            <a:r>
              <a:rPr lang="de-DE" sz="1200" dirty="0" smtClean="0"/>
              <a:t> </a:t>
            </a:r>
            <a:r>
              <a:rPr lang="de-DE" sz="1200" dirty="0" err="1" smtClean="0"/>
              <a:t>kerja</a:t>
            </a:r>
            <a:r>
              <a:rPr lang="de-DE" sz="1200" dirty="0" smtClean="0"/>
              <a:t> </a:t>
            </a:r>
            <a:r>
              <a:rPr lang="de-DE" sz="1200" dirty="0" err="1" smtClean="0"/>
              <a:t>dan</a:t>
            </a:r>
            <a:r>
              <a:rPr lang="de-DE" sz="1200" dirty="0" smtClean="0"/>
              <a:t> </a:t>
            </a:r>
            <a:r>
              <a:rPr lang="de-DE" sz="1200" dirty="0" err="1" smtClean="0"/>
              <a:t>mencari</a:t>
            </a:r>
            <a:r>
              <a:rPr lang="de-DE" sz="1200" dirty="0" smtClean="0"/>
              <a:t> </a:t>
            </a:r>
            <a:r>
              <a:rPr lang="de-DE" sz="1200" dirty="0" err="1" smtClean="0"/>
              <a:t>aturannya</a:t>
            </a:r>
            <a:r>
              <a:rPr lang="de-DE" sz="1200" dirty="0" smtClean="0"/>
              <a:t>. </a:t>
            </a:r>
            <a:r>
              <a:rPr lang="de-DE" sz="1200" dirty="0" err="1" smtClean="0"/>
              <a:t>Jika</a:t>
            </a:r>
            <a:r>
              <a:rPr lang="de-DE" sz="1200" dirty="0" smtClean="0"/>
              <a:t> </a:t>
            </a:r>
            <a:r>
              <a:rPr lang="de-DE" sz="1200" dirty="0" err="1" smtClean="0"/>
              <a:t>mereka</a:t>
            </a:r>
            <a:r>
              <a:rPr lang="de-DE" sz="1200" dirty="0" smtClean="0"/>
              <a:t> </a:t>
            </a:r>
            <a:r>
              <a:rPr lang="de-DE" sz="1200" dirty="0" err="1" smtClean="0"/>
              <a:t>merasa</a:t>
            </a:r>
            <a:r>
              <a:rPr lang="de-DE" sz="1200" dirty="0" smtClean="0"/>
              <a:t> </a:t>
            </a:r>
            <a:r>
              <a:rPr lang="de-DE" sz="1200" dirty="0" err="1" smtClean="0"/>
              <a:t>tidak</a:t>
            </a:r>
            <a:r>
              <a:rPr lang="de-DE" sz="1200" dirty="0" smtClean="0"/>
              <a:t> </a:t>
            </a:r>
            <a:r>
              <a:rPr lang="de-DE" sz="1200" dirty="0" err="1" smtClean="0"/>
              <a:t>dapat</a:t>
            </a:r>
            <a:r>
              <a:rPr lang="de-DE" sz="1200" dirty="0" smtClean="0"/>
              <a:t> </a:t>
            </a:r>
            <a:r>
              <a:rPr lang="de-DE" sz="1200" dirty="0" err="1" smtClean="0"/>
              <a:t>melanjutkan</a:t>
            </a:r>
            <a:r>
              <a:rPr lang="de-DE" sz="1200" dirty="0" smtClean="0"/>
              <a:t> </a:t>
            </a:r>
            <a:r>
              <a:rPr lang="de-DE" sz="1200" dirty="0" err="1" smtClean="0"/>
              <a:t>lagi</a:t>
            </a:r>
            <a:r>
              <a:rPr lang="de-DE" sz="1200" dirty="0" smtClean="0"/>
              <a:t>, </a:t>
            </a:r>
            <a:r>
              <a:rPr lang="de-DE" sz="1200" dirty="0" err="1" smtClean="0"/>
              <a:t>mereka</a:t>
            </a:r>
            <a:r>
              <a:rPr lang="de-DE" sz="1200" dirty="0" smtClean="0"/>
              <a:t> </a:t>
            </a:r>
            <a:r>
              <a:rPr lang="de-DE" sz="1200" dirty="0" err="1" smtClean="0"/>
              <a:t>dapat</a:t>
            </a:r>
            <a:r>
              <a:rPr lang="de-DE" sz="1200" dirty="0" smtClean="0"/>
              <a:t> </a:t>
            </a:r>
            <a:r>
              <a:rPr lang="de-DE" sz="1200" dirty="0" err="1" smtClean="0"/>
              <a:t>mengambil</a:t>
            </a:r>
            <a:r>
              <a:rPr lang="de-DE" sz="1200" dirty="0" smtClean="0"/>
              <a:t> </a:t>
            </a:r>
            <a:r>
              <a:rPr lang="de-DE" sz="1200" dirty="0" err="1" smtClean="0"/>
              <a:t>kartu</a:t>
            </a:r>
            <a:r>
              <a:rPr lang="de-DE" sz="1200" dirty="0" smtClean="0"/>
              <a:t> </a:t>
            </a:r>
            <a:r>
              <a:rPr lang="de-DE" sz="1200" dirty="0" err="1" smtClean="0"/>
              <a:t>pembantu</a:t>
            </a:r>
            <a:r>
              <a:rPr lang="de-DE" sz="1200" dirty="0" smtClean="0"/>
              <a:t> 1 </a:t>
            </a:r>
            <a:r>
              <a:rPr lang="de-DE" sz="1200" dirty="0" err="1" smtClean="0"/>
              <a:t>dari</a:t>
            </a:r>
            <a:r>
              <a:rPr lang="de-DE" sz="1200" dirty="0" smtClean="0"/>
              <a:t> </a:t>
            </a:r>
            <a:r>
              <a:rPr lang="de-DE" sz="1200" dirty="0" err="1" smtClean="0"/>
              <a:t>tumpukan</a:t>
            </a:r>
            <a:r>
              <a:rPr lang="de-DE" sz="1200" dirty="0" smtClean="0"/>
              <a:t> </a:t>
            </a:r>
            <a:r>
              <a:rPr lang="de-DE" sz="1200" dirty="0" err="1" smtClean="0"/>
              <a:t>kartu</a:t>
            </a:r>
            <a:r>
              <a:rPr lang="de-DE" sz="1200" dirty="0" smtClean="0"/>
              <a:t> </a:t>
            </a:r>
            <a:r>
              <a:rPr lang="de-DE" sz="1200" dirty="0" err="1" smtClean="0"/>
              <a:t>pembantu</a:t>
            </a:r>
            <a:r>
              <a:rPr lang="de-DE" sz="1200" dirty="0" smtClean="0"/>
              <a:t> di </a:t>
            </a:r>
            <a:r>
              <a:rPr lang="de-DE" sz="1200" dirty="0" err="1" smtClean="0"/>
              <a:t>meja</a:t>
            </a:r>
            <a:r>
              <a:rPr lang="de-DE" sz="1200" dirty="0" smtClean="0"/>
              <a:t> </a:t>
            </a:r>
            <a:r>
              <a:rPr lang="de-DE" sz="1200" dirty="0" err="1" smtClean="0"/>
              <a:t>guru</a:t>
            </a:r>
            <a:r>
              <a:rPr lang="de-DE" sz="1200" dirty="0" smtClean="0"/>
              <a:t>, </a:t>
            </a:r>
            <a:r>
              <a:rPr lang="de-DE" sz="1200" dirty="0" err="1" smtClean="0"/>
              <a:t>dan</a:t>
            </a:r>
            <a:r>
              <a:rPr lang="de-DE" sz="1200" dirty="0" smtClean="0"/>
              <a:t> </a:t>
            </a:r>
            <a:r>
              <a:rPr lang="de-DE" sz="1200" dirty="0" err="1" smtClean="0"/>
              <a:t>jika</a:t>
            </a:r>
            <a:r>
              <a:rPr lang="de-DE" sz="1200" dirty="0" smtClean="0"/>
              <a:t> </a:t>
            </a:r>
            <a:r>
              <a:rPr lang="de-DE" sz="1200" dirty="0" err="1" smtClean="0"/>
              <a:t>perlu</a:t>
            </a:r>
            <a:r>
              <a:rPr lang="de-DE" sz="1200" dirty="0" smtClean="0"/>
              <a:t> </a:t>
            </a:r>
            <a:r>
              <a:rPr lang="de-DE" sz="1200" dirty="0" err="1" smtClean="0"/>
              <a:t>dengan</a:t>
            </a:r>
            <a:r>
              <a:rPr lang="de-DE" sz="1200" dirty="0" smtClean="0"/>
              <a:t> </a:t>
            </a:r>
            <a:r>
              <a:rPr lang="de-DE" sz="1200" dirty="0" err="1" smtClean="0"/>
              <a:t>kartu</a:t>
            </a:r>
            <a:r>
              <a:rPr lang="de-DE" sz="1200" dirty="0" smtClean="0"/>
              <a:t> </a:t>
            </a:r>
            <a:r>
              <a:rPr lang="de-DE" sz="1200" dirty="0" err="1" smtClean="0"/>
              <a:t>kedua</a:t>
            </a:r>
            <a:r>
              <a:rPr lang="de-DE" sz="1200" dirty="0" smtClean="0"/>
              <a:t> </a:t>
            </a:r>
            <a:r>
              <a:rPr lang="de-DE" sz="1200" dirty="0" err="1" smtClean="0"/>
              <a:t>dan</a:t>
            </a:r>
            <a:r>
              <a:rPr lang="de-DE" sz="1200" dirty="0" smtClean="0"/>
              <a:t> </a:t>
            </a:r>
            <a:r>
              <a:rPr lang="de-DE" sz="1200" dirty="0" err="1" smtClean="0"/>
              <a:t>seterusnya</a:t>
            </a:r>
            <a:r>
              <a:rPr lang="de-DE" sz="1200" dirty="0" smtClean="0"/>
              <a:t>. </a:t>
            </a:r>
            <a:r>
              <a:rPr lang="de-DE" sz="1200" dirty="0" err="1" smtClean="0"/>
              <a:t>Jika</a:t>
            </a:r>
            <a:r>
              <a:rPr lang="de-DE" sz="1200" dirty="0" smtClean="0"/>
              <a:t> </a:t>
            </a:r>
            <a:r>
              <a:rPr lang="de-DE" sz="1200" dirty="0" err="1" smtClean="0"/>
              <a:t>semua</a:t>
            </a:r>
            <a:r>
              <a:rPr lang="de-DE" sz="1200" dirty="0" smtClean="0"/>
              <a:t> </a:t>
            </a:r>
            <a:r>
              <a:rPr lang="de-DE" sz="1200" dirty="0" err="1" smtClean="0"/>
              <a:t>kelompok</a:t>
            </a:r>
            <a:r>
              <a:rPr lang="de-DE" sz="1200" dirty="0" smtClean="0"/>
              <a:t> </a:t>
            </a:r>
            <a:r>
              <a:rPr lang="de-DE" sz="1200" dirty="0" err="1" smtClean="0"/>
              <a:t>sudah</a:t>
            </a:r>
            <a:r>
              <a:rPr lang="de-DE" sz="1200" dirty="0" smtClean="0"/>
              <a:t> </a:t>
            </a:r>
            <a:r>
              <a:rPr lang="de-DE" sz="1200" dirty="0" err="1" smtClean="0"/>
              <a:t>menemukan</a:t>
            </a:r>
            <a:r>
              <a:rPr lang="de-DE" sz="1200" dirty="0" smtClean="0"/>
              <a:t> </a:t>
            </a:r>
            <a:r>
              <a:rPr lang="de-DE" sz="1200" dirty="0" err="1" smtClean="0"/>
              <a:t>aturannya</a:t>
            </a:r>
            <a:r>
              <a:rPr lang="de-DE" sz="1200" dirty="0" smtClean="0"/>
              <a:t>, </a:t>
            </a:r>
            <a:r>
              <a:rPr lang="de-DE" sz="1200" dirty="0" err="1" smtClean="0"/>
              <a:t>satu</a:t>
            </a:r>
            <a:r>
              <a:rPr lang="de-DE" sz="1200" dirty="0" smtClean="0"/>
              <a:t> </a:t>
            </a:r>
            <a:r>
              <a:rPr lang="de-DE" sz="1200" dirty="0" err="1" smtClean="0"/>
              <a:t>kelompok</a:t>
            </a:r>
            <a:r>
              <a:rPr lang="de-DE" sz="1200" dirty="0" smtClean="0"/>
              <a:t> </a:t>
            </a:r>
            <a:r>
              <a:rPr lang="de-DE" sz="1200" dirty="0" err="1" smtClean="0"/>
              <a:t>menyimpulkannya</a:t>
            </a:r>
            <a:r>
              <a:rPr lang="de-DE" sz="1200" dirty="0" smtClean="0"/>
              <a:t> </a:t>
            </a:r>
            <a:r>
              <a:rPr lang="de-DE" sz="1200" dirty="0" err="1" smtClean="0"/>
              <a:t>dengan</a:t>
            </a:r>
            <a:r>
              <a:rPr lang="de-DE" sz="1200" dirty="0" smtClean="0"/>
              <a:t> </a:t>
            </a:r>
            <a:r>
              <a:rPr lang="de-DE" sz="1200" dirty="0" err="1" smtClean="0"/>
              <a:t>kata-kata</a:t>
            </a:r>
            <a:r>
              <a:rPr lang="de-DE" sz="1200" dirty="0" smtClean="0"/>
              <a:t> </a:t>
            </a:r>
            <a:r>
              <a:rPr lang="de-DE" sz="1200" dirty="0" err="1" smtClean="0"/>
              <a:t>sendiri</a:t>
            </a:r>
            <a:r>
              <a:rPr lang="de-DE" sz="1200" dirty="0" smtClean="0"/>
              <a:t>. </a:t>
            </a:r>
            <a:r>
              <a:rPr lang="de-DE" sz="1200" dirty="0" err="1" smtClean="0"/>
              <a:t>Kelompok-kelompok</a:t>
            </a:r>
            <a:r>
              <a:rPr lang="de-DE" sz="1200" dirty="0" smtClean="0"/>
              <a:t> </a:t>
            </a:r>
            <a:r>
              <a:rPr lang="de-DE" sz="1200" dirty="0" err="1" smtClean="0"/>
              <a:t>ini</a:t>
            </a:r>
            <a:r>
              <a:rPr lang="de-DE" sz="1200" dirty="0" smtClean="0"/>
              <a:t> </a:t>
            </a:r>
            <a:r>
              <a:rPr lang="de-DE" sz="1200" dirty="0" err="1" smtClean="0"/>
              <a:t>akan</a:t>
            </a:r>
            <a:r>
              <a:rPr lang="de-DE" sz="1200" dirty="0" smtClean="0"/>
              <a:t> </a:t>
            </a:r>
            <a:r>
              <a:rPr lang="de-DE" sz="1200" dirty="0" err="1" smtClean="0"/>
              <a:t>masuk</a:t>
            </a:r>
            <a:r>
              <a:rPr lang="de-DE" sz="1200" dirty="0" smtClean="0"/>
              <a:t> </a:t>
            </a:r>
            <a:r>
              <a:rPr lang="de-DE" sz="1200" dirty="0" err="1" smtClean="0"/>
              <a:t>dengan</a:t>
            </a:r>
            <a:r>
              <a:rPr lang="de-DE" sz="1200" dirty="0" smtClean="0"/>
              <a:t> </a:t>
            </a:r>
            <a:r>
              <a:rPr lang="de-DE" sz="1200" dirty="0" err="1" smtClean="0"/>
              <a:t>cara</a:t>
            </a:r>
            <a:r>
              <a:rPr lang="de-DE" sz="1200" dirty="0" smtClean="0"/>
              <a:t> </a:t>
            </a:r>
            <a:r>
              <a:rPr lang="de-DE" sz="1200" dirty="0" err="1" smtClean="0"/>
              <a:t>yang</a:t>
            </a:r>
            <a:r>
              <a:rPr lang="de-DE" sz="1200" dirty="0" smtClean="0"/>
              <a:t> </a:t>
            </a:r>
            <a:r>
              <a:rPr lang="de-DE" sz="1200" dirty="0" err="1" smtClean="0"/>
              <a:t>berbeda</a:t>
            </a:r>
            <a:r>
              <a:rPr lang="de-DE" sz="1200" dirty="0" smtClean="0"/>
              <a:t> </a:t>
            </a:r>
            <a:r>
              <a:rPr lang="de-DE" sz="1200" dirty="0" err="1" smtClean="0"/>
              <a:t>berbeda</a:t>
            </a:r>
            <a:r>
              <a:rPr lang="de-DE" sz="1200" dirty="0" smtClean="0"/>
              <a:t> </a:t>
            </a:r>
            <a:r>
              <a:rPr lang="de-DE" sz="1200" dirty="0" err="1" smtClean="0"/>
              <a:t>ke</a:t>
            </a:r>
            <a:r>
              <a:rPr lang="de-DE" sz="1200" dirty="0" smtClean="0"/>
              <a:t> </a:t>
            </a:r>
            <a:r>
              <a:rPr lang="de-DE" sz="1200" dirty="0" err="1" smtClean="0"/>
              <a:t>dalam</a:t>
            </a:r>
            <a:r>
              <a:rPr lang="de-DE" sz="1200" dirty="0" smtClean="0"/>
              <a:t> </a:t>
            </a:r>
            <a:r>
              <a:rPr lang="de-DE" sz="1200" dirty="0" err="1" smtClean="0"/>
              <a:t>daftar</a:t>
            </a:r>
            <a:r>
              <a:rPr lang="de-DE" sz="1200" dirty="0" smtClean="0"/>
              <a:t> </a:t>
            </a:r>
            <a:r>
              <a:rPr lang="de-DE" sz="1200" dirty="0" err="1" smtClean="0"/>
              <a:t>dari</a:t>
            </a:r>
            <a:r>
              <a:rPr lang="de-DE" sz="1200" dirty="0" smtClean="0"/>
              <a:t> </a:t>
            </a:r>
            <a:r>
              <a:rPr lang="de-DE" sz="1200" dirty="0" err="1" smtClean="0"/>
              <a:t>senyawa</a:t>
            </a:r>
            <a:r>
              <a:rPr lang="de-DE" sz="1200" dirty="0" smtClean="0"/>
              <a:t> </a:t>
            </a:r>
            <a:r>
              <a:rPr lang="de-DE" sz="1200" dirty="0" err="1" smtClean="0"/>
              <a:t>yang</a:t>
            </a:r>
            <a:r>
              <a:rPr lang="de-DE" sz="1200" dirty="0" smtClean="0"/>
              <a:t> </a:t>
            </a:r>
            <a:r>
              <a:rPr lang="de-DE" sz="1200" dirty="0" err="1" smtClean="0"/>
              <a:t>ditempatkan</a:t>
            </a:r>
            <a:r>
              <a:rPr lang="de-DE" sz="1200" dirty="0" smtClean="0"/>
              <a:t> </a:t>
            </a:r>
            <a:r>
              <a:rPr lang="de-DE" sz="1200" dirty="0" err="1" smtClean="0"/>
              <a:t>dengan</a:t>
            </a:r>
            <a:r>
              <a:rPr lang="de-DE" sz="1200" dirty="0" smtClean="0"/>
              <a:t> </a:t>
            </a:r>
            <a:r>
              <a:rPr lang="de-DE" sz="1200" dirty="0" err="1" smtClean="0"/>
              <a:t>benar</a:t>
            </a:r>
            <a:r>
              <a:rPr lang="de-DE" sz="1200" dirty="0" smtClean="0"/>
              <a:t>.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200" dirty="0" smtClean="0">
                <a:solidFill>
                  <a:srgbClr val="FF00FF"/>
                </a:solidFill>
              </a:rPr>
              <a:t> </a:t>
            </a:r>
            <a:endParaRPr lang="de-DE" sz="1200" dirty="0">
              <a:solidFill>
                <a:srgbClr val="FF00FF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400" dirty="0" err="1" smtClean="0"/>
              <a:t>Waktu</a:t>
            </a:r>
            <a:endParaRPr lang="de-DE" sz="14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200" dirty="0"/>
              <a:t>15-30 </a:t>
            </a:r>
            <a:r>
              <a:rPr lang="de-DE" sz="1200" dirty="0" err="1" smtClean="0"/>
              <a:t>menit</a:t>
            </a:r>
            <a:r>
              <a:rPr lang="de-DE" sz="1200" dirty="0" smtClean="0"/>
              <a:t>, </a:t>
            </a:r>
            <a:r>
              <a:rPr lang="de-DE" sz="1200" dirty="0" err="1" smtClean="0"/>
              <a:t>tergantung</a:t>
            </a:r>
            <a:r>
              <a:rPr lang="de-DE" sz="1200" dirty="0" smtClean="0"/>
              <a:t> </a:t>
            </a:r>
            <a:r>
              <a:rPr lang="de-DE" sz="1200" dirty="0" err="1" smtClean="0"/>
              <a:t>dari</a:t>
            </a:r>
            <a:r>
              <a:rPr lang="de-DE" sz="1200" dirty="0" smtClean="0"/>
              <a:t> </a:t>
            </a:r>
            <a:r>
              <a:rPr lang="de-DE" sz="1200" dirty="0" err="1" smtClean="0"/>
              <a:t>jumlah</a:t>
            </a:r>
            <a:r>
              <a:rPr lang="de-DE" sz="1200" dirty="0" smtClean="0"/>
              <a:t> </a:t>
            </a:r>
            <a:r>
              <a:rPr lang="de-DE" sz="1200" dirty="0" err="1" smtClean="0"/>
              <a:t>jawaban</a:t>
            </a:r>
            <a:r>
              <a:rPr lang="de-DE" sz="1200" dirty="0" smtClean="0"/>
              <a:t> </a:t>
            </a:r>
            <a:r>
              <a:rPr lang="de-DE" sz="1200" dirty="0" err="1" smtClean="0"/>
              <a:t>yang</a:t>
            </a:r>
            <a:r>
              <a:rPr lang="de-DE" sz="1200" dirty="0" smtClean="0"/>
              <a:t> </a:t>
            </a:r>
            <a:r>
              <a:rPr lang="de-DE" sz="1200" dirty="0" err="1" smtClean="0"/>
              <a:t>diminta</a:t>
            </a:r>
            <a:r>
              <a:rPr lang="de-DE" sz="1200" dirty="0" smtClean="0"/>
              <a:t>.</a:t>
            </a:r>
            <a:endParaRPr lang="de-DE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Valensi</a:t>
            </a:r>
            <a:r>
              <a:rPr lang="de-DE" sz="1800" dirty="0"/>
              <a:t/>
            </a:r>
            <a:br>
              <a:rPr lang="de-DE" sz="1800" dirty="0"/>
            </a:br>
            <a:r>
              <a:rPr lang="de-DE" sz="1200" b="0" dirty="0" smtClean="0"/>
              <a:t>(</a:t>
            </a:r>
            <a:r>
              <a:rPr lang="de-DE" sz="1200" b="0" dirty="0" err="1" smtClean="0"/>
              <a:t>Informasi</a:t>
            </a:r>
            <a:r>
              <a:rPr lang="de-DE" sz="1200" b="0" dirty="0" smtClean="0"/>
              <a:t> </a:t>
            </a:r>
            <a:r>
              <a:rPr lang="de-DE" sz="1200" b="0" dirty="0" err="1" smtClean="0"/>
              <a:t>untuk</a:t>
            </a:r>
            <a:r>
              <a:rPr lang="de-DE" sz="1200" b="0" dirty="0" smtClean="0"/>
              <a:t> Guru, </a:t>
            </a:r>
            <a:r>
              <a:rPr lang="de-DE" sz="1200" b="0" dirty="0" err="1" smtClean="0"/>
              <a:t>Halaman</a:t>
            </a:r>
            <a:r>
              <a:rPr lang="de-DE" sz="1200" b="0" dirty="0" smtClean="0"/>
              <a:t> </a:t>
            </a:r>
            <a:r>
              <a:rPr lang="de-DE" sz="1200" b="0" dirty="0"/>
              <a:t>2 </a:t>
            </a:r>
            <a:r>
              <a:rPr lang="de-DE" sz="1200" b="0" dirty="0" err="1" smtClean="0"/>
              <a:t>dari</a:t>
            </a:r>
            <a:r>
              <a:rPr lang="de-DE" sz="1200" b="0" dirty="0" smtClean="0"/>
              <a:t> </a:t>
            </a:r>
            <a:r>
              <a:rPr lang="de-DE" sz="1200" b="0" dirty="0"/>
              <a:t>2)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88913" y="631825"/>
            <a:ext cx="6480175" cy="900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400" dirty="0" err="1" smtClean="0"/>
              <a:t>Petunjuk</a:t>
            </a:r>
            <a:r>
              <a:rPr lang="de-DE" sz="1400" dirty="0" smtClean="0"/>
              <a:t> </a:t>
            </a:r>
            <a:r>
              <a:rPr lang="de-DE" sz="1400" dirty="0" err="1" smtClean="0"/>
              <a:t>Khusus</a:t>
            </a:r>
            <a:r>
              <a:rPr lang="de-DE" sz="1400" dirty="0" smtClean="0"/>
              <a:t>:</a:t>
            </a:r>
            <a:endParaRPr lang="de-DE" sz="14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100" dirty="0" err="1" smtClean="0"/>
              <a:t>Konsep</a:t>
            </a:r>
            <a:r>
              <a:rPr lang="de-DE" sz="1100" dirty="0" smtClean="0"/>
              <a:t> </a:t>
            </a:r>
            <a:r>
              <a:rPr lang="de-DE" sz="1100" dirty="0" err="1" smtClean="0"/>
              <a:t>dari</a:t>
            </a:r>
            <a:r>
              <a:rPr lang="de-DE" sz="1100" dirty="0" smtClean="0"/>
              <a:t> </a:t>
            </a:r>
            <a:r>
              <a:rPr lang="de-DE" sz="1100" dirty="0" err="1" smtClean="0"/>
              <a:t>valensi</a:t>
            </a:r>
            <a:r>
              <a:rPr lang="de-DE" sz="1100" dirty="0" smtClean="0"/>
              <a:t> </a:t>
            </a:r>
            <a:r>
              <a:rPr lang="de-DE" sz="1100" dirty="0" err="1" smtClean="0"/>
              <a:t>stokiometri</a:t>
            </a:r>
            <a:r>
              <a:rPr lang="de-DE" sz="1100" dirty="0" smtClean="0"/>
              <a:t> </a:t>
            </a:r>
            <a:r>
              <a:rPr lang="de-DE" sz="1100" dirty="0" err="1" smtClean="0"/>
              <a:t>yang</a:t>
            </a:r>
            <a:r>
              <a:rPr lang="de-DE" sz="1100" dirty="0" smtClean="0"/>
              <a:t> </a:t>
            </a:r>
            <a:r>
              <a:rPr lang="de-DE" sz="1100" dirty="0" err="1" smtClean="0"/>
              <a:t>menerangkan</a:t>
            </a:r>
            <a:r>
              <a:rPr lang="de-DE" sz="1100" dirty="0" smtClean="0"/>
              <a:t> </a:t>
            </a:r>
            <a:r>
              <a:rPr lang="de-DE" sz="1100" dirty="0" err="1" smtClean="0"/>
              <a:t>hubungan</a:t>
            </a:r>
            <a:r>
              <a:rPr lang="de-DE" sz="1100" dirty="0" smtClean="0"/>
              <a:t> </a:t>
            </a:r>
            <a:r>
              <a:rPr lang="de-DE" sz="1100" dirty="0" err="1" smtClean="0"/>
              <a:t>antara</a:t>
            </a:r>
            <a:r>
              <a:rPr lang="de-DE" sz="1100" dirty="0" smtClean="0"/>
              <a:t> </a:t>
            </a:r>
            <a:r>
              <a:rPr lang="de-DE" sz="1100" dirty="0" err="1" smtClean="0"/>
              <a:t>jenis</a:t>
            </a:r>
            <a:r>
              <a:rPr lang="de-DE" sz="1100" dirty="0" smtClean="0"/>
              <a:t> </a:t>
            </a:r>
            <a:r>
              <a:rPr lang="de-DE" sz="1100" dirty="0" err="1" smtClean="0"/>
              <a:t>atom</a:t>
            </a:r>
            <a:r>
              <a:rPr lang="de-DE" sz="1100" dirty="0" smtClean="0"/>
              <a:t>, </a:t>
            </a:r>
            <a:r>
              <a:rPr lang="de-DE" sz="1100" dirty="0" err="1" smtClean="0"/>
              <a:t>komposisi</a:t>
            </a:r>
            <a:r>
              <a:rPr lang="de-DE" sz="1100" dirty="0" smtClean="0"/>
              <a:t> </a:t>
            </a:r>
            <a:r>
              <a:rPr lang="de-DE" sz="1100" dirty="0" err="1" smtClean="0"/>
              <a:t>ikatan</a:t>
            </a:r>
            <a:r>
              <a:rPr lang="de-DE" sz="1100" dirty="0" smtClean="0"/>
              <a:t> </a:t>
            </a:r>
            <a:r>
              <a:rPr lang="de-DE" sz="1100" dirty="0" err="1" smtClean="0"/>
              <a:t>yang</a:t>
            </a:r>
            <a:r>
              <a:rPr lang="de-DE" sz="1100" dirty="0" smtClean="0"/>
              <a:t> </a:t>
            </a:r>
            <a:r>
              <a:rPr lang="de-DE" sz="1100" dirty="0" err="1" smtClean="0"/>
              <a:t>mungkin</a:t>
            </a:r>
            <a:r>
              <a:rPr lang="de-DE" sz="1100" dirty="0" smtClean="0"/>
              <a:t>, </a:t>
            </a:r>
            <a:r>
              <a:rPr lang="de-DE" sz="1100" dirty="0" err="1" smtClean="0"/>
              <a:t>dan</a:t>
            </a:r>
            <a:r>
              <a:rPr lang="de-DE" sz="1100" dirty="0" smtClean="0"/>
              <a:t> </a:t>
            </a:r>
            <a:r>
              <a:rPr lang="de-DE" sz="1100" dirty="0" err="1" smtClean="0"/>
              <a:t>rumus</a:t>
            </a:r>
            <a:r>
              <a:rPr lang="de-DE" sz="1100" dirty="0" smtClean="0"/>
              <a:t> </a:t>
            </a:r>
            <a:r>
              <a:rPr lang="de-DE" sz="1100" dirty="0" err="1" smtClean="0"/>
              <a:t>ikatannya</a:t>
            </a:r>
            <a:r>
              <a:rPr lang="de-DE" sz="1100" dirty="0" smtClean="0"/>
              <a:t>, </a:t>
            </a:r>
            <a:r>
              <a:rPr lang="de-DE" sz="1100" dirty="0" err="1" smtClean="0"/>
              <a:t>tidak</a:t>
            </a:r>
            <a:r>
              <a:rPr lang="de-DE" sz="1100" dirty="0" smtClean="0"/>
              <a:t> </a:t>
            </a:r>
            <a:r>
              <a:rPr lang="de-DE" sz="1100" dirty="0" err="1" smtClean="0"/>
              <a:t>mencukupi</a:t>
            </a:r>
            <a:r>
              <a:rPr lang="de-DE" sz="1100" dirty="0" smtClean="0"/>
              <a:t>. </a:t>
            </a:r>
            <a:r>
              <a:rPr lang="de-DE" sz="1100" dirty="0" err="1" smtClean="0"/>
              <a:t>Oleh</a:t>
            </a:r>
            <a:r>
              <a:rPr lang="de-DE" sz="1100" dirty="0" smtClean="0"/>
              <a:t> </a:t>
            </a:r>
            <a:r>
              <a:rPr lang="de-DE" sz="1100" dirty="0" err="1" smtClean="0"/>
              <a:t>karena</a:t>
            </a:r>
            <a:r>
              <a:rPr lang="de-DE" sz="1100" dirty="0" smtClean="0"/>
              <a:t> </a:t>
            </a:r>
            <a:r>
              <a:rPr lang="de-DE" sz="1100" dirty="0" err="1" smtClean="0"/>
              <a:t>itu</a:t>
            </a:r>
            <a:r>
              <a:rPr lang="de-DE" sz="1100" dirty="0" smtClean="0"/>
              <a:t>, </a:t>
            </a:r>
            <a:r>
              <a:rPr lang="de-DE" sz="1100" dirty="0" err="1" smtClean="0"/>
              <a:t>dia</a:t>
            </a:r>
            <a:r>
              <a:rPr lang="de-DE" sz="1100" dirty="0" smtClean="0"/>
              <a:t> </a:t>
            </a:r>
            <a:r>
              <a:rPr lang="de-DE" sz="1100" dirty="0" err="1" smtClean="0"/>
              <a:t>dapat</a:t>
            </a:r>
            <a:r>
              <a:rPr lang="de-DE" sz="1100" dirty="0" smtClean="0"/>
              <a:t> </a:t>
            </a:r>
            <a:r>
              <a:rPr lang="de-DE" sz="1100" dirty="0" err="1" smtClean="0"/>
              <a:t>dipecahkan</a:t>
            </a:r>
            <a:r>
              <a:rPr lang="de-DE" sz="1100" dirty="0" smtClean="0"/>
              <a:t> </a:t>
            </a:r>
            <a:r>
              <a:rPr lang="de-DE" sz="1100" dirty="0" err="1" smtClean="0"/>
              <a:t>melalui</a:t>
            </a:r>
            <a:r>
              <a:rPr lang="de-DE" sz="1100" dirty="0" smtClean="0"/>
              <a:t> </a:t>
            </a:r>
            <a:r>
              <a:rPr lang="de-DE" sz="1100" dirty="0" err="1" smtClean="0"/>
              <a:t>hukum</a:t>
            </a:r>
            <a:r>
              <a:rPr lang="de-DE" sz="1100" dirty="0" smtClean="0"/>
              <a:t> gas </a:t>
            </a:r>
            <a:r>
              <a:rPr lang="de-DE" sz="1100" dirty="0" err="1" smtClean="0"/>
              <a:t>mulia</a:t>
            </a:r>
            <a:r>
              <a:rPr lang="de-DE" sz="1100" dirty="0" smtClean="0"/>
              <a:t> </a:t>
            </a:r>
            <a:r>
              <a:rPr lang="de-DE" sz="1100" dirty="0" err="1" smtClean="0"/>
              <a:t>dan</a:t>
            </a:r>
            <a:r>
              <a:rPr lang="de-DE" sz="1100" dirty="0" smtClean="0"/>
              <a:t> </a:t>
            </a:r>
            <a:r>
              <a:rPr lang="de-DE" sz="1100" dirty="0" err="1" smtClean="0"/>
              <a:t>pernyataan</a:t>
            </a:r>
            <a:r>
              <a:rPr lang="de-DE" sz="1100" dirty="0" smtClean="0"/>
              <a:t> </a:t>
            </a:r>
            <a:r>
              <a:rPr lang="de-DE" sz="1100" dirty="0" err="1" smtClean="0"/>
              <a:t>yang</a:t>
            </a:r>
            <a:r>
              <a:rPr lang="de-DE" sz="1100" dirty="0" smtClean="0"/>
              <a:t> </a:t>
            </a:r>
            <a:r>
              <a:rPr lang="de-DE" sz="1100" dirty="0" err="1" smtClean="0"/>
              <a:t>lebih</a:t>
            </a:r>
            <a:r>
              <a:rPr lang="de-DE" sz="1100" dirty="0" smtClean="0"/>
              <a:t> </a:t>
            </a:r>
            <a:r>
              <a:rPr lang="de-DE" sz="1100" dirty="0" err="1" smtClean="0"/>
              <a:t>spesifik</a:t>
            </a:r>
            <a:r>
              <a:rPr lang="de-DE" sz="1100" dirty="0" smtClean="0"/>
              <a:t> </a:t>
            </a:r>
            <a:r>
              <a:rPr lang="de-DE" sz="1100" dirty="0" err="1" smtClean="0"/>
              <a:t>tentang</a:t>
            </a:r>
            <a:r>
              <a:rPr lang="de-DE" sz="1100" dirty="0" smtClean="0"/>
              <a:t> </a:t>
            </a:r>
            <a:r>
              <a:rPr lang="de-DE" sz="1100" dirty="0" err="1" smtClean="0"/>
              <a:t>valensi</a:t>
            </a:r>
            <a:r>
              <a:rPr lang="de-DE" sz="1100" dirty="0" smtClean="0"/>
              <a:t> </a:t>
            </a:r>
            <a:r>
              <a:rPr lang="de-DE" sz="1100" dirty="0" err="1" smtClean="0"/>
              <a:t>ion</a:t>
            </a:r>
            <a:r>
              <a:rPr lang="de-DE" sz="1100" dirty="0" smtClean="0"/>
              <a:t> </a:t>
            </a:r>
            <a:r>
              <a:rPr lang="de-DE" sz="1100" dirty="0" err="1" smtClean="0"/>
              <a:t>dan</a:t>
            </a:r>
            <a:r>
              <a:rPr lang="de-DE" sz="1100" dirty="0" smtClean="0"/>
              <a:t> </a:t>
            </a:r>
            <a:r>
              <a:rPr lang="de-DE" sz="1100" dirty="0" err="1" smtClean="0"/>
              <a:t>ikatannya</a:t>
            </a:r>
            <a:r>
              <a:rPr lang="de-DE" sz="1100" dirty="0" smtClean="0"/>
              <a:t>. </a:t>
            </a:r>
            <a:r>
              <a:rPr lang="de-DE" sz="1100" dirty="0" err="1" smtClean="0"/>
              <a:t>Walaupun</a:t>
            </a:r>
            <a:r>
              <a:rPr lang="de-DE" sz="1100" dirty="0" smtClean="0"/>
              <a:t> </a:t>
            </a:r>
            <a:r>
              <a:rPr lang="de-DE" sz="1100" dirty="0" err="1" smtClean="0"/>
              <a:t>demikian</a:t>
            </a:r>
            <a:r>
              <a:rPr lang="de-DE" sz="1100" dirty="0" smtClean="0"/>
              <a:t> </a:t>
            </a:r>
            <a:r>
              <a:rPr lang="de-DE" sz="1100" dirty="0" err="1" smtClean="0"/>
              <a:t>pemakaian</a:t>
            </a:r>
            <a:r>
              <a:rPr lang="de-DE" sz="1100" dirty="0" smtClean="0"/>
              <a:t> </a:t>
            </a:r>
            <a:r>
              <a:rPr lang="de-DE" sz="1100" dirty="0" err="1" smtClean="0"/>
              <a:t>istilah</a:t>
            </a:r>
            <a:r>
              <a:rPr lang="de-DE" sz="1100" dirty="0" smtClean="0"/>
              <a:t> </a:t>
            </a:r>
            <a:r>
              <a:rPr lang="de-DE" sz="1100" dirty="0" err="1" smtClean="0"/>
              <a:t>valensi</a:t>
            </a:r>
            <a:r>
              <a:rPr lang="de-DE" sz="1100" dirty="0" smtClean="0"/>
              <a:t> </a:t>
            </a:r>
            <a:r>
              <a:rPr lang="de-DE" sz="1100" dirty="0" err="1" smtClean="0"/>
              <a:t>dalam</a:t>
            </a:r>
            <a:r>
              <a:rPr lang="de-DE" sz="1100" dirty="0" smtClean="0"/>
              <a:t> </a:t>
            </a:r>
            <a:r>
              <a:rPr lang="de-DE" sz="1100" dirty="0" err="1" smtClean="0"/>
              <a:t>rencana</a:t>
            </a:r>
            <a:r>
              <a:rPr lang="de-DE" sz="1100" dirty="0" smtClean="0"/>
              <a:t> </a:t>
            </a:r>
            <a:r>
              <a:rPr lang="de-DE" sz="1100" dirty="0" err="1" smtClean="0"/>
              <a:t>pengajaran</a:t>
            </a:r>
            <a:r>
              <a:rPr lang="de-DE" sz="1100" dirty="0" smtClean="0"/>
              <a:t> </a:t>
            </a:r>
            <a:r>
              <a:rPr lang="de-DE" sz="1100" dirty="0" err="1" smtClean="0"/>
              <a:t>tidak</a:t>
            </a:r>
            <a:r>
              <a:rPr lang="de-DE" sz="1100" dirty="0" smtClean="0"/>
              <a:t> </a:t>
            </a:r>
            <a:r>
              <a:rPr lang="de-DE" sz="1100" dirty="0" err="1" smtClean="0"/>
              <a:t>lama</a:t>
            </a:r>
            <a:r>
              <a:rPr lang="de-DE" sz="1100" dirty="0" smtClean="0"/>
              <a:t> </a:t>
            </a:r>
            <a:r>
              <a:rPr lang="de-DE" sz="1100" dirty="0" err="1" smtClean="0"/>
              <a:t>bertahan</a:t>
            </a:r>
            <a:r>
              <a:rPr lang="de-DE" sz="1100" dirty="0" smtClean="0"/>
              <a:t> [1</a:t>
            </a:r>
            <a:r>
              <a:rPr lang="de-DE" sz="1100" dirty="0"/>
              <a:t>]. </a:t>
            </a:r>
            <a:r>
              <a:rPr lang="de-DE" sz="1100" dirty="0" err="1" smtClean="0"/>
              <a:t>Alasan</a:t>
            </a:r>
            <a:r>
              <a:rPr lang="de-DE" sz="1100" dirty="0" smtClean="0"/>
              <a:t> </a:t>
            </a:r>
            <a:r>
              <a:rPr lang="de-DE" sz="1100" dirty="0" err="1" smtClean="0"/>
              <a:t>untuk</a:t>
            </a:r>
            <a:r>
              <a:rPr lang="de-DE" sz="1100" dirty="0" smtClean="0"/>
              <a:t> </a:t>
            </a:r>
            <a:r>
              <a:rPr lang="de-DE" sz="1100" dirty="0" err="1" smtClean="0"/>
              <a:t>itu</a:t>
            </a:r>
            <a:r>
              <a:rPr lang="de-DE" sz="1100" dirty="0" smtClean="0"/>
              <a:t> </a:t>
            </a:r>
            <a:r>
              <a:rPr lang="de-DE" sz="1100" dirty="0" err="1" smtClean="0"/>
              <a:t>sudah</a:t>
            </a:r>
            <a:r>
              <a:rPr lang="de-DE" sz="1100" dirty="0" smtClean="0"/>
              <a:t> </a:t>
            </a:r>
            <a:r>
              <a:rPr lang="de-DE" sz="1100" dirty="0" err="1" smtClean="0"/>
              <a:t>didiskusikan</a:t>
            </a:r>
            <a:r>
              <a:rPr lang="de-DE" sz="1100" dirty="0" smtClean="0"/>
              <a:t> </a:t>
            </a:r>
            <a:r>
              <a:rPr lang="de-DE" sz="1100" dirty="0" err="1" smtClean="0"/>
              <a:t>lebih</a:t>
            </a:r>
            <a:r>
              <a:rPr lang="de-DE" sz="1100" dirty="0" smtClean="0"/>
              <a:t> </a:t>
            </a:r>
            <a:r>
              <a:rPr lang="de-DE" sz="1100" dirty="0" err="1" smtClean="0"/>
              <a:t>dari</a:t>
            </a:r>
            <a:r>
              <a:rPr lang="de-DE" sz="1100" dirty="0" smtClean="0"/>
              <a:t> 20 </a:t>
            </a:r>
            <a:r>
              <a:rPr lang="de-DE" sz="1100" dirty="0" err="1" smtClean="0"/>
              <a:t>tahun</a:t>
            </a:r>
            <a:r>
              <a:rPr lang="de-DE" sz="1100" dirty="0" smtClean="0"/>
              <a:t> </a:t>
            </a:r>
            <a:r>
              <a:rPr lang="de-DE" sz="1100" dirty="0" err="1" smtClean="0"/>
              <a:t>lamanya</a:t>
            </a:r>
            <a:r>
              <a:rPr lang="de-DE" sz="1100" dirty="0" smtClean="0"/>
              <a:t>. </a:t>
            </a:r>
            <a:endParaRPr lang="de-DE" sz="11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100" dirty="0" err="1" smtClean="0"/>
              <a:t>Tidak</a:t>
            </a:r>
            <a:r>
              <a:rPr lang="de-DE" sz="1100" dirty="0" smtClean="0"/>
              <a:t> </a:t>
            </a:r>
            <a:r>
              <a:rPr lang="de-DE" sz="1100" dirty="0" err="1" smtClean="0"/>
              <a:t>mudah</a:t>
            </a:r>
            <a:r>
              <a:rPr lang="de-DE" sz="1100" dirty="0" smtClean="0"/>
              <a:t> </a:t>
            </a:r>
            <a:r>
              <a:rPr lang="de-DE" sz="1100" dirty="0" err="1" smtClean="0"/>
              <a:t>dimengerti</a:t>
            </a:r>
            <a:r>
              <a:rPr lang="de-DE" sz="1100" dirty="0" smtClean="0"/>
              <a:t> </a:t>
            </a:r>
            <a:r>
              <a:rPr lang="de-DE" sz="1100" dirty="0" err="1" smtClean="0"/>
              <a:t>dan</a:t>
            </a:r>
            <a:r>
              <a:rPr lang="de-DE" sz="1100" dirty="0" smtClean="0"/>
              <a:t> </a:t>
            </a:r>
            <a:r>
              <a:rPr lang="de-DE" sz="1100" dirty="0" err="1" smtClean="0"/>
              <a:t>kesulitan</a:t>
            </a:r>
            <a:r>
              <a:rPr lang="de-DE" sz="1100" dirty="0" smtClean="0"/>
              <a:t> </a:t>
            </a:r>
            <a:r>
              <a:rPr lang="de-DE" sz="1100" dirty="0" err="1" smtClean="0"/>
              <a:t>yang</a:t>
            </a:r>
            <a:r>
              <a:rPr lang="de-DE" sz="1100" dirty="0" smtClean="0"/>
              <a:t> </a:t>
            </a:r>
            <a:r>
              <a:rPr lang="de-DE" sz="1100" dirty="0" err="1" smtClean="0"/>
              <a:t>mungkin</a:t>
            </a:r>
            <a:r>
              <a:rPr lang="de-DE" sz="1100" dirty="0" smtClean="0"/>
              <a:t> </a:t>
            </a:r>
            <a:r>
              <a:rPr lang="de-DE" sz="1100" dirty="0" err="1" smtClean="0"/>
              <a:t>muncul</a:t>
            </a:r>
            <a:r>
              <a:rPr lang="de-DE" sz="1100" dirty="0" smtClean="0"/>
              <a:t> </a:t>
            </a:r>
            <a:r>
              <a:rPr lang="de-DE" sz="1100" dirty="0" err="1" smtClean="0"/>
              <a:t>dalam</a:t>
            </a:r>
            <a:r>
              <a:rPr lang="de-DE" sz="1100" dirty="0" smtClean="0"/>
              <a:t> </a:t>
            </a:r>
            <a:r>
              <a:rPr lang="de-DE" sz="1100" dirty="0" err="1" smtClean="0"/>
              <a:t>penghitungan</a:t>
            </a:r>
            <a:r>
              <a:rPr lang="de-DE" sz="1100" dirty="0" smtClean="0"/>
              <a:t> </a:t>
            </a:r>
            <a:r>
              <a:rPr lang="de-DE" sz="1100" dirty="0" err="1" smtClean="0"/>
              <a:t>rumus</a:t>
            </a:r>
            <a:r>
              <a:rPr lang="de-DE" sz="1100" dirty="0" smtClean="0"/>
              <a:t> </a:t>
            </a:r>
            <a:r>
              <a:rPr lang="de-DE" sz="1100" dirty="0" err="1" smtClean="0"/>
              <a:t>ikatan</a:t>
            </a:r>
            <a:r>
              <a:rPr lang="de-DE" sz="1100" dirty="0" smtClean="0"/>
              <a:t> </a:t>
            </a:r>
            <a:r>
              <a:rPr lang="de-DE" sz="1100" dirty="0" err="1" smtClean="0"/>
              <a:t>dari</a:t>
            </a:r>
            <a:r>
              <a:rPr lang="de-DE" sz="1100" dirty="0" smtClean="0"/>
              <a:t> </a:t>
            </a:r>
            <a:r>
              <a:rPr lang="de-DE" sz="1100" dirty="0" err="1" smtClean="0"/>
              <a:t>data</a:t>
            </a:r>
            <a:r>
              <a:rPr lang="de-DE" sz="1100" dirty="0" smtClean="0"/>
              <a:t> </a:t>
            </a:r>
            <a:r>
              <a:rPr lang="de-DE" sz="1100" dirty="0" err="1" smtClean="0"/>
              <a:t>yang</a:t>
            </a:r>
            <a:r>
              <a:rPr lang="de-DE" sz="1100" dirty="0" smtClean="0"/>
              <a:t> </a:t>
            </a:r>
            <a:r>
              <a:rPr lang="de-DE" sz="1100" dirty="0" err="1" smtClean="0"/>
              <a:t>dianalisis</a:t>
            </a:r>
            <a:r>
              <a:rPr lang="de-DE" sz="1100" dirty="0" smtClean="0"/>
              <a:t>, </a:t>
            </a:r>
            <a:r>
              <a:rPr lang="de-DE" sz="1100" dirty="0" err="1" smtClean="0"/>
              <a:t>menggerakkan</a:t>
            </a:r>
            <a:r>
              <a:rPr lang="de-DE" sz="1100" dirty="0" smtClean="0"/>
              <a:t> </a:t>
            </a:r>
            <a:r>
              <a:rPr lang="de-DE" sz="1100" dirty="0" err="1" smtClean="0"/>
              <a:t>para</a:t>
            </a:r>
            <a:r>
              <a:rPr lang="de-DE" sz="1100" dirty="0" smtClean="0"/>
              <a:t> </a:t>
            </a:r>
            <a:r>
              <a:rPr lang="de-DE" sz="1100" dirty="0" err="1" smtClean="0"/>
              <a:t>pembuat</a:t>
            </a:r>
            <a:r>
              <a:rPr lang="de-DE" sz="1100" dirty="0" smtClean="0"/>
              <a:t> </a:t>
            </a:r>
            <a:r>
              <a:rPr lang="de-DE" sz="1100" dirty="0" err="1" smtClean="0"/>
              <a:t>rencana</a:t>
            </a:r>
            <a:r>
              <a:rPr lang="de-DE" sz="1100" dirty="0" smtClean="0"/>
              <a:t> </a:t>
            </a:r>
            <a:r>
              <a:rPr lang="de-DE" sz="1100" dirty="0" err="1" smtClean="0"/>
              <a:t>pengajaran</a:t>
            </a:r>
            <a:r>
              <a:rPr lang="de-DE" sz="1100" dirty="0" smtClean="0"/>
              <a:t>/</a:t>
            </a:r>
            <a:r>
              <a:rPr lang="de-DE" sz="1100" dirty="0" err="1" smtClean="0"/>
              <a:t>silabus</a:t>
            </a:r>
            <a:r>
              <a:rPr lang="de-DE" sz="1100" dirty="0" smtClean="0"/>
              <a:t> </a:t>
            </a:r>
            <a:r>
              <a:rPr lang="de-DE" sz="1100" dirty="0" err="1" smtClean="0"/>
              <a:t>untuk</a:t>
            </a:r>
            <a:r>
              <a:rPr lang="de-DE" sz="1100" dirty="0" smtClean="0"/>
              <a:t> </a:t>
            </a:r>
            <a:r>
              <a:rPr lang="de-DE" sz="1100" dirty="0" err="1" smtClean="0"/>
              <a:t>menetapkan</a:t>
            </a:r>
            <a:r>
              <a:rPr lang="de-DE" sz="1100" dirty="0" smtClean="0"/>
              <a:t> „</a:t>
            </a:r>
            <a:r>
              <a:rPr lang="de-DE" sz="1100" dirty="0" err="1" smtClean="0"/>
              <a:t>valensi</a:t>
            </a:r>
            <a:r>
              <a:rPr lang="de-DE" sz="1100" dirty="0" smtClean="0"/>
              <a:t>“ </a:t>
            </a:r>
            <a:r>
              <a:rPr lang="de-DE" sz="1100" dirty="0" err="1" smtClean="0"/>
              <a:t>sebagai</a:t>
            </a:r>
            <a:r>
              <a:rPr lang="de-DE" sz="1100" dirty="0" smtClean="0"/>
              <a:t> </a:t>
            </a:r>
            <a:r>
              <a:rPr lang="de-DE" sz="1100" dirty="0" err="1" smtClean="0"/>
              <a:t>metode</a:t>
            </a:r>
            <a:r>
              <a:rPr lang="de-DE" sz="1100" dirty="0" smtClean="0"/>
              <a:t> </a:t>
            </a:r>
            <a:r>
              <a:rPr lang="de-DE" sz="1100" dirty="0" err="1" smtClean="0"/>
              <a:t>untuk</a:t>
            </a:r>
            <a:r>
              <a:rPr lang="de-DE" sz="1100" dirty="0" smtClean="0"/>
              <a:t> „</a:t>
            </a:r>
            <a:r>
              <a:rPr lang="de-DE" sz="1100" dirty="0" err="1" smtClean="0"/>
              <a:t>menyusun</a:t>
            </a:r>
            <a:r>
              <a:rPr lang="de-DE" sz="1100" dirty="0" smtClean="0"/>
              <a:t> “ </a:t>
            </a:r>
            <a:r>
              <a:rPr lang="de-DE" sz="1100" dirty="0" err="1" smtClean="0"/>
              <a:t>rumus-rumus</a:t>
            </a:r>
            <a:r>
              <a:rPr lang="de-DE" sz="1100" dirty="0" smtClean="0"/>
              <a:t> di </a:t>
            </a:r>
            <a:r>
              <a:rPr lang="de-DE" sz="1100" dirty="0" err="1" smtClean="0"/>
              <a:t>dalam</a:t>
            </a:r>
            <a:r>
              <a:rPr lang="de-DE" sz="1100" dirty="0" smtClean="0"/>
              <a:t> </a:t>
            </a:r>
            <a:r>
              <a:rPr lang="de-DE" sz="1100" dirty="0" err="1" smtClean="0"/>
              <a:t>rencana</a:t>
            </a:r>
            <a:r>
              <a:rPr lang="de-DE" sz="1100" dirty="0" smtClean="0"/>
              <a:t> </a:t>
            </a:r>
            <a:r>
              <a:rPr lang="de-DE" sz="1100" dirty="0" err="1" smtClean="0"/>
              <a:t>pengajaran</a:t>
            </a:r>
            <a:r>
              <a:rPr lang="de-DE" sz="1100" dirty="0" smtClean="0"/>
              <a:t>, </a:t>
            </a:r>
            <a:r>
              <a:rPr lang="de-DE" sz="1100" dirty="0" err="1" smtClean="0"/>
              <a:t>bahkan</a:t>
            </a:r>
            <a:r>
              <a:rPr lang="de-DE" sz="1100" dirty="0" smtClean="0"/>
              <a:t> </a:t>
            </a:r>
            <a:r>
              <a:rPr lang="de-DE" sz="1100" dirty="0" err="1" smtClean="0"/>
              <a:t>jika</a:t>
            </a:r>
            <a:r>
              <a:rPr lang="de-DE" sz="1100" dirty="0" smtClean="0"/>
              <a:t> </a:t>
            </a:r>
            <a:r>
              <a:rPr lang="de-DE" sz="1100" dirty="0" err="1" smtClean="0"/>
              <a:t>tidak</a:t>
            </a:r>
            <a:r>
              <a:rPr lang="de-DE" sz="1100" dirty="0" smtClean="0"/>
              <a:t> </a:t>
            </a:r>
            <a:r>
              <a:rPr lang="de-DE" sz="1100" dirty="0" err="1" smtClean="0"/>
              <a:t>diberikan</a:t>
            </a:r>
            <a:r>
              <a:rPr lang="de-DE" sz="1100" dirty="0" smtClean="0"/>
              <a:t> </a:t>
            </a:r>
            <a:r>
              <a:rPr lang="de-DE" sz="1100" dirty="0" err="1" smtClean="0"/>
              <a:t>alasan</a:t>
            </a:r>
            <a:r>
              <a:rPr lang="de-DE" sz="1100" dirty="0" smtClean="0"/>
              <a:t> </a:t>
            </a:r>
            <a:r>
              <a:rPr lang="de-DE" sz="1100" dirty="0" err="1" smtClean="0"/>
              <a:t>sekalipun</a:t>
            </a:r>
            <a:r>
              <a:rPr lang="de-DE" sz="1100" dirty="0" smtClean="0"/>
              <a:t> </a:t>
            </a:r>
            <a:r>
              <a:rPr lang="de-DE" sz="1100" dirty="0" err="1" smtClean="0"/>
              <a:t>untuk</a:t>
            </a:r>
            <a:r>
              <a:rPr lang="de-DE" sz="1100" dirty="0" smtClean="0"/>
              <a:t> </a:t>
            </a:r>
            <a:r>
              <a:rPr lang="de-DE" sz="1100" dirty="0" err="1" smtClean="0"/>
              <a:t>kemunculannya</a:t>
            </a:r>
            <a:r>
              <a:rPr lang="de-DE" sz="1100" dirty="0" smtClean="0"/>
              <a:t> </a:t>
            </a:r>
            <a:r>
              <a:rPr lang="de-DE" sz="1100" dirty="0" err="1" smtClean="0"/>
              <a:t>dan</a:t>
            </a:r>
            <a:r>
              <a:rPr lang="de-DE" sz="1100" dirty="0" smtClean="0"/>
              <a:t> </a:t>
            </a:r>
            <a:r>
              <a:rPr lang="de-DE" sz="1100" dirty="0" err="1" smtClean="0"/>
              <a:t>rumus-rumus</a:t>
            </a:r>
            <a:r>
              <a:rPr lang="de-DE" sz="1100" dirty="0" smtClean="0"/>
              <a:t> </a:t>
            </a:r>
            <a:r>
              <a:rPr lang="de-DE" sz="1100" dirty="0" err="1" smtClean="0"/>
              <a:t>ini</a:t>
            </a:r>
            <a:r>
              <a:rPr lang="de-DE" sz="1100" dirty="0" smtClean="0"/>
              <a:t> </a:t>
            </a:r>
            <a:r>
              <a:rPr lang="de-DE" sz="1100" dirty="0" err="1" smtClean="0"/>
              <a:t>dalam</a:t>
            </a:r>
            <a:r>
              <a:rPr lang="de-DE" sz="1100" dirty="0" smtClean="0"/>
              <a:t> </a:t>
            </a:r>
            <a:r>
              <a:rPr lang="de-DE" sz="1100" dirty="0" err="1" smtClean="0"/>
              <a:t>pelajaran</a:t>
            </a:r>
            <a:r>
              <a:rPr lang="de-DE" sz="1100" dirty="0" smtClean="0"/>
              <a:t> </a:t>
            </a:r>
            <a:r>
              <a:rPr lang="de-DE" sz="1100" dirty="0" err="1" smtClean="0"/>
              <a:t>selanjutnya</a:t>
            </a:r>
            <a:r>
              <a:rPr lang="de-DE" sz="1100" dirty="0" smtClean="0"/>
              <a:t> </a:t>
            </a:r>
            <a:r>
              <a:rPr lang="de-DE" sz="1100" dirty="0" err="1" smtClean="0"/>
              <a:t>dibedakan</a:t>
            </a:r>
            <a:r>
              <a:rPr lang="de-DE" sz="1100" dirty="0" smtClean="0"/>
              <a:t> </a:t>
            </a:r>
            <a:r>
              <a:rPr lang="de-DE" sz="1100" dirty="0" err="1" smtClean="0"/>
              <a:t>dalam</a:t>
            </a:r>
            <a:r>
              <a:rPr lang="de-DE" sz="1100" dirty="0" smtClean="0"/>
              <a:t> </a:t>
            </a:r>
            <a:r>
              <a:rPr lang="de-DE" sz="1100" dirty="0" err="1" smtClean="0"/>
              <a:t>lima</a:t>
            </a:r>
            <a:r>
              <a:rPr lang="de-DE" sz="1100" dirty="0" smtClean="0"/>
              <a:t> </a:t>
            </a:r>
            <a:r>
              <a:rPr lang="de-DE" sz="1100" dirty="0" err="1" smtClean="0"/>
              <a:t>aturan</a:t>
            </a:r>
            <a:r>
              <a:rPr lang="de-DE" sz="1100" dirty="0" smtClean="0"/>
              <a:t> </a:t>
            </a:r>
            <a:r>
              <a:rPr lang="de-DE" sz="1100" dirty="0" err="1" smtClean="0"/>
              <a:t>selanjutnya</a:t>
            </a:r>
            <a:r>
              <a:rPr lang="de-DE" sz="1100" dirty="0" smtClean="0"/>
              <a:t> </a:t>
            </a:r>
            <a:r>
              <a:rPr lang="de-DE" sz="1100" dirty="0" err="1" smtClean="0"/>
              <a:t>yang</a:t>
            </a:r>
            <a:r>
              <a:rPr lang="de-DE" sz="1100" dirty="0" smtClean="0"/>
              <a:t> </a:t>
            </a:r>
            <a:r>
              <a:rPr lang="de-DE" sz="1100" dirty="0" err="1" smtClean="0"/>
              <a:t>tidak</a:t>
            </a:r>
            <a:r>
              <a:rPr lang="de-DE" sz="1100" dirty="0" smtClean="0"/>
              <a:t> </a:t>
            </a:r>
            <a:r>
              <a:rPr lang="de-DE" sz="1100" dirty="0" err="1" smtClean="0"/>
              <a:t>saling</a:t>
            </a:r>
            <a:r>
              <a:rPr lang="de-DE" sz="1100" dirty="0" smtClean="0"/>
              <a:t> </a:t>
            </a:r>
            <a:r>
              <a:rPr lang="de-DE" sz="1100" dirty="0" err="1" smtClean="0"/>
              <a:t>berhubungaan</a:t>
            </a:r>
            <a:r>
              <a:rPr lang="de-DE" sz="1100" dirty="0" smtClean="0"/>
              <a:t> (</a:t>
            </a:r>
            <a:r>
              <a:rPr lang="de-DE" sz="1100" dirty="0" err="1" smtClean="0"/>
              <a:t>jumlah</a:t>
            </a:r>
            <a:r>
              <a:rPr lang="de-DE" sz="1100" dirty="0" smtClean="0"/>
              <a:t> </a:t>
            </a:r>
            <a:r>
              <a:rPr lang="de-DE" sz="1100" dirty="0" err="1" smtClean="0"/>
              <a:t>muatan</a:t>
            </a:r>
            <a:r>
              <a:rPr lang="de-DE" sz="1100" dirty="0" smtClean="0"/>
              <a:t>, </a:t>
            </a:r>
            <a:r>
              <a:rPr lang="de-DE" sz="1100" dirty="0" err="1" smtClean="0"/>
              <a:t>jumlah</a:t>
            </a:r>
            <a:r>
              <a:rPr lang="de-DE" sz="1100" dirty="0" smtClean="0"/>
              <a:t> </a:t>
            </a:r>
            <a:r>
              <a:rPr lang="de-DE" sz="1100" dirty="0" err="1" smtClean="0"/>
              <a:t>oksidasi</a:t>
            </a:r>
            <a:r>
              <a:rPr lang="de-DE" sz="1100" dirty="0" smtClean="0"/>
              <a:t>, </a:t>
            </a:r>
            <a:r>
              <a:rPr lang="de-DE" sz="1100" dirty="0" err="1" smtClean="0"/>
              <a:t>ikatan</a:t>
            </a:r>
            <a:r>
              <a:rPr lang="de-DE" sz="1100" dirty="0" smtClean="0"/>
              <a:t>, </a:t>
            </a:r>
            <a:r>
              <a:rPr lang="de-DE" sz="1100" dirty="0" err="1" smtClean="0"/>
              <a:t>jumlah</a:t>
            </a:r>
            <a:r>
              <a:rPr lang="de-DE" sz="1100" dirty="0" smtClean="0"/>
              <a:t> </a:t>
            </a:r>
            <a:r>
              <a:rPr lang="de-DE" sz="1100" dirty="0" err="1" smtClean="0"/>
              <a:t>koordinasi</a:t>
            </a:r>
            <a:r>
              <a:rPr lang="de-DE" sz="1100" dirty="0" smtClean="0"/>
              <a:t>, </a:t>
            </a:r>
            <a:r>
              <a:rPr lang="de-DE" sz="1100" dirty="0" err="1" smtClean="0"/>
              <a:t>muatan</a:t>
            </a:r>
            <a:r>
              <a:rPr lang="de-DE" sz="1100" dirty="0" smtClean="0"/>
              <a:t> formal).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100" dirty="0" smtClean="0"/>
              <a:t>Cara </a:t>
            </a:r>
            <a:r>
              <a:rPr lang="de-DE" sz="1100" dirty="0" err="1" smtClean="0"/>
              <a:t>kerja</a:t>
            </a:r>
            <a:r>
              <a:rPr lang="de-DE" sz="1100" dirty="0" smtClean="0"/>
              <a:t> </a:t>
            </a:r>
            <a:r>
              <a:rPr lang="de-DE" sz="1100" dirty="0" err="1" smtClean="0"/>
              <a:t>ini</a:t>
            </a:r>
            <a:r>
              <a:rPr lang="de-DE" sz="1100" dirty="0" smtClean="0"/>
              <a:t> </a:t>
            </a:r>
            <a:r>
              <a:rPr lang="de-DE" sz="1100" dirty="0" err="1" smtClean="0"/>
              <a:t>cukup</a:t>
            </a:r>
            <a:r>
              <a:rPr lang="de-DE" sz="1100" dirty="0" smtClean="0"/>
              <a:t> </a:t>
            </a:r>
            <a:r>
              <a:rPr lang="de-DE" sz="1100" dirty="0" err="1" smtClean="0"/>
              <a:t>mudah</a:t>
            </a:r>
            <a:r>
              <a:rPr lang="de-DE" sz="1100" dirty="0" smtClean="0"/>
              <a:t>. „</a:t>
            </a:r>
            <a:r>
              <a:rPr lang="de-DE" sz="1100" dirty="0" err="1" smtClean="0"/>
              <a:t>Metode</a:t>
            </a:r>
            <a:r>
              <a:rPr lang="de-DE" sz="1100" dirty="0" smtClean="0"/>
              <a:t> </a:t>
            </a:r>
            <a:r>
              <a:rPr lang="de-DE" sz="1100" dirty="0" err="1" smtClean="0"/>
              <a:t>untuk</a:t>
            </a:r>
            <a:r>
              <a:rPr lang="de-DE" sz="1100" dirty="0" smtClean="0"/>
              <a:t> </a:t>
            </a:r>
            <a:r>
              <a:rPr lang="de-DE" sz="1100" dirty="0" err="1" smtClean="0"/>
              <a:t>penyusunan</a:t>
            </a:r>
            <a:r>
              <a:rPr lang="de-DE" sz="1100" dirty="0" smtClean="0"/>
              <a:t> </a:t>
            </a:r>
            <a:r>
              <a:rPr lang="de-DE" sz="1100" dirty="0" err="1" smtClean="0"/>
              <a:t>rumus</a:t>
            </a:r>
            <a:r>
              <a:rPr lang="de-DE" sz="1100" dirty="0" smtClean="0"/>
              <a:t> </a:t>
            </a:r>
            <a:r>
              <a:rPr lang="de-DE" sz="1100" dirty="0" err="1" smtClean="0"/>
              <a:t>ini</a:t>
            </a:r>
            <a:r>
              <a:rPr lang="de-DE" sz="1100" dirty="0" smtClean="0"/>
              <a:t> </a:t>
            </a:r>
            <a:r>
              <a:rPr lang="de-DE" sz="1100" dirty="0" err="1" smtClean="0"/>
              <a:t>berdasarkan</a:t>
            </a:r>
            <a:r>
              <a:rPr lang="de-DE" sz="1100" dirty="0" smtClean="0"/>
              <a:t> </a:t>
            </a:r>
            <a:r>
              <a:rPr lang="de-DE" sz="1100" dirty="0" err="1" smtClean="0"/>
              <a:t>kepada</a:t>
            </a:r>
            <a:r>
              <a:rPr lang="de-DE" sz="1100" dirty="0" smtClean="0"/>
              <a:t> </a:t>
            </a:r>
            <a:r>
              <a:rPr lang="de-DE" sz="1100" dirty="0" err="1" smtClean="0"/>
              <a:t>aturan</a:t>
            </a:r>
            <a:r>
              <a:rPr lang="de-DE" sz="1100" dirty="0" smtClean="0"/>
              <a:t> </a:t>
            </a:r>
            <a:r>
              <a:rPr lang="de-DE" sz="1100" dirty="0" err="1" smtClean="0"/>
              <a:t>bahwa</a:t>
            </a:r>
            <a:r>
              <a:rPr lang="de-DE" sz="1100" dirty="0" smtClean="0"/>
              <a:t> </a:t>
            </a:r>
            <a:r>
              <a:rPr lang="de-DE" sz="1100" dirty="0" err="1" smtClean="0"/>
              <a:t>dalam</a:t>
            </a:r>
            <a:r>
              <a:rPr lang="de-DE" sz="1100" dirty="0" smtClean="0"/>
              <a:t> </a:t>
            </a:r>
            <a:r>
              <a:rPr lang="de-DE" sz="1100" dirty="0" err="1" smtClean="0"/>
              <a:t>ikatan</a:t>
            </a:r>
            <a:r>
              <a:rPr lang="de-DE" sz="1100" dirty="0" smtClean="0"/>
              <a:t>, </a:t>
            </a:r>
            <a:r>
              <a:rPr lang="de-DE" sz="1100" dirty="0" err="1" smtClean="0"/>
              <a:t>valensi</a:t>
            </a:r>
            <a:r>
              <a:rPr lang="de-DE" sz="1100" dirty="0" smtClean="0"/>
              <a:t> </a:t>
            </a:r>
            <a:r>
              <a:rPr lang="de-DE" sz="1100" dirty="0" err="1" smtClean="0"/>
              <a:t>sebuah</a:t>
            </a:r>
            <a:r>
              <a:rPr lang="de-DE" sz="1100" dirty="0" smtClean="0"/>
              <a:t> </a:t>
            </a:r>
            <a:r>
              <a:rPr lang="de-DE" sz="1100" dirty="0" err="1" smtClean="0"/>
              <a:t>unsur</a:t>
            </a:r>
            <a:r>
              <a:rPr lang="de-DE" sz="1100" dirty="0" smtClean="0"/>
              <a:t> </a:t>
            </a:r>
            <a:r>
              <a:rPr lang="de-DE" sz="1100" dirty="0" err="1" smtClean="0"/>
              <a:t>harus</a:t>
            </a:r>
            <a:r>
              <a:rPr lang="de-DE" sz="1100" dirty="0" smtClean="0"/>
              <a:t> </a:t>
            </a:r>
            <a:r>
              <a:rPr lang="de-DE" sz="1100" dirty="0" err="1" smtClean="0"/>
              <a:t>disamakan</a:t>
            </a:r>
            <a:r>
              <a:rPr lang="de-DE" sz="1100" dirty="0" smtClean="0">
                <a:solidFill>
                  <a:srgbClr val="FF0000"/>
                </a:solidFill>
              </a:rPr>
              <a:t>“. </a:t>
            </a:r>
            <a:r>
              <a:rPr lang="de-DE" sz="1100" dirty="0" err="1" smtClean="0"/>
              <a:t>Dalam</a:t>
            </a:r>
            <a:r>
              <a:rPr lang="de-DE" sz="1100" dirty="0" smtClean="0"/>
              <a:t> </a:t>
            </a:r>
            <a:r>
              <a:rPr lang="de-DE" sz="1100" dirty="0" err="1" smtClean="0"/>
              <a:t>penghitungannya</a:t>
            </a:r>
            <a:r>
              <a:rPr lang="de-DE" sz="1100" dirty="0" smtClean="0"/>
              <a:t> </a:t>
            </a:r>
            <a:r>
              <a:rPr lang="de-DE" sz="1100" dirty="0" err="1" smtClean="0"/>
              <a:t>digunakan</a:t>
            </a:r>
            <a:r>
              <a:rPr lang="de-DE" sz="1100" dirty="0" smtClean="0"/>
              <a:t> </a:t>
            </a:r>
            <a:r>
              <a:rPr lang="de-DE" sz="1100" dirty="0" err="1" smtClean="0"/>
              <a:t>penghitungan</a:t>
            </a:r>
            <a:r>
              <a:rPr lang="de-DE" sz="1100" dirty="0" smtClean="0"/>
              <a:t> </a:t>
            </a:r>
            <a:r>
              <a:rPr lang="de-DE" sz="1100" dirty="0" err="1" smtClean="0"/>
              <a:t>kelipatan</a:t>
            </a:r>
            <a:r>
              <a:rPr lang="de-DE" sz="1100" dirty="0" smtClean="0"/>
              <a:t> </a:t>
            </a:r>
            <a:r>
              <a:rPr lang="de-DE" sz="1100" dirty="0" err="1" smtClean="0"/>
              <a:t>persekutuan</a:t>
            </a:r>
            <a:r>
              <a:rPr lang="de-DE" sz="1100" dirty="0" smtClean="0"/>
              <a:t> </a:t>
            </a:r>
            <a:r>
              <a:rPr lang="de-DE" sz="1100" dirty="0" err="1" smtClean="0"/>
              <a:t>terkecil</a:t>
            </a:r>
            <a:r>
              <a:rPr lang="de-DE" sz="1100" dirty="0" smtClean="0"/>
              <a:t> </a:t>
            </a:r>
            <a:r>
              <a:rPr lang="de-DE" sz="1100" dirty="0"/>
              <a:t>[2].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100" dirty="0" err="1" smtClean="0"/>
              <a:t>Beberapa</a:t>
            </a:r>
            <a:r>
              <a:rPr lang="de-DE" sz="1100" dirty="0" smtClean="0"/>
              <a:t> </a:t>
            </a:r>
            <a:r>
              <a:rPr lang="de-DE" sz="1100" dirty="0" err="1" smtClean="0"/>
              <a:t>kemungkinan</a:t>
            </a:r>
            <a:r>
              <a:rPr lang="de-DE" sz="1100" dirty="0" smtClean="0"/>
              <a:t> </a:t>
            </a:r>
            <a:r>
              <a:rPr lang="de-DE" sz="1100" dirty="0" err="1" smtClean="0"/>
              <a:t>menunjukkan</a:t>
            </a:r>
            <a:r>
              <a:rPr lang="de-DE" sz="1100" dirty="0" smtClean="0"/>
              <a:t> </a:t>
            </a:r>
            <a:r>
              <a:rPr lang="de-DE" sz="1100" dirty="0" err="1" smtClean="0"/>
              <a:t>bahwa</a:t>
            </a:r>
            <a:r>
              <a:rPr lang="de-DE" sz="1100" dirty="0" smtClean="0"/>
              <a:t> </a:t>
            </a:r>
            <a:r>
              <a:rPr lang="de-DE" sz="1100" dirty="0" err="1" smtClean="0"/>
              <a:t>cara</a:t>
            </a:r>
            <a:r>
              <a:rPr lang="de-DE" sz="1100" dirty="0" smtClean="0"/>
              <a:t> </a:t>
            </a:r>
            <a:r>
              <a:rPr lang="de-DE" sz="1100" dirty="0" err="1" smtClean="0"/>
              <a:t>penyusunan</a:t>
            </a:r>
            <a:r>
              <a:rPr lang="de-DE" sz="1100" dirty="0" smtClean="0"/>
              <a:t> </a:t>
            </a:r>
            <a:r>
              <a:rPr lang="de-DE" sz="1100" dirty="0" err="1" smtClean="0"/>
              <a:t>rumus</a:t>
            </a:r>
            <a:r>
              <a:rPr lang="de-DE" sz="1100" dirty="0" smtClean="0"/>
              <a:t> </a:t>
            </a:r>
            <a:r>
              <a:rPr lang="de-DE" sz="1100" dirty="0" err="1" smtClean="0"/>
              <a:t>kimia</a:t>
            </a:r>
            <a:r>
              <a:rPr lang="de-DE" sz="1100" dirty="0" smtClean="0"/>
              <a:t> </a:t>
            </a:r>
            <a:r>
              <a:rPr lang="de-DE" sz="1100" dirty="0" err="1" smtClean="0"/>
              <a:t>ini</a:t>
            </a:r>
            <a:r>
              <a:rPr lang="de-DE" sz="1100" dirty="0" smtClean="0"/>
              <a:t> </a:t>
            </a:r>
            <a:r>
              <a:rPr lang="de-DE" sz="1100" dirty="0" err="1" smtClean="0"/>
              <a:t>dapat</a:t>
            </a:r>
            <a:r>
              <a:rPr lang="de-DE" sz="1100" dirty="0" smtClean="0"/>
              <a:t> </a:t>
            </a:r>
            <a:r>
              <a:rPr lang="de-DE" sz="1100" dirty="0" err="1" smtClean="0"/>
              <a:t>berguna</a:t>
            </a:r>
            <a:r>
              <a:rPr lang="de-DE" sz="1100" dirty="0" smtClean="0"/>
              <a:t> </a:t>
            </a:r>
            <a:r>
              <a:rPr lang="de-DE" sz="1100" dirty="0" err="1" smtClean="0"/>
              <a:t>untuk</a:t>
            </a:r>
            <a:r>
              <a:rPr lang="de-DE" sz="1100" dirty="0" smtClean="0"/>
              <a:t>:</a:t>
            </a:r>
            <a:endParaRPr lang="de-DE" sz="1100" dirty="0"/>
          </a:p>
          <a:p>
            <a:pPr marL="361950" lvl="1" indent="-182563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sz="1100" dirty="0" err="1" smtClean="0"/>
              <a:t>Penyampaian</a:t>
            </a:r>
            <a:r>
              <a:rPr lang="de-DE" sz="1100" dirty="0" smtClean="0"/>
              <a:t> </a:t>
            </a:r>
            <a:r>
              <a:rPr lang="de-DE" sz="1100" dirty="0" err="1" smtClean="0"/>
              <a:t>tentang</a:t>
            </a:r>
            <a:r>
              <a:rPr lang="de-DE" sz="1100" dirty="0" smtClean="0"/>
              <a:t> </a:t>
            </a:r>
            <a:r>
              <a:rPr lang="de-DE" sz="1100" dirty="0" err="1" smtClean="0"/>
              <a:t>kelipatan</a:t>
            </a:r>
            <a:r>
              <a:rPr lang="de-DE" sz="1100" dirty="0" smtClean="0"/>
              <a:t> </a:t>
            </a:r>
            <a:r>
              <a:rPr lang="de-DE" sz="1100" dirty="0" err="1" smtClean="0"/>
              <a:t>persekutuan</a:t>
            </a:r>
            <a:r>
              <a:rPr lang="de-DE" sz="1100" dirty="0" smtClean="0"/>
              <a:t> </a:t>
            </a:r>
            <a:r>
              <a:rPr lang="de-DE" sz="1100" dirty="0" err="1" smtClean="0"/>
              <a:t>terkecil</a:t>
            </a:r>
            <a:r>
              <a:rPr lang="de-DE" sz="1100" dirty="0" smtClean="0"/>
              <a:t> </a:t>
            </a:r>
            <a:r>
              <a:rPr lang="de-DE" sz="1100" dirty="0" err="1" smtClean="0"/>
              <a:t>yang</a:t>
            </a:r>
            <a:r>
              <a:rPr lang="de-DE" sz="1100" dirty="0" smtClean="0"/>
              <a:t> </a:t>
            </a:r>
            <a:r>
              <a:rPr lang="de-DE" sz="1100" dirty="0" err="1" smtClean="0"/>
              <a:t>sudah</a:t>
            </a:r>
            <a:r>
              <a:rPr lang="de-DE" sz="1100" dirty="0" smtClean="0"/>
              <a:t> </a:t>
            </a:r>
            <a:r>
              <a:rPr lang="de-DE" sz="1100" dirty="0" err="1" smtClean="0"/>
              <a:t>dikenal</a:t>
            </a:r>
            <a:r>
              <a:rPr lang="de-DE" sz="1100" dirty="0" smtClean="0"/>
              <a:t> </a:t>
            </a:r>
            <a:r>
              <a:rPr lang="de-DE" sz="1100" dirty="0" err="1" smtClean="0"/>
              <a:t>sebelumnya</a:t>
            </a:r>
            <a:r>
              <a:rPr lang="de-DE" sz="1100" dirty="0" smtClean="0"/>
              <a:t> </a:t>
            </a:r>
            <a:r>
              <a:rPr lang="de-DE" sz="1100" dirty="0" err="1" smtClean="0"/>
              <a:t>dalam</a:t>
            </a:r>
            <a:r>
              <a:rPr lang="de-DE" sz="1100" dirty="0" smtClean="0"/>
              <a:t> </a:t>
            </a:r>
            <a:r>
              <a:rPr lang="de-DE" sz="1100" dirty="0" err="1" smtClean="0"/>
              <a:t>pelajaran</a:t>
            </a:r>
            <a:r>
              <a:rPr lang="de-DE" sz="1100" dirty="0" smtClean="0"/>
              <a:t> </a:t>
            </a:r>
            <a:r>
              <a:rPr lang="de-DE" sz="1100" dirty="0" err="1" smtClean="0"/>
              <a:t>matematika</a:t>
            </a:r>
            <a:r>
              <a:rPr lang="de-DE" sz="1100" dirty="0" smtClean="0"/>
              <a:t>. </a:t>
            </a:r>
            <a:endParaRPr lang="de-DE" sz="1100" dirty="0"/>
          </a:p>
          <a:p>
            <a:pPr marL="361950" lvl="1" indent="-182563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sz="1100" dirty="0" err="1" smtClean="0"/>
              <a:t>Tingkat</a:t>
            </a:r>
            <a:r>
              <a:rPr lang="de-DE" sz="1100" dirty="0" smtClean="0"/>
              <a:t> </a:t>
            </a:r>
            <a:r>
              <a:rPr lang="de-DE" sz="1100" dirty="0" err="1" smtClean="0"/>
              <a:t>kesulitan</a:t>
            </a:r>
            <a:r>
              <a:rPr lang="de-DE" sz="1100" dirty="0" smtClean="0"/>
              <a:t> </a:t>
            </a:r>
            <a:r>
              <a:rPr lang="de-DE" sz="1100" dirty="0" err="1" smtClean="0"/>
              <a:t>terkurangi</a:t>
            </a:r>
            <a:r>
              <a:rPr lang="de-DE" sz="1100" dirty="0" smtClean="0"/>
              <a:t>, </a:t>
            </a:r>
            <a:r>
              <a:rPr lang="de-DE" sz="1100" dirty="0" err="1" smtClean="0"/>
              <a:t>karena</a:t>
            </a:r>
            <a:r>
              <a:rPr lang="de-DE" sz="1100" dirty="0" smtClean="0"/>
              <a:t> </a:t>
            </a:r>
            <a:r>
              <a:rPr lang="de-DE" sz="1100" dirty="0" err="1" smtClean="0"/>
              <a:t>hanya</a:t>
            </a:r>
            <a:r>
              <a:rPr lang="de-DE" sz="1100" dirty="0" smtClean="0"/>
              <a:t> </a:t>
            </a:r>
            <a:r>
              <a:rPr lang="de-DE" sz="1100" dirty="0" err="1" smtClean="0"/>
              <a:t>berhubungan</a:t>
            </a:r>
            <a:r>
              <a:rPr lang="de-DE" sz="1100" dirty="0" smtClean="0"/>
              <a:t> </a:t>
            </a:r>
            <a:r>
              <a:rPr lang="de-DE" sz="1100" dirty="0" err="1" smtClean="0"/>
              <a:t>dengan</a:t>
            </a:r>
            <a:r>
              <a:rPr lang="de-DE" sz="1100" dirty="0" smtClean="0"/>
              <a:t> </a:t>
            </a:r>
            <a:r>
              <a:rPr lang="de-DE" sz="1100" dirty="0" err="1" smtClean="0"/>
              <a:t>angka</a:t>
            </a:r>
            <a:r>
              <a:rPr lang="de-DE" sz="1100" dirty="0" smtClean="0"/>
              <a:t> </a:t>
            </a:r>
            <a:r>
              <a:rPr lang="de-DE" sz="1100" dirty="0" err="1" smtClean="0"/>
              <a:t>yang</a:t>
            </a:r>
            <a:r>
              <a:rPr lang="de-DE" sz="1100" dirty="0" smtClean="0"/>
              <a:t> </a:t>
            </a:r>
            <a:r>
              <a:rPr lang="de-DE" sz="1100" dirty="0" err="1" smtClean="0"/>
              <a:t>kecil</a:t>
            </a:r>
            <a:r>
              <a:rPr lang="de-DE" sz="1100" dirty="0" smtClean="0"/>
              <a:t>.</a:t>
            </a:r>
            <a:endParaRPr lang="de-DE" sz="1100" dirty="0"/>
          </a:p>
          <a:p>
            <a:pPr marL="361950" lvl="1" indent="-182563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sz="1100" dirty="0" err="1" smtClean="0"/>
              <a:t>Hasilnya</a:t>
            </a:r>
            <a:r>
              <a:rPr lang="de-DE" sz="1100" dirty="0" smtClean="0"/>
              <a:t> </a:t>
            </a:r>
            <a:r>
              <a:rPr lang="de-DE" sz="1100" dirty="0" err="1" smtClean="0"/>
              <a:t>dicapai</a:t>
            </a:r>
            <a:r>
              <a:rPr lang="de-DE" sz="1100" dirty="0" smtClean="0"/>
              <a:t> </a:t>
            </a:r>
            <a:r>
              <a:rPr lang="de-DE" sz="1100" dirty="0" err="1" smtClean="0"/>
              <a:t>dengan</a:t>
            </a:r>
            <a:r>
              <a:rPr lang="de-DE" sz="1100" dirty="0" smtClean="0"/>
              <a:t> </a:t>
            </a:r>
            <a:r>
              <a:rPr lang="de-DE" sz="1100" dirty="0" err="1" smtClean="0"/>
              <a:t>cara</a:t>
            </a:r>
            <a:r>
              <a:rPr lang="de-DE" sz="1100" dirty="0" smtClean="0"/>
              <a:t> </a:t>
            </a:r>
            <a:r>
              <a:rPr lang="de-DE" sz="1100" dirty="0" err="1" smtClean="0"/>
              <a:t>aritmetika</a:t>
            </a:r>
            <a:r>
              <a:rPr lang="de-DE" sz="1100" dirty="0" smtClean="0"/>
              <a:t>, </a:t>
            </a:r>
            <a:r>
              <a:rPr lang="de-DE" sz="1100" dirty="0" err="1" smtClean="0"/>
              <a:t>tetapi</a:t>
            </a:r>
            <a:r>
              <a:rPr lang="de-DE" sz="1100" dirty="0" smtClean="0"/>
              <a:t> </a:t>
            </a:r>
            <a:r>
              <a:rPr lang="de-DE" sz="1100" dirty="0" err="1" smtClean="0"/>
              <a:t>juga</a:t>
            </a:r>
            <a:r>
              <a:rPr lang="de-DE" sz="1100" dirty="0" smtClean="0"/>
              <a:t> </a:t>
            </a:r>
            <a:r>
              <a:rPr lang="de-DE" sz="1100" dirty="0" err="1" smtClean="0"/>
              <a:t>dapat</a:t>
            </a:r>
            <a:r>
              <a:rPr lang="de-DE" sz="1100" dirty="0" smtClean="0"/>
              <a:t> </a:t>
            </a:r>
            <a:r>
              <a:rPr lang="de-DE" sz="1100" dirty="0" err="1" smtClean="0"/>
              <a:t>terlihat</a:t>
            </a:r>
            <a:r>
              <a:rPr lang="de-DE" sz="1100" dirty="0" smtClean="0"/>
              <a:t> </a:t>
            </a:r>
            <a:r>
              <a:rPr lang="de-DE" sz="1100" dirty="0" err="1" smtClean="0"/>
              <a:t>dengan</a:t>
            </a:r>
            <a:r>
              <a:rPr lang="de-DE" sz="1100" dirty="0" smtClean="0"/>
              <a:t> </a:t>
            </a:r>
            <a:r>
              <a:rPr lang="de-DE" sz="1100" dirty="0" err="1" smtClean="0"/>
              <a:t>cara</a:t>
            </a:r>
            <a:r>
              <a:rPr lang="de-DE" sz="1100" dirty="0" smtClean="0"/>
              <a:t> </a:t>
            </a:r>
            <a:r>
              <a:rPr lang="de-DE" sz="1100" dirty="0" err="1" smtClean="0"/>
              <a:t>yang</a:t>
            </a:r>
            <a:r>
              <a:rPr lang="de-DE" sz="1100" dirty="0" smtClean="0"/>
              <a:t> </a:t>
            </a:r>
            <a:r>
              <a:rPr lang="de-DE" sz="1100" dirty="0" err="1" smtClean="0"/>
              <a:t>grafis</a:t>
            </a:r>
            <a:r>
              <a:rPr lang="de-DE" sz="1100" dirty="0" smtClean="0"/>
              <a:t>. </a:t>
            </a:r>
            <a:endParaRPr lang="de-DE" sz="1100" dirty="0"/>
          </a:p>
          <a:p>
            <a:pPr marL="361950" lvl="1" indent="-182563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sz="1100" dirty="0" err="1" smtClean="0"/>
              <a:t>Langkah-langkah</a:t>
            </a:r>
            <a:r>
              <a:rPr lang="de-DE" sz="1100" dirty="0" smtClean="0"/>
              <a:t> </a:t>
            </a:r>
            <a:r>
              <a:rPr lang="de-DE" sz="1100" dirty="0" err="1" smtClean="0"/>
              <a:t>penyelesaian</a:t>
            </a:r>
            <a:r>
              <a:rPr lang="de-DE" sz="1100" dirty="0" smtClean="0"/>
              <a:t> </a:t>
            </a:r>
            <a:r>
              <a:rPr lang="de-DE" sz="1100" dirty="0" err="1" smtClean="0"/>
              <a:t>yang</a:t>
            </a:r>
            <a:r>
              <a:rPr lang="de-DE" sz="1100" dirty="0" smtClean="0"/>
              <a:t> </a:t>
            </a:r>
            <a:r>
              <a:rPr lang="de-DE" sz="1100" dirty="0" err="1" smtClean="0"/>
              <a:t>disebutkan</a:t>
            </a:r>
            <a:r>
              <a:rPr lang="de-DE" sz="1100" dirty="0" smtClean="0"/>
              <a:t> di </a:t>
            </a:r>
            <a:r>
              <a:rPr lang="de-DE" sz="1100" dirty="0" err="1" smtClean="0"/>
              <a:t>sini</a:t>
            </a:r>
            <a:r>
              <a:rPr lang="de-DE" sz="1100" dirty="0" smtClean="0"/>
              <a:t> </a:t>
            </a:r>
            <a:r>
              <a:rPr lang="de-DE" sz="1100" dirty="0" err="1" smtClean="0"/>
              <a:t>secara</a:t>
            </a:r>
            <a:r>
              <a:rPr lang="de-DE" sz="1100" dirty="0" smtClean="0"/>
              <a:t> </a:t>
            </a:r>
            <a:r>
              <a:rPr lang="de-DE" sz="1100" dirty="0" err="1" smtClean="0"/>
              <a:t>bertahap</a:t>
            </a:r>
            <a:r>
              <a:rPr lang="de-DE" sz="1100" dirty="0" smtClean="0"/>
              <a:t> </a:t>
            </a:r>
            <a:r>
              <a:rPr lang="de-DE" sz="1100" dirty="0" err="1" smtClean="0"/>
              <a:t>dapat</a:t>
            </a:r>
            <a:r>
              <a:rPr lang="de-DE" sz="1100" dirty="0" smtClean="0"/>
              <a:t> </a:t>
            </a:r>
            <a:r>
              <a:rPr lang="de-DE" sz="1100" dirty="0" err="1" smtClean="0"/>
              <a:t>dipersingkat</a:t>
            </a:r>
            <a:r>
              <a:rPr lang="de-DE" sz="1100" dirty="0" smtClean="0"/>
              <a:t> </a:t>
            </a:r>
            <a:r>
              <a:rPr lang="de-DE" sz="1100" dirty="0" err="1" smtClean="0"/>
              <a:t>dan</a:t>
            </a:r>
            <a:r>
              <a:rPr lang="de-DE" sz="1100" dirty="0" smtClean="0"/>
              <a:t> </a:t>
            </a:r>
            <a:r>
              <a:rPr lang="de-DE" sz="1100" dirty="0" err="1" smtClean="0"/>
              <a:t>dibuat</a:t>
            </a:r>
            <a:r>
              <a:rPr lang="de-DE" sz="1100" dirty="0" smtClean="0"/>
              <a:t> </a:t>
            </a:r>
            <a:r>
              <a:rPr lang="de-DE" sz="1100" dirty="0" err="1" smtClean="0"/>
              <a:t>dalam</a:t>
            </a:r>
            <a:r>
              <a:rPr lang="de-DE" sz="1100" dirty="0" smtClean="0"/>
              <a:t> </a:t>
            </a:r>
            <a:r>
              <a:rPr lang="de-DE" sz="1100" dirty="0" err="1" smtClean="0"/>
              <a:t>bentuk</a:t>
            </a:r>
            <a:r>
              <a:rPr lang="de-DE" sz="1100" dirty="0" smtClean="0"/>
              <a:t> </a:t>
            </a:r>
            <a:r>
              <a:rPr lang="de-DE" sz="1100" dirty="0" err="1" smtClean="0"/>
              <a:t>yang</a:t>
            </a:r>
            <a:r>
              <a:rPr lang="de-DE" sz="1100" dirty="0" smtClean="0"/>
              <a:t> </a:t>
            </a:r>
            <a:r>
              <a:rPr lang="de-DE" sz="1100" dirty="0" err="1" smtClean="0"/>
              <a:t>lebih</a:t>
            </a:r>
            <a:r>
              <a:rPr lang="de-DE" sz="1100" dirty="0" smtClean="0"/>
              <a:t> </a:t>
            </a:r>
            <a:r>
              <a:rPr lang="de-DE" sz="1100" dirty="0" err="1" smtClean="0"/>
              <a:t>pendek</a:t>
            </a:r>
            <a:r>
              <a:rPr lang="de-DE" sz="1100" dirty="0" smtClean="0"/>
              <a:t> </a:t>
            </a:r>
            <a:r>
              <a:rPr lang="de-DE" sz="1100" dirty="0" err="1" smtClean="0"/>
              <a:t>sejalan</a:t>
            </a:r>
            <a:r>
              <a:rPr lang="de-DE" sz="1100" dirty="0" smtClean="0"/>
              <a:t> </a:t>
            </a:r>
            <a:r>
              <a:rPr lang="de-DE" sz="1100" dirty="0" err="1" smtClean="0"/>
              <a:t>dengan</a:t>
            </a:r>
            <a:r>
              <a:rPr lang="de-DE" sz="1100" dirty="0" smtClean="0"/>
              <a:t> </a:t>
            </a:r>
            <a:r>
              <a:rPr lang="de-DE" sz="1100" dirty="0" err="1" smtClean="0"/>
              <a:t>bertambahnya</a:t>
            </a:r>
            <a:r>
              <a:rPr lang="de-DE" sz="1100" dirty="0" smtClean="0"/>
              <a:t> </a:t>
            </a:r>
            <a:r>
              <a:rPr lang="de-DE" sz="1100" dirty="0" err="1" smtClean="0"/>
              <a:t>proses</a:t>
            </a:r>
            <a:r>
              <a:rPr lang="de-DE" sz="1100" dirty="0" smtClean="0"/>
              <a:t> </a:t>
            </a:r>
            <a:r>
              <a:rPr lang="de-DE" sz="1100" dirty="0" err="1" smtClean="0"/>
              <a:t>pembelajaran</a:t>
            </a:r>
            <a:r>
              <a:rPr lang="de-DE" sz="1100" dirty="0" smtClean="0"/>
              <a:t>.  </a:t>
            </a:r>
            <a:endParaRPr lang="de-DE" sz="11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100" dirty="0" err="1" smtClean="0"/>
              <a:t>Keuntungan</a:t>
            </a:r>
            <a:r>
              <a:rPr lang="de-DE" sz="1100" dirty="0" smtClean="0"/>
              <a:t> </a:t>
            </a:r>
            <a:r>
              <a:rPr lang="de-DE" sz="1100" dirty="0" err="1" smtClean="0"/>
              <a:t>metodis</a:t>
            </a:r>
            <a:r>
              <a:rPr lang="de-DE" sz="1100" dirty="0" smtClean="0"/>
              <a:t> </a:t>
            </a:r>
            <a:r>
              <a:rPr lang="de-DE" sz="1100" dirty="0" err="1" smtClean="0"/>
              <a:t>yang</a:t>
            </a:r>
            <a:r>
              <a:rPr lang="de-DE" sz="1100" dirty="0" smtClean="0"/>
              <a:t> </a:t>
            </a:r>
            <a:r>
              <a:rPr lang="de-DE" sz="1100" dirty="0" err="1" smtClean="0"/>
              <a:t>bertentangan</a:t>
            </a:r>
            <a:r>
              <a:rPr lang="de-DE" sz="1100" dirty="0" smtClean="0"/>
              <a:t>:</a:t>
            </a:r>
            <a:endParaRPr lang="de-DE" sz="1100" dirty="0"/>
          </a:p>
          <a:p>
            <a:pPr marL="361950" lvl="1" indent="-182563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sz="1100" dirty="0" err="1" smtClean="0"/>
              <a:t>Istilah-istilah</a:t>
            </a:r>
            <a:r>
              <a:rPr lang="de-DE" sz="1100" dirty="0" smtClean="0"/>
              <a:t> </a:t>
            </a:r>
            <a:r>
              <a:rPr lang="de-DE" sz="1100" dirty="0" err="1" smtClean="0"/>
              <a:t>valensi</a:t>
            </a:r>
            <a:r>
              <a:rPr lang="de-DE" sz="1100" dirty="0" smtClean="0"/>
              <a:t> </a:t>
            </a:r>
            <a:r>
              <a:rPr lang="de-DE" sz="1100" dirty="0" err="1" smtClean="0"/>
              <a:t>yang</a:t>
            </a:r>
            <a:r>
              <a:rPr lang="de-DE" sz="1100" dirty="0" smtClean="0"/>
              <a:t> </a:t>
            </a:r>
            <a:r>
              <a:rPr lang="de-DE" sz="1100" dirty="0" err="1" smtClean="0"/>
              <a:t>digunakan</a:t>
            </a:r>
            <a:r>
              <a:rPr lang="de-DE" sz="1100" dirty="0" smtClean="0"/>
              <a:t> di </a:t>
            </a:r>
            <a:r>
              <a:rPr lang="de-DE" sz="1100" dirty="0" err="1" smtClean="0"/>
              <a:t>sini</a:t>
            </a:r>
            <a:r>
              <a:rPr lang="de-DE" sz="1100" dirty="0" smtClean="0"/>
              <a:t> </a:t>
            </a:r>
            <a:r>
              <a:rPr lang="de-DE" sz="1100" dirty="0" err="1" smtClean="0"/>
              <a:t>ditulis</a:t>
            </a:r>
            <a:r>
              <a:rPr lang="de-DE" sz="1100" dirty="0" smtClean="0"/>
              <a:t> </a:t>
            </a:r>
            <a:r>
              <a:rPr lang="de-DE" sz="1100" dirty="0" err="1" smtClean="0"/>
              <a:t>berbeda</a:t>
            </a:r>
            <a:r>
              <a:rPr lang="de-DE" sz="1100" dirty="0" smtClean="0"/>
              <a:t>-</a:t>
            </a:r>
            <a:r>
              <a:rPr lang="de-DE" sz="1100" dirty="0" err="1" smtClean="0"/>
              <a:t>beda</a:t>
            </a:r>
            <a:r>
              <a:rPr lang="de-DE" sz="1100" dirty="0" smtClean="0"/>
              <a:t>.</a:t>
            </a:r>
            <a:endParaRPr lang="de-DE" sz="1100" dirty="0"/>
          </a:p>
          <a:p>
            <a:pPr marL="361950" lvl="1" indent="-182563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sz="1100" dirty="0" smtClean="0"/>
              <a:t>„</a:t>
            </a:r>
            <a:r>
              <a:rPr lang="de-DE" sz="1100" dirty="0" err="1" smtClean="0"/>
              <a:t>Valensi</a:t>
            </a:r>
            <a:r>
              <a:rPr lang="de-DE" sz="1100" dirty="0" smtClean="0"/>
              <a:t>“ </a:t>
            </a:r>
            <a:r>
              <a:rPr lang="de-DE" sz="1100" dirty="0" err="1" smtClean="0"/>
              <a:t>disusun</a:t>
            </a:r>
            <a:r>
              <a:rPr lang="de-DE" sz="1100" dirty="0" smtClean="0"/>
              <a:t> </a:t>
            </a:r>
            <a:r>
              <a:rPr lang="de-DE" sz="1100" dirty="0" err="1" smtClean="0"/>
              <a:t>sebagai</a:t>
            </a:r>
            <a:r>
              <a:rPr lang="de-DE" sz="1100" dirty="0" smtClean="0"/>
              <a:t> </a:t>
            </a:r>
            <a:r>
              <a:rPr lang="de-DE" sz="1100" dirty="0" err="1" smtClean="0"/>
              <a:t>ciri-ciri</a:t>
            </a:r>
            <a:r>
              <a:rPr lang="de-DE" sz="1100" dirty="0" smtClean="0"/>
              <a:t> </a:t>
            </a:r>
            <a:r>
              <a:rPr lang="de-DE" sz="1100" dirty="0" err="1" smtClean="0"/>
              <a:t>unsur</a:t>
            </a:r>
            <a:r>
              <a:rPr lang="de-DE" sz="1100" dirty="0" smtClean="0"/>
              <a:t>. </a:t>
            </a:r>
            <a:r>
              <a:rPr lang="de-DE" sz="1100" dirty="0" err="1" smtClean="0"/>
              <a:t>Dengan</a:t>
            </a:r>
            <a:r>
              <a:rPr lang="de-DE" sz="1100" dirty="0" smtClean="0"/>
              <a:t> </a:t>
            </a:r>
            <a:r>
              <a:rPr lang="de-DE" sz="1100" dirty="0" err="1" smtClean="0"/>
              <a:t>cara</a:t>
            </a:r>
            <a:r>
              <a:rPr lang="de-DE" sz="1100" dirty="0" smtClean="0"/>
              <a:t> </a:t>
            </a:r>
            <a:r>
              <a:rPr lang="de-DE" sz="1100" dirty="0" err="1" smtClean="0"/>
              <a:t>apa</a:t>
            </a:r>
            <a:r>
              <a:rPr lang="de-DE" sz="1100" dirty="0" smtClean="0"/>
              <a:t> „</a:t>
            </a:r>
            <a:r>
              <a:rPr lang="de-DE" sz="1100" dirty="0" err="1" smtClean="0"/>
              <a:t>ciri-ciri</a:t>
            </a:r>
            <a:r>
              <a:rPr lang="de-DE" sz="1100" dirty="0" smtClean="0"/>
              <a:t> </a:t>
            </a:r>
            <a:r>
              <a:rPr lang="de-DE" sz="1100" dirty="0" err="1" smtClean="0"/>
              <a:t>tak</a:t>
            </a:r>
            <a:r>
              <a:rPr lang="de-DE" sz="1100" dirty="0" smtClean="0"/>
              <a:t> </a:t>
            </a:r>
            <a:r>
              <a:rPr lang="de-DE" sz="1100" dirty="0" err="1" smtClean="0"/>
              <a:t>terlihat</a:t>
            </a:r>
            <a:r>
              <a:rPr lang="de-DE" sz="1100" dirty="0" smtClean="0"/>
              <a:t>“ </a:t>
            </a:r>
            <a:r>
              <a:rPr lang="de-DE" sz="1100" dirty="0" err="1" smtClean="0"/>
              <a:t>ini</a:t>
            </a:r>
            <a:r>
              <a:rPr lang="de-DE" sz="1100" dirty="0" smtClean="0"/>
              <a:t> </a:t>
            </a:r>
            <a:r>
              <a:rPr lang="de-DE" sz="1100" dirty="0" err="1" smtClean="0"/>
              <a:t>disusun</a:t>
            </a:r>
            <a:r>
              <a:rPr lang="de-DE" sz="1100" dirty="0" smtClean="0"/>
              <a:t>, </a:t>
            </a:r>
            <a:r>
              <a:rPr lang="de-DE" sz="1100" dirty="0" err="1" smtClean="0"/>
              <a:t>tidak</a:t>
            </a:r>
            <a:r>
              <a:rPr lang="de-DE" sz="1100" dirty="0" smtClean="0"/>
              <a:t> </a:t>
            </a:r>
            <a:r>
              <a:rPr lang="de-DE" sz="1100" dirty="0" err="1" smtClean="0"/>
              <a:t>disebutkan</a:t>
            </a:r>
            <a:r>
              <a:rPr lang="de-DE" sz="1100" dirty="0" smtClean="0"/>
              <a:t>.</a:t>
            </a:r>
            <a:endParaRPr lang="de-DE" sz="1100" dirty="0"/>
          </a:p>
          <a:p>
            <a:pPr marL="361950" lvl="1" indent="-182563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sz="1100" dirty="0" err="1" smtClean="0"/>
              <a:t>Menimbulkan</a:t>
            </a:r>
            <a:r>
              <a:rPr lang="de-DE" sz="1100" dirty="0" smtClean="0"/>
              <a:t> </a:t>
            </a:r>
            <a:r>
              <a:rPr lang="de-DE" sz="1100" dirty="0" err="1" smtClean="0"/>
              <a:t>kesan</a:t>
            </a:r>
            <a:r>
              <a:rPr lang="de-DE" sz="1100" dirty="0" smtClean="0"/>
              <a:t> </a:t>
            </a:r>
            <a:r>
              <a:rPr lang="de-DE" sz="1100" dirty="0" err="1" smtClean="0"/>
              <a:t>bahwa</a:t>
            </a:r>
            <a:r>
              <a:rPr lang="de-DE" sz="1100" dirty="0" smtClean="0"/>
              <a:t> </a:t>
            </a:r>
            <a:r>
              <a:rPr lang="de-DE" sz="1100" dirty="0" err="1" smtClean="0"/>
              <a:t>untuk</a:t>
            </a:r>
            <a:r>
              <a:rPr lang="de-DE" sz="1100" dirty="0" smtClean="0"/>
              <a:t> </a:t>
            </a:r>
            <a:r>
              <a:rPr lang="de-DE" sz="1100" dirty="0" err="1" smtClean="0"/>
              <a:t>setiap</a:t>
            </a:r>
            <a:r>
              <a:rPr lang="de-DE" sz="1100" dirty="0" smtClean="0"/>
              <a:t> </a:t>
            </a:r>
            <a:r>
              <a:rPr lang="de-DE" sz="1100" dirty="0" err="1" smtClean="0"/>
              <a:t>unsur</a:t>
            </a:r>
            <a:r>
              <a:rPr lang="de-DE" sz="1100" dirty="0" smtClean="0"/>
              <a:t> </a:t>
            </a:r>
            <a:r>
              <a:rPr lang="de-DE" sz="1100" dirty="0" err="1" smtClean="0"/>
              <a:t>disusun</a:t>
            </a:r>
            <a:r>
              <a:rPr lang="de-DE" sz="1100" dirty="0" smtClean="0"/>
              <a:t> </a:t>
            </a:r>
            <a:r>
              <a:rPr lang="de-DE" sz="1100" dirty="0" err="1" smtClean="0"/>
              <a:t>angka</a:t>
            </a:r>
            <a:r>
              <a:rPr lang="de-DE" sz="1100" dirty="0" smtClean="0"/>
              <a:t> </a:t>
            </a:r>
            <a:r>
              <a:rPr lang="de-DE" sz="1100" dirty="0" err="1" smtClean="0"/>
              <a:t>tertentu</a:t>
            </a:r>
            <a:r>
              <a:rPr lang="de-DE" sz="1100" dirty="0" smtClean="0"/>
              <a:t> </a:t>
            </a:r>
            <a:r>
              <a:rPr lang="de-DE" sz="1100" dirty="0" err="1" smtClean="0"/>
              <a:t>sebagai</a:t>
            </a:r>
            <a:r>
              <a:rPr lang="de-DE" sz="1100" dirty="0" smtClean="0"/>
              <a:t> </a:t>
            </a:r>
            <a:r>
              <a:rPr lang="de-DE" sz="1100" dirty="0" err="1" smtClean="0"/>
              <a:t>valensi</a:t>
            </a:r>
            <a:r>
              <a:rPr lang="de-DE" sz="1100" dirty="0" smtClean="0"/>
              <a:t>. </a:t>
            </a:r>
            <a:endParaRPr lang="de-DE" sz="1100" dirty="0"/>
          </a:p>
          <a:p>
            <a:pPr marL="361950" lvl="1" indent="-182563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sz="1100" dirty="0" err="1" smtClean="0"/>
              <a:t>Alasan</a:t>
            </a:r>
            <a:r>
              <a:rPr lang="de-DE" sz="1100" dirty="0" smtClean="0"/>
              <a:t> </a:t>
            </a:r>
            <a:r>
              <a:rPr lang="de-DE" sz="1100" dirty="0" err="1" smtClean="0"/>
              <a:t>munculnya</a:t>
            </a:r>
            <a:r>
              <a:rPr lang="de-DE" sz="1100" dirty="0" smtClean="0"/>
              <a:t> </a:t>
            </a:r>
            <a:r>
              <a:rPr lang="de-DE" sz="1100" dirty="0" err="1" smtClean="0"/>
              <a:t>valensi</a:t>
            </a:r>
            <a:r>
              <a:rPr lang="de-DE" sz="1100" dirty="0" smtClean="0"/>
              <a:t> </a:t>
            </a:r>
            <a:r>
              <a:rPr lang="de-DE" sz="1100" dirty="0" err="1" smtClean="0"/>
              <a:t>tidak</a:t>
            </a:r>
            <a:r>
              <a:rPr lang="de-DE" sz="1100" dirty="0" smtClean="0"/>
              <a:t> </a:t>
            </a:r>
            <a:r>
              <a:rPr lang="de-DE" sz="1100" dirty="0" err="1" smtClean="0"/>
              <a:t>diberikan</a:t>
            </a:r>
            <a:r>
              <a:rPr lang="de-DE" sz="1100" dirty="0" smtClean="0"/>
              <a:t> </a:t>
            </a:r>
            <a:r>
              <a:rPr lang="de-DE" sz="1100" dirty="0" err="1" smtClean="0"/>
              <a:t>dalam</a:t>
            </a:r>
            <a:r>
              <a:rPr lang="de-DE" sz="1100" dirty="0" smtClean="0"/>
              <a:t> </a:t>
            </a:r>
            <a:r>
              <a:rPr lang="de-DE" sz="1100" dirty="0" err="1" smtClean="0"/>
              <a:t>kegiatan</a:t>
            </a:r>
            <a:r>
              <a:rPr lang="de-DE" sz="1100" dirty="0" smtClean="0"/>
              <a:t> </a:t>
            </a:r>
            <a:r>
              <a:rPr lang="de-DE" sz="1100" dirty="0" err="1" smtClean="0"/>
              <a:t>pembelajaran</a:t>
            </a:r>
            <a:r>
              <a:rPr lang="de-DE" sz="1100" dirty="0" smtClean="0"/>
              <a:t> </a:t>
            </a:r>
            <a:r>
              <a:rPr lang="de-DE" sz="1100" dirty="0" err="1" smtClean="0"/>
              <a:t>yang</a:t>
            </a:r>
            <a:r>
              <a:rPr lang="de-DE" sz="1100" dirty="0" smtClean="0"/>
              <a:t> normal.</a:t>
            </a:r>
            <a:endParaRPr lang="de-DE" sz="11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100" dirty="0" err="1" smtClean="0"/>
              <a:t>Melalui</a:t>
            </a:r>
            <a:r>
              <a:rPr lang="de-DE" sz="1100" dirty="0" smtClean="0"/>
              <a:t> </a:t>
            </a:r>
            <a:r>
              <a:rPr lang="de-DE" sz="1100" dirty="0" err="1" smtClean="0"/>
              <a:t>cara</a:t>
            </a:r>
            <a:r>
              <a:rPr lang="de-DE" sz="1100" dirty="0" smtClean="0"/>
              <a:t> </a:t>
            </a:r>
            <a:r>
              <a:rPr lang="de-DE" sz="1100" dirty="0" err="1" smtClean="0"/>
              <a:t>ini</a:t>
            </a:r>
            <a:r>
              <a:rPr lang="de-DE" sz="1100" dirty="0" smtClean="0"/>
              <a:t> </a:t>
            </a:r>
            <a:r>
              <a:rPr lang="de-DE" sz="1100" dirty="0" err="1" smtClean="0"/>
              <a:t>ditetapkan</a:t>
            </a:r>
            <a:r>
              <a:rPr lang="de-DE" sz="1100" dirty="0" smtClean="0"/>
              <a:t> </a:t>
            </a:r>
            <a:r>
              <a:rPr lang="de-DE" sz="1100" dirty="0" err="1" smtClean="0"/>
              <a:t>rumus-rumus</a:t>
            </a:r>
            <a:r>
              <a:rPr lang="de-DE" sz="1100" dirty="0" smtClean="0"/>
              <a:t> </a:t>
            </a:r>
            <a:r>
              <a:rPr lang="de-DE" sz="1100" dirty="0" err="1" smtClean="0"/>
              <a:t>ikatan</a:t>
            </a:r>
            <a:r>
              <a:rPr lang="de-DE" sz="1100" dirty="0" smtClean="0"/>
              <a:t> </a:t>
            </a:r>
            <a:r>
              <a:rPr lang="de-DE" sz="1100" dirty="0" err="1" smtClean="0"/>
              <a:t>dari</a:t>
            </a:r>
            <a:r>
              <a:rPr lang="de-DE" sz="1100" dirty="0" smtClean="0"/>
              <a:t> </a:t>
            </a:r>
            <a:r>
              <a:rPr lang="de-DE" sz="1100" dirty="0" err="1" smtClean="0"/>
              <a:t>beberapa</a:t>
            </a:r>
            <a:r>
              <a:rPr lang="de-DE" sz="1100" dirty="0" smtClean="0"/>
              <a:t> </a:t>
            </a:r>
            <a:r>
              <a:rPr lang="de-DE" sz="1100" dirty="0" err="1" smtClean="0"/>
              <a:t>ikatan</a:t>
            </a:r>
            <a:r>
              <a:rPr lang="de-DE" sz="1100" dirty="0" smtClean="0"/>
              <a:t> </a:t>
            </a:r>
            <a:r>
              <a:rPr lang="de-DE" sz="1100" dirty="0" err="1" smtClean="0"/>
              <a:t>biner</a:t>
            </a:r>
            <a:r>
              <a:rPr lang="de-DE" sz="1100" dirty="0" smtClean="0"/>
              <a:t>. </a:t>
            </a:r>
            <a:r>
              <a:rPr lang="de-DE" sz="1100" dirty="0" err="1" smtClean="0"/>
              <a:t>Selain</a:t>
            </a:r>
            <a:r>
              <a:rPr lang="de-DE" sz="1100" dirty="0" smtClean="0"/>
              <a:t> </a:t>
            </a:r>
            <a:r>
              <a:rPr lang="de-DE" sz="1100" dirty="0" err="1" smtClean="0"/>
              <a:t>itu</a:t>
            </a:r>
            <a:r>
              <a:rPr lang="de-DE" sz="1100" dirty="0" smtClean="0"/>
              <a:t>, </a:t>
            </a:r>
            <a:r>
              <a:rPr lang="de-DE" sz="1100" dirty="0" err="1" smtClean="0"/>
              <a:t>pandangan-pandangan</a:t>
            </a:r>
            <a:r>
              <a:rPr lang="de-DE" sz="1100" dirty="0" smtClean="0"/>
              <a:t> </a:t>
            </a:r>
            <a:r>
              <a:rPr lang="de-DE" sz="1100" dirty="0" err="1" smtClean="0"/>
              <a:t>yang</a:t>
            </a:r>
            <a:r>
              <a:rPr lang="de-DE" sz="1100" dirty="0" smtClean="0"/>
              <a:t> </a:t>
            </a:r>
            <a:r>
              <a:rPr lang="de-DE" sz="1100" dirty="0" err="1" smtClean="0"/>
              <a:t>tidak</a:t>
            </a:r>
            <a:r>
              <a:rPr lang="de-DE" sz="1100" dirty="0" smtClean="0"/>
              <a:t> </a:t>
            </a:r>
            <a:r>
              <a:rPr lang="de-DE" sz="1100" dirty="0" err="1" smtClean="0"/>
              <a:t>cocok</a:t>
            </a:r>
            <a:r>
              <a:rPr lang="de-DE" sz="1100" dirty="0" smtClean="0"/>
              <a:t> </a:t>
            </a:r>
            <a:r>
              <a:rPr lang="de-DE" sz="1100" dirty="0" err="1" smtClean="0"/>
              <a:t>dengan</a:t>
            </a:r>
            <a:r>
              <a:rPr lang="de-DE" sz="1100" dirty="0" smtClean="0"/>
              <a:t> </a:t>
            </a:r>
            <a:r>
              <a:rPr lang="de-DE" sz="1100" dirty="0" err="1" smtClean="0"/>
              <a:t>materi</a:t>
            </a:r>
            <a:r>
              <a:rPr lang="de-DE" sz="1100" dirty="0" smtClean="0"/>
              <a:t> </a:t>
            </a:r>
            <a:r>
              <a:rPr lang="de-DE" sz="1100" dirty="0" err="1" smtClean="0"/>
              <a:t>yang</a:t>
            </a:r>
            <a:r>
              <a:rPr lang="de-DE" sz="1100" dirty="0" smtClean="0"/>
              <a:t> </a:t>
            </a:r>
            <a:r>
              <a:rPr lang="de-DE" sz="1100" dirty="0" err="1" smtClean="0"/>
              <a:t>disampaikan</a:t>
            </a:r>
            <a:r>
              <a:rPr lang="de-DE" sz="1100" dirty="0" smtClean="0"/>
              <a:t> </a:t>
            </a:r>
            <a:r>
              <a:rPr lang="de-DE" sz="1100" dirty="0" err="1" smtClean="0"/>
              <a:t>dapat</a:t>
            </a:r>
            <a:r>
              <a:rPr lang="de-DE" sz="1100" dirty="0" smtClean="0"/>
              <a:t> </a:t>
            </a:r>
            <a:r>
              <a:rPr lang="de-DE" sz="1100" dirty="0" err="1" smtClean="0"/>
              <a:t>dibahas</a:t>
            </a:r>
            <a:r>
              <a:rPr lang="de-DE" sz="1100" dirty="0" smtClean="0"/>
              <a:t>. </a:t>
            </a:r>
            <a:r>
              <a:rPr lang="de-DE" sz="1100" dirty="0" err="1" smtClean="0"/>
              <a:t>Formalisme</a:t>
            </a:r>
            <a:r>
              <a:rPr lang="de-DE" sz="1100" dirty="0" smtClean="0"/>
              <a:t> </a:t>
            </a:r>
            <a:r>
              <a:rPr lang="de-DE" sz="1100" dirty="0" err="1" smtClean="0"/>
              <a:t>mengubah</a:t>
            </a:r>
            <a:r>
              <a:rPr lang="de-DE" sz="1100" dirty="0" smtClean="0"/>
              <a:t> </a:t>
            </a:r>
            <a:r>
              <a:rPr lang="de-DE" sz="1100" dirty="0" err="1" smtClean="0"/>
              <a:t>jalan</a:t>
            </a:r>
            <a:r>
              <a:rPr lang="de-DE" sz="1100" dirty="0" smtClean="0"/>
              <a:t> </a:t>
            </a:r>
            <a:r>
              <a:rPr lang="de-DE" sz="1100" dirty="0" err="1" smtClean="0"/>
              <a:t>untuk</a:t>
            </a:r>
            <a:r>
              <a:rPr lang="de-DE" sz="1100" dirty="0" smtClean="0"/>
              <a:t> </a:t>
            </a:r>
            <a:r>
              <a:rPr lang="de-DE" sz="1100" dirty="0" err="1" smtClean="0"/>
              <a:t>memahami</a:t>
            </a:r>
            <a:r>
              <a:rPr lang="de-DE" sz="1100" dirty="0" smtClean="0"/>
              <a:t> </a:t>
            </a:r>
            <a:r>
              <a:rPr lang="de-DE" sz="1100" dirty="0" err="1" smtClean="0"/>
              <a:t>keterkaitan</a:t>
            </a:r>
            <a:r>
              <a:rPr lang="de-DE" sz="1100" dirty="0" smtClean="0"/>
              <a:t> </a:t>
            </a:r>
            <a:r>
              <a:rPr lang="de-DE" sz="1100" dirty="0" err="1" smtClean="0"/>
              <a:t>sebenarnya</a:t>
            </a:r>
            <a:r>
              <a:rPr lang="de-DE" sz="1100" dirty="0" smtClean="0"/>
              <a:t>. </a:t>
            </a:r>
            <a:r>
              <a:rPr lang="de-DE" sz="1100" dirty="0"/>
              <a:t>[3] </a:t>
            </a:r>
            <a:r>
              <a:rPr lang="de-DE" sz="1100" dirty="0" err="1" smtClean="0"/>
              <a:t>Karena</a:t>
            </a:r>
            <a:r>
              <a:rPr lang="de-DE" sz="1100" dirty="0" smtClean="0"/>
              <a:t> </a:t>
            </a:r>
            <a:r>
              <a:rPr lang="de-DE" sz="1100" dirty="0" err="1" smtClean="0"/>
              <a:t>alasan</a:t>
            </a:r>
            <a:r>
              <a:rPr lang="de-DE" sz="1100" dirty="0" smtClean="0"/>
              <a:t> </a:t>
            </a:r>
            <a:r>
              <a:rPr lang="de-DE" sz="1100" dirty="0" err="1" smtClean="0"/>
              <a:t>ini</a:t>
            </a:r>
            <a:r>
              <a:rPr lang="de-DE" sz="1100" dirty="0" smtClean="0"/>
              <a:t>, </a:t>
            </a:r>
            <a:r>
              <a:rPr lang="de-DE" sz="1100" dirty="0" err="1" smtClean="0"/>
              <a:t>banyak</a:t>
            </a:r>
            <a:r>
              <a:rPr lang="de-DE" sz="1100" dirty="0" smtClean="0"/>
              <a:t> </a:t>
            </a:r>
            <a:r>
              <a:rPr lang="de-DE" sz="1100" dirty="0" err="1" smtClean="0"/>
              <a:t>tenaga</a:t>
            </a:r>
            <a:r>
              <a:rPr lang="de-DE" sz="1100" dirty="0" smtClean="0"/>
              <a:t> </a:t>
            </a:r>
            <a:r>
              <a:rPr lang="de-DE" sz="1100" dirty="0" err="1" smtClean="0"/>
              <a:t>pengajar</a:t>
            </a:r>
            <a:r>
              <a:rPr lang="de-DE" sz="1100" dirty="0" smtClean="0"/>
              <a:t> </a:t>
            </a:r>
            <a:r>
              <a:rPr lang="de-DE" sz="1100" dirty="0" err="1" smtClean="0"/>
              <a:t>menghilangkan</a:t>
            </a:r>
            <a:r>
              <a:rPr lang="de-DE" sz="1100" dirty="0" smtClean="0"/>
              <a:t> </a:t>
            </a:r>
            <a:r>
              <a:rPr lang="de-DE" sz="1100" dirty="0" err="1" smtClean="0"/>
              <a:t>bagian</a:t>
            </a:r>
            <a:r>
              <a:rPr lang="de-DE" sz="1100" dirty="0" smtClean="0"/>
              <a:t> </a:t>
            </a:r>
            <a:r>
              <a:rPr lang="de-DE" sz="1100" dirty="0" err="1" smtClean="0"/>
              <a:t>pengantar</a:t>
            </a:r>
            <a:r>
              <a:rPr lang="de-DE" sz="1100" dirty="0" smtClean="0"/>
              <a:t> </a:t>
            </a:r>
            <a:r>
              <a:rPr lang="de-DE" sz="1100" dirty="0" err="1" smtClean="0"/>
              <a:t>dan</a:t>
            </a:r>
            <a:r>
              <a:rPr lang="de-DE" sz="1100" dirty="0" smtClean="0"/>
              <a:t> </a:t>
            </a:r>
            <a:r>
              <a:rPr lang="de-DE" sz="1100" dirty="0" err="1" smtClean="0"/>
              <a:t>penggunaan</a:t>
            </a:r>
            <a:r>
              <a:rPr lang="de-DE" sz="1100" dirty="0" smtClean="0"/>
              <a:t> </a:t>
            </a:r>
            <a:r>
              <a:rPr lang="de-DE" sz="1100" dirty="0" err="1" smtClean="0"/>
              <a:t>valensi</a:t>
            </a:r>
            <a:r>
              <a:rPr lang="de-DE" sz="1100" dirty="0" smtClean="0"/>
              <a:t>. </a:t>
            </a:r>
            <a:r>
              <a:rPr lang="de-DE" sz="1100" dirty="0"/>
              <a:t>[4]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de-DE" sz="11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de-DE" sz="11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de-DE" sz="11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100" b="1" dirty="0"/>
              <a:t>Literatur: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000" dirty="0"/>
              <a:t>[1] </a:t>
            </a:r>
            <a:r>
              <a:rPr lang="de-DE" sz="1000" dirty="0" err="1"/>
              <a:t>Freiman</a:t>
            </a:r>
            <a:r>
              <a:rPr lang="de-DE" sz="1000" dirty="0"/>
              <a:t>, T. : Die Wertigkeit – Plädoyer für ein fast vergessenes Konzept, </a:t>
            </a:r>
            <a:r>
              <a:rPr lang="de-DE" sz="1000" dirty="0" err="1"/>
              <a:t>NiU</a:t>
            </a:r>
            <a:r>
              <a:rPr lang="de-DE" sz="1000" dirty="0"/>
              <a:t> Chemie, Heft 76/77, 2003, 52f.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000" dirty="0"/>
              <a:t>[2] </a:t>
            </a:r>
            <a:r>
              <a:rPr lang="de-DE" sz="1000" dirty="0" smtClean="0"/>
              <a:t>http://daten.didaktikchemie.uni-bayreuth.de/v_chemie/3_gleichungen.htm   30.06.2011.</a:t>
            </a:r>
            <a:endParaRPr lang="de-DE" sz="10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000" dirty="0"/>
              <a:t>[3] Hammer, H.O.: Mannigfaltigkeit der Formeltypen in der Chemie, </a:t>
            </a:r>
            <a:r>
              <a:rPr lang="de-DE" sz="1000" dirty="0" err="1"/>
              <a:t>NiU</a:t>
            </a:r>
            <a:r>
              <a:rPr lang="de-DE" sz="1000" dirty="0"/>
              <a:t> Chemie Heft 2, 1982, 79f.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000" dirty="0"/>
              <a:t>[4] Pfeifer P., Lutz B., Bader H.J. (Hrsg.): Konkrete Fachdidaktik Chemie, 3. Auflage, </a:t>
            </a:r>
            <a:r>
              <a:rPr lang="de-DE" sz="1000" dirty="0" err="1"/>
              <a:t>Oldenbourg</a:t>
            </a:r>
            <a:r>
              <a:rPr lang="de-DE" sz="1000" dirty="0"/>
              <a:t>, München 2002, S. 137.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de-DE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3" name="Rectangle 10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Bantuan</a:t>
            </a:r>
            <a:endParaRPr lang="de-DE" dirty="0"/>
          </a:p>
        </p:txBody>
      </p:sp>
      <p:sp>
        <p:nvSpPr>
          <p:cNvPr id="25704" name="Text Box 104"/>
          <p:cNvSpPr txBox="1">
            <a:spLocks noChangeArrowheads="1"/>
          </p:cNvSpPr>
          <p:nvPr/>
        </p:nvSpPr>
        <p:spPr bwMode="auto">
          <a:xfrm>
            <a:off x="188913" y="704850"/>
            <a:ext cx="6478587" cy="215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de-DE" dirty="0" err="1" smtClean="0"/>
              <a:t>Bantuan</a:t>
            </a:r>
            <a:r>
              <a:rPr lang="de-DE" dirty="0" smtClean="0"/>
              <a:t> </a:t>
            </a:r>
            <a:r>
              <a:rPr lang="de-DE" dirty="0"/>
              <a:t>1:</a:t>
            </a:r>
          </a:p>
          <a:p>
            <a:pPr>
              <a:spcBef>
                <a:spcPct val="50000"/>
              </a:spcBef>
            </a:pPr>
            <a:r>
              <a:rPr lang="de-DE" sz="1400" dirty="0"/>
              <a:t>Dr. </a:t>
            </a:r>
            <a:r>
              <a:rPr lang="de-DE" sz="1400" dirty="0" err="1" smtClean="0"/>
              <a:t>Pemalas</a:t>
            </a:r>
            <a:r>
              <a:rPr lang="de-DE" sz="1400" dirty="0" smtClean="0"/>
              <a:t> </a:t>
            </a:r>
            <a:r>
              <a:rPr lang="de-DE" sz="1400" dirty="0" err="1" smtClean="0"/>
              <a:t>memperhatikan</a:t>
            </a:r>
            <a:r>
              <a:rPr lang="de-DE" sz="1400" dirty="0" smtClean="0"/>
              <a:t> </a:t>
            </a:r>
            <a:r>
              <a:rPr lang="de-DE" sz="1400" dirty="0" err="1" smtClean="0"/>
              <a:t>rumus-rumus</a:t>
            </a:r>
            <a:r>
              <a:rPr lang="de-DE" sz="1400" dirty="0" smtClean="0"/>
              <a:t> </a:t>
            </a:r>
            <a:r>
              <a:rPr lang="de-DE" sz="1400" dirty="0" err="1" smtClean="0"/>
              <a:t>yang</a:t>
            </a:r>
            <a:r>
              <a:rPr lang="de-DE" sz="1400" dirty="0" smtClean="0"/>
              <a:t> </a:t>
            </a:r>
            <a:r>
              <a:rPr lang="de-DE" sz="1400" dirty="0" err="1" smtClean="0"/>
              <a:t>sudah</a:t>
            </a:r>
            <a:r>
              <a:rPr lang="de-DE" sz="1400" dirty="0" smtClean="0"/>
              <a:t> </a:t>
            </a:r>
            <a:r>
              <a:rPr lang="de-DE" sz="1400" dirty="0" err="1" smtClean="0"/>
              <a:t>diteliti</a:t>
            </a:r>
            <a:r>
              <a:rPr lang="de-DE" sz="1400" dirty="0" smtClean="0"/>
              <a:t> </a:t>
            </a:r>
            <a:r>
              <a:rPr lang="de-DE" sz="1400" dirty="0" err="1" smtClean="0"/>
              <a:t>dan</a:t>
            </a:r>
            <a:r>
              <a:rPr lang="de-DE" sz="1400" dirty="0" smtClean="0"/>
              <a:t> </a:t>
            </a:r>
            <a:r>
              <a:rPr lang="de-DE" sz="1400" dirty="0" err="1" smtClean="0"/>
              <a:t>diberikan</a:t>
            </a:r>
            <a:r>
              <a:rPr lang="de-DE" sz="1400" dirty="0" smtClean="0"/>
              <a:t>, </a:t>
            </a:r>
            <a:r>
              <a:rPr lang="de-DE" sz="1400" dirty="0" err="1" smtClean="0"/>
              <a:t>kemudian</a:t>
            </a:r>
            <a:r>
              <a:rPr lang="de-DE" sz="1400" dirty="0" smtClean="0"/>
              <a:t> </a:t>
            </a:r>
            <a:r>
              <a:rPr lang="de-DE" sz="1400" dirty="0" err="1" smtClean="0"/>
              <a:t>dia</a:t>
            </a:r>
            <a:r>
              <a:rPr lang="de-DE" sz="1400" dirty="0" smtClean="0"/>
              <a:t> </a:t>
            </a:r>
            <a:r>
              <a:rPr lang="de-DE" sz="1400" dirty="0" err="1" smtClean="0"/>
              <a:t>menyimpulkan</a:t>
            </a:r>
            <a:r>
              <a:rPr lang="de-DE" sz="1400" dirty="0" smtClean="0"/>
              <a:t> </a:t>
            </a:r>
            <a:r>
              <a:rPr lang="de-DE" sz="1400" dirty="0" err="1" smtClean="0"/>
              <a:t>bahwa</a:t>
            </a:r>
            <a:r>
              <a:rPr lang="de-DE" sz="1400" dirty="0" smtClean="0"/>
              <a:t> </a:t>
            </a:r>
            <a:r>
              <a:rPr lang="de-DE" sz="1400" dirty="0" err="1" smtClean="0"/>
              <a:t>rumus</a:t>
            </a:r>
            <a:r>
              <a:rPr lang="de-DE" sz="1400" dirty="0" smtClean="0"/>
              <a:t> </a:t>
            </a:r>
            <a:r>
              <a:rPr lang="de-DE" sz="1400" dirty="0" err="1" smtClean="0"/>
              <a:t>ikatan</a:t>
            </a:r>
            <a:r>
              <a:rPr lang="de-DE" sz="1400" dirty="0" smtClean="0"/>
              <a:t> </a:t>
            </a:r>
            <a:r>
              <a:rPr lang="de-DE" sz="1400" dirty="0" err="1" smtClean="0"/>
              <a:t>untuk</a:t>
            </a:r>
            <a:r>
              <a:rPr lang="de-DE" sz="1400" dirty="0" smtClean="0"/>
              <a:t> </a:t>
            </a:r>
            <a:r>
              <a:rPr lang="de-DE" sz="1400" dirty="0" err="1" smtClean="0"/>
              <a:t>natriumklorida</a:t>
            </a:r>
            <a:r>
              <a:rPr lang="de-DE" sz="1400" dirty="0" smtClean="0"/>
              <a:t> </a:t>
            </a:r>
            <a:r>
              <a:rPr lang="de-DE" sz="1400" dirty="0" err="1" smtClean="0"/>
              <a:t>adalah</a:t>
            </a:r>
            <a:r>
              <a:rPr lang="de-DE" sz="1400" dirty="0" smtClean="0"/>
              <a:t> </a:t>
            </a:r>
            <a:r>
              <a:rPr lang="de-DE" sz="1400" dirty="0" err="1" smtClean="0"/>
              <a:t>NaCl</a:t>
            </a:r>
            <a:r>
              <a:rPr lang="de-DE" sz="1400" dirty="0" smtClean="0"/>
              <a:t> </a:t>
            </a:r>
            <a:r>
              <a:rPr lang="de-DE" sz="1400" dirty="0" err="1" smtClean="0"/>
              <a:t>dan</a:t>
            </a:r>
            <a:r>
              <a:rPr lang="de-DE" sz="1400" dirty="0" smtClean="0"/>
              <a:t> </a:t>
            </a:r>
            <a:r>
              <a:rPr lang="de-DE" sz="1400" dirty="0" err="1" smtClean="0"/>
              <a:t>untuk</a:t>
            </a:r>
            <a:r>
              <a:rPr lang="de-DE" sz="1400" dirty="0" smtClean="0"/>
              <a:t> </a:t>
            </a:r>
            <a:r>
              <a:rPr lang="de-DE" sz="1400" dirty="0" err="1" smtClean="0"/>
              <a:t>kalsiumklorida</a:t>
            </a:r>
            <a:r>
              <a:rPr lang="de-DE" sz="1400" dirty="0" smtClean="0"/>
              <a:t> </a:t>
            </a:r>
            <a:r>
              <a:rPr lang="de-DE" sz="1400" dirty="0" err="1" smtClean="0"/>
              <a:t>seharusnya</a:t>
            </a:r>
            <a:r>
              <a:rPr lang="de-DE" sz="1400" dirty="0" smtClean="0"/>
              <a:t> CaCl</a:t>
            </a:r>
            <a:r>
              <a:rPr lang="de-DE" sz="1400" baseline="-25000" dirty="0" smtClean="0"/>
              <a:t>2</a:t>
            </a:r>
            <a:r>
              <a:rPr lang="de-DE" sz="1400" dirty="0" smtClean="0"/>
              <a:t>. </a:t>
            </a:r>
            <a:r>
              <a:rPr lang="de-DE" sz="1400" dirty="0" err="1" smtClean="0"/>
              <a:t>Pengujian</a:t>
            </a:r>
            <a:r>
              <a:rPr lang="de-DE" sz="1400" dirty="0" smtClean="0"/>
              <a:t> </a:t>
            </a:r>
            <a:r>
              <a:rPr lang="de-DE" sz="1400" dirty="0" err="1" smtClean="0"/>
              <a:t>eksperimental</a:t>
            </a:r>
            <a:r>
              <a:rPr lang="de-DE" sz="1400" dirty="0" smtClean="0"/>
              <a:t> </a:t>
            </a:r>
            <a:r>
              <a:rPr lang="de-DE" sz="1400" dirty="0" err="1" smtClean="0"/>
              <a:t>menegaskan</a:t>
            </a:r>
            <a:r>
              <a:rPr lang="de-DE" sz="1400" dirty="0" smtClean="0"/>
              <a:t> </a:t>
            </a:r>
            <a:r>
              <a:rPr lang="de-DE" sz="1400" dirty="0" err="1" smtClean="0"/>
              <a:t>hasilnya</a:t>
            </a:r>
            <a:r>
              <a:rPr lang="de-DE" sz="1400" dirty="0" smtClean="0"/>
              <a:t>. </a:t>
            </a:r>
            <a:r>
              <a:rPr lang="de-DE" sz="1400" dirty="0" err="1" smtClean="0"/>
              <a:t>Bagaimana</a:t>
            </a:r>
            <a:r>
              <a:rPr lang="de-DE" sz="1400" dirty="0" smtClean="0"/>
              <a:t> Dr. </a:t>
            </a:r>
            <a:r>
              <a:rPr lang="de-DE" sz="1400" dirty="0" err="1" smtClean="0"/>
              <a:t>Pemalas</a:t>
            </a:r>
            <a:r>
              <a:rPr lang="de-DE" sz="1400" dirty="0" smtClean="0"/>
              <a:t> </a:t>
            </a:r>
            <a:r>
              <a:rPr lang="de-DE" sz="1400" dirty="0" err="1" smtClean="0"/>
              <a:t>sampai</a:t>
            </a:r>
            <a:r>
              <a:rPr lang="de-DE" sz="1400" dirty="0" smtClean="0"/>
              <a:t> </a:t>
            </a:r>
            <a:r>
              <a:rPr lang="de-DE" sz="1400" dirty="0" err="1" smtClean="0"/>
              <a:t>pada</a:t>
            </a:r>
            <a:r>
              <a:rPr lang="de-DE" sz="1400" dirty="0" smtClean="0"/>
              <a:t> </a:t>
            </a:r>
            <a:r>
              <a:rPr lang="de-DE" sz="1400" dirty="0" err="1" smtClean="0"/>
              <a:t>dugaan</a:t>
            </a:r>
            <a:r>
              <a:rPr lang="de-DE" sz="1400" dirty="0" smtClean="0"/>
              <a:t> </a:t>
            </a:r>
            <a:r>
              <a:rPr lang="de-DE" sz="1400" dirty="0" err="1" smtClean="0"/>
              <a:t>tersebut</a:t>
            </a:r>
            <a:r>
              <a:rPr lang="de-DE" sz="1400" dirty="0" smtClean="0"/>
              <a:t>?</a:t>
            </a:r>
            <a:endParaRPr lang="de-DE" sz="1400" dirty="0"/>
          </a:p>
          <a:p>
            <a:pPr>
              <a:spcBef>
                <a:spcPct val="50000"/>
              </a:spcBef>
            </a:pPr>
            <a:r>
              <a:rPr lang="de-DE" sz="1400" dirty="0" err="1" smtClean="0"/>
              <a:t>Perhatikan</a:t>
            </a:r>
            <a:r>
              <a:rPr lang="de-DE" sz="1400" dirty="0" smtClean="0"/>
              <a:t> </a:t>
            </a:r>
            <a:r>
              <a:rPr lang="de-DE" sz="1400" dirty="0" err="1" smtClean="0"/>
              <a:t>kedua</a:t>
            </a:r>
            <a:r>
              <a:rPr lang="de-DE" sz="1400" dirty="0" smtClean="0"/>
              <a:t> </a:t>
            </a:r>
            <a:r>
              <a:rPr lang="de-DE" sz="1400" dirty="0" err="1" smtClean="0"/>
              <a:t>rumus</a:t>
            </a:r>
            <a:r>
              <a:rPr lang="de-DE" sz="1400" dirty="0" smtClean="0"/>
              <a:t> </a:t>
            </a:r>
            <a:r>
              <a:rPr lang="de-DE" sz="1400" dirty="0" err="1" smtClean="0"/>
              <a:t>tersebut</a:t>
            </a:r>
            <a:r>
              <a:rPr lang="de-DE" sz="1400" dirty="0" smtClean="0"/>
              <a:t> </a:t>
            </a:r>
            <a:r>
              <a:rPr lang="de-DE" sz="1400" dirty="0" err="1" smtClean="0"/>
              <a:t>dan</a:t>
            </a:r>
            <a:r>
              <a:rPr lang="de-DE" sz="1400" dirty="0" smtClean="0"/>
              <a:t> </a:t>
            </a:r>
            <a:r>
              <a:rPr lang="de-DE" sz="1400" dirty="0" err="1" smtClean="0"/>
              <a:t>rumus-rumus</a:t>
            </a:r>
            <a:r>
              <a:rPr lang="de-DE" sz="1400" dirty="0" smtClean="0"/>
              <a:t> </a:t>
            </a:r>
            <a:r>
              <a:rPr lang="de-DE" sz="1400" dirty="0" err="1" smtClean="0"/>
              <a:t>ikatan</a:t>
            </a:r>
            <a:r>
              <a:rPr lang="de-DE" sz="1400" dirty="0" smtClean="0"/>
              <a:t> </a:t>
            </a:r>
            <a:r>
              <a:rPr lang="de-DE" sz="1400" dirty="0" err="1" smtClean="0"/>
              <a:t>yang</a:t>
            </a:r>
            <a:r>
              <a:rPr lang="de-DE" sz="1400" dirty="0" smtClean="0"/>
              <a:t> </a:t>
            </a:r>
            <a:r>
              <a:rPr lang="de-DE" sz="1400" dirty="0" err="1" smtClean="0"/>
              <a:t>sudah</a:t>
            </a:r>
            <a:r>
              <a:rPr lang="de-DE" sz="1400" dirty="0" smtClean="0"/>
              <a:t> </a:t>
            </a:r>
            <a:r>
              <a:rPr lang="de-DE" sz="1400" dirty="0" err="1" smtClean="0"/>
              <a:t>dikenal</a:t>
            </a:r>
            <a:r>
              <a:rPr lang="de-DE" sz="1400" dirty="0" smtClean="0"/>
              <a:t>. Ada </a:t>
            </a:r>
            <a:r>
              <a:rPr lang="de-DE" sz="1400" dirty="0" err="1" smtClean="0"/>
              <a:t>yang</a:t>
            </a:r>
            <a:r>
              <a:rPr lang="de-DE" sz="1400" dirty="0" smtClean="0"/>
              <a:t> </a:t>
            </a:r>
            <a:r>
              <a:rPr lang="de-DE" sz="1400" dirty="0" err="1" smtClean="0"/>
              <a:t>menarik</a:t>
            </a:r>
            <a:r>
              <a:rPr lang="de-DE" sz="1400" dirty="0" smtClean="0"/>
              <a:t> </a:t>
            </a:r>
            <a:r>
              <a:rPr lang="de-DE" sz="1400" dirty="0" err="1" smtClean="0"/>
              <a:t>perhatianmu</a:t>
            </a:r>
            <a:r>
              <a:rPr lang="de-DE" sz="1400" dirty="0" smtClean="0"/>
              <a:t>? </a:t>
            </a:r>
            <a:r>
              <a:rPr lang="de-DE" sz="1400" dirty="0" err="1" smtClean="0"/>
              <a:t>Jika</a:t>
            </a:r>
            <a:r>
              <a:rPr lang="de-DE" sz="1400" dirty="0" smtClean="0"/>
              <a:t> </a:t>
            </a:r>
            <a:r>
              <a:rPr lang="de-DE" sz="1400" dirty="0" err="1" smtClean="0"/>
              <a:t>tidak</a:t>
            </a:r>
            <a:r>
              <a:rPr lang="de-DE" sz="1400" dirty="0" smtClean="0"/>
              <a:t>, </a:t>
            </a:r>
            <a:r>
              <a:rPr lang="de-DE" sz="1400" dirty="0" err="1" smtClean="0"/>
              <a:t>bantuan</a:t>
            </a:r>
            <a:r>
              <a:rPr lang="de-DE" sz="1400" dirty="0" smtClean="0"/>
              <a:t> 2 </a:t>
            </a:r>
            <a:r>
              <a:rPr lang="de-DE" sz="1400" dirty="0" err="1" smtClean="0"/>
              <a:t>mungkin</a:t>
            </a:r>
            <a:r>
              <a:rPr lang="de-DE" sz="1400" dirty="0" smtClean="0"/>
              <a:t> </a:t>
            </a:r>
            <a:r>
              <a:rPr lang="de-DE" sz="1400" dirty="0" err="1" smtClean="0"/>
              <a:t>dapat</a:t>
            </a:r>
            <a:r>
              <a:rPr lang="de-DE" sz="1400" dirty="0" smtClean="0"/>
              <a:t> </a:t>
            </a:r>
            <a:r>
              <a:rPr lang="de-DE" sz="1400" dirty="0" err="1" smtClean="0"/>
              <a:t>membantumu</a:t>
            </a:r>
            <a:r>
              <a:rPr lang="de-DE" sz="1400" dirty="0" smtClean="0"/>
              <a:t> </a:t>
            </a:r>
            <a:r>
              <a:rPr lang="de-DE" sz="1400" dirty="0" err="1" smtClean="0"/>
              <a:t>lebih</a:t>
            </a:r>
            <a:r>
              <a:rPr lang="de-DE" sz="1400" dirty="0" smtClean="0"/>
              <a:t> </a:t>
            </a:r>
            <a:r>
              <a:rPr lang="de-DE" sz="1400" dirty="0" err="1" smtClean="0"/>
              <a:t>lanjut</a:t>
            </a:r>
            <a:r>
              <a:rPr lang="de-DE" sz="1400" dirty="0" smtClean="0"/>
              <a:t>.</a:t>
            </a:r>
            <a:endParaRPr lang="de-DE" sz="1400" dirty="0"/>
          </a:p>
        </p:txBody>
      </p:sp>
      <p:sp>
        <p:nvSpPr>
          <p:cNvPr id="25705" name="Text Box 105"/>
          <p:cNvSpPr txBox="1">
            <a:spLocks noChangeArrowheads="1"/>
          </p:cNvSpPr>
          <p:nvPr/>
        </p:nvSpPr>
        <p:spPr bwMode="auto">
          <a:xfrm>
            <a:off x="188913" y="2936875"/>
            <a:ext cx="6478587" cy="215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de-DE" dirty="0" err="1" smtClean="0"/>
              <a:t>Bantuan</a:t>
            </a:r>
            <a:r>
              <a:rPr lang="de-DE" dirty="0" smtClean="0"/>
              <a:t> </a:t>
            </a:r>
            <a:r>
              <a:rPr lang="de-DE" dirty="0"/>
              <a:t>2:</a:t>
            </a:r>
          </a:p>
          <a:p>
            <a:pPr>
              <a:spcBef>
                <a:spcPct val="50000"/>
              </a:spcBef>
            </a:pPr>
            <a:r>
              <a:rPr lang="de-DE" sz="1400" dirty="0" err="1" smtClean="0"/>
              <a:t>Bandingkanlah</a:t>
            </a:r>
            <a:r>
              <a:rPr lang="de-DE" sz="1400" dirty="0" smtClean="0"/>
              <a:t> </a:t>
            </a:r>
            <a:r>
              <a:rPr lang="de-DE" sz="1400" dirty="0" err="1" smtClean="0"/>
              <a:t>angka</a:t>
            </a:r>
            <a:r>
              <a:rPr lang="de-DE" sz="1400" dirty="0" smtClean="0"/>
              <a:t> </a:t>
            </a:r>
            <a:r>
              <a:rPr lang="de-DE" sz="1400" dirty="0" err="1" smtClean="0"/>
              <a:t>atom</a:t>
            </a:r>
            <a:r>
              <a:rPr lang="de-DE" sz="1400" dirty="0" smtClean="0"/>
              <a:t> </a:t>
            </a:r>
            <a:r>
              <a:rPr lang="de-DE" sz="1400" dirty="0" err="1" smtClean="0"/>
              <a:t>hidrogen</a:t>
            </a:r>
            <a:r>
              <a:rPr lang="de-DE" sz="1400" dirty="0" smtClean="0"/>
              <a:t> </a:t>
            </a:r>
            <a:r>
              <a:rPr lang="de-DE" sz="1400" dirty="0" err="1" smtClean="0"/>
              <a:t>yang</a:t>
            </a:r>
            <a:r>
              <a:rPr lang="de-DE" sz="1400" dirty="0" smtClean="0"/>
              <a:t> </a:t>
            </a:r>
            <a:r>
              <a:rPr lang="de-DE" sz="1400" dirty="0" err="1" smtClean="0"/>
              <a:t>mengikat</a:t>
            </a:r>
            <a:r>
              <a:rPr lang="de-DE" sz="1400" dirty="0" smtClean="0"/>
              <a:t> </a:t>
            </a:r>
            <a:r>
              <a:rPr lang="de-DE" sz="1400" dirty="0" err="1" smtClean="0"/>
              <a:t>atom-atom</a:t>
            </a:r>
            <a:r>
              <a:rPr lang="de-DE" sz="1400" dirty="0" smtClean="0"/>
              <a:t> </a:t>
            </a:r>
            <a:r>
              <a:rPr lang="de-DE" sz="1400" dirty="0" err="1" smtClean="0"/>
              <a:t>dari</a:t>
            </a:r>
            <a:r>
              <a:rPr lang="de-DE" sz="1400" dirty="0" smtClean="0"/>
              <a:t> </a:t>
            </a:r>
            <a:r>
              <a:rPr lang="de-DE" sz="1400" dirty="0" err="1" smtClean="0"/>
              <a:t>sebuah</a:t>
            </a:r>
            <a:r>
              <a:rPr lang="de-DE" sz="1400" dirty="0" smtClean="0"/>
              <a:t> </a:t>
            </a:r>
            <a:r>
              <a:rPr lang="de-DE" sz="1400" dirty="0" err="1" smtClean="0"/>
              <a:t>jenis</a:t>
            </a:r>
            <a:r>
              <a:rPr lang="de-DE" sz="1400" dirty="0" smtClean="0"/>
              <a:t> </a:t>
            </a:r>
            <a:r>
              <a:rPr lang="de-DE" sz="1400" dirty="0" err="1" smtClean="0"/>
              <a:t>atom</a:t>
            </a:r>
            <a:r>
              <a:rPr lang="de-DE" sz="1400" dirty="0" smtClean="0"/>
              <a:t> </a:t>
            </a:r>
            <a:r>
              <a:rPr lang="de-DE" sz="1400" dirty="0" err="1" smtClean="0"/>
              <a:t>dalam</a:t>
            </a:r>
            <a:r>
              <a:rPr lang="de-DE" sz="1400" dirty="0" smtClean="0"/>
              <a:t> </a:t>
            </a:r>
            <a:r>
              <a:rPr lang="de-DE" sz="1400" dirty="0" err="1" smtClean="0"/>
              <a:t>ikatan</a:t>
            </a:r>
            <a:r>
              <a:rPr lang="de-DE" sz="1400" dirty="0" smtClean="0"/>
              <a:t> </a:t>
            </a:r>
            <a:r>
              <a:rPr lang="de-DE" sz="1400" dirty="0" err="1" smtClean="0"/>
              <a:t>yang</a:t>
            </a:r>
            <a:r>
              <a:rPr lang="de-DE" sz="1400" dirty="0" smtClean="0"/>
              <a:t> </a:t>
            </a:r>
            <a:r>
              <a:rPr lang="de-DE" sz="1400" dirty="0" err="1" smtClean="0"/>
              <a:t>sudah</a:t>
            </a:r>
            <a:r>
              <a:rPr lang="de-DE" sz="1400" dirty="0" smtClean="0"/>
              <a:t> </a:t>
            </a:r>
            <a:r>
              <a:rPr lang="de-DE" sz="1400" dirty="0" err="1" smtClean="0"/>
              <a:t>dikenal</a:t>
            </a:r>
            <a:r>
              <a:rPr lang="de-DE" sz="1400" dirty="0" smtClean="0"/>
              <a:t>.  </a:t>
            </a:r>
            <a:r>
              <a:rPr lang="de-DE" sz="1400" dirty="0" err="1" smtClean="0"/>
              <a:t>Pikirkanlah</a:t>
            </a:r>
            <a:r>
              <a:rPr lang="de-DE" sz="1400" dirty="0" smtClean="0"/>
              <a:t>, </a:t>
            </a:r>
            <a:r>
              <a:rPr lang="de-DE" sz="1400" dirty="0" err="1" smtClean="0"/>
              <a:t>kesimpulan</a:t>
            </a:r>
            <a:r>
              <a:rPr lang="de-DE" sz="1400" dirty="0" smtClean="0"/>
              <a:t> </a:t>
            </a:r>
            <a:r>
              <a:rPr lang="de-DE" sz="1400" dirty="0" err="1" smtClean="0"/>
              <a:t>apa</a:t>
            </a:r>
            <a:r>
              <a:rPr lang="de-DE" sz="1400" dirty="0" smtClean="0"/>
              <a:t> </a:t>
            </a:r>
            <a:r>
              <a:rPr lang="de-DE" sz="1400" dirty="0" err="1" smtClean="0"/>
              <a:t>yang</a:t>
            </a:r>
            <a:r>
              <a:rPr lang="de-DE" sz="1400" dirty="0" smtClean="0"/>
              <a:t> </a:t>
            </a:r>
            <a:r>
              <a:rPr lang="de-DE" sz="1400" dirty="0" err="1" smtClean="0"/>
              <a:t>dapat</a:t>
            </a:r>
            <a:r>
              <a:rPr lang="de-DE" sz="1400" dirty="0" smtClean="0"/>
              <a:t> </a:t>
            </a:r>
            <a:r>
              <a:rPr lang="de-DE" sz="1400" dirty="0" err="1" smtClean="0"/>
              <a:t>kamu</a:t>
            </a:r>
            <a:r>
              <a:rPr lang="de-DE" sz="1400" dirty="0" smtClean="0"/>
              <a:t> </a:t>
            </a:r>
            <a:r>
              <a:rPr lang="de-DE" sz="1400" dirty="0" err="1" smtClean="0"/>
              <a:t>tarik</a:t>
            </a:r>
            <a:r>
              <a:rPr lang="de-DE" sz="1400" dirty="0" smtClean="0"/>
              <a:t> </a:t>
            </a:r>
            <a:r>
              <a:rPr lang="de-DE" sz="1400" dirty="0" err="1" smtClean="0"/>
              <a:t>tentang</a:t>
            </a:r>
            <a:r>
              <a:rPr lang="de-DE" sz="1400" dirty="0" smtClean="0"/>
              <a:t> </a:t>
            </a:r>
            <a:r>
              <a:rPr lang="de-DE" sz="1400" dirty="0" err="1" smtClean="0"/>
              <a:t>hubungan</a:t>
            </a:r>
            <a:r>
              <a:rPr lang="de-DE" sz="1400" dirty="0" smtClean="0"/>
              <a:t> </a:t>
            </a:r>
            <a:r>
              <a:rPr lang="de-DE" sz="1400" dirty="0" err="1" smtClean="0"/>
              <a:t>angka-angka</a:t>
            </a:r>
            <a:r>
              <a:rPr lang="de-DE" sz="1400" dirty="0" smtClean="0"/>
              <a:t> </a:t>
            </a:r>
            <a:r>
              <a:rPr lang="de-DE" sz="1400" dirty="0" err="1" smtClean="0"/>
              <a:t>dari</a:t>
            </a:r>
            <a:r>
              <a:rPr lang="de-DE" sz="1400" dirty="0" smtClean="0"/>
              <a:t> </a:t>
            </a:r>
            <a:r>
              <a:rPr lang="de-DE" sz="1400" dirty="0" err="1" smtClean="0"/>
              <a:t>jenis-jenis</a:t>
            </a:r>
            <a:r>
              <a:rPr lang="de-DE" sz="1400" dirty="0" smtClean="0"/>
              <a:t> </a:t>
            </a:r>
            <a:r>
              <a:rPr lang="de-DE" sz="1400" dirty="0" err="1" smtClean="0"/>
              <a:t>atom</a:t>
            </a:r>
            <a:r>
              <a:rPr lang="de-DE" sz="1400" dirty="0" smtClean="0"/>
              <a:t> </a:t>
            </a:r>
            <a:r>
              <a:rPr lang="de-DE" sz="1400" dirty="0" err="1" smtClean="0"/>
              <a:t>dalam</a:t>
            </a:r>
            <a:r>
              <a:rPr lang="de-DE" sz="1400" dirty="0" smtClean="0"/>
              <a:t> </a:t>
            </a:r>
            <a:r>
              <a:rPr lang="de-DE" sz="1400" dirty="0" err="1" smtClean="0"/>
              <a:t>rumus</a:t>
            </a:r>
            <a:r>
              <a:rPr lang="de-DE" sz="1400" dirty="0" smtClean="0"/>
              <a:t> </a:t>
            </a:r>
            <a:r>
              <a:rPr lang="de-DE" sz="1400" dirty="0" err="1" smtClean="0"/>
              <a:t>yang</a:t>
            </a:r>
            <a:r>
              <a:rPr lang="de-DE" sz="1400" dirty="0" smtClean="0"/>
              <a:t> </a:t>
            </a:r>
            <a:r>
              <a:rPr lang="de-DE" sz="1400" dirty="0" err="1" smtClean="0"/>
              <a:t>belum</a:t>
            </a:r>
            <a:r>
              <a:rPr lang="de-DE" sz="1400" dirty="0" smtClean="0"/>
              <a:t> </a:t>
            </a:r>
            <a:r>
              <a:rPr lang="de-DE" sz="1400" dirty="0" err="1" smtClean="0"/>
              <a:t>kamu</a:t>
            </a:r>
            <a:r>
              <a:rPr lang="de-DE" sz="1400" dirty="0" smtClean="0"/>
              <a:t> </a:t>
            </a:r>
            <a:r>
              <a:rPr lang="de-DE" sz="1400" dirty="0" err="1" smtClean="0"/>
              <a:t>kenal</a:t>
            </a:r>
            <a:r>
              <a:rPr lang="de-DE" sz="1400" dirty="0" smtClean="0"/>
              <a:t>.</a:t>
            </a:r>
            <a:endParaRPr lang="de-DE" sz="1400" dirty="0"/>
          </a:p>
          <a:p>
            <a:pPr>
              <a:spcBef>
                <a:spcPct val="50000"/>
              </a:spcBef>
            </a:pPr>
            <a:r>
              <a:rPr lang="de-DE" sz="1400" dirty="0" err="1" smtClean="0"/>
              <a:t>Jika</a:t>
            </a:r>
            <a:r>
              <a:rPr lang="de-DE" sz="1400" dirty="0" smtClean="0"/>
              <a:t> </a:t>
            </a:r>
            <a:r>
              <a:rPr lang="de-DE" sz="1400" dirty="0" err="1" smtClean="0"/>
              <a:t>ini</a:t>
            </a:r>
            <a:r>
              <a:rPr lang="de-DE" sz="1400" dirty="0" smtClean="0"/>
              <a:t> </a:t>
            </a:r>
            <a:r>
              <a:rPr lang="de-DE" sz="1400" dirty="0" err="1" smtClean="0"/>
              <a:t>tidak</a:t>
            </a:r>
            <a:r>
              <a:rPr lang="de-DE" sz="1400" dirty="0" smtClean="0"/>
              <a:t> </a:t>
            </a:r>
            <a:r>
              <a:rPr lang="de-DE" sz="1400" dirty="0" err="1" smtClean="0"/>
              <a:t>membantu</a:t>
            </a:r>
            <a:r>
              <a:rPr lang="de-DE" sz="1400" dirty="0" smtClean="0"/>
              <a:t> </a:t>
            </a:r>
            <a:r>
              <a:rPr lang="de-DE" sz="1400" dirty="0" err="1" smtClean="0"/>
              <a:t>juga</a:t>
            </a:r>
            <a:r>
              <a:rPr lang="de-DE" sz="1400" dirty="0" smtClean="0"/>
              <a:t>, </a:t>
            </a:r>
            <a:r>
              <a:rPr lang="de-DE" sz="1400" dirty="0" err="1" smtClean="0"/>
              <a:t>cobalah</a:t>
            </a:r>
            <a:r>
              <a:rPr lang="de-DE" sz="1400" dirty="0" smtClean="0"/>
              <a:t> </a:t>
            </a:r>
            <a:r>
              <a:rPr lang="de-DE" sz="1400" dirty="0" err="1" smtClean="0"/>
              <a:t>bantuan</a:t>
            </a:r>
            <a:r>
              <a:rPr lang="de-DE" sz="1400" dirty="0" smtClean="0"/>
              <a:t> 3.</a:t>
            </a:r>
            <a:endParaRPr lang="de-DE" sz="1400" dirty="0"/>
          </a:p>
        </p:txBody>
      </p:sp>
      <p:grpSp>
        <p:nvGrpSpPr>
          <p:cNvPr id="25797" name="Group 197"/>
          <p:cNvGrpSpPr>
            <a:grpSpLocks/>
          </p:cNvGrpSpPr>
          <p:nvPr/>
        </p:nvGrpSpPr>
        <p:grpSpPr bwMode="auto">
          <a:xfrm>
            <a:off x="115888" y="5168900"/>
            <a:ext cx="6553200" cy="2159000"/>
            <a:chOff x="73" y="3256"/>
            <a:chExt cx="4128" cy="1360"/>
          </a:xfrm>
        </p:grpSpPr>
        <p:sp>
          <p:nvSpPr>
            <p:cNvPr id="25706" name="Text Box 106"/>
            <p:cNvSpPr txBox="1">
              <a:spLocks noChangeArrowheads="1"/>
            </p:cNvSpPr>
            <p:nvPr/>
          </p:nvSpPr>
          <p:spPr bwMode="auto">
            <a:xfrm>
              <a:off x="119" y="3256"/>
              <a:ext cx="4082" cy="7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dirty="0" err="1" smtClean="0"/>
                <a:t>Bantuan</a:t>
              </a:r>
              <a:r>
                <a:rPr lang="de-DE" dirty="0" smtClean="0"/>
                <a:t> </a:t>
              </a:r>
              <a:r>
                <a:rPr lang="de-DE" dirty="0"/>
                <a:t>3:</a:t>
              </a:r>
            </a:p>
            <a:p>
              <a:pPr>
                <a:spcBef>
                  <a:spcPct val="50000"/>
                </a:spcBef>
              </a:pPr>
              <a:r>
                <a:rPr lang="de-DE" sz="1400" dirty="0" err="1" smtClean="0"/>
                <a:t>Tuliskanlah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sebanyak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mungkin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simbol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untuk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jenis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atom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hidrogen</a:t>
              </a:r>
              <a:r>
                <a:rPr lang="de-DE" sz="1400" dirty="0" smtClean="0"/>
                <a:t> di </a:t>
              </a:r>
              <a:r>
                <a:rPr lang="de-DE" sz="1400" dirty="0" err="1" smtClean="0"/>
                <a:t>atas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jenis-jenis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atom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dalam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rumus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yang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sudah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kamu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kerjakan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sebelumnya</a:t>
              </a:r>
              <a:r>
                <a:rPr lang="de-DE" sz="1400" dirty="0" smtClean="0"/>
                <a:t>, </a:t>
              </a:r>
              <a:r>
                <a:rPr lang="de-DE" sz="1400" dirty="0" err="1" smtClean="0"/>
                <a:t>bagaimana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jenis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atom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ini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mengikat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atom-atom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hidrogen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dalam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rumus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perbandingan</a:t>
              </a:r>
              <a:r>
                <a:rPr lang="de-DE" sz="1400" dirty="0" smtClean="0"/>
                <a:t>!</a:t>
              </a:r>
              <a:endParaRPr lang="de-DE" sz="1400" dirty="0"/>
            </a:p>
          </p:txBody>
        </p:sp>
        <p:sp>
          <p:nvSpPr>
            <p:cNvPr id="25737" name="Rectangle 137"/>
            <p:cNvSpPr>
              <a:spLocks noChangeArrowheads="1"/>
            </p:cNvSpPr>
            <p:nvPr/>
          </p:nvSpPr>
          <p:spPr bwMode="auto">
            <a:xfrm>
              <a:off x="1367" y="4108"/>
              <a:ext cx="1247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just"/>
              <a:r>
                <a:rPr lang="de-DE" sz="1200">
                  <a:ea typeface="Times New Roman" pitchFamily="18" charset="0"/>
                  <a:cs typeface="Arial" charset="0"/>
                </a:rPr>
                <a:t>O</a:t>
              </a:r>
            </a:p>
          </p:txBody>
        </p:sp>
        <p:sp>
          <p:nvSpPr>
            <p:cNvPr id="25738" name="Rectangle 138"/>
            <p:cNvSpPr>
              <a:spLocks noChangeArrowheads="1"/>
            </p:cNvSpPr>
            <p:nvPr/>
          </p:nvSpPr>
          <p:spPr bwMode="auto">
            <a:xfrm>
              <a:off x="1090" y="4108"/>
              <a:ext cx="277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just"/>
              <a:r>
                <a:rPr lang="it-IT" sz="1200">
                  <a:ea typeface="Times New Roman" pitchFamily="18" charset="0"/>
                  <a:cs typeface="Arial" charset="0"/>
                </a:rPr>
                <a:t>Ca</a:t>
              </a:r>
            </a:p>
          </p:txBody>
        </p:sp>
        <p:sp>
          <p:nvSpPr>
            <p:cNvPr id="25739" name="Rectangle 139"/>
            <p:cNvSpPr>
              <a:spLocks noChangeArrowheads="1"/>
            </p:cNvSpPr>
            <p:nvPr/>
          </p:nvSpPr>
          <p:spPr bwMode="auto">
            <a:xfrm>
              <a:off x="870" y="4108"/>
              <a:ext cx="220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just"/>
              <a:r>
                <a:rPr lang="it-IT" sz="1200">
                  <a:ea typeface="Times New Roman" pitchFamily="18" charset="0"/>
                  <a:cs typeface="Arial" charset="0"/>
                </a:rPr>
                <a:t>Cl</a:t>
              </a:r>
            </a:p>
          </p:txBody>
        </p:sp>
        <p:sp>
          <p:nvSpPr>
            <p:cNvPr id="25740" name="Rectangle 140"/>
            <p:cNvSpPr>
              <a:spLocks noChangeArrowheads="1"/>
            </p:cNvSpPr>
            <p:nvPr/>
          </p:nvSpPr>
          <p:spPr bwMode="auto">
            <a:xfrm>
              <a:off x="618" y="4108"/>
              <a:ext cx="252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just"/>
              <a:r>
                <a:rPr lang="it-IT" sz="1200">
                  <a:ea typeface="Times New Roman" pitchFamily="18" charset="0"/>
                  <a:cs typeface="Arial" charset="0"/>
                </a:rPr>
                <a:t>Na</a:t>
              </a:r>
            </a:p>
          </p:txBody>
        </p:sp>
        <p:sp>
          <p:nvSpPr>
            <p:cNvPr id="25741" name="Rectangle 141"/>
            <p:cNvSpPr>
              <a:spLocks noChangeArrowheads="1"/>
            </p:cNvSpPr>
            <p:nvPr/>
          </p:nvSpPr>
          <p:spPr bwMode="auto">
            <a:xfrm>
              <a:off x="73" y="4108"/>
              <a:ext cx="590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just"/>
              <a:r>
                <a:rPr lang="de-DE" sz="1100" dirty="0" err="1" smtClean="0">
                  <a:ea typeface="Times New Roman" pitchFamily="18" charset="0"/>
                  <a:cs typeface="Arial" charset="0"/>
                </a:rPr>
                <a:t>Contoh:jadi</a:t>
              </a:r>
              <a:endParaRPr lang="de-DE" sz="1100" dirty="0"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25742" name="Rectangle 142"/>
            <p:cNvSpPr>
              <a:spLocks noChangeArrowheads="1"/>
            </p:cNvSpPr>
            <p:nvPr/>
          </p:nvSpPr>
          <p:spPr bwMode="auto">
            <a:xfrm>
              <a:off x="1367" y="3936"/>
              <a:ext cx="1247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just"/>
              <a:r>
                <a:rPr lang="de-DE" sz="1200">
                  <a:ea typeface="Times New Roman" pitchFamily="18" charset="0"/>
                  <a:cs typeface="Arial" charset="0"/>
                </a:rPr>
                <a:t>HH</a:t>
              </a:r>
            </a:p>
          </p:txBody>
        </p:sp>
        <p:sp>
          <p:nvSpPr>
            <p:cNvPr id="25743" name="Rectangle 143"/>
            <p:cNvSpPr>
              <a:spLocks noChangeArrowheads="1"/>
            </p:cNvSpPr>
            <p:nvPr/>
          </p:nvSpPr>
          <p:spPr bwMode="auto">
            <a:xfrm>
              <a:off x="1090" y="3936"/>
              <a:ext cx="277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just"/>
              <a:r>
                <a:rPr lang="de-DE" sz="1200">
                  <a:ea typeface="Times New Roman" pitchFamily="18" charset="0"/>
                  <a:cs typeface="Arial" charset="0"/>
                </a:rPr>
                <a:t>HH</a:t>
              </a:r>
            </a:p>
          </p:txBody>
        </p:sp>
        <p:sp>
          <p:nvSpPr>
            <p:cNvPr id="25744" name="Rectangle 144"/>
            <p:cNvSpPr>
              <a:spLocks noChangeArrowheads="1"/>
            </p:cNvSpPr>
            <p:nvPr/>
          </p:nvSpPr>
          <p:spPr bwMode="auto">
            <a:xfrm>
              <a:off x="870" y="3936"/>
              <a:ext cx="220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just"/>
              <a:r>
                <a:rPr lang="de-DE" sz="1200">
                  <a:ea typeface="Times New Roman" pitchFamily="18" charset="0"/>
                  <a:cs typeface="Arial" charset="0"/>
                </a:rPr>
                <a:t>H</a:t>
              </a:r>
            </a:p>
          </p:txBody>
        </p:sp>
        <p:sp>
          <p:nvSpPr>
            <p:cNvPr id="25745" name="Rectangle 145"/>
            <p:cNvSpPr>
              <a:spLocks noChangeArrowheads="1"/>
            </p:cNvSpPr>
            <p:nvPr/>
          </p:nvSpPr>
          <p:spPr bwMode="auto">
            <a:xfrm>
              <a:off x="618" y="3936"/>
              <a:ext cx="252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just"/>
              <a:r>
                <a:rPr lang="de-DE" sz="1200">
                  <a:ea typeface="Times New Roman" pitchFamily="18" charset="0"/>
                  <a:cs typeface="Arial" charset="0"/>
                </a:rPr>
                <a:t>H</a:t>
              </a:r>
            </a:p>
          </p:txBody>
        </p:sp>
        <p:sp>
          <p:nvSpPr>
            <p:cNvPr id="25746" name="Rectangle 146"/>
            <p:cNvSpPr>
              <a:spLocks noChangeArrowheads="1"/>
            </p:cNvSpPr>
            <p:nvPr/>
          </p:nvSpPr>
          <p:spPr bwMode="auto">
            <a:xfrm>
              <a:off x="119" y="3936"/>
              <a:ext cx="499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de-DE" sz="1200"/>
            </a:p>
          </p:txBody>
        </p:sp>
        <p:sp>
          <p:nvSpPr>
            <p:cNvPr id="25747" name="Line 147"/>
            <p:cNvSpPr>
              <a:spLocks noChangeShapeType="1"/>
            </p:cNvSpPr>
            <p:nvPr/>
          </p:nvSpPr>
          <p:spPr bwMode="auto">
            <a:xfrm>
              <a:off x="119" y="3936"/>
              <a:ext cx="2495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5748" name="Line 148"/>
            <p:cNvSpPr>
              <a:spLocks noChangeShapeType="1"/>
            </p:cNvSpPr>
            <p:nvPr/>
          </p:nvSpPr>
          <p:spPr bwMode="auto">
            <a:xfrm>
              <a:off x="119" y="4280"/>
              <a:ext cx="2495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5749" name="Line 149"/>
            <p:cNvSpPr>
              <a:spLocks noChangeShapeType="1"/>
            </p:cNvSpPr>
            <p:nvPr/>
          </p:nvSpPr>
          <p:spPr bwMode="auto">
            <a:xfrm>
              <a:off x="119" y="3936"/>
              <a:ext cx="0" cy="344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5750" name="Line 150"/>
            <p:cNvSpPr>
              <a:spLocks noChangeShapeType="1"/>
            </p:cNvSpPr>
            <p:nvPr/>
          </p:nvSpPr>
          <p:spPr bwMode="auto">
            <a:xfrm>
              <a:off x="2614" y="3936"/>
              <a:ext cx="0" cy="344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5770" name="Text Box 170"/>
            <p:cNvSpPr txBox="1">
              <a:spLocks noChangeArrowheads="1"/>
            </p:cNvSpPr>
            <p:nvPr/>
          </p:nvSpPr>
          <p:spPr bwMode="auto">
            <a:xfrm>
              <a:off x="119" y="4299"/>
              <a:ext cx="408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sz="1400" dirty="0" err="1" smtClean="0"/>
                <a:t>Jika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ini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tidak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juga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membantu</a:t>
              </a:r>
              <a:r>
                <a:rPr lang="de-DE" sz="1400" dirty="0" smtClean="0"/>
                <a:t>, </a:t>
              </a:r>
              <a:r>
                <a:rPr lang="de-DE" sz="1400" dirty="0" err="1" smtClean="0"/>
                <a:t>cobalah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bantuan</a:t>
              </a:r>
              <a:r>
                <a:rPr lang="de-DE" sz="1400" dirty="0" smtClean="0"/>
                <a:t> 4.</a:t>
              </a:r>
              <a:endParaRPr lang="de-DE" sz="1400" dirty="0"/>
            </a:p>
          </p:txBody>
        </p:sp>
        <p:sp>
          <p:nvSpPr>
            <p:cNvPr id="25771" name="Rectangle 171"/>
            <p:cNvSpPr>
              <a:spLocks noChangeArrowheads="1"/>
            </p:cNvSpPr>
            <p:nvPr/>
          </p:nvSpPr>
          <p:spPr bwMode="auto">
            <a:xfrm>
              <a:off x="119" y="3256"/>
              <a:ext cx="4081" cy="13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5798" name="Group 198"/>
          <p:cNvGrpSpPr>
            <a:grpSpLocks/>
          </p:cNvGrpSpPr>
          <p:nvPr/>
        </p:nvGrpSpPr>
        <p:grpSpPr bwMode="auto">
          <a:xfrm>
            <a:off x="1" y="7400925"/>
            <a:ext cx="6669088" cy="2179638"/>
            <a:chOff x="0" y="4708"/>
            <a:chExt cx="4201" cy="1373"/>
          </a:xfrm>
        </p:grpSpPr>
        <p:sp>
          <p:nvSpPr>
            <p:cNvPr id="25772" name="Text Box 172"/>
            <p:cNvSpPr txBox="1">
              <a:spLocks noChangeArrowheads="1"/>
            </p:cNvSpPr>
            <p:nvPr/>
          </p:nvSpPr>
          <p:spPr bwMode="auto">
            <a:xfrm>
              <a:off x="119" y="4708"/>
              <a:ext cx="4082" cy="7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dirty="0" err="1" smtClean="0"/>
                <a:t>Bantuan</a:t>
              </a:r>
              <a:r>
                <a:rPr lang="de-DE" dirty="0" smtClean="0"/>
                <a:t> </a:t>
              </a:r>
              <a:r>
                <a:rPr lang="de-DE" dirty="0"/>
                <a:t>4:</a:t>
              </a:r>
            </a:p>
            <a:p>
              <a:pPr>
                <a:spcBef>
                  <a:spcPct val="50000"/>
                </a:spcBef>
              </a:pPr>
              <a:r>
                <a:rPr lang="de-DE" sz="1400" dirty="0" err="1" smtClean="0"/>
                <a:t>Tuliskanlah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angka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dari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atom-atom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hidrogen</a:t>
              </a:r>
              <a:r>
                <a:rPr lang="de-DE" sz="1400" dirty="0" smtClean="0"/>
                <a:t> di </a:t>
              </a:r>
              <a:r>
                <a:rPr lang="de-DE" sz="1400" dirty="0" err="1" smtClean="0"/>
                <a:t>atas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jenis-jenis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atom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dalam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rumus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yang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sudah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kamu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kerjakan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sebelumnya</a:t>
              </a:r>
              <a:r>
                <a:rPr lang="de-DE" sz="1400" dirty="0" smtClean="0"/>
                <a:t>, </a:t>
              </a:r>
              <a:r>
                <a:rPr lang="de-DE" sz="1400" dirty="0" err="1" smtClean="0"/>
                <a:t>yang</a:t>
              </a:r>
              <a:r>
                <a:rPr lang="de-DE" sz="1400" dirty="0" smtClean="0"/>
                <a:t>  </a:t>
              </a:r>
              <a:r>
                <a:rPr lang="de-DE" sz="1400" dirty="0" err="1" smtClean="0"/>
                <a:t>mengikat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jenis-jenis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atom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dalam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rumus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perbandingan</a:t>
              </a:r>
              <a:r>
                <a:rPr lang="de-DE" sz="1400" dirty="0" smtClean="0"/>
                <a:t>!</a:t>
              </a:r>
              <a:endParaRPr lang="de-DE" sz="1400" dirty="0"/>
            </a:p>
          </p:txBody>
        </p:sp>
        <p:sp>
          <p:nvSpPr>
            <p:cNvPr id="25774" name="Rectangle 174"/>
            <p:cNvSpPr>
              <a:spLocks noChangeArrowheads="1"/>
            </p:cNvSpPr>
            <p:nvPr/>
          </p:nvSpPr>
          <p:spPr bwMode="auto">
            <a:xfrm>
              <a:off x="1367" y="5560"/>
              <a:ext cx="1247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just"/>
              <a:r>
                <a:rPr lang="de-DE" sz="1200">
                  <a:ea typeface="Times New Roman" pitchFamily="18" charset="0"/>
                  <a:cs typeface="Arial" charset="0"/>
                </a:rPr>
                <a:t>Cl</a:t>
              </a:r>
            </a:p>
          </p:txBody>
        </p:sp>
        <p:sp>
          <p:nvSpPr>
            <p:cNvPr id="25775" name="Rectangle 175"/>
            <p:cNvSpPr>
              <a:spLocks noChangeArrowheads="1"/>
            </p:cNvSpPr>
            <p:nvPr/>
          </p:nvSpPr>
          <p:spPr bwMode="auto">
            <a:xfrm>
              <a:off x="1089" y="5560"/>
              <a:ext cx="278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just"/>
              <a:r>
                <a:rPr lang="it-IT" sz="1200" dirty="0">
                  <a:ea typeface="Times New Roman" pitchFamily="18" charset="0"/>
                  <a:cs typeface="Arial" charset="0"/>
                </a:rPr>
                <a:t>C</a:t>
              </a:r>
            </a:p>
          </p:txBody>
        </p:sp>
        <p:sp>
          <p:nvSpPr>
            <p:cNvPr id="25776" name="Rectangle 176"/>
            <p:cNvSpPr>
              <a:spLocks noChangeArrowheads="1"/>
            </p:cNvSpPr>
            <p:nvPr/>
          </p:nvSpPr>
          <p:spPr bwMode="auto">
            <a:xfrm>
              <a:off x="869" y="5560"/>
              <a:ext cx="220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just"/>
              <a:r>
                <a:rPr lang="it-IT" sz="1200">
                  <a:ea typeface="Times New Roman" pitchFamily="18" charset="0"/>
                  <a:cs typeface="Arial" charset="0"/>
                </a:rPr>
                <a:t>O</a:t>
              </a:r>
            </a:p>
          </p:txBody>
        </p:sp>
        <p:sp>
          <p:nvSpPr>
            <p:cNvPr id="25777" name="Rectangle 177"/>
            <p:cNvSpPr>
              <a:spLocks noChangeArrowheads="1"/>
            </p:cNvSpPr>
            <p:nvPr/>
          </p:nvSpPr>
          <p:spPr bwMode="auto">
            <a:xfrm>
              <a:off x="618" y="5560"/>
              <a:ext cx="251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just"/>
              <a:r>
                <a:rPr lang="it-IT" sz="1200">
                  <a:ea typeface="Times New Roman" pitchFamily="18" charset="0"/>
                  <a:cs typeface="Arial" charset="0"/>
                </a:rPr>
                <a:t>Al</a:t>
              </a:r>
            </a:p>
          </p:txBody>
        </p:sp>
        <p:sp>
          <p:nvSpPr>
            <p:cNvPr id="25778" name="Rectangle 178"/>
            <p:cNvSpPr>
              <a:spLocks noChangeArrowheads="1"/>
            </p:cNvSpPr>
            <p:nvPr/>
          </p:nvSpPr>
          <p:spPr bwMode="auto">
            <a:xfrm>
              <a:off x="0" y="5525"/>
              <a:ext cx="663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just"/>
              <a:r>
                <a:rPr lang="de-DE" sz="1100" dirty="0" smtClean="0">
                  <a:ea typeface="Times New Roman" pitchFamily="18" charset="0"/>
                  <a:cs typeface="Arial" charset="0"/>
                </a:rPr>
                <a:t>   </a:t>
              </a:r>
              <a:r>
                <a:rPr lang="de-DE" sz="1100" dirty="0" err="1" smtClean="0">
                  <a:ea typeface="Times New Roman" pitchFamily="18" charset="0"/>
                  <a:cs typeface="Arial" charset="0"/>
                </a:rPr>
                <a:t>Contoh</a:t>
              </a:r>
              <a:r>
                <a:rPr lang="de-DE" sz="1100" dirty="0" smtClean="0">
                  <a:ea typeface="Times New Roman" pitchFamily="18" charset="0"/>
                  <a:cs typeface="Arial" charset="0"/>
                </a:rPr>
                <a:t>: </a:t>
              </a:r>
              <a:r>
                <a:rPr lang="de-DE" sz="1100" dirty="0" err="1" smtClean="0">
                  <a:ea typeface="Times New Roman" pitchFamily="18" charset="0"/>
                  <a:cs typeface="Arial" charset="0"/>
                </a:rPr>
                <a:t>jadi</a:t>
              </a:r>
              <a:endParaRPr lang="de-DE" sz="1100" dirty="0"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25779" name="Rectangle 179"/>
            <p:cNvSpPr>
              <a:spLocks noChangeArrowheads="1"/>
            </p:cNvSpPr>
            <p:nvPr/>
          </p:nvSpPr>
          <p:spPr bwMode="auto">
            <a:xfrm>
              <a:off x="1367" y="5388"/>
              <a:ext cx="1247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just"/>
              <a:r>
                <a:rPr lang="de-DE" sz="1200">
                  <a:ea typeface="Times New Roman" pitchFamily="18" charset="0"/>
                  <a:cs typeface="Arial" charset="0"/>
                </a:rPr>
                <a:t>1</a:t>
              </a:r>
            </a:p>
          </p:txBody>
        </p:sp>
        <p:sp>
          <p:nvSpPr>
            <p:cNvPr id="25780" name="Rectangle 180"/>
            <p:cNvSpPr>
              <a:spLocks noChangeArrowheads="1"/>
            </p:cNvSpPr>
            <p:nvPr/>
          </p:nvSpPr>
          <p:spPr bwMode="auto">
            <a:xfrm>
              <a:off x="1089" y="5388"/>
              <a:ext cx="278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just"/>
              <a:r>
                <a:rPr lang="de-DE" sz="1200">
                  <a:ea typeface="Times New Roman" pitchFamily="18" charset="0"/>
                  <a:cs typeface="Arial" charset="0"/>
                </a:rPr>
                <a:t>4</a:t>
              </a:r>
            </a:p>
          </p:txBody>
        </p:sp>
        <p:sp>
          <p:nvSpPr>
            <p:cNvPr id="25781" name="Rectangle 181"/>
            <p:cNvSpPr>
              <a:spLocks noChangeArrowheads="1"/>
            </p:cNvSpPr>
            <p:nvPr/>
          </p:nvSpPr>
          <p:spPr bwMode="auto">
            <a:xfrm>
              <a:off x="869" y="5388"/>
              <a:ext cx="220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just"/>
              <a:r>
                <a:rPr lang="de-DE" sz="1200">
                  <a:ea typeface="Times New Roman" pitchFamily="18" charset="0"/>
                  <a:cs typeface="Arial" charset="0"/>
                </a:rPr>
                <a:t>2</a:t>
              </a:r>
            </a:p>
          </p:txBody>
        </p:sp>
        <p:sp>
          <p:nvSpPr>
            <p:cNvPr id="25782" name="Rectangle 182"/>
            <p:cNvSpPr>
              <a:spLocks noChangeArrowheads="1"/>
            </p:cNvSpPr>
            <p:nvPr/>
          </p:nvSpPr>
          <p:spPr bwMode="auto">
            <a:xfrm>
              <a:off x="618" y="5388"/>
              <a:ext cx="251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just"/>
              <a:r>
                <a:rPr lang="de-DE" sz="1200">
                  <a:ea typeface="Times New Roman" pitchFamily="18" charset="0"/>
                  <a:cs typeface="Arial" charset="0"/>
                </a:rPr>
                <a:t>3</a:t>
              </a:r>
            </a:p>
          </p:txBody>
        </p:sp>
        <p:sp>
          <p:nvSpPr>
            <p:cNvPr id="25783" name="Rectangle 183"/>
            <p:cNvSpPr>
              <a:spLocks noChangeArrowheads="1"/>
            </p:cNvSpPr>
            <p:nvPr/>
          </p:nvSpPr>
          <p:spPr bwMode="auto">
            <a:xfrm>
              <a:off x="119" y="5388"/>
              <a:ext cx="499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de-DE" sz="1200"/>
            </a:p>
          </p:txBody>
        </p:sp>
        <p:sp>
          <p:nvSpPr>
            <p:cNvPr id="25784" name="Line 184"/>
            <p:cNvSpPr>
              <a:spLocks noChangeShapeType="1"/>
            </p:cNvSpPr>
            <p:nvPr/>
          </p:nvSpPr>
          <p:spPr bwMode="auto">
            <a:xfrm>
              <a:off x="119" y="5388"/>
              <a:ext cx="2495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5785" name="Line 185"/>
            <p:cNvSpPr>
              <a:spLocks noChangeShapeType="1"/>
            </p:cNvSpPr>
            <p:nvPr/>
          </p:nvSpPr>
          <p:spPr bwMode="auto">
            <a:xfrm>
              <a:off x="119" y="5732"/>
              <a:ext cx="2495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5786" name="Line 186"/>
            <p:cNvSpPr>
              <a:spLocks noChangeShapeType="1"/>
            </p:cNvSpPr>
            <p:nvPr/>
          </p:nvSpPr>
          <p:spPr bwMode="auto">
            <a:xfrm>
              <a:off x="119" y="5388"/>
              <a:ext cx="0" cy="344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5787" name="Line 187"/>
            <p:cNvSpPr>
              <a:spLocks noChangeShapeType="1"/>
            </p:cNvSpPr>
            <p:nvPr/>
          </p:nvSpPr>
          <p:spPr bwMode="auto">
            <a:xfrm>
              <a:off x="2614" y="5388"/>
              <a:ext cx="0" cy="344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5788" name="Text Box 188"/>
            <p:cNvSpPr txBox="1">
              <a:spLocks noChangeArrowheads="1"/>
            </p:cNvSpPr>
            <p:nvPr/>
          </p:nvSpPr>
          <p:spPr bwMode="auto">
            <a:xfrm>
              <a:off x="119" y="5751"/>
              <a:ext cx="408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sz="1400" dirty="0" err="1" smtClean="0"/>
                <a:t>Jika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ini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tidak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juga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membantu</a:t>
              </a:r>
              <a:r>
                <a:rPr lang="de-DE" sz="1400" dirty="0" smtClean="0"/>
                <a:t>, </a:t>
              </a:r>
              <a:r>
                <a:rPr lang="de-DE" sz="1400" dirty="0" err="1" smtClean="0"/>
                <a:t>tunggulah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penjelasan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dari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kelompok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lain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atau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lihatlah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lembar</a:t>
              </a:r>
              <a:r>
                <a:rPr lang="de-DE" sz="1400" dirty="0" smtClean="0"/>
                <a:t> </a:t>
              </a:r>
              <a:r>
                <a:rPr lang="de-DE" sz="1400" dirty="0" err="1" smtClean="0"/>
                <a:t>jawaban</a:t>
              </a:r>
              <a:r>
                <a:rPr lang="de-DE" sz="1400" dirty="0" smtClean="0"/>
                <a:t>. </a:t>
              </a:r>
              <a:endParaRPr lang="de-DE" sz="1400" dirty="0"/>
            </a:p>
          </p:txBody>
        </p:sp>
        <p:sp>
          <p:nvSpPr>
            <p:cNvPr id="25789" name="Rectangle 189"/>
            <p:cNvSpPr>
              <a:spLocks noChangeArrowheads="1"/>
            </p:cNvSpPr>
            <p:nvPr/>
          </p:nvSpPr>
          <p:spPr bwMode="auto">
            <a:xfrm>
              <a:off x="119" y="4708"/>
              <a:ext cx="4081" cy="13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1029</Words>
  <Application>Microsoft Office PowerPoint</Application>
  <PresentationFormat>A4-Papier (210x297 mm)</PresentationFormat>
  <Paragraphs>83</Paragraphs>
  <Slides>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Standarddesign</vt:lpstr>
      <vt:lpstr>Valensi (Informasi untuk Guru, Halaman 1 dari 2)</vt:lpstr>
      <vt:lpstr>Valensi (Informasi untuk Guru, Halaman 2 dari 2)</vt:lpstr>
      <vt:lpstr>Bantuan</vt:lpstr>
    </vt:vector>
  </TitlesOfParts>
  <Company>Universität Bayreuth, Didaktik der Chemie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Walter Wagner</dc:creator>
  <cp:lastModifiedBy>Walter Wagner</cp:lastModifiedBy>
  <cp:revision>110</cp:revision>
  <dcterms:created xsi:type="dcterms:W3CDTF">2008-02-21T10:17:34Z</dcterms:created>
  <dcterms:modified xsi:type="dcterms:W3CDTF">2011-08-09T13:14:14Z</dcterms:modified>
</cp:coreProperties>
</file>