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9906000" cy="6858000" type="A4"/>
  <p:notesSz cx="6858000" cy="99456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pos="3120">
          <p15:clr>
            <a:srgbClr val="A4A3A4"/>
          </p15:clr>
        </p15:guide>
        <p15:guide id="5" pos="6068">
          <p15:clr>
            <a:srgbClr val="A4A3A4"/>
          </p15:clr>
        </p15:guide>
        <p15:guide id="6" pos="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FFFF"/>
    <a:srgbClr val="99CCFF"/>
    <a:srgbClr val="FFCCCC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494" y="108"/>
      </p:cViewPr>
      <p:guideLst>
        <p:guide orient="horz" pos="2160"/>
        <p:guide orient="horz" pos="346"/>
        <p:guide orient="horz" pos="4201"/>
        <p:guide pos="3120"/>
        <p:guide pos="6068"/>
        <p:guide pos="1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1470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3626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6690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669088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1978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43815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73050" y="587375"/>
            <a:ext cx="9359900" cy="6081713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60867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762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0321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73050" y="587375"/>
            <a:ext cx="4603750" cy="608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587375"/>
            <a:ext cx="4603750" cy="608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4659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849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43262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658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5817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4334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1DB07A4-F1FB-45E2-B0CE-830BC64A5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43815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998A70-8323-4A2A-A2E0-7E5E3B10AD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73050" y="587375"/>
            <a:ext cx="9359900" cy="608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EF707C6-1906-4EAE-9DF9-4894E871F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Aggregatzustände (Bsp. Wasser)</a:t>
            </a:r>
          </a:p>
        </p:txBody>
      </p:sp>
      <p:grpSp>
        <p:nvGrpSpPr>
          <p:cNvPr id="2051" name="Group 60">
            <a:extLst>
              <a:ext uri="{FF2B5EF4-FFF2-40B4-BE49-F238E27FC236}">
                <a16:creationId xmlns:a16="http://schemas.microsoft.com/office/drawing/2014/main" id="{2C30EBE1-B2DE-4CAD-AA1C-6DBDD245160B}"/>
              </a:ext>
            </a:extLst>
          </p:cNvPr>
          <p:cNvGrpSpPr>
            <a:grpSpLocks/>
          </p:cNvGrpSpPr>
          <p:nvPr/>
        </p:nvGrpSpPr>
        <p:grpSpPr bwMode="auto">
          <a:xfrm>
            <a:off x="6176963" y="692150"/>
            <a:ext cx="3363912" cy="5473700"/>
            <a:chOff x="3891" y="436"/>
            <a:chExt cx="2119" cy="3448"/>
          </a:xfrm>
        </p:grpSpPr>
        <p:grpSp>
          <p:nvGrpSpPr>
            <p:cNvPr id="2073" name="Group 31">
              <a:extLst>
                <a:ext uri="{FF2B5EF4-FFF2-40B4-BE49-F238E27FC236}">
                  <a16:creationId xmlns:a16="http://schemas.microsoft.com/office/drawing/2014/main" id="{088DCB1B-DCC8-4BD4-9BDA-892D2059BC98}"/>
                </a:ext>
              </a:extLst>
            </p:cNvPr>
            <p:cNvGrpSpPr>
              <a:grpSpLocks/>
            </p:cNvGrpSpPr>
            <p:nvPr/>
          </p:nvGrpSpPr>
          <p:grpSpPr bwMode="auto">
            <a:xfrm rot="2183147">
              <a:off x="4134" y="2948"/>
              <a:ext cx="744" cy="936"/>
              <a:chOff x="2960" y="8880"/>
              <a:chExt cx="1860" cy="2340"/>
            </a:xfrm>
          </p:grpSpPr>
          <p:sp>
            <p:nvSpPr>
              <p:cNvPr id="2086" name="AutoShape 32">
                <a:extLst>
                  <a:ext uri="{FF2B5EF4-FFF2-40B4-BE49-F238E27FC236}">
                    <a16:creationId xmlns:a16="http://schemas.microsoft.com/office/drawing/2014/main" id="{21CA5C55-C1BC-4833-A61B-59D0B48981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9100"/>
                <a:ext cx="1380" cy="212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87" name="Rectangle 33">
                <a:extLst>
                  <a:ext uri="{FF2B5EF4-FFF2-40B4-BE49-F238E27FC236}">
                    <a16:creationId xmlns:a16="http://schemas.microsoft.com/office/drawing/2014/main" id="{A496096F-45DC-44A7-9780-2FCACA0AAE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8880"/>
                <a:ext cx="1860" cy="5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2074" name="Group 34">
              <a:extLst>
                <a:ext uri="{FF2B5EF4-FFF2-40B4-BE49-F238E27FC236}">
                  <a16:creationId xmlns:a16="http://schemas.microsoft.com/office/drawing/2014/main" id="{72F6DF50-0848-4486-8DA4-AD924BC16CBE}"/>
                </a:ext>
              </a:extLst>
            </p:cNvPr>
            <p:cNvGrpSpPr>
              <a:grpSpLocks/>
            </p:cNvGrpSpPr>
            <p:nvPr/>
          </p:nvGrpSpPr>
          <p:grpSpPr bwMode="auto">
            <a:xfrm rot="2183147">
              <a:off x="5266" y="1448"/>
              <a:ext cx="744" cy="936"/>
              <a:chOff x="2960" y="8880"/>
              <a:chExt cx="1860" cy="2340"/>
            </a:xfrm>
          </p:grpSpPr>
          <p:sp>
            <p:nvSpPr>
              <p:cNvPr id="2084" name="AutoShape 35">
                <a:extLst>
                  <a:ext uri="{FF2B5EF4-FFF2-40B4-BE49-F238E27FC236}">
                    <a16:creationId xmlns:a16="http://schemas.microsoft.com/office/drawing/2014/main" id="{18BD206B-DAA5-49DD-8527-A0AC16A9DB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9100"/>
                <a:ext cx="1380" cy="212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85" name="Rectangle 36">
                <a:extLst>
                  <a:ext uri="{FF2B5EF4-FFF2-40B4-BE49-F238E27FC236}">
                    <a16:creationId xmlns:a16="http://schemas.microsoft.com/office/drawing/2014/main" id="{0826B6E0-CA64-44F0-8520-AC3DAAD1D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8880"/>
                <a:ext cx="1860" cy="5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2075" name="Group 37">
              <a:extLst>
                <a:ext uri="{FF2B5EF4-FFF2-40B4-BE49-F238E27FC236}">
                  <a16:creationId xmlns:a16="http://schemas.microsoft.com/office/drawing/2014/main" id="{4D0C93A5-E838-4D18-AE05-4E1A31FA081D}"/>
                </a:ext>
              </a:extLst>
            </p:cNvPr>
            <p:cNvGrpSpPr>
              <a:grpSpLocks/>
            </p:cNvGrpSpPr>
            <p:nvPr/>
          </p:nvGrpSpPr>
          <p:grpSpPr bwMode="auto">
            <a:xfrm rot="2183147">
              <a:off x="3974" y="436"/>
              <a:ext cx="744" cy="936"/>
              <a:chOff x="2960" y="8880"/>
              <a:chExt cx="1860" cy="2340"/>
            </a:xfrm>
          </p:grpSpPr>
          <p:sp>
            <p:nvSpPr>
              <p:cNvPr id="2082" name="AutoShape 38">
                <a:extLst>
                  <a:ext uri="{FF2B5EF4-FFF2-40B4-BE49-F238E27FC236}">
                    <a16:creationId xmlns:a16="http://schemas.microsoft.com/office/drawing/2014/main" id="{81E1C25E-CE72-4C47-AEEA-574E3FC037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9100"/>
                <a:ext cx="1380" cy="212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83" name="Rectangle 39">
                <a:extLst>
                  <a:ext uri="{FF2B5EF4-FFF2-40B4-BE49-F238E27FC236}">
                    <a16:creationId xmlns:a16="http://schemas.microsoft.com/office/drawing/2014/main" id="{2F8AB7FA-DD7E-41D7-B1BB-61EAD8547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8880"/>
                <a:ext cx="1860" cy="5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sp>
          <p:nvSpPr>
            <p:cNvPr id="2076" name="Line 40">
              <a:extLst>
                <a:ext uri="{FF2B5EF4-FFF2-40B4-BE49-F238E27FC236}">
                  <a16:creationId xmlns:a16="http://schemas.microsoft.com/office/drawing/2014/main" id="{A1618939-BF1A-4B07-9BAA-012571D12E9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32391" flipH="1" flipV="1">
              <a:off x="4600" y="1326"/>
              <a:ext cx="688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7" name="Line 41">
              <a:extLst>
                <a:ext uri="{FF2B5EF4-FFF2-40B4-BE49-F238E27FC236}">
                  <a16:creationId xmlns:a16="http://schemas.microsoft.com/office/drawing/2014/main" id="{EBFE5469-AF79-4451-AA88-EA188908A50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10352120" flipH="1" flipV="1">
              <a:off x="4526" y="1373"/>
              <a:ext cx="688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8" name="Line 42">
              <a:extLst>
                <a:ext uri="{FF2B5EF4-FFF2-40B4-BE49-F238E27FC236}">
                  <a16:creationId xmlns:a16="http://schemas.microsoft.com/office/drawing/2014/main" id="{BB2587C3-A899-46D4-B1D1-33B99AAD207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916991" flipH="1" flipV="1">
              <a:off x="4589" y="2567"/>
              <a:ext cx="688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9" name="Line 43">
              <a:extLst>
                <a:ext uri="{FF2B5EF4-FFF2-40B4-BE49-F238E27FC236}">
                  <a16:creationId xmlns:a16="http://schemas.microsoft.com/office/drawing/2014/main" id="{BDF217A7-EE26-4086-B2B8-6BD2E401ECB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4865021" flipH="1" flipV="1">
              <a:off x="4627" y="2646"/>
              <a:ext cx="688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0" name="Line 44">
              <a:extLst>
                <a:ext uri="{FF2B5EF4-FFF2-40B4-BE49-F238E27FC236}">
                  <a16:creationId xmlns:a16="http://schemas.microsoft.com/office/drawing/2014/main" id="{58E36A90-109E-4601-93F3-373137165A6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701054" flipH="1" flipV="1">
              <a:off x="3822" y="2229"/>
              <a:ext cx="693" cy="37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1" name="Line 45">
              <a:extLst>
                <a:ext uri="{FF2B5EF4-FFF2-40B4-BE49-F238E27FC236}">
                  <a16:creationId xmlns:a16="http://schemas.microsoft.com/office/drawing/2014/main" id="{0F46311B-54F2-4FD3-BA3F-80290258B4B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7083457" flipH="1" flipV="1">
              <a:off x="3732" y="2234"/>
              <a:ext cx="684" cy="36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052" name="Group 59">
            <a:extLst>
              <a:ext uri="{FF2B5EF4-FFF2-40B4-BE49-F238E27FC236}">
                <a16:creationId xmlns:a16="http://schemas.microsoft.com/office/drawing/2014/main" id="{3A5EDFF5-C062-4F88-8A98-7811DEDB19D9}"/>
              </a:ext>
            </a:extLst>
          </p:cNvPr>
          <p:cNvGrpSpPr>
            <a:grpSpLocks/>
          </p:cNvGrpSpPr>
          <p:nvPr/>
        </p:nvGrpSpPr>
        <p:grpSpPr bwMode="auto">
          <a:xfrm>
            <a:off x="273050" y="1449388"/>
            <a:ext cx="3643313" cy="4572000"/>
            <a:chOff x="172" y="913"/>
            <a:chExt cx="2295" cy="2880"/>
          </a:xfrm>
        </p:grpSpPr>
        <p:grpSp>
          <p:nvGrpSpPr>
            <p:cNvPr id="2054" name="Group 8">
              <a:extLst>
                <a:ext uri="{FF2B5EF4-FFF2-40B4-BE49-F238E27FC236}">
                  <a16:creationId xmlns:a16="http://schemas.microsoft.com/office/drawing/2014/main" id="{56FA22DB-6C2F-4672-B977-38FD78A866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9" y="1952"/>
              <a:ext cx="608" cy="807"/>
              <a:chOff x="5737" y="5437"/>
              <a:chExt cx="1520" cy="2018"/>
            </a:xfrm>
          </p:grpSpPr>
          <p:sp>
            <p:nvSpPr>
              <p:cNvPr id="2071" name="AutoShape 9">
                <a:extLst>
                  <a:ext uri="{FF2B5EF4-FFF2-40B4-BE49-F238E27FC236}">
                    <a16:creationId xmlns:a16="http://schemas.microsoft.com/office/drawing/2014/main" id="{C0542957-A4FD-4EBD-A29A-37D75807C5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880">
                <a:off x="5737" y="5437"/>
                <a:ext cx="1520" cy="2018"/>
              </a:xfrm>
              <a:prstGeom prst="can">
                <a:avLst>
                  <a:gd name="adj" fmla="val 34574"/>
                </a:avLst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72" name="AutoShape 10">
                <a:extLst>
                  <a:ext uri="{FF2B5EF4-FFF2-40B4-BE49-F238E27FC236}">
                    <a16:creationId xmlns:a16="http://schemas.microsoft.com/office/drawing/2014/main" id="{8CB466A2-62FC-4071-A96B-E9C10E7FB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8" y="6439"/>
                <a:ext cx="1448" cy="995"/>
              </a:xfrm>
              <a:prstGeom prst="can">
                <a:avLst>
                  <a:gd name="adj" fmla="val 50000"/>
                </a:avLst>
              </a:prstGeom>
              <a:solidFill>
                <a:srgbClr val="0000FF"/>
              </a:solidFill>
              <a:ln w="9525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2055" name="Group 19">
              <a:extLst>
                <a:ext uri="{FF2B5EF4-FFF2-40B4-BE49-F238E27FC236}">
                  <a16:creationId xmlns:a16="http://schemas.microsoft.com/office/drawing/2014/main" id="{B1C51008-C260-4504-B513-0842A6E39A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" y="3025"/>
              <a:ext cx="608" cy="768"/>
              <a:chOff x="1940" y="8560"/>
              <a:chExt cx="1520" cy="1920"/>
            </a:xfrm>
          </p:grpSpPr>
          <p:sp>
            <p:nvSpPr>
              <p:cNvPr id="2067" name="AutoShape 20">
                <a:extLst>
                  <a:ext uri="{FF2B5EF4-FFF2-40B4-BE49-F238E27FC236}">
                    <a16:creationId xmlns:a16="http://schemas.microsoft.com/office/drawing/2014/main" id="{23005C6A-E661-400C-A5AB-7A3A51D70D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02">
                <a:off x="1940" y="8560"/>
                <a:ext cx="1520" cy="1920"/>
              </a:xfrm>
              <a:prstGeom prst="can">
                <a:avLst>
                  <a:gd name="adj" fmla="val 31579"/>
                </a:avLst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68" name="Oval 21">
                <a:extLst>
                  <a:ext uri="{FF2B5EF4-FFF2-40B4-BE49-F238E27FC236}">
                    <a16:creationId xmlns:a16="http://schemas.microsoft.com/office/drawing/2014/main" id="{B4F13851-9C79-4787-B7E9-D70238932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9996"/>
                <a:ext cx="1520" cy="467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69" name="AutoShape 22">
                <a:extLst>
                  <a:ext uri="{FF2B5EF4-FFF2-40B4-BE49-F238E27FC236}">
                    <a16:creationId xmlns:a16="http://schemas.microsoft.com/office/drawing/2014/main" id="{C4313327-3FEB-4E3A-8426-317F1BE9F9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000103">
                <a:off x="2628" y="9602"/>
                <a:ext cx="783" cy="614"/>
              </a:xfrm>
              <a:prstGeom prst="cube">
                <a:avLst>
                  <a:gd name="adj" fmla="val 25000"/>
                </a:avLst>
              </a:prstGeom>
              <a:solidFill>
                <a:srgbClr val="0000FF"/>
              </a:solidFill>
              <a:ln w="12700">
                <a:solidFill>
                  <a:srgbClr val="99CC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70" name="AutoShape 23">
                <a:extLst>
                  <a:ext uri="{FF2B5EF4-FFF2-40B4-BE49-F238E27FC236}">
                    <a16:creationId xmlns:a16="http://schemas.microsoft.com/office/drawing/2014/main" id="{1CC82270-A2CB-443B-ADCD-38225F83C2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830614">
                <a:off x="2005" y="9429"/>
                <a:ext cx="783" cy="614"/>
              </a:xfrm>
              <a:prstGeom prst="cube">
                <a:avLst>
                  <a:gd name="adj" fmla="val 25000"/>
                </a:avLst>
              </a:prstGeom>
              <a:solidFill>
                <a:srgbClr val="0000FF"/>
              </a:solidFill>
              <a:ln w="12700">
                <a:solidFill>
                  <a:srgbClr val="99CC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sp>
          <p:nvSpPr>
            <p:cNvPr id="2056" name="Line 24">
              <a:extLst>
                <a:ext uri="{FF2B5EF4-FFF2-40B4-BE49-F238E27FC236}">
                  <a16:creationId xmlns:a16="http://schemas.microsoft.com/office/drawing/2014/main" id="{ED6DB46A-5B1C-4C1C-AAFF-F18BF93012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38" y="2657"/>
              <a:ext cx="640" cy="4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7" name="Line 25">
              <a:extLst>
                <a:ext uri="{FF2B5EF4-FFF2-40B4-BE49-F238E27FC236}">
                  <a16:creationId xmlns:a16="http://schemas.microsoft.com/office/drawing/2014/main" id="{4B3DBCAB-A167-437F-8690-9B89996F33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6" y="1561"/>
              <a:ext cx="688" cy="3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8" name="Line 26">
              <a:extLst>
                <a:ext uri="{FF2B5EF4-FFF2-40B4-BE49-F238E27FC236}">
                  <a16:creationId xmlns:a16="http://schemas.microsoft.com/office/drawing/2014/main" id="{F6CAAE6D-C142-4583-8E2D-04055DD824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80" y="1657"/>
              <a:ext cx="624" cy="31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9" name="Line 27">
              <a:extLst>
                <a:ext uri="{FF2B5EF4-FFF2-40B4-BE49-F238E27FC236}">
                  <a16:creationId xmlns:a16="http://schemas.microsoft.com/office/drawing/2014/main" id="{06A839E1-2AF3-4597-BA1D-AB7DBC14D1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" y="2033"/>
              <a:ext cx="0" cy="7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0" name="Line 28">
              <a:extLst>
                <a:ext uri="{FF2B5EF4-FFF2-40B4-BE49-F238E27FC236}">
                  <a16:creationId xmlns:a16="http://schemas.microsoft.com/office/drawing/2014/main" id="{FF19A039-5409-4B05-B586-8F10D0682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4" y="2041"/>
              <a:ext cx="0" cy="7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1" name="Line 29">
              <a:extLst>
                <a:ext uri="{FF2B5EF4-FFF2-40B4-BE49-F238E27FC236}">
                  <a16:creationId xmlns:a16="http://schemas.microsoft.com/office/drawing/2014/main" id="{FEAF03D3-6E7A-473D-B426-CFE6B4C970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46" y="2753"/>
              <a:ext cx="641" cy="4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2062" name="Group 49">
              <a:extLst>
                <a:ext uri="{FF2B5EF4-FFF2-40B4-BE49-F238E27FC236}">
                  <a16:creationId xmlns:a16="http://schemas.microsoft.com/office/drawing/2014/main" id="{A260F607-172C-4595-82B1-E3112AB33A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" y="913"/>
              <a:ext cx="595" cy="776"/>
              <a:chOff x="243" y="913"/>
              <a:chExt cx="595" cy="776"/>
            </a:xfrm>
          </p:grpSpPr>
          <p:sp>
            <p:nvSpPr>
              <p:cNvPr id="2063" name="Oval 51">
                <a:extLst>
                  <a:ext uri="{FF2B5EF4-FFF2-40B4-BE49-F238E27FC236}">
                    <a16:creationId xmlns:a16="http://schemas.microsoft.com/office/drawing/2014/main" id="{5B225025-4A91-47A7-906F-A29A5A5569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" y="913"/>
                <a:ext cx="593" cy="208"/>
              </a:xfrm>
              <a:prstGeom prst="ellips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2064" name="Line 52">
                <a:extLst>
                  <a:ext uri="{FF2B5EF4-FFF2-40B4-BE49-F238E27FC236}">
                    <a16:creationId xmlns:a16="http://schemas.microsoft.com/office/drawing/2014/main" id="{2DC1BC22-C871-4C0A-ABE7-1D63984357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7" y="1005"/>
                <a:ext cx="0" cy="5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65" name="Line 53">
                <a:extLst>
                  <a:ext uri="{FF2B5EF4-FFF2-40B4-BE49-F238E27FC236}">
                    <a16:creationId xmlns:a16="http://schemas.microsoft.com/office/drawing/2014/main" id="{103AE3F1-F5DB-4489-A325-0D94A0C4AA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" y="1009"/>
                <a:ext cx="0" cy="5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066" name="Oval 54">
                <a:extLst>
                  <a:ext uri="{FF2B5EF4-FFF2-40B4-BE49-F238E27FC236}">
                    <a16:creationId xmlns:a16="http://schemas.microsoft.com/office/drawing/2014/main" id="{5FAA34BA-39E3-4998-B18C-EB0DD21A0F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" y="1481"/>
                <a:ext cx="595" cy="20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</p:grpSp>
      <p:sp>
        <p:nvSpPr>
          <p:cNvPr id="2053" name="Line 58">
            <a:extLst>
              <a:ext uri="{FF2B5EF4-FFF2-40B4-BE49-F238E27FC236}">
                <a16:creationId xmlns:a16="http://schemas.microsoft.com/office/drawing/2014/main" id="{E9DA05AB-E7C8-413E-9040-34BF63D3E6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549275"/>
            <a:ext cx="0" cy="6119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88B4FBF-E599-4D1B-BB67-3EC2AF0E28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Aggregatzustände (Bsp. Wasser)</a:t>
            </a:r>
          </a:p>
        </p:txBody>
      </p:sp>
      <p:grpSp>
        <p:nvGrpSpPr>
          <p:cNvPr id="3075" name="Group 5">
            <a:extLst>
              <a:ext uri="{FF2B5EF4-FFF2-40B4-BE49-F238E27FC236}">
                <a16:creationId xmlns:a16="http://schemas.microsoft.com/office/drawing/2014/main" id="{EEE35D34-575B-4089-B0B4-27AB776AAE7C}"/>
              </a:ext>
            </a:extLst>
          </p:cNvPr>
          <p:cNvGrpSpPr>
            <a:grpSpLocks/>
          </p:cNvGrpSpPr>
          <p:nvPr/>
        </p:nvGrpSpPr>
        <p:grpSpPr bwMode="auto">
          <a:xfrm>
            <a:off x="2951163" y="2811463"/>
            <a:ext cx="965200" cy="1281112"/>
            <a:chOff x="5737" y="5437"/>
            <a:chExt cx="1520" cy="2018"/>
          </a:xfrm>
        </p:grpSpPr>
        <p:sp>
          <p:nvSpPr>
            <p:cNvPr id="3213" name="AutoShape 6">
              <a:extLst>
                <a:ext uri="{FF2B5EF4-FFF2-40B4-BE49-F238E27FC236}">
                  <a16:creationId xmlns:a16="http://schemas.microsoft.com/office/drawing/2014/main" id="{6680931D-DC63-4E34-849A-73271FCCBB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880">
              <a:off x="5737" y="5437"/>
              <a:ext cx="1520" cy="2018"/>
            </a:xfrm>
            <a:prstGeom prst="can">
              <a:avLst>
                <a:gd name="adj" fmla="val 34574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14" name="AutoShape 7">
              <a:extLst>
                <a:ext uri="{FF2B5EF4-FFF2-40B4-BE49-F238E27FC236}">
                  <a16:creationId xmlns:a16="http://schemas.microsoft.com/office/drawing/2014/main" id="{76FB0784-F4C0-415D-9817-3CA9C8425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8" y="6439"/>
              <a:ext cx="1448" cy="995"/>
            </a:xfrm>
            <a:prstGeom prst="can">
              <a:avLst>
                <a:gd name="adj" fmla="val 50000"/>
              </a:avLst>
            </a:prstGeom>
            <a:solidFill>
              <a:srgbClr val="0000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3076" name="Group 132">
            <a:extLst>
              <a:ext uri="{FF2B5EF4-FFF2-40B4-BE49-F238E27FC236}">
                <a16:creationId xmlns:a16="http://schemas.microsoft.com/office/drawing/2014/main" id="{9215DBE6-8A3E-4D4D-A650-E18BF9E0A995}"/>
              </a:ext>
            </a:extLst>
          </p:cNvPr>
          <p:cNvGrpSpPr>
            <a:grpSpLocks/>
          </p:cNvGrpSpPr>
          <p:nvPr/>
        </p:nvGrpSpPr>
        <p:grpSpPr bwMode="auto">
          <a:xfrm>
            <a:off x="385763" y="1162050"/>
            <a:ext cx="944562" cy="1231900"/>
            <a:chOff x="243" y="913"/>
            <a:chExt cx="595" cy="776"/>
          </a:xfrm>
        </p:grpSpPr>
        <p:sp>
          <p:nvSpPr>
            <p:cNvPr id="3209" name="Oval 10">
              <a:extLst>
                <a:ext uri="{FF2B5EF4-FFF2-40B4-BE49-F238E27FC236}">
                  <a16:creationId xmlns:a16="http://schemas.microsoft.com/office/drawing/2014/main" id="{65681E3A-9FFE-424C-8878-9D90CEE8E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" y="913"/>
              <a:ext cx="593" cy="208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10" name="Line 11">
              <a:extLst>
                <a:ext uri="{FF2B5EF4-FFF2-40B4-BE49-F238E27FC236}">
                  <a16:creationId xmlns:a16="http://schemas.microsoft.com/office/drawing/2014/main" id="{AC0DF7FF-188D-4A0F-8AC6-5770E85A3B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7" y="1005"/>
              <a:ext cx="0" cy="5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1" name="Line 12">
              <a:extLst>
                <a:ext uri="{FF2B5EF4-FFF2-40B4-BE49-F238E27FC236}">
                  <a16:creationId xmlns:a16="http://schemas.microsoft.com/office/drawing/2014/main" id="{FD78C071-A55C-4CBF-842A-F4B221AD60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" y="1009"/>
              <a:ext cx="0" cy="5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2" name="Oval 13">
              <a:extLst>
                <a:ext uri="{FF2B5EF4-FFF2-40B4-BE49-F238E27FC236}">
                  <a16:creationId xmlns:a16="http://schemas.microsoft.com/office/drawing/2014/main" id="{9CE830B2-6203-4109-8E2C-DC26EAD69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" y="1481"/>
              <a:ext cx="595" cy="20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3077" name="Group 16">
            <a:extLst>
              <a:ext uri="{FF2B5EF4-FFF2-40B4-BE49-F238E27FC236}">
                <a16:creationId xmlns:a16="http://schemas.microsoft.com/office/drawing/2014/main" id="{CE407B24-7CB3-457A-98BD-795E158DC056}"/>
              </a:ext>
            </a:extLst>
          </p:cNvPr>
          <p:cNvGrpSpPr>
            <a:grpSpLocks/>
          </p:cNvGrpSpPr>
          <p:nvPr/>
        </p:nvGrpSpPr>
        <p:grpSpPr bwMode="auto">
          <a:xfrm>
            <a:off x="273050" y="4514850"/>
            <a:ext cx="965200" cy="1219200"/>
            <a:chOff x="1940" y="8560"/>
            <a:chExt cx="1520" cy="1920"/>
          </a:xfrm>
        </p:grpSpPr>
        <p:sp>
          <p:nvSpPr>
            <p:cNvPr id="3205" name="AutoShape 17">
              <a:extLst>
                <a:ext uri="{FF2B5EF4-FFF2-40B4-BE49-F238E27FC236}">
                  <a16:creationId xmlns:a16="http://schemas.microsoft.com/office/drawing/2014/main" id="{13EEFF54-CAC1-452D-807E-48D0087D68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02">
              <a:off x="1940" y="8560"/>
              <a:ext cx="1520" cy="1920"/>
            </a:xfrm>
            <a:prstGeom prst="can">
              <a:avLst>
                <a:gd name="adj" fmla="val 31579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06" name="Oval 18">
              <a:extLst>
                <a:ext uri="{FF2B5EF4-FFF2-40B4-BE49-F238E27FC236}">
                  <a16:creationId xmlns:a16="http://schemas.microsoft.com/office/drawing/2014/main" id="{16652B77-96E7-41C7-86D9-37E71024B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0" y="9996"/>
              <a:ext cx="1520" cy="467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07" name="AutoShape 19">
              <a:extLst>
                <a:ext uri="{FF2B5EF4-FFF2-40B4-BE49-F238E27FC236}">
                  <a16:creationId xmlns:a16="http://schemas.microsoft.com/office/drawing/2014/main" id="{79EF3D96-8BB0-404A-ADEB-466F32351F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000103">
              <a:off x="2628" y="9602"/>
              <a:ext cx="783" cy="614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12700">
              <a:solidFill>
                <a:srgbClr val="99CC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08" name="AutoShape 20">
              <a:extLst>
                <a:ext uri="{FF2B5EF4-FFF2-40B4-BE49-F238E27FC236}">
                  <a16:creationId xmlns:a16="http://schemas.microsoft.com/office/drawing/2014/main" id="{DFBD8509-BB6D-4BDD-A790-53C32F9B4E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830614">
              <a:off x="2005" y="9429"/>
              <a:ext cx="783" cy="614"/>
            </a:xfrm>
            <a:prstGeom prst="cube">
              <a:avLst>
                <a:gd name="adj" fmla="val 25000"/>
              </a:avLst>
            </a:prstGeom>
            <a:solidFill>
              <a:srgbClr val="0000FF"/>
            </a:solidFill>
            <a:ln w="12700">
              <a:solidFill>
                <a:srgbClr val="99CC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3078" name="Line 21">
            <a:extLst>
              <a:ext uri="{FF2B5EF4-FFF2-40B4-BE49-F238E27FC236}">
                <a16:creationId xmlns:a16="http://schemas.microsoft.com/office/drawing/2014/main" id="{64CADCDA-007D-4AE4-BA25-763973F30E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03350" y="3930650"/>
            <a:ext cx="1016000" cy="774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79" name="Line 22">
            <a:extLst>
              <a:ext uri="{FF2B5EF4-FFF2-40B4-BE49-F238E27FC236}">
                <a16:creationId xmlns:a16="http://schemas.microsoft.com/office/drawing/2014/main" id="{D53914AE-B293-4E8C-A310-732C9D20C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81150" y="2190750"/>
            <a:ext cx="10922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0" name="Line 23">
            <a:extLst>
              <a:ext uri="{FF2B5EF4-FFF2-40B4-BE49-F238E27FC236}">
                <a16:creationId xmlns:a16="http://schemas.microsoft.com/office/drawing/2014/main" id="{D2BFB056-E70D-4CC6-BACC-4DC14D5050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55750" y="2343150"/>
            <a:ext cx="990600" cy="4953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1" name="Line 24">
            <a:extLst>
              <a:ext uri="{FF2B5EF4-FFF2-40B4-BE49-F238E27FC236}">
                <a16:creationId xmlns:a16="http://schemas.microsoft.com/office/drawing/2014/main" id="{DBD0F0FF-6674-4A7A-8C0A-68D3BC5EC2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1688" y="2940050"/>
            <a:ext cx="0" cy="1117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2" name="Line 25">
            <a:extLst>
              <a:ext uri="{FF2B5EF4-FFF2-40B4-BE49-F238E27FC236}">
                <a16:creationId xmlns:a16="http://schemas.microsoft.com/office/drawing/2014/main" id="{3EE1ED70-F212-4DBA-93DC-6D572E11AABE}"/>
              </a:ext>
            </a:extLst>
          </p:cNvPr>
          <p:cNvSpPr>
            <a:spLocks noChangeShapeType="1"/>
          </p:cNvSpPr>
          <p:nvPr/>
        </p:nvSpPr>
        <p:spPr bwMode="auto">
          <a:xfrm>
            <a:off x="920750" y="2952750"/>
            <a:ext cx="0" cy="1117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3" name="Line 26">
            <a:extLst>
              <a:ext uri="{FF2B5EF4-FFF2-40B4-BE49-F238E27FC236}">
                <a16:creationId xmlns:a16="http://schemas.microsoft.com/office/drawing/2014/main" id="{47BA9597-15B1-42A6-BD97-FA76CCC2E5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01775" y="4083050"/>
            <a:ext cx="1017588" cy="774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3084" name="Group 28">
            <a:extLst>
              <a:ext uri="{FF2B5EF4-FFF2-40B4-BE49-F238E27FC236}">
                <a16:creationId xmlns:a16="http://schemas.microsoft.com/office/drawing/2014/main" id="{BC96076B-9E23-4F0D-9369-7191F1F3E706}"/>
              </a:ext>
            </a:extLst>
          </p:cNvPr>
          <p:cNvGrpSpPr>
            <a:grpSpLocks/>
          </p:cNvGrpSpPr>
          <p:nvPr/>
        </p:nvGrpSpPr>
        <p:grpSpPr bwMode="auto">
          <a:xfrm rot="2183147">
            <a:off x="6562725" y="4679950"/>
            <a:ext cx="1181100" cy="1485900"/>
            <a:chOff x="2960" y="8880"/>
            <a:chExt cx="1860" cy="2340"/>
          </a:xfrm>
        </p:grpSpPr>
        <p:sp>
          <p:nvSpPr>
            <p:cNvPr id="3203" name="AutoShape 29">
              <a:extLst>
                <a:ext uri="{FF2B5EF4-FFF2-40B4-BE49-F238E27FC236}">
                  <a16:creationId xmlns:a16="http://schemas.microsoft.com/office/drawing/2014/main" id="{C27B996B-4E68-4F4A-8A46-285D46F16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" y="9100"/>
              <a:ext cx="1380" cy="21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76200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04" name="Rectangle 30">
              <a:extLst>
                <a:ext uri="{FF2B5EF4-FFF2-40B4-BE49-F238E27FC236}">
                  <a16:creationId xmlns:a16="http://schemas.microsoft.com/office/drawing/2014/main" id="{ADC67EDF-46E5-4445-87E9-209C6CDC6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0" y="8880"/>
              <a:ext cx="1860" cy="5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3085" name="Group 31">
            <a:extLst>
              <a:ext uri="{FF2B5EF4-FFF2-40B4-BE49-F238E27FC236}">
                <a16:creationId xmlns:a16="http://schemas.microsoft.com/office/drawing/2014/main" id="{0375B46B-2763-440E-B804-175FBDF7E168}"/>
              </a:ext>
            </a:extLst>
          </p:cNvPr>
          <p:cNvGrpSpPr>
            <a:grpSpLocks/>
          </p:cNvGrpSpPr>
          <p:nvPr/>
        </p:nvGrpSpPr>
        <p:grpSpPr bwMode="auto">
          <a:xfrm rot="2183147">
            <a:off x="8359775" y="2298700"/>
            <a:ext cx="1181100" cy="1485900"/>
            <a:chOff x="2960" y="8880"/>
            <a:chExt cx="1860" cy="2340"/>
          </a:xfrm>
        </p:grpSpPr>
        <p:sp>
          <p:nvSpPr>
            <p:cNvPr id="3201" name="AutoShape 32">
              <a:extLst>
                <a:ext uri="{FF2B5EF4-FFF2-40B4-BE49-F238E27FC236}">
                  <a16:creationId xmlns:a16="http://schemas.microsoft.com/office/drawing/2014/main" id="{7230AE87-E57A-44D2-9FEB-2ADEC1ACA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" y="9100"/>
              <a:ext cx="1380" cy="21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76200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202" name="Rectangle 33">
              <a:extLst>
                <a:ext uri="{FF2B5EF4-FFF2-40B4-BE49-F238E27FC236}">
                  <a16:creationId xmlns:a16="http://schemas.microsoft.com/office/drawing/2014/main" id="{8455CF61-DE6C-440A-BC90-C9DC6B250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0" y="8880"/>
              <a:ext cx="1860" cy="5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grpSp>
        <p:nvGrpSpPr>
          <p:cNvPr id="3086" name="Group 34">
            <a:extLst>
              <a:ext uri="{FF2B5EF4-FFF2-40B4-BE49-F238E27FC236}">
                <a16:creationId xmlns:a16="http://schemas.microsoft.com/office/drawing/2014/main" id="{0091A9D7-6DD7-4C01-9A78-37ADCC1D2A5D}"/>
              </a:ext>
            </a:extLst>
          </p:cNvPr>
          <p:cNvGrpSpPr>
            <a:grpSpLocks/>
          </p:cNvGrpSpPr>
          <p:nvPr/>
        </p:nvGrpSpPr>
        <p:grpSpPr bwMode="auto">
          <a:xfrm rot="2183147">
            <a:off x="6308725" y="692150"/>
            <a:ext cx="1181100" cy="1485900"/>
            <a:chOff x="2960" y="8880"/>
            <a:chExt cx="1860" cy="2340"/>
          </a:xfrm>
        </p:grpSpPr>
        <p:sp>
          <p:nvSpPr>
            <p:cNvPr id="2" name="AutoShape 35">
              <a:extLst>
                <a:ext uri="{FF2B5EF4-FFF2-40B4-BE49-F238E27FC236}">
                  <a16:creationId xmlns:a16="http://schemas.microsoft.com/office/drawing/2014/main" id="{C4D22E65-8BCC-4987-A670-B6C62905B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0" y="9100"/>
              <a:ext cx="1380" cy="21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76200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3" name="Rectangle 36">
              <a:extLst>
                <a:ext uri="{FF2B5EF4-FFF2-40B4-BE49-F238E27FC236}">
                  <a16:creationId xmlns:a16="http://schemas.microsoft.com/office/drawing/2014/main" id="{D3F0FC6C-5E6A-49B9-B794-8705DE295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0" y="8880"/>
              <a:ext cx="1860" cy="5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  <p:sp>
        <p:nvSpPr>
          <p:cNvPr id="3087" name="Line 37">
            <a:extLst>
              <a:ext uri="{FF2B5EF4-FFF2-40B4-BE49-F238E27FC236}">
                <a16:creationId xmlns:a16="http://schemas.microsoft.com/office/drawing/2014/main" id="{C7D26B63-1987-41E2-9AD3-6281AA0B72CD}"/>
              </a:ext>
            </a:extLst>
          </p:cNvPr>
          <p:cNvSpPr>
            <a:spLocks noChangeShapeType="1"/>
          </p:cNvSpPr>
          <p:nvPr/>
        </p:nvSpPr>
        <p:spPr bwMode="auto">
          <a:xfrm rot="432391" flipH="1" flipV="1">
            <a:off x="7302500" y="2105025"/>
            <a:ext cx="10922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8" name="Line 38">
            <a:extLst>
              <a:ext uri="{FF2B5EF4-FFF2-40B4-BE49-F238E27FC236}">
                <a16:creationId xmlns:a16="http://schemas.microsoft.com/office/drawing/2014/main" id="{1E609054-2DCB-4EA3-A1DC-7135D6D9D054}"/>
              </a:ext>
            </a:extLst>
          </p:cNvPr>
          <p:cNvSpPr>
            <a:spLocks noChangeShapeType="1"/>
          </p:cNvSpPr>
          <p:nvPr/>
        </p:nvSpPr>
        <p:spPr bwMode="auto">
          <a:xfrm rot="-10352120" flipH="1" flipV="1">
            <a:off x="7237413" y="2179638"/>
            <a:ext cx="10922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9" name="Line 39">
            <a:extLst>
              <a:ext uri="{FF2B5EF4-FFF2-40B4-BE49-F238E27FC236}">
                <a16:creationId xmlns:a16="http://schemas.microsoft.com/office/drawing/2014/main" id="{069EE372-E19B-4E76-B660-C94478A17947}"/>
              </a:ext>
            </a:extLst>
          </p:cNvPr>
          <p:cNvSpPr>
            <a:spLocks noChangeShapeType="1"/>
          </p:cNvSpPr>
          <p:nvPr/>
        </p:nvSpPr>
        <p:spPr bwMode="auto">
          <a:xfrm rot="5916991" flipH="1" flipV="1">
            <a:off x="7285038" y="4075113"/>
            <a:ext cx="10922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0" name="Line 40">
            <a:extLst>
              <a:ext uri="{FF2B5EF4-FFF2-40B4-BE49-F238E27FC236}">
                <a16:creationId xmlns:a16="http://schemas.microsoft.com/office/drawing/2014/main" id="{97591494-E181-4024-84B8-28CF77ABD42D}"/>
              </a:ext>
            </a:extLst>
          </p:cNvPr>
          <p:cNvSpPr>
            <a:spLocks noChangeShapeType="1"/>
          </p:cNvSpPr>
          <p:nvPr/>
        </p:nvSpPr>
        <p:spPr bwMode="auto">
          <a:xfrm rot="-4865021" flipH="1" flipV="1">
            <a:off x="7345363" y="4200525"/>
            <a:ext cx="109220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1" name="Line 41">
            <a:extLst>
              <a:ext uri="{FF2B5EF4-FFF2-40B4-BE49-F238E27FC236}">
                <a16:creationId xmlns:a16="http://schemas.microsoft.com/office/drawing/2014/main" id="{E4FFA40E-DBBF-4AFA-A60E-7B34B1B5AD87}"/>
              </a:ext>
            </a:extLst>
          </p:cNvPr>
          <p:cNvSpPr>
            <a:spLocks noChangeShapeType="1"/>
          </p:cNvSpPr>
          <p:nvPr/>
        </p:nvSpPr>
        <p:spPr bwMode="auto">
          <a:xfrm rot="3701054" flipH="1" flipV="1">
            <a:off x="6080919" y="3537744"/>
            <a:ext cx="1100137" cy="593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" name="Line 42">
            <a:extLst>
              <a:ext uri="{FF2B5EF4-FFF2-40B4-BE49-F238E27FC236}">
                <a16:creationId xmlns:a16="http://schemas.microsoft.com/office/drawing/2014/main" id="{675E7DD1-7A22-459A-A4D3-21FEADE5823A}"/>
              </a:ext>
            </a:extLst>
          </p:cNvPr>
          <p:cNvSpPr>
            <a:spLocks noChangeShapeType="1"/>
          </p:cNvSpPr>
          <p:nvPr/>
        </p:nvSpPr>
        <p:spPr bwMode="auto">
          <a:xfrm rot="-7083457" flipH="1" flipV="1">
            <a:off x="5995988" y="3546475"/>
            <a:ext cx="1085850" cy="5810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69037513-DEC8-49B1-B89D-C46AD9404410}"/>
              </a:ext>
            </a:extLst>
          </p:cNvPr>
          <p:cNvGrpSpPr>
            <a:grpSpLocks/>
          </p:cNvGrpSpPr>
          <p:nvPr/>
        </p:nvGrpSpPr>
        <p:grpSpPr bwMode="auto">
          <a:xfrm>
            <a:off x="4881563" y="444500"/>
            <a:ext cx="165100" cy="6413500"/>
            <a:chOff x="8380" y="1260"/>
            <a:chExt cx="260" cy="10100"/>
          </a:xfrm>
          <a:solidFill>
            <a:srgbClr val="FF0000"/>
          </a:solidFill>
        </p:grpSpPr>
        <p:sp>
          <p:nvSpPr>
            <p:cNvPr id="3199" name="Rectangle 44">
              <a:extLst>
                <a:ext uri="{FF2B5EF4-FFF2-40B4-BE49-F238E27FC236}">
                  <a16:creationId xmlns:a16="http://schemas.microsoft.com/office/drawing/2014/main" id="{E9C13A97-23D8-4C61-9262-37F6FFB1B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0" y="2040"/>
              <a:ext cx="140" cy="932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charset="0"/>
              </a:endParaRPr>
            </a:p>
          </p:txBody>
        </p:sp>
        <p:sp>
          <p:nvSpPr>
            <p:cNvPr id="3200" name="AutoShape 45">
              <a:extLst>
                <a:ext uri="{FF2B5EF4-FFF2-40B4-BE49-F238E27FC236}">
                  <a16:creationId xmlns:a16="http://schemas.microsoft.com/office/drawing/2014/main" id="{1143D220-0279-429C-B6B5-BB86CDF12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0" y="1260"/>
              <a:ext cx="260" cy="780"/>
            </a:xfrm>
            <a:prstGeom prst="triangle">
              <a:avLst>
                <a:gd name="adj" fmla="val 50000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>
                <a:latin typeface="Arial" charset="0"/>
              </a:endParaRPr>
            </a:p>
          </p:txBody>
        </p:sp>
      </p:grpSp>
      <p:sp>
        <p:nvSpPr>
          <p:cNvPr id="3094" name="Text Box 46">
            <a:extLst>
              <a:ext uri="{FF2B5EF4-FFF2-40B4-BE49-F238E27FC236}">
                <a16:creationId xmlns:a16="http://schemas.microsoft.com/office/drawing/2014/main" id="{90371ED1-CD2E-4FB4-8272-0DE5A8680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1612900"/>
            <a:ext cx="887412" cy="520700"/>
          </a:xfrm>
          <a:prstGeom prst="rect">
            <a:avLst/>
          </a:prstGeom>
          <a:solidFill>
            <a:srgbClr val="00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000"/>
              <a:t>gasförmiger</a:t>
            </a:r>
          </a:p>
          <a:p>
            <a:pPr eaLnBrk="1" hangingPunct="1"/>
            <a:r>
              <a:rPr lang="de-DE" altLang="de-DE" sz="1000"/>
              <a:t>   Zustand</a:t>
            </a:r>
          </a:p>
        </p:txBody>
      </p:sp>
      <p:sp>
        <p:nvSpPr>
          <p:cNvPr id="3095" name="Text Box 47">
            <a:extLst>
              <a:ext uri="{FF2B5EF4-FFF2-40B4-BE49-F238E27FC236}">
                <a16:creationId xmlns:a16="http://schemas.microsoft.com/office/drawing/2014/main" id="{6743B144-5E5A-4744-8FD3-354F5E4FC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463" y="2205038"/>
            <a:ext cx="1208087" cy="609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keine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Anziehungskräfte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zw. den Teilchen</a:t>
            </a:r>
          </a:p>
        </p:txBody>
      </p:sp>
      <p:sp>
        <p:nvSpPr>
          <p:cNvPr id="3096" name="Text Box 48">
            <a:extLst>
              <a:ext uri="{FF2B5EF4-FFF2-40B4-BE49-F238E27FC236}">
                <a16:creationId xmlns:a16="http://schemas.microsoft.com/office/drawing/2014/main" id="{5D539697-665E-4F6E-A54B-5AE85E1A9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5086350"/>
            <a:ext cx="887412" cy="520700"/>
          </a:xfrm>
          <a:prstGeom prst="rect">
            <a:avLst/>
          </a:prstGeom>
          <a:solidFill>
            <a:srgbClr val="00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/>
              <a:t>fester</a:t>
            </a:r>
          </a:p>
          <a:p>
            <a:pPr eaLnBrk="1" hangingPunct="1"/>
            <a:r>
              <a:rPr lang="de-DE" altLang="de-DE" sz="1000"/>
              <a:t>   Zustand</a:t>
            </a:r>
          </a:p>
        </p:txBody>
      </p:sp>
      <p:sp>
        <p:nvSpPr>
          <p:cNvPr id="3097" name="Text Box 49">
            <a:extLst>
              <a:ext uri="{FF2B5EF4-FFF2-40B4-BE49-F238E27FC236}">
                <a16:creationId xmlns:a16="http://schemas.microsoft.com/office/drawing/2014/main" id="{E544F709-619A-45D8-9FBF-1D78A9F55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286125"/>
            <a:ext cx="887413" cy="520700"/>
          </a:xfrm>
          <a:prstGeom prst="rect">
            <a:avLst/>
          </a:prstGeom>
          <a:solidFill>
            <a:srgbClr val="00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/>
              <a:t>flüssiger</a:t>
            </a:r>
          </a:p>
          <a:p>
            <a:pPr eaLnBrk="1" hangingPunct="1"/>
            <a:r>
              <a:rPr lang="de-DE" altLang="de-DE" sz="1000"/>
              <a:t>   Zustand</a:t>
            </a:r>
          </a:p>
        </p:txBody>
      </p:sp>
      <p:sp>
        <p:nvSpPr>
          <p:cNvPr id="3098" name="Text Box 50">
            <a:extLst>
              <a:ext uri="{FF2B5EF4-FFF2-40B4-BE49-F238E27FC236}">
                <a16:creationId xmlns:a16="http://schemas.microsoft.com/office/drawing/2014/main" id="{225BCCF1-8B52-4B7E-AC93-010FC6B01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7463" y="6057900"/>
            <a:ext cx="12065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starke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Anziehungskräfte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zw. den Teilchen</a:t>
            </a:r>
          </a:p>
        </p:txBody>
      </p:sp>
      <p:sp>
        <p:nvSpPr>
          <p:cNvPr id="3099" name="Text Box 51">
            <a:extLst>
              <a:ext uri="{FF2B5EF4-FFF2-40B4-BE49-F238E27FC236}">
                <a16:creationId xmlns:a16="http://schemas.microsoft.com/office/drawing/2014/main" id="{4BBC58D5-E3CC-4BBE-8E66-D15A94931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5" y="3122613"/>
            <a:ext cx="1208088" cy="6111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mittelstarke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Anziehungskräfte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zw. den Teilchen</a:t>
            </a:r>
          </a:p>
        </p:txBody>
      </p:sp>
      <p:grpSp>
        <p:nvGrpSpPr>
          <p:cNvPr id="3100" name="Group 52">
            <a:extLst>
              <a:ext uri="{FF2B5EF4-FFF2-40B4-BE49-F238E27FC236}">
                <a16:creationId xmlns:a16="http://schemas.microsoft.com/office/drawing/2014/main" id="{0C6F719C-138F-482C-9596-A5249754472C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765175"/>
            <a:ext cx="1281113" cy="1485900"/>
            <a:chOff x="9560" y="1480"/>
            <a:chExt cx="2017" cy="2340"/>
          </a:xfrm>
        </p:grpSpPr>
        <p:grpSp>
          <p:nvGrpSpPr>
            <p:cNvPr id="3174" name="Group 53">
              <a:extLst>
                <a:ext uri="{FF2B5EF4-FFF2-40B4-BE49-F238E27FC236}">
                  <a16:creationId xmlns:a16="http://schemas.microsoft.com/office/drawing/2014/main" id="{163E665E-3418-4B52-AE5B-64801151F857}"/>
                </a:ext>
              </a:extLst>
            </p:cNvPr>
            <p:cNvGrpSpPr>
              <a:grpSpLocks/>
            </p:cNvGrpSpPr>
            <p:nvPr/>
          </p:nvGrpSpPr>
          <p:grpSpPr bwMode="auto">
            <a:xfrm rot="2183147">
              <a:off x="9560" y="1480"/>
              <a:ext cx="1860" cy="2340"/>
              <a:chOff x="2960" y="8880"/>
              <a:chExt cx="1860" cy="2340"/>
            </a:xfrm>
          </p:grpSpPr>
          <p:sp>
            <p:nvSpPr>
              <p:cNvPr id="3197" name="AutoShape 54">
                <a:extLst>
                  <a:ext uri="{FF2B5EF4-FFF2-40B4-BE49-F238E27FC236}">
                    <a16:creationId xmlns:a16="http://schemas.microsoft.com/office/drawing/2014/main" id="{96E57E78-BE8C-4F82-A401-85F0F7812F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9100"/>
                <a:ext cx="1380" cy="212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8" name="Rectangle 55">
                <a:extLst>
                  <a:ext uri="{FF2B5EF4-FFF2-40B4-BE49-F238E27FC236}">
                    <a16:creationId xmlns:a16="http://schemas.microsoft.com/office/drawing/2014/main" id="{2D5E092D-1C18-4F46-8A40-F2BBD23F9C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8880"/>
                <a:ext cx="1860" cy="5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3175" name="Group 56">
              <a:extLst>
                <a:ext uri="{FF2B5EF4-FFF2-40B4-BE49-F238E27FC236}">
                  <a16:creationId xmlns:a16="http://schemas.microsoft.com/office/drawing/2014/main" id="{ECDEAEF5-EA06-476C-B2A5-5A384ABA56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97" y="1640"/>
              <a:ext cx="1980" cy="2024"/>
              <a:chOff x="9597" y="1640"/>
              <a:chExt cx="1980" cy="2024"/>
            </a:xfrm>
          </p:grpSpPr>
          <p:sp>
            <p:nvSpPr>
              <p:cNvPr id="3176" name="Oval 57">
                <a:extLst>
                  <a:ext uri="{FF2B5EF4-FFF2-40B4-BE49-F238E27FC236}">
                    <a16:creationId xmlns:a16="http://schemas.microsoft.com/office/drawing/2014/main" id="{10490ED6-33B4-420C-9EE3-16F439F1C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7" y="306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7" name="Oval 58">
                <a:extLst>
                  <a:ext uri="{FF2B5EF4-FFF2-40B4-BE49-F238E27FC236}">
                    <a16:creationId xmlns:a16="http://schemas.microsoft.com/office/drawing/2014/main" id="{6EF22B2B-BCD8-4C7D-88E3-C53813829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07" y="325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8" name="Oval 59">
                <a:extLst>
                  <a:ext uri="{FF2B5EF4-FFF2-40B4-BE49-F238E27FC236}">
                    <a16:creationId xmlns:a16="http://schemas.microsoft.com/office/drawing/2014/main" id="{1B475B75-0923-455A-9C18-C7E7593CF0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66" y="27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9" name="Oval 60">
                <a:extLst>
                  <a:ext uri="{FF2B5EF4-FFF2-40B4-BE49-F238E27FC236}">
                    <a16:creationId xmlns:a16="http://schemas.microsoft.com/office/drawing/2014/main" id="{831EBB5F-0787-42DD-926F-A5608275D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47" y="311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0" name="Oval 61">
                <a:extLst>
                  <a:ext uri="{FF2B5EF4-FFF2-40B4-BE49-F238E27FC236}">
                    <a16:creationId xmlns:a16="http://schemas.microsoft.com/office/drawing/2014/main" id="{9A1FF352-57D6-4229-B3E2-7D48033B74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42" y="251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1" name="Oval 62">
                <a:extLst>
                  <a:ext uri="{FF2B5EF4-FFF2-40B4-BE49-F238E27FC236}">
                    <a16:creationId xmlns:a16="http://schemas.microsoft.com/office/drawing/2014/main" id="{96B45152-9A84-4C14-9BF5-EB4AC2CAA4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79" y="298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2" name="Oval 63">
                <a:extLst>
                  <a:ext uri="{FF2B5EF4-FFF2-40B4-BE49-F238E27FC236}">
                    <a16:creationId xmlns:a16="http://schemas.microsoft.com/office/drawing/2014/main" id="{6B9A9104-AA9B-4039-A215-EE4D54FA98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01" y="345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3" name="Oval 64">
                <a:extLst>
                  <a:ext uri="{FF2B5EF4-FFF2-40B4-BE49-F238E27FC236}">
                    <a16:creationId xmlns:a16="http://schemas.microsoft.com/office/drawing/2014/main" id="{C5BD7BEF-1865-4BE2-9599-8C8765CEF4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71" y="355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4" name="Oval 65">
                <a:extLst>
                  <a:ext uri="{FF2B5EF4-FFF2-40B4-BE49-F238E27FC236}">
                    <a16:creationId xmlns:a16="http://schemas.microsoft.com/office/drawing/2014/main" id="{FFB7BB7E-CE0C-4546-B842-4D992AE72C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86" y="242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5" name="Oval 66">
                <a:extLst>
                  <a:ext uri="{FF2B5EF4-FFF2-40B4-BE49-F238E27FC236}">
                    <a16:creationId xmlns:a16="http://schemas.microsoft.com/office/drawing/2014/main" id="{4FFAE2FB-F7BC-4C55-880B-D2D4172DD6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96" y="282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6" name="Oval 67">
                <a:extLst>
                  <a:ext uri="{FF2B5EF4-FFF2-40B4-BE49-F238E27FC236}">
                    <a16:creationId xmlns:a16="http://schemas.microsoft.com/office/drawing/2014/main" id="{9C4934F9-CCB4-4781-8280-183C7233B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1" y="253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7" name="Oval 68">
                <a:extLst>
                  <a:ext uri="{FF2B5EF4-FFF2-40B4-BE49-F238E27FC236}">
                    <a16:creationId xmlns:a16="http://schemas.microsoft.com/office/drawing/2014/main" id="{8A700724-FC00-4F2A-A48B-F8D7282811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16" y="27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8" name="Oval 69">
                <a:extLst>
                  <a:ext uri="{FF2B5EF4-FFF2-40B4-BE49-F238E27FC236}">
                    <a16:creationId xmlns:a16="http://schemas.microsoft.com/office/drawing/2014/main" id="{1452B979-3768-4E66-9A3C-5401D23DB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17" y="310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89" name="Oval 70">
                <a:extLst>
                  <a:ext uri="{FF2B5EF4-FFF2-40B4-BE49-F238E27FC236}">
                    <a16:creationId xmlns:a16="http://schemas.microsoft.com/office/drawing/2014/main" id="{1648B7B5-A592-46EA-85DC-2CEC5C256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9" y="330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0" name="Oval 71">
                <a:extLst>
                  <a:ext uri="{FF2B5EF4-FFF2-40B4-BE49-F238E27FC236}">
                    <a16:creationId xmlns:a16="http://schemas.microsoft.com/office/drawing/2014/main" id="{F00EC6F1-FF31-4E6B-A36A-1953AE8F2F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97" y="223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1" name="Oval 72">
                <a:extLst>
                  <a:ext uri="{FF2B5EF4-FFF2-40B4-BE49-F238E27FC236}">
                    <a16:creationId xmlns:a16="http://schemas.microsoft.com/office/drawing/2014/main" id="{E7D4EC6B-ABAC-44E0-841E-54B8FB815A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77" y="215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2" name="Oval 73">
                <a:extLst>
                  <a:ext uri="{FF2B5EF4-FFF2-40B4-BE49-F238E27FC236}">
                    <a16:creationId xmlns:a16="http://schemas.microsoft.com/office/drawing/2014/main" id="{5C9EAFF8-AF41-4530-B5F9-83EE442EF9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07" y="204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3" name="Oval 74">
                <a:extLst>
                  <a:ext uri="{FF2B5EF4-FFF2-40B4-BE49-F238E27FC236}">
                    <a16:creationId xmlns:a16="http://schemas.microsoft.com/office/drawing/2014/main" id="{572E06C0-6AA7-4E4E-B6D1-BA868CBD4C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82" y="244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4" name="Oval 75">
                <a:extLst>
                  <a:ext uri="{FF2B5EF4-FFF2-40B4-BE49-F238E27FC236}">
                    <a16:creationId xmlns:a16="http://schemas.microsoft.com/office/drawing/2014/main" id="{17669D29-8A26-482B-8FF7-11499D1AC6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37" y="196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5" name="Oval 76">
                <a:extLst>
                  <a:ext uri="{FF2B5EF4-FFF2-40B4-BE49-F238E27FC236}">
                    <a16:creationId xmlns:a16="http://schemas.microsoft.com/office/drawing/2014/main" id="{13465F59-3C79-46DE-804C-65CF8E47A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90" y="164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96" name="Oval 77">
                <a:extLst>
                  <a:ext uri="{FF2B5EF4-FFF2-40B4-BE49-F238E27FC236}">
                    <a16:creationId xmlns:a16="http://schemas.microsoft.com/office/drawing/2014/main" id="{A48E87F8-0789-4CA7-B438-84D236CC2E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65" y="209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</p:grpSp>
      <p:grpSp>
        <p:nvGrpSpPr>
          <p:cNvPr id="3101" name="Group 78">
            <a:extLst>
              <a:ext uri="{FF2B5EF4-FFF2-40B4-BE49-F238E27FC236}">
                <a16:creationId xmlns:a16="http://schemas.microsoft.com/office/drawing/2014/main" id="{A2B9C139-8671-454F-83FF-FD145CF47569}"/>
              </a:ext>
            </a:extLst>
          </p:cNvPr>
          <p:cNvGrpSpPr>
            <a:grpSpLocks/>
          </p:cNvGrpSpPr>
          <p:nvPr/>
        </p:nvGrpSpPr>
        <p:grpSpPr bwMode="auto">
          <a:xfrm>
            <a:off x="6537325" y="4679950"/>
            <a:ext cx="1181100" cy="1485900"/>
            <a:chOff x="9960" y="7760"/>
            <a:chExt cx="1860" cy="2340"/>
          </a:xfrm>
        </p:grpSpPr>
        <p:grpSp>
          <p:nvGrpSpPr>
            <p:cNvPr id="3147" name="Group 79">
              <a:extLst>
                <a:ext uri="{FF2B5EF4-FFF2-40B4-BE49-F238E27FC236}">
                  <a16:creationId xmlns:a16="http://schemas.microsoft.com/office/drawing/2014/main" id="{BC348E61-BF75-40D2-85C8-D69A53DEF608}"/>
                </a:ext>
              </a:extLst>
            </p:cNvPr>
            <p:cNvGrpSpPr>
              <a:grpSpLocks/>
            </p:cNvGrpSpPr>
            <p:nvPr/>
          </p:nvGrpSpPr>
          <p:grpSpPr bwMode="auto">
            <a:xfrm rot="2183147">
              <a:off x="9960" y="7760"/>
              <a:ext cx="1860" cy="2340"/>
              <a:chOff x="2960" y="8880"/>
              <a:chExt cx="1860" cy="2340"/>
            </a:xfrm>
          </p:grpSpPr>
          <p:sp>
            <p:nvSpPr>
              <p:cNvPr id="3172" name="AutoShape 80">
                <a:extLst>
                  <a:ext uri="{FF2B5EF4-FFF2-40B4-BE49-F238E27FC236}">
                    <a16:creationId xmlns:a16="http://schemas.microsoft.com/office/drawing/2014/main" id="{3C19C2E9-4BC7-4D94-ADB0-3DC33CB1A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9100"/>
                <a:ext cx="1380" cy="212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3" name="Rectangle 81">
                <a:extLst>
                  <a:ext uri="{FF2B5EF4-FFF2-40B4-BE49-F238E27FC236}">
                    <a16:creationId xmlns:a16="http://schemas.microsoft.com/office/drawing/2014/main" id="{5359592C-2E26-44CC-A27B-377C7174F2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8880"/>
                <a:ext cx="1860" cy="5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3148" name="Group 82">
              <a:extLst>
                <a:ext uri="{FF2B5EF4-FFF2-40B4-BE49-F238E27FC236}">
                  <a16:creationId xmlns:a16="http://schemas.microsoft.com/office/drawing/2014/main" id="{A60DB458-3496-4154-ABF8-AE484D9817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13" y="9712"/>
              <a:ext cx="846" cy="143"/>
              <a:chOff x="2288" y="10073"/>
              <a:chExt cx="846" cy="143"/>
            </a:xfrm>
          </p:grpSpPr>
          <p:sp>
            <p:nvSpPr>
              <p:cNvPr id="3165" name="Oval 83">
                <a:extLst>
                  <a:ext uri="{FF2B5EF4-FFF2-40B4-BE49-F238E27FC236}">
                    <a16:creationId xmlns:a16="http://schemas.microsoft.com/office/drawing/2014/main" id="{D8400AF6-93D9-4030-90A1-8AAAEBC5F5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8" y="100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6" name="Oval 84">
                <a:extLst>
                  <a:ext uri="{FF2B5EF4-FFF2-40B4-BE49-F238E27FC236}">
                    <a16:creationId xmlns:a16="http://schemas.microsoft.com/office/drawing/2014/main" id="{B1888FC2-D2BE-4B6D-A795-F67BB3C5D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5" y="1008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7" name="Oval 85">
                <a:extLst>
                  <a:ext uri="{FF2B5EF4-FFF2-40B4-BE49-F238E27FC236}">
                    <a16:creationId xmlns:a16="http://schemas.microsoft.com/office/drawing/2014/main" id="{B4E67161-67E4-4B0E-B1B9-9548D3C225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1008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8" name="Oval 86">
                <a:extLst>
                  <a:ext uri="{FF2B5EF4-FFF2-40B4-BE49-F238E27FC236}">
                    <a16:creationId xmlns:a16="http://schemas.microsoft.com/office/drawing/2014/main" id="{0CDFC9C4-7AEA-436B-83F5-4CCDE97F96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2" y="1009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9" name="Oval 87">
                <a:extLst>
                  <a:ext uri="{FF2B5EF4-FFF2-40B4-BE49-F238E27FC236}">
                    <a16:creationId xmlns:a16="http://schemas.microsoft.com/office/drawing/2014/main" id="{5A97E3D3-8C0B-48DA-8D7D-25D106539E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100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0" name="Oval 88">
                <a:extLst>
                  <a:ext uri="{FF2B5EF4-FFF2-40B4-BE49-F238E27FC236}">
                    <a16:creationId xmlns:a16="http://schemas.microsoft.com/office/drawing/2014/main" id="{BD4AC5E2-36A0-413F-859A-5A2307F2C2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2" y="1010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71" name="Oval 89">
                <a:extLst>
                  <a:ext uri="{FF2B5EF4-FFF2-40B4-BE49-F238E27FC236}">
                    <a16:creationId xmlns:a16="http://schemas.microsoft.com/office/drawing/2014/main" id="{C58B048A-9E0B-4E0F-B321-AC37C0C2F6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2" y="1010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3149" name="Group 90">
              <a:extLst>
                <a:ext uri="{FF2B5EF4-FFF2-40B4-BE49-F238E27FC236}">
                  <a16:creationId xmlns:a16="http://schemas.microsoft.com/office/drawing/2014/main" id="{94DA7551-0FE2-4DBD-8B75-5022C06322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21" y="9591"/>
              <a:ext cx="846" cy="143"/>
              <a:chOff x="2288" y="10073"/>
              <a:chExt cx="846" cy="143"/>
            </a:xfrm>
          </p:grpSpPr>
          <p:sp>
            <p:nvSpPr>
              <p:cNvPr id="3158" name="Oval 91">
                <a:extLst>
                  <a:ext uri="{FF2B5EF4-FFF2-40B4-BE49-F238E27FC236}">
                    <a16:creationId xmlns:a16="http://schemas.microsoft.com/office/drawing/2014/main" id="{C4F5D07F-A91B-4232-8BBE-3AF99B840C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8" y="100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9" name="Oval 92">
                <a:extLst>
                  <a:ext uri="{FF2B5EF4-FFF2-40B4-BE49-F238E27FC236}">
                    <a16:creationId xmlns:a16="http://schemas.microsoft.com/office/drawing/2014/main" id="{9F0B682E-2FE6-44CC-ABF8-8D9BC964CD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5" y="1008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0" name="Oval 93">
                <a:extLst>
                  <a:ext uri="{FF2B5EF4-FFF2-40B4-BE49-F238E27FC236}">
                    <a16:creationId xmlns:a16="http://schemas.microsoft.com/office/drawing/2014/main" id="{3AE66898-CE98-46D9-BA06-34B811F7DF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1008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1" name="Oval 94">
                <a:extLst>
                  <a:ext uri="{FF2B5EF4-FFF2-40B4-BE49-F238E27FC236}">
                    <a16:creationId xmlns:a16="http://schemas.microsoft.com/office/drawing/2014/main" id="{7E1D36ED-03D2-4B39-AC94-8B16C49214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2" y="1009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2" name="Oval 95">
                <a:extLst>
                  <a:ext uri="{FF2B5EF4-FFF2-40B4-BE49-F238E27FC236}">
                    <a16:creationId xmlns:a16="http://schemas.microsoft.com/office/drawing/2014/main" id="{AD842B0E-D48F-4494-B587-9E7970A279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100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3" name="Oval 96">
                <a:extLst>
                  <a:ext uri="{FF2B5EF4-FFF2-40B4-BE49-F238E27FC236}">
                    <a16:creationId xmlns:a16="http://schemas.microsoft.com/office/drawing/2014/main" id="{695493EA-FFCA-4AC4-9DDD-E5E359127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2" y="1010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64" name="Oval 97">
                <a:extLst>
                  <a:ext uri="{FF2B5EF4-FFF2-40B4-BE49-F238E27FC236}">
                    <a16:creationId xmlns:a16="http://schemas.microsoft.com/office/drawing/2014/main" id="{F7D2A84C-B027-4153-839A-C2DB4D7E49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2" y="1010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3150" name="Group 98">
              <a:extLst>
                <a:ext uri="{FF2B5EF4-FFF2-40B4-BE49-F238E27FC236}">
                  <a16:creationId xmlns:a16="http://schemas.microsoft.com/office/drawing/2014/main" id="{11C65BE2-75B7-47B7-9836-B7E7A15E80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21" y="9465"/>
              <a:ext cx="846" cy="143"/>
              <a:chOff x="2288" y="10073"/>
              <a:chExt cx="846" cy="143"/>
            </a:xfrm>
          </p:grpSpPr>
          <p:sp>
            <p:nvSpPr>
              <p:cNvPr id="3151" name="Oval 99">
                <a:extLst>
                  <a:ext uri="{FF2B5EF4-FFF2-40B4-BE49-F238E27FC236}">
                    <a16:creationId xmlns:a16="http://schemas.microsoft.com/office/drawing/2014/main" id="{E9858EA5-DBB4-4D53-A9CD-A14EEA288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8" y="100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2" name="Oval 100">
                <a:extLst>
                  <a:ext uri="{FF2B5EF4-FFF2-40B4-BE49-F238E27FC236}">
                    <a16:creationId xmlns:a16="http://schemas.microsoft.com/office/drawing/2014/main" id="{9BC1B6BA-127C-4B5B-B6DB-602D02F8F5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5" y="1008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3" name="Oval 101">
                <a:extLst>
                  <a:ext uri="{FF2B5EF4-FFF2-40B4-BE49-F238E27FC236}">
                    <a16:creationId xmlns:a16="http://schemas.microsoft.com/office/drawing/2014/main" id="{ECE25881-F83C-4B06-B446-B0E72CA87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1008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4" name="Oval 102">
                <a:extLst>
                  <a:ext uri="{FF2B5EF4-FFF2-40B4-BE49-F238E27FC236}">
                    <a16:creationId xmlns:a16="http://schemas.microsoft.com/office/drawing/2014/main" id="{1C3158AD-A303-4945-BC9F-6CDE36D1C0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2" y="1009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5" name="Oval 103">
                <a:extLst>
                  <a:ext uri="{FF2B5EF4-FFF2-40B4-BE49-F238E27FC236}">
                    <a16:creationId xmlns:a16="http://schemas.microsoft.com/office/drawing/2014/main" id="{64738397-54C5-46C5-9839-A6ACDEFED3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100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6" name="Oval 104">
                <a:extLst>
                  <a:ext uri="{FF2B5EF4-FFF2-40B4-BE49-F238E27FC236}">
                    <a16:creationId xmlns:a16="http://schemas.microsoft.com/office/drawing/2014/main" id="{8AF6E970-B1C8-46EA-B783-44F34F6EE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2" y="1010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57" name="Oval 105">
                <a:extLst>
                  <a:ext uri="{FF2B5EF4-FFF2-40B4-BE49-F238E27FC236}">
                    <a16:creationId xmlns:a16="http://schemas.microsoft.com/office/drawing/2014/main" id="{A639E99A-04B7-4B9A-94DB-F3DB23DF99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2" y="1010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</p:grpSp>
      <p:grpSp>
        <p:nvGrpSpPr>
          <p:cNvPr id="3102" name="Group 106">
            <a:extLst>
              <a:ext uri="{FF2B5EF4-FFF2-40B4-BE49-F238E27FC236}">
                <a16:creationId xmlns:a16="http://schemas.microsoft.com/office/drawing/2014/main" id="{7F4CEF81-DC98-4621-81A5-34F5FC55CEE3}"/>
              </a:ext>
            </a:extLst>
          </p:cNvPr>
          <p:cNvGrpSpPr>
            <a:grpSpLocks/>
          </p:cNvGrpSpPr>
          <p:nvPr/>
        </p:nvGrpSpPr>
        <p:grpSpPr bwMode="auto">
          <a:xfrm>
            <a:off x="8380413" y="2292350"/>
            <a:ext cx="1181100" cy="1497013"/>
            <a:chOff x="12790" y="4010"/>
            <a:chExt cx="1860" cy="2356"/>
          </a:xfrm>
        </p:grpSpPr>
        <p:grpSp>
          <p:nvGrpSpPr>
            <p:cNvPr id="3122" name="Group 107">
              <a:extLst>
                <a:ext uri="{FF2B5EF4-FFF2-40B4-BE49-F238E27FC236}">
                  <a16:creationId xmlns:a16="http://schemas.microsoft.com/office/drawing/2014/main" id="{13B80AB0-B201-45CA-99ED-4A756BE9A7E2}"/>
                </a:ext>
              </a:extLst>
            </p:cNvPr>
            <p:cNvGrpSpPr>
              <a:grpSpLocks/>
            </p:cNvGrpSpPr>
            <p:nvPr/>
          </p:nvGrpSpPr>
          <p:grpSpPr bwMode="auto">
            <a:xfrm rot="2183147">
              <a:off x="12790" y="4010"/>
              <a:ext cx="1860" cy="2340"/>
              <a:chOff x="2960" y="8880"/>
              <a:chExt cx="1860" cy="2340"/>
            </a:xfrm>
          </p:grpSpPr>
          <p:sp>
            <p:nvSpPr>
              <p:cNvPr id="3145" name="AutoShape 108">
                <a:extLst>
                  <a:ext uri="{FF2B5EF4-FFF2-40B4-BE49-F238E27FC236}">
                    <a16:creationId xmlns:a16="http://schemas.microsoft.com/office/drawing/2014/main" id="{813BA3DF-3893-471E-BE79-437CF94318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9100"/>
                <a:ext cx="1380" cy="212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46" name="Rectangle 109">
                <a:extLst>
                  <a:ext uri="{FF2B5EF4-FFF2-40B4-BE49-F238E27FC236}">
                    <a16:creationId xmlns:a16="http://schemas.microsoft.com/office/drawing/2014/main" id="{200776B9-5444-4D42-823A-0FBF7F399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8880"/>
                <a:ext cx="1860" cy="5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3123" name="Group 110">
              <a:extLst>
                <a:ext uri="{FF2B5EF4-FFF2-40B4-BE49-F238E27FC236}">
                  <a16:creationId xmlns:a16="http://schemas.microsoft.com/office/drawing/2014/main" id="{64C56ABC-2149-4711-AFC1-BC83B7605E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6" y="5852"/>
              <a:ext cx="996" cy="514"/>
              <a:chOff x="12966" y="5852"/>
              <a:chExt cx="996" cy="514"/>
            </a:xfrm>
          </p:grpSpPr>
          <p:sp>
            <p:nvSpPr>
              <p:cNvPr id="3124" name="Oval 111">
                <a:extLst>
                  <a:ext uri="{FF2B5EF4-FFF2-40B4-BE49-F238E27FC236}">
                    <a16:creationId xmlns:a16="http://schemas.microsoft.com/office/drawing/2014/main" id="{196E691B-91DF-4804-A559-9C38F5AB5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35" y="598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25" name="Oval 112">
                <a:extLst>
                  <a:ext uri="{FF2B5EF4-FFF2-40B4-BE49-F238E27FC236}">
                    <a16:creationId xmlns:a16="http://schemas.microsoft.com/office/drawing/2014/main" id="{361FDA13-426E-4F7A-A701-682C54132C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3" y="605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26" name="Oval 113">
                <a:extLst>
                  <a:ext uri="{FF2B5EF4-FFF2-40B4-BE49-F238E27FC236}">
                    <a16:creationId xmlns:a16="http://schemas.microsoft.com/office/drawing/2014/main" id="{FCE34E0F-5971-4386-94F8-415128DDC7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15" y="605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3127" name="Oval 114">
                <a:extLst>
                  <a:ext uri="{FF2B5EF4-FFF2-40B4-BE49-F238E27FC236}">
                    <a16:creationId xmlns:a16="http://schemas.microsoft.com/office/drawing/2014/main" id="{F04DD60B-6FC3-4B2A-B6AB-4E7A8AC7DE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28" y="612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grpSp>
            <p:nvGrpSpPr>
              <p:cNvPr id="3128" name="Group 115">
                <a:extLst>
                  <a:ext uri="{FF2B5EF4-FFF2-40B4-BE49-F238E27FC236}">
                    <a16:creationId xmlns:a16="http://schemas.microsoft.com/office/drawing/2014/main" id="{C7019442-86AB-4C06-8834-CA571FC0EB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966" y="5852"/>
                <a:ext cx="996" cy="514"/>
                <a:chOff x="12966" y="5852"/>
                <a:chExt cx="996" cy="514"/>
              </a:xfrm>
            </p:grpSpPr>
            <p:sp>
              <p:nvSpPr>
                <p:cNvPr id="3129" name="Oval 116">
                  <a:extLst>
                    <a:ext uri="{FF2B5EF4-FFF2-40B4-BE49-F238E27FC236}">
                      <a16:creationId xmlns:a16="http://schemas.microsoft.com/office/drawing/2014/main" id="{9166E210-2FCF-4B90-AE7C-3FECBA3ACE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430" y="6253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3130" name="Oval 117">
                  <a:extLst>
                    <a:ext uri="{FF2B5EF4-FFF2-40B4-BE49-F238E27FC236}">
                      <a16:creationId xmlns:a16="http://schemas.microsoft.com/office/drawing/2014/main" id="{4E121F53-EC89-40ED-8373-A1CC249A38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5" y="6254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grpSp>
              <p:nvGrpSpPr>
                <p:cNvPr id="3131" name="Group 118">
                  <a:extLst>
                    <a:ext uri="{FF2B5EF4-FFF2-40B4-BE49-F238E27FC236}">
                      <a16:creationId xmlns:a16="http://schemas.microsoft.com/office/drawing/2014/main" id="{005B749D-F6D9-4338-B4AA-0A12B239C4B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66" y="5852"/>
                  <a:ext cx="996" cy="416"/>
                  <a:chOff x="12966" y="5852"/>
                  <a:chExt cx="996" cy="416"/>
                </a:xfrm>
              </p:grpSpPr>
              <p:sp>
                <p:nvSpPr>
                  <p:cNvPr id="3132" name="Oval 119">
                    <a:extLst>
                      <a:ext uri="{FF2B5EF4-FFF2-40B4-BE49-F238E27FC236}">
                        <a16:creationId xmlns:a16="http://schemas.microsoft.com/office/drawing/2014/main" id="{2685F47E-2190-4281-ADCA-B6D5F88EF8F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363" y="6154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133" name="Oval 120">
                    <a:extLst>
                      <a:ext uri="{FF2B5EF4-FFF2-40B4-BE49-F238E27FC236}">
                        <a16:creationId xmlns:a16="http://schemas.microsoft.com/office/drawing/2014/main" id="{84C7E17A-02F4-4FE6-BE35-4548A8FD51E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086" y="5989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134" name="Oval 121">
                    <a:extLst>
                      <a:ext uri="{FF2B5EF4-FFF2-40B4-BE49-F238E27FC236}">
                        <a16:creationId xmlns:a16="http://schemas.microsoft.com/office/drawing/2014/main" id="{F419AFF0-9C52-4AFF-8510-2CA8B546380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783" y="5951"/>
                    <a:ext cx="97" cy="97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135" name="Oval 122">
                    <a:extLst>
                      <a:ext uri="{FF2B5EF4-FFF2-40B4-BE49-F238E27FC236}">
                        <a16:creationId xmlns:a16="http://schemas.microsoft.com/office/drawing/2014/main" id="{4E6C1B9C-130A-41E8-84A8-EDBA222924C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543" y="6080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136" name="Oval 123">
                    <a:extLst>
                      <a:ext uri="{FF2B5EF4-FFF2-40B4-BE49-F238E27FC236}">
                        <a16:creationId xmlns:a16="http://schemas.microsoft.com/office/drawing/2014/main" id="{6725261B-F62C-4BC6-B82F-31597DA659B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632" y="6156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137" name="Oval 124">
                    <a:extLst>
                      <a:ext uri="{FF2B5EF4-FFF2-40B4-BE49-F238E27FC236}">
                        <a16:creationId xmlns:a16="http://schemas.microsoft.com/office/drawing/2014/main" id="{90AF0B70-5DA1-4ADB-8DD4-C05C995011F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587" y="5969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grpSp>
                <p:nvGrpSpPr>
                  <p:cNvPr id="3138" name="Group 125">
                    <a:extLst>
                      <a:ext uri="{FF2B5EF4-FFF2-40B4-BE49-F238E27FC236}">
                        <a16:creationId xmlns:a16="http://schemas.microsoft.com/office/drawing/2014/main" id="{B9D91014-5FA5-47AB-B05C-CF70AFEFFE2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966" y="5852"/>
                    <a:ext cx="996" cy="153"/>
                    <a:chOff x="12966" y="5852"/>
                    <a:chExt cx="996" cy="153"/>
                  </a:xfrm>
                </p:grpSpPr>
                <p:sp>
                  <p:nvSpPr>
                    <p:cNvPr id="3139" name="Oval 126">
                      <a:extLst>
                        <a:ext uri="{FF2B5EF4-FFF2-40B4-BE49-F238E27FC236}">
                          <a16:creationId xmlns:a16="http://schemas.microsoft.com/office/drawing/2014/main" id="{A9E56079-2153-45AF-9066-42D6E1F73DD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6" y="5893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  <p:sp>
                  <p:nvSpPr>
                    <p:cNvPr id="3140" name="Oval 127">
                      <a:extLst>
                        <a:ext uri="{FF2B5EF4-FFF2-40B4-BE49-F238E27FC236}">
                          <a16:creationId xmlns:a16="http://schemas.microsoft.com/office/drawing/2014/main" id="{8CBEFF23-6490-4ADD-B78B-78FCEB582FEE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52" y="5883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  <p:sp>
                  <p:nvSpPr>
                    <p:cNvPr id="3141" name="Oval 128">
                      <a:extLst>
                        <a:ext uri="{FF2B5EF4-FFF2-40B4-BE49-F238E27FC236}">
                          <a16:creationId xmlns:a16="http://schemas.microsoft.com/office/drawing/2014/main" id="{79D8D915-F2E2-4866-AB71-A60B98DDC59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310" y="5876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  <p:sp>
                  <p:nvSpPr>
                    <p:cNvPr id="3142" name="Oval 129">
                      <a:extLst>
                        <a:ext uri="{FF2B5EF4-FFF2-40B4-BE49-F238E27FC236}">
                          <a16:creationId xmlns:a16="http://schemas.microsoft.com/office/drawing/2014/main" id="{D65A9633-0487-4673-89F6-37B1A4E48F0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505" y="5853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  <p:sp>
                  <p:nvSpPr>
                    <p:cNvPr id="3143" name="Oval 130">
                      <a:extLst>
                        <a:ext uri="{FF2B5EF4-FFF2-40B4-BE49-F238E27FC236}">
                          <a16:creationId xmlns:a16="http://schemas.microsoft.com/office/drawing/2014/main" id="{2376E205-A483-4B35-BAA8-92484C2EA21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655" y="5860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  <p:sp>
                  <p:nvSpPr>
                    <p:cNvPr id="3144" name="Oval 131">
                      <a:extLst>
                        <a:ext uri="{FF2B5EF4-FFF2-40B4-BE49-F238E27FC236}">
                          <a16:creationId xmlns:a16="http://schemas.microsoft.com/office/drawing/2014/main" id="{E0B816B4-0B4C-4495-A83E-207C03123F7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850" y="5852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</p:grpSp>
            </p:grpSp>
          </p:grpSp>
        </p:grpSp>
      </p:grpSp>
      <p:sp>
        <p:nvSpPr>
          <p:cNvPr id="3103" name="Text Box 133">
            <a:extLst>
              <a:ext uri="{FF2B5EF4-FFF2-40B4-BE49-F238E27FC236}">
                <a16:creationId xmlns:a16="http://schemas.microsoft.com/office/drawing/2014/main" id="{E51A7741-18D0-4E33-AFB7-18BCD2716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63" y="381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>
                <a:solidFill>
                  <a:srgbClr val="FF0000"/>
                </a:solidFill>
              </a:rPr>
              <a:t>Lösung</a:t>
            </a:r>
          </a:p>
        </p:txBody>
      </p:sp>
      <p:sp>
        <p:nvSpPr>
          <p:cNvPr id="3104" name="Text Box 134">
            <a:extLst>
              <a:ext uri="{FF2B5EF4-FFF2-40B4-BE49-F238E27FC236}">
                <a16:creationId xmlns:a16="http://schemas.microsoft.com/office/drawing/2014/main" id="{D4C51903-262F-4B8E-9880-FCCD50906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531813"/>
            <a:ext cx="1414462" cy="279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T &gt; 100°C</a:t>
            </a:r>
            <a:endParaRPr lang="de-DE" altLang="de-DE"/>
          </a:p>
        </p:txBody>
      </p:sp>
      <p:sp>
        <p:nvSpPr>
          <p:cNvPr id="3105" name="Text Box 135">
            <a:extLst>
              <a:ext uri="{FF2B5EF4-FFF2-40B4-BE49-F238E27FC236}">
                <a16:creationId xmlns:a16="http://schemas.microsoft.com/office/drawing/2014/main" id="{FD7E36E7-1AF1-4C1B-B08D-58D3A2BB9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1200150"/>
            <a:ext cx="1417637" cy="33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/>
              <a:t>gut komprimierbar</a:t>
            </a:r>
            <a:endParaRPr lang="de-DE" altLang="de-DE"/>
          </a:p>
        </p:txBody>
      </p:sp>
      <p:sp>
        <p:nvSpPr>
          <p:cNvPr id="3106" name="Text Box 136">
            <a:extLst>
              <a:ext uri="{FF2B5EF4-FFF2-40B4-BE49-F238E27FC236}">
                <a16:creationId xmlns:a16="http://schemas.microsoft.com/office/drawing/2014/main" id="{91C03557-A1D4-4276-9506-4E7AF836B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857250"/>
            <a:ext cx="1419225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/>
              <a:t>    variable Form</a:t>
            </a:r>
            <a:endParaRPr lang="de-DE" altLang="de-DE"/>
          </a:p>
        </p:txBody>
      </p:sp>
      <p:sp>
        <p:nvSpPr>
          <p:cNvPr id="3107" name="Text Box 137">
            <a:extLst>
              <a:ext uri="{FF2B5EF4-FFF2-40B4-BE49-F238E27FC236}">
                <a16:creationId xmlns:a16="http://schemas.microsoft.com/office/drawing/2014/main" id="{8206ACFE-9CD5-4214-898B-4148CF6C7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4149725"/>
            <a:ext cx="1576388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/>
              <a:t>0°C &lt; T &lt; 100°C</a:t>
            </a:r>
            <a:endParaRPr lang="de-DE" altLang="de-DE"/>
          </a:p>
        </p:txBody>
      </p:sp>
      <p:sp>
        <p:nvSpPr>
          <p:cNvPr id="3108" name="Text Box 138">
            <a:extLst>
              <a:ext uri="{FF2B5EF4-FFF2-40B4-BE49-F238E27FC236}">
                <a16:creationId xmlns:a16="http://schemas.microsoft.com/office/drawing/2014/main" id="{470AD637-8A5B-40D1-A67F-20F97319A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538" y="4518025"/>
            <a:ext cx="1584325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/>
              <a:t>    variable Form</a:t>
            </a:r>
            <a:endParaRPr lang="de-DE" altLang="de-DE"/>
          </a:p>
        </p:txBody>
      </p:sp>
      <p:sp>
        <p:nvSpPr>
          <p:cNvPr id="3109" name="Text Box 139">
            <a:extLst>
              <a:ext uri="{FF2B5EF4-FFF2-40B4-BE49-F238E27FC236}">
                <a16:creationId xmlns:a16="http://schemas.microsoft.com/office/drawing/2014/main" id="{95548C0F-6826-4C83-94F8-691F2F6B9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538" y="4867275"/>
            <a:ext cx="1584325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200"/>
              <a:t>kaum komprimierbar</a:t>
            </a:r>
            <a:endParaRPr lang="de-DE" altLang="de-DE"/>
          </a:p>
        </p:txBody>
      </p:sp>
      <p:sp>
        <p:nvSpPr>
          <p:cNvPr id="3110" name="Text Box 140">
            <a:extLst>
              <a:ext uri="{FF2B5EF4-FFF2-40B4-BE49-F238E27FC236}">
                <a16:creationId xmlns:a16="http://schemas.microsoft.com/office/drawing/2014/main" id="{C653F0A5-D2B5-434C-AB56-B5150A863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8" y="5759450"/>
            <a:ext cx="1539875" cy="274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T &lt; 0°C</a:t>
            </a:r>
            <a:endParaRPr lang="de-DE" altLang="de-DE"/>
          </a:p>
        </p:txBody>
      </p:sp>
      <p:sp>
        <p:nvSpPr>
          <p:cNvPr id="3111" name="Text Box 141">
            <a:extLst>
              <a:ext uri="{FF2B5EF4-FFF2-40B4-BE49-F238E27FC236}">
                <a16:creationId xmlns:a16="http://schemas.microsoft.com/office/drawing/2014/main" id="{9470566C-5405-4520-9C7B-872A0D281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363" y="6084888"/>
            <a:ext cx="1539875" cy="274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starre Form</a:t>
            </a:r>
            <a:endParaRPr lang="de-DE" altLang="de-DE"/>
          </a:p>
        </p:txBody>
      </p:sp>
      <p:sp>
        <p:nvSpPr>
          <p:cNvPr id="3112" name="Text Box 142">
            <a:extLst>
              <a:ext uri="{FF2B5EF4-FFF2-40B4-BE49-F238E27FC236}">
                <a16:creationId xmlns:a16="http://schemas.microsoft.com/office/drawing/2014/main" id="{94EB0043-11B8-438A-A3AB-CDE7C05E8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188" y="6394450"/>
            <a:ext cx="1539875" cy="274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nicht komprimierbar</a:t>
            </a:r>
            <a:endParaRPr lang="de-DE" altLang="de-DE"/>
          </a:p>
        </p:txBody>
      </p:sp>
      <p:sp>
        <p:nvSpPr>
          <p:cNvPr id="3113" name="Text Box 143">
            <a:extLst>
              <a:ext uri="{FF2B5EF4-FFF2-40B4-BE49-F238E27FC236}">
                <a16:creationId xmlns:a16="http://schemas.microsoft.com/office/drawing/2014/main" id="{4DF27379-6CA7-434F-9BA9-A65F91AA0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6825" y="549275"/>
            <a:ext cx="2008188" cy="279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Tl.-Abstand sehr groß</a:t>
            </a:r>
            <a:endParaRPr lang="de-DE" altLang="de-DE"/>
          </a:p>
        </p:txBody>
      </p:sp>
      <p:sp>
        <p:nvSpPr>
          <p:cNvPr id="3114" name="Text Box 144">
            <a:extLst>
              <a:ext uri="{FF2B5EF4-FFF2-40B4-BE49-F238E27FC236}">
                <a16:creationId xmlns:a16="http://schemas.microsoft.com/office/drawing/2014/main" id="{667D86CD-DE6A-4BD1-9B5A-7CED005D5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6825" y="1270000"/>
            <a:ext cx="2016125" cy="287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Tl. völlig ungeordnet</a:t>
            </a:r>
            <a:endParaRPr lang="de-DE" altLang="de-DE"/>
          </a:p>
        </p:txBody>
      </p:sp>
      <p:sp>
        <p:nvSpPr>
          <p:cNvPr id="3115" name="Text Box 145">
            <a:extLst>
              <a:ext uri="{FF2B5EF4-FFF2-40B4-BE49-F238E27FC236}">
                <a16:creationId xmlns:a16="http://schemas.microsoft.com/office/drawing/2014/main" id="{97903096-879A-4B66-BF75-75F66B865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6825" y="904875"/>
            <a:ext cx="2016125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Tl.-Bewegung sehr schnell</a:t>
            </a:r>
            <a:endParaRPr lang="de-DE" altLang="de-DE"/>
          </a:p>
        </p:txBody>
      </p:sp>
      <p:sp>
        <p:nvSpPr>
          <p:cNvPr id="3116" name="Text Box 146">
            <a:extLst>
              <a:ext uri="{FF2B5EF4-FFF2-40B4-BE49-F238E27FC236}">
                <a16:creationId xmlns:a16="http://schemas.microsoft.com/office/drawing/2014/main" id="{00092056-773B-4788-9503-E3C67C7E7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7550" y="3998913"/>
            <a:ext cx="1568450" cy="279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Tl.-Abstand klein</a:t>
            </a:r>
            <a:endParaRPr lang="de-DE" altLang="de-DE"/>
          </a:p>
        </p:txBody>
      </p:sp>
      <p:sp>
        <p:nvSpPr>
          <p:cNvPr id="3117" name="Text Box 147">
            <a:extLst>
              <a:ext uri="{FF2B5EF4-FFF2-40B4-BE49-F238E27FC236}">
                <a16:creationId xmlns:a16="http://schemas.microsoft.com/office/drawing/2014/main" id="{C0BE71B5-D346-476C-88C8-194D47C06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9888" y="4754563"/>
            <a:ext cx="1916112" cy="33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Tl. weniger geordnet</a:t>
            </a:r>
            <a:endParaRPr lang="de-DE" altLang="de-DE"/>
          </a:p>
        </p:txBody>
      </p:sp>
      <p:sp>
        <p:nvSpPr>
          <p:cNvPr id="3118" name="Text Box 148">
            <a:extLst>
              <a:ext uri="{FF2B5EF4-FFF2-40B4-BE49-F238E27FC236}">
                <a16:creationId xmlns:a16="http://schemas.microsoft.com/office/drawing/2014/main" id="{3EA781EB-E577-4FC8-A27B-5E68FA6AB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9425" y="4370388"/>
            <a:ext cx="1793875" cy="292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Tl.-Bewegung mittel</a:t>
            </a:r>
            <a:endParaRPr lang="de-DE" altLang="de-DE"/>
          </a:p>
        </p:txBody>
      </p:sp>
      <p:sp>
        <p:nvSpPr>
          <p:cNvPr id="3119" name="Text Box 149">
            <a:extLst>
              <a:ext uri="{FF2B5EF4-FFF2-40B4-BE49-F238E27FC236}">
                <a16:creationId xmlns:a16="http://schemas.microsoft.com/office/drawing/2014/main" id="{51FAD8E5-CF5E-4873-8FCE-54CC826BF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8900" y="5661025"/>
            <a:ext cx="1636713" cy="279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Tl.-Abstand minimal</a:t>
            </a:r>
          </a:p>
        </p:txBody>
      </p:sp>
      <p:sp>
        <p:nvSpPr>
          <p:cNvPr id="3120" name="Text Box 150">
            <a:extLst>
              <a:ext uri="{FF2B5EF4-FFF2-40B4-BE49-F238E27FC236}">
                <a16:creationId xmlns:a16="http://schemas.microsoft.com/office/drawing/2014/main" id="{C370BE79-44DB-4632-97DF-5E257602C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7088" y="6396038"/>
            <a:ext cx="1787525" cy="273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  Tl. sehr gut geordnet</a:t>
            </a:r>
          </a:p>
        </p:txBody>
      </p:sp>
      <p:sp>
        <p:nvSpPr>
          <p:cNvPr id="3121" name="Text Box 151">
            <a:extLst>
              <a:ext uri="{FF2B5EF4-FFF2-40B4-BE49-F238E27FC236}">
                <a16:creationId xmlns:a16="http://schemas.microsoft.com/office/drawing/2014/main" id="{E97772C5-966E-4855-91FD-DCFA53976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375" y="6035675"/>
            <a:ext cx="1785938" cy="293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Tl.-Bewegung langsam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5">
            <a:extLst>
              <a:ext uri="{FF2B5EF4-FFF2-40B4-BE49-F238E27FC236}">
                <a16:creationId xmlns:a16="http://schemas.microsoft.com/office/drawing/2014/main" id="{8F2BA89B-ABA9-49CE-9971-BB230230F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Aggregatzustände (Bsp. Wasser)</a:t>
            </a:r>
          </a:p>
        </p:txBody>
      </p:sp>
      <p:graphicFrame>
        <p:nvGraphicFramePr>
          <p:cNvPr id="13467" name="Group 155">
            <a:extLst>
              <a:ext uri="{FF2B5EF4-FFF2-40B4-BE49-F238E27FC236}">
                <a16:creationId xmlns:a16="http://schemas.microsoft.com/office/drawing/2014/main" id="{89C2DC15-2CA2-4692-8BBC-3A85599880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73050" y="1628775"/>
          <a:ext cx="9359900" cy="3168650"/>
        </p:xfrm>
        <a:graphic>
          <a:graphicData uri="http://schemas.openxmlformats.org/drawingml/2006/table">
            <a:tbl>
              <a:tblPr/>
              <a:tblGrid>
                <a:gridCol w="1871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1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1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 &gt; 100°C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 völlig ungeordnet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0°C &lt; T &lt; 100°C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gut komprimierbar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verdampfen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Tl.-Abstand klein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Tl.-Abstand sehr groß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variable Form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kondensieren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sublimieren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Tl.-Bewegung mittel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starre Form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 sehr gut geordnet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Tl.-Bewegung sehr schnell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resublimieren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variable Form</a:t>
                      </a: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 weniger geordnet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kaum komprimierbar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schmelzen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 &lt; 0°C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Tl.-Abstand minimal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nicht komprimierbar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erstarren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Verstärkung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Verstärkung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Tl.-Bewegung langsam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Verringerung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Verringerung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Verstärkung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Verringerung der Teilchenbewegung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43" name="Rectangle 58">
            <a:extLst>
              <a:ext uri="{FF2B5EF4-FFF2-40B4-BE49-F238E27FC236}">
                <a16:creationId xmlns:a16="http://schemas.microsoft.com/office/drawing/2014/main" id="{37C870EF-0F28-4D14-9B2B-00FD96167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587375"/>
            <a:ext cx="6480175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400"/>
              <a:t>1.	Schneide die Textfelder und Abbildungen aus.</a:t>
            </a:r>
          </a:p>
          <a:p>
            <a:pPr eaLnBrk="1" hangingPunct="1"/>
            <a:r>
              <a:rPr lang="de-DE" altLang="de-DE" sz="1400"/>
              <a:t>2.	Sortiere die Aussagen nach Zugehörigkeit zur Stoff- bzw. Teilchenebene.</a:t>
            </a:r>
          </a:p>
          <a:p>
            <a:pPr eaLnBrk="1" hangingPunct="1">
              <a:buFontTx/>
              <a:buAutoNum type="arabicPeriod" startAt="3"/>
            </a:pPr>
            <a:r>
              <a:rPr lang="de-DE" altLang="de-DE" sz="1400"/>
              <a:t>Ordne die einzelnen Textfelder den Abbildungen auf dem Arbeitsblatt 1 zu.</a:t>
            </a:r>
          </a:p>
          <a:p>
            <a:pPr eaLnBrk="1" hangingPunct="1">
              <a:buFontTx/>
              <a:buAutoNum type="arabicPeriod" startAt="3"/>
            </a:pPr>
            <a:r>
              <a:rPr lang="de-DE" altLang="de-DE" sz="1400"/>
              <a:t>Klebe die Textfelder nach der Korrektur fest.</a:t>
            </a:r>
          </a:p>
        </p:txBody>
      </p:sp>
      <p:grpSp>
        <p:nvGrpSpPr>
          <p:cNvPr id="4144" name="Group 60">
            <a:extLst>
              <a:ext uri="{FF2B5EF4-FFF2-40B4-BE49-F238E27FC236}">
                <a16:creationId xmlns:a16="http://schemas.microsoft.com/office/drawing/2014/main" id="{59CD44BA-1FB1-4815-A4E6-D098842A3EFA}"/>
              </a:ext>
            </a:extLst>
          </p:cNvPr>
          <p:cNvGrpSpPr>
            <a:grpSpLocks/>
          </p:cNvGrpSpPr>
          <p:nvPr/>
        </p:nvGrpSpPr>
        <p:grpSpPr bwMode="auto">
          <a:xfrm>
            <a:off x="415925" y="5038725"/>
            <a:ext cx="1281113" cy="1485900"/>
            <a:chOff x="9560" y="1480"/>
            <a:chExt cx="2017" cy="2340"/>
          </a:xfrm>
        </p:grpSpPr>
        <p:grpSp>
          <p:nvGrpSpPr>
            <p:cNvPr id="4205" name="Group 61">
              <a:extLst>
                <a:ext uri="{FF2B5EF4-FFF2-40B4-BE49-F238E27FC236}">
                  <a16:creationId xmlns:a16="http://schemas.microsoft.com/office/drawing/2014/main" id="{27481CED-088B-4D6E-AF9C-89B33C122786}"/>
                </a:ext>
              </a:extLst>
            </p:cNvPr>
            <p:cNvGrpSpPr>
              <a:grpSpLocks/>
            </p:cNvGrpSpPr>
            <p:nvPr/>
          </p:nvGrpSpPr>
          <p:grpSpPr bwMode="auto">
            <a:xfrm rot="2183147">
              <a:off x="9560" y="1480"/>
              <a:ext cx="1860" cy="2340"/>
              <a:chOff x="2960" y="8880"/>
              <a:chExt cx="1860" cy="2340"/>
            </a:xfrm>
          </p:grpSpPr>
          <p:sp>
            <p:nvSpPr>
              <p:cNvPr id="4228" name="AutoShape 62">
                <a:extLst>
                  <a:ext uri="{FF2B5EF4-FFF2-40B4-BE49-F238E27FC236}">
                    <a16:creationId xmlns:a16="http://schemas.microsoft.com/office/drawing/2014/main" id="{FED7DCFA-A535-4C65-94C9-E10D00EC44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9100"/>
                <a:ext cx="1380" cy="212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29" name="Rectangle 63">
                <a:extLst>
                  <a:ext uri="{FF2B5EF4-FFF2-40B4-BE49-F238E27FC236}">
                    <a16:creationId xmlns:a16="http://schemas.microsoft.com/office/drawing/2014/main" id="{0375BE4D-8AE1-4385-8756-A4BC1FCBFF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8880"/>
                <a:ext cx="1860" cy="5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4206" name="Group 64">
              <a:extLst>
                <a:ext uri="{FF2B5EF4-FFF2-40B4-BE49-F238E27FC236}">
                  <a16:creationId xmlns:a16="http://schemas.microsoft.com/office/drawing/2014/main" id="{DFAA0520-6E15-4702-88D0-C36E14F498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597" y="1640"/>
              <a:ext cx="1980" cy="2024"/>
              <a:chOff x="9597" y="1640"/>
              <a:chExt cx="1980" cy="2024"/>
            </a:xfrm>
          </p:grpSpPr>
          <p:sp>
            <p:nvSpPr>
              <p:cNvPr id="4207" name="Oval 65">
                <a:extLst>
                  <a:ext uri="{FF2B5EF4-FFF2-40B4-BE49-F238E27FC236}">
                    <a16:creationId xmlns:a16="http://schemas.microsoft.com/office/drawing/2014/main" id="{42470D9B-DF41-4CBE-B49B-574D1EA9A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97" y="306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08" name="Oval 66">
                <a:extLst>
                  <a:ext uri="{FF2B5EF4-FFF2-40B4-BE49-F238E27FC236}">
                    <a16:creationId xmlns:a16="http://schemas.microsoft.com/office/drawing/2014/main" id="{2EF17D60-CF07-4D92-BFBA-42516B8619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07" y="325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09" name="Oval 67">
                <a:extLst>
                  <a:ext uri="{FF2B5EF4-FFF2-40B4-BE49-F238E27FC236}">
                    <a16:creationId xmlns:a16="http://schemas.microsoft.com/office/drawing/2014/main" id="{53125111-CE88-44EE-8FB4-CE499AEDD4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66" y="27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10" name="Oval 68">
                <a:extLst>
                  <a:ext uri="{FF2B5EF4-FFF2-40B4-BE49-F238E27FC236}">
                    <a16:creationId xmlns:a16="http://schemas.microsoft.com/office/drawing/2014/main" id="{341CCCD3-8185-4C41-82DB-58BC3A296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47" y="311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11" name="Oval 69">
                <a:extLst>
                  <a:ext uri="{FF2B5EF4-FFF2-40B4-BE49-F238E27FC236}">
                    <a16:creationId xmlns:a16="http://schemas.microsoft.com/office/drawing/2014/main" id="{9118A288-7AEC-41E6-B6D0-853DB783F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42" y="251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12" name="Oval 70">
                <a:extLst>
                  <a:ext uri="{FF2B5EF4-FFF2-40B4-BE49-F238E27FC236}">
                    <a16:creationId xmlns:a16="http://schemas.microsoft.com/office/drawing/2014/main" id="{4F17114F-E9CB-4F13-9662-1419B18BB1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79" y="298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13" name="Oval 71">
                <a:extLst>
                  <a:ext uri="{FF2B5EF4-FFF2-40B4-BE49-F238E27FC236}">
                    <a16:creationId xmlns:a16="http://schemas.microsoft.com/office/drawing/2014/main" id="{E8AB70FD-BF52-40F3-9284-1C973B4BD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01" y="345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14" name="Oval 72">
                <a:extLst>
                  <a:ext uri="{FF2B5EF4-FFF2-40B4-BE49-F238E27FC236}">
                    <a16:creationId xmlns:a16="http://schemas.microsoft.com/office/drawing/2014/main" id="{80B88E06-977E-4128-BAC6-1ECC3B03E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71" y="355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15" name="Oval 73">
                <a:extLst>
                  <a:ext uri="{FF2B5EF4-FFF2-40B4-BE49-F238E27FC236}">
                    <a16:creationId xmlns:a16="http://schemas.microsoft.com/office/drawing/2014/main" id="{BDD4B697-ABB1-44F8-A637-52BCF46261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86" y="242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16" name="Oval 74">
                <a:extLst>
                  <a:ext uri="{FF2B5EF4-FFF2-40B4-BE49-F238E27FC236}">
                    <a16:creationId xmlns:a16="http://schemas.microsoft.com/office/drawing/2014/main" id="{75FEAE82-0ED9-4BD8-AD70-E96EAEECA7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96" y="282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17" name="Oval 75">
                <a:extLst>
                  <a:ext uri="{FF2B5EF4-FFF2-40B4-BE49-F238E27FC236}">
                    <a16:creationId xmlns:a16="http://schemas.microsoft.com/office/drawing/2014/main" id="{33807E92-ACB3-4B1D-A626-2C9E4DDCF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1" y="253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18" name="Oval 76">
                <a:extLst>
                  <a:ext uri="{FF2B5EF4-FFF2-40B4-BE49-F238E27FC236}">
                    <a16:creationId xmlns:a16="http://schemas.microsoft.com/office/drawing/2014/main" id="{3E03D1D0-C640-45AD-9779-C48377F5B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16" y="27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19" name="Oval 77">
                <a:extLst>
                  <a:ext uri="{FF2B5EF4-FFF2-40B4-BE49-F238E27FC236}">
                    <a16:creationId xmlns:a16="http://schemas.microsoft.com/office/drawing/2014/main" id="{D57D6EF8-448F-492B-8467-F197C1479B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17" y="310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20" name="Oval 78">
                <a:extLst>
                  <a:ext uri="{FF2B5EF4-FFF2-40B4-BE49-F238E27FC236}">
                    <a16:creationId xmlns:a16="http://schemas.microsoft.com/office/drawing/2014/main" id="{90C3096D-8286-4D04-9052-52303C6E77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19" y="330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21" name="Oval 79">
                <a:extLst>
                  <a:ext uri="{FF2B5EF4-FFF2-40B4-BE49-F238E27FC236}">
                    <a16:creationId xmlns:a16="http://schemas.microsoft.com/office/drawing/2014/main" id="{D0EEB659-02B9-4998-A32A-9C74E3037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97" y="223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22" name="Oval 80">
                <a:extLst>
                  <a:ext uri="{FF2B5EF4-FFF2-40B4-BE49-F238E27FC236}">
                    <a16:creationId xmlns:a16="http://schemas.microsoft.com/office/drawing/2014/main" id="{8B65571A-DC9D-4DA5-9453-7FBD4149C3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77" y="2157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23" name="Oval 81">
                <a:extLst>
                  <a:ext uri="{FF2B5EF4-FFF2-40B4-BE49-F238E27FC236}">
                    <a16:creationId xmlns:a16="http://schemas.microsoft.com/office/drawing/2014/main" id="{9B5791DC-9C1E-4C01-BB39-0665FAA3E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07" y="204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24" name="Oval 82">
                <a:extLst>
                  <a:ext uri="{FF2B5EF4-FFF2-40B4-BE49-F238E27FC236}">
                    <a16:creationId xmlns:a16="http://schemas.microsoft.com/office/drawing/2014/main" id="{178D0E3E-1742-473D-9C15-F86CFFB822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82" y="244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25" name="Oval 83">
                <a:extLst>
                  <a:ext uri="{FF2B5EF4-FFF2-40B4-BE49-F238E27FC236}">
                    <a16:creationId xmlns:a16="http://schemas.microsoft.com/office/drawing/2014/main" id="{BDEE63FB-523B-4B30-9DEA-3760A19314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37" y="1969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26" name="Oval 84">
                <a:extLst>
                  <a:ext uri="{FF2B5EF4-FFF2-40B4-BE49-F238E27FC236}">
                    <a16:creationId xmlns:a16="http://schemas.microsoft.com/office/drawing/2014/main" id="{05B1FD48-D283-4F85-A81C-A66FB992A7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90" y="164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27" name="Oval 85">
                <a:extLst>
                  <a:ext uri="{FF2B5EF4-FFF2-40B4-BE49-F238E27FC236}">
                    <a16:creationId xmlns:a16="http://schemas.microsoft.com/office/drawing/2014/main" id="{CA1590F3-841F-4B1C-9684-24DFF2B69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65" y="209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</p:grpSp>
      <p:grpSp>
        <p:nvGrpSpPr>
          <p:cNvPr id="4145" name="Group 86">
            <a:extLst>
              <a:ext uri="{FF2B5EF4-FFF2-40B4-BE49-F238E27FC236}">
                <a16:creationId xmlns:a16="http://schemas.microsoft.com/office/drawing/2014/main" id="{F6B0CF89-9660-4A42-8BDA-39A06435F639}"/>
              </a:ext>
            </a:extLst>
          </p:cNvPr>
          <p:cNvGrpSpPr>
            <a:grpSpLocks/>
          </p:cNvGrpSpPr>
          <p:nvPr/>
        </p:nvGrpSpPr>
        <p:grpSpPr bwMode="auto">
          <a:xfrm>
            <a:off x="2252663" y="5027613"/>
            <a:ext cx="1181100" cy="1485900"/>
            <a:chOff x="9960" y="7760"/>
            <a:chExt cx="1860" cy="2340"/>
          </a:xfrm>
        </p:grpSpPr>
        <p:grpSp>
          <p:nvGrpSpPr>
            <p:cNvPr id="4178" name="Group 87">
              <a:extLst>
                <a:ext uri="{FF2B5EF4-FFF2-40B4-BE49-F238E27FC236}">
                  <a16:creationId xmlns:a16="http://schemas.microsoft.com/office/drawing/2014/main" id="{17B3DA70-08A1-45C5-84CE-0D9DE4081AF9}"/>
                </a:ext>
              </a:extLst>
            </p:cNvPr>
            <p:cNvGrpSpPr>
              <a:grpSpLocks/>
            </p:cNvGrpSpPr>
            <p:nvPr/>
          </p:nvGrpSpPr>
          <p:grpSpPr bwMode="auto">
            <a:xfrm rot="2183147">
              <a:off x="9960" y="7760"/>
              <a:ext cx="1860" cy="2340"/>
              <a:chOff x="2960" y="8880"/>
              <a:chExt cx="1860" cy="2340"/>
            </a:xfrm>
          </p:grpSpPr>
          <p:sp>
            <p:nvSpPr>
              <p:cNvPr id="4203" name="AutoShape 88">
                <a:extLst>
                  <a:ext uri="{FF2B5EF4-FFF2-40B4-BE49-F238E27FC236}">
                    <a16:creationId xmlns:a16="http://schemas.microsoft.com/office/drawing/2014/main" id="{15649784-0B81-4F97-913A-4B7C8AF703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9100"/>
                <a:ext cx="1380" cy="212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04" name="Rectangle 89">
                <a:extLst>
                  <a:ext uri="{FF2B5EF4-FFF2-40B4-BE49-F238E27FC236}">
                    <a16:creationId xmlns:a16="http://schemas.microsoft.com/office/drawing/2014/main" id="{1EBFA75E-B64C-45A9-9877-229CBC599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8880"/>
                <a:ext cx="1860" cy="5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4179" name="Group 90">
              <a:extLst>
                <a:ext uri="{FF2B5EF4-FFF2-40B4-BE49-F238E27FC236}">
                  <a16:creationId xmlns:a16="http://schemas.microsoft.com/office/drawing/2014/main" id="{FCF61E42-5706-4F05-AC25-3C7F4FC059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13" y="9712"/>
              <a:ext cx="846" cy="143"/>
              <a:chOff x="2288" y="10073"/>
              <a:chExt cx="846" cy="143"/>
            </a:xfrm>
          </p:grpSpPr>
          <p:sp>
            <p:nvSpPr>
              <p:cNvPr id="4196" name="Oval 91">
                <a:extLst>
                  <a:ext uri="{FF2B5EF4-FFF2-40B4-BE49-F238E27FC236}">
                    <a16:creationId xmlns:a16="http://schemas.microsoft.com/office/drawing/2014/main" id="{9A6EE6F5-2763-4068-8DC1-B1CD1A324F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8" y="100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97" name="Oval 92">
                <a:extLst>
                  <a:ext uri="{FF2B5EF4-FFF2-40B4-BE49-F238E27FC236}">
                    <a16:creationId xmlns:a16="http://schemas.microsoft.com/office/drawing/2014/main" id="{6E6CE8ED-4686-483E-A5F1-742FF7192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5" y="1008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98" name="Oval 93">
                <a:extLst>
                  <a:ext uri="{FF2B5EF4-FFF2-40B4-BE49-F238E27FC236}">
                    <a16:creationId xmlns:a16="http://schemas.microsoft.com/office/drawing/2014/main" id="{34E75075-1AAC-4571-9714-FAE8A5BDA0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1008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99" name="Oval 94">
                <a:extLst>
                  <a:ext uri="{FF2B5EF4-FFF2-40B4-BE49-F238E27FC236}">
                    <a16:creationId xmlns:a16="http://schemas.microsoft.com/office/drawing/2014/main" id="{C8D6E0C5-9774-4A56-A2D7-438ED8A26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2" y="1009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00" name="Oval 95">
                <a:extLst>
                  <a:ext uri="{FF2B5EF4-FFF2-40B4-BE49-F238E27FC236}">
                    <a16:creationId xmlns:a16="http://schemas.microsoft.com/office/drawing/2014/main" id="{F9ADAFE3-0312-4C7B-975E-23321BF2AD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100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01" name="Oval 96">
                <a:extLst>
                  <a:ext uri="{FF2B5EF4-FFF2-40B4-BE49-F238E27FC236}">
                    <a16:creationId xmlns:a16="http://schemas.microsoft.com/office/drawing/2014/main" id="{6C875D0A-65CD-4C50-9B2D-A2C1E7985E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2" y="1010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202" name="Oval 97">
                <a:extLst>
                  <a:ext uri="{FF2B5EF4-FFF2-40B4-BE49-F238E27FC236}">
                    <a16:creationId xmlns:a16="http://schemas.microsoft.com/office/drawing/2014/main" id="{F8F502BE-9E62-4872-A5DD-998E333F0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2" y="1010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4180" name="Group 98">
              <a:extLst>
                <a:ext uri="{FF2B5EF4-FFF2-40B4-BE49-F238E27FC236}">
                  <a16:creationId xmlns:a16="http://schemas.microsoft.com/office/drawing/2014/main" id="{EE0C9627-E3BB-4BF3-B1C1-FA0FE7DC7D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21" y="9591"/>
              <a:ext cx="846" cy="143"/>
              <a:chOff x="2288" y="10073"/>
              <a:chExt cx="846" cy="143"/>
            </a:xfrm>
          </p:grpSpPr>
          <p:sp>
            <p:nvSpPr>
              <p:cNvPr id="4189" name="Oval 99">
                <a:extLst>
                  <a:ext uri="{FF2B5EF4-FFF2-40B4-BE49-F238E27FC236}">
                    <a16:creationId xmlns:a16="http://schemas.microsoft.com/office/drawing/2014/main" id="{059D23B6-5C3B-4BC6-8C55-B9FD1E795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8" y="100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90" name="Oval 100">
                <a:extLst>
                  <a:ext uri="{FF2B5EF4-FFF2-40B4-BE49-F238E27FC236}">
                    <a16:creationId xmlns:a16="http://schemas.microsoft.com/office/drawing/2014/main" id="{B7B73340-CAA0-4DD6-A785-CCF00DC982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5" y="1008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91" name="Oval 101">
                <a:extLst>
                  <a:ext uri="{FF2B5EF4-FFF2-40B4-BE49-F238E27FC236}">
                    <a16:creationId xmlns:a16="http://schemas.microsoft.com/office/drawing/2014/main" id="{15831D90-068F-4FB8-92F9-1AEF972699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1008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92" name="Oval 102">
                <a:extLst>
                  <a:ext uri="{FF2B5EF4-FFF2-40B4-BE49-F238E27FC236}">
                    <a16:creationId xmlns:a16="http://schemas.microsoft.com/office/drawing/2014/main" id="{95539131-868B-4FA9-AD35-F8CD7BB25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2" y="1009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93" name="Oval 103">
                <a:extLst>
                  <a:ext uri="{FF2B5EF4-FFF2-40B4-BE49-F238E27FC236}">
                    <a16:creationId xmlns:a16="http://schemas.microsoft.com/office/drawing/2014/main" id="{4669E309-BD95-4FEF-BEC4-C13102A726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100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94" name="Oval 104">
                <a:extLst>
                  <a:ext uri="{FF2B5EF4-FFF2-40B4-BE49-F238E27FC236}">
                    <a16:creationId xmlns:a16="http://schemas.microsoft.com/office/drawing/2014/main" id="{0E7BBFF1-87AD-48B5-9483-A8E5C00D4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2" y="1010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95" name="Oval 105">
                <a:extLst>
                  <a:ext uri="{FF2B5EF4-FFF2-40B4-BE49-F238E27FC236}">
                    <a16:creationId xmlns:a16="http://schemas.microsoft.com/office/drawing/2014/main" id="{3AC60D55-3E58-4419-8AFB-953D8A0DB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2" y="1010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4181" name="Group 106">
              <a:extLst>
                <a:ext uri="{FF2B5EF4-FFF2-40B4-BE49-F238E27FC236}">
                  <a16:creationId xmlns:a16="http://schemas.microsoft.com/office/drawing/2014/main" id="{2A861419-5B0E-45DB-BD6C-BD08B36F02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21" y="9465"/>
              <a:ext cx="846" cy="143"/>
              <a:chOff x="2288" y="10073"/>
              <a:chExt cx="846" cy="143"/>
            </a:xfrm>
          </p:grpSpPr>
          <p:sp>
            <p:nvSpPr>
              <p:cNvPr id="4182" name="Oval 107">
                <a:extLst>
                  <a:ext uri="{FF2B5EF4-FFF2-40B4-BE49-F238E27FC236}">
                    <a16:creationId xmlns:a16="http://schemas.microsoft.com/office/drawing/2014/main" id="{0934AD02-7690-4408-90D4-5719EDDEF0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8" y="1007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83" name="Oval 108">
                <a:extLst>
                  <a:ext uri="{FF2B5EF4-FFF2-40B4-BE49-F238E27FC236}">
                    <a16:creationId xmlns:a16="http://schemas.microsoft.com/office/drawing/2014/main" id="{3E50E1CA-CFA0-4602-8B7C-01F33E144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5" y="1008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84" name="Oval 109">
                <a:extLst>
                  <a:ext uri="{FF2B5EF4-FFF2-40B4-BE49-F238E27FC236}">
                    <a16:creationId xmlns:a16="http://schemas.microsoft.com/office/drawing/2014/main" id="{2A0F4173-81F1-4B21-9B77-C04815973E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10088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85" name="Oval 110">
                <a:extLst>
                  <a:ext uri="{FF2B5EF4-FFF2-40B4-BE49-F238E27FC236}">
                    <a16:creationId xmlns:a16="http://schemas.microsoft.com/office/drawing/2014/main" id="{B5F85F8F-1001-445B-90C7-BF43D44B5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2" y="1009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86" name="Oval 111">
                <a:extLst>
                  <a:ext uri="{FF2B5EF4-FFF2-40B4-BE49-F238E27FC236}">
                    <a16:creationId xmlns:a16="http://schemas.microsoft.com/office/drawing/2014/main" id="{E4154585-93AC-4C79-BADE-5386AA271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5" y="1009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87" name="Oval 112">
                <a:extLst>
                  <a:ext uri="{FF2B5EF4-FFF2-40B4-BE49-F238E27FC236}">
                    <a16:creationId xmlns:a16="http://schemas.microsoft.com/office/drawing/2014/main" id="{41024660-5BD8-4B77-B431-1E74D4F6D8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2" y="10103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88" name="Oval 113">
                <a:extLst>
                  <a:ext uri="{FF2B5EF4-FFF2-40B4-BE49-F238E27FC236}">
                    <a16:creationId xmlns:a16="http://schemas.microsoft.com/office/drawing/2014/main" id="{BD71A3FA-9118-4BDC-8C3F-B83DD9ABF2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2" y="10104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</p:grpSp>
      <p:grpSp>
        <p:nvGrpSpPr>
          <p:cNvPr id="4146" name="Group 114">
            <a:extLst>
              <a:ext uri="{FF2B5EF4-FFF2-40B4-BE49-F238E27FC236}">
                <a16:creationId xmlns:a16="http://schemas.microsoft.com/office/drawing/2014/main" id="{AFB38D83-19F2-440D-8CF0-B76792993DB0}"/>
              </a:ext>
            </a:extLst>
          </p:cNvPr>
          <p:cNvGrpSpPr>
            <a:grpSpLocks/>
          </p:cNvGrpSpPr>
          <p:nvPr/>
        </p:nvGrpSpPr>
        <p:grpSpPr bwMode="auto">
          <a:xfrm>
            <a:off x="4173538" y="5027613"/>
            <a:ext cx="1181100" cy="1497012"/>
            <a:chOff x="12790" y="4010"/>
            <a:chExt cx="1860" cy="2356"/>
          </a:xfrm>
        </p:grpSpPr>
        <p:grpSp>
          <p:nvGrpSpPr>
            <p:cNvPr id="4153" name="Group 115">
              <a:extLst>
                <a:ext uri="{FF2B5EF4-FFF2-40B4-BE49-F238E27FC236}">
                  <a16:creationId xmlns:a16="http://schemas.microsoft.com/office/drawing/2014/main" id="{B83FDECA-6240-4923-8D3B-E10824D3131C}"/>
                </a:ext>
              </a:extLst>
            </p:cNvPr>
            <p:cNvGrpSpPr>
              <a:grpSpLocks/>
            </p:cNvGrpSpPr>
            <p:nvPr/>
          </p:nvGrpSpPr>
          <p:grpSpPr bwMode="auto">
            <a:xfrm rot="2183147">
              <a:off x="12790" y="4010"/>
              <a:ext cx="1860" cy="2340"/>
              <a:chOff x="2960" y="8880"/>
              <a:chExt cx="1860" cy="2340"/>
            </a:xfrm>
          </p:grpSpPr>
          <p:sp>
            <p:nvSpPr>
              <p:cNvPr id="4176" name="AutoShape 116">
                <a:extLst>
                  <a:ext uri="{FF2B5EF4-FFF2-40B4-BE49-F238E27FC236}">
                    <a16:creationId xmlns:a16="http://schemas.microsoft.com/office/drawing/2014/main" id="{400EDD1E-C640-4932-A42F-C336FD289B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" y="9100"/>
                <a:ext cx="1380" cy="212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77" name="Rectangle 117">
                <a:extLst>
                  <a:ext uri="{FF2B5EF4-FFF2-40B4-BE49-F238E27FC236}">
                    <a16:creationId xmlns:a16="http://schemas.microsoft.com/office/drawing/2014/main" id="{9E8AC993-BB5B-42BA-8BAB-957D332FE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8880"/>
                <a:ext cx="1860" cy="5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</p:grpSp>
        <p:grpSp>
          <p:nvGrpSpPr>
            <p:cNvPr id="4154" name="Group 118">
              <a:extLst>
                <a:ext uri="{FF2B5EF4-FFF2-40B4-BE49-F238E27FC236}">
                  <a16:creationId xmlns:a16="http://schemas.microsoft.com/office/drawing/2014/main" id="{FBFB3847-4972-4159-9CB9-6629C9932B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6" y="5852"/>
              <a:ext cx="996" cy="514"/>
              <a:chOff x="12966" y="5852"/>
              <a:chExt cx="996" cy="514"/>
            </a:xfrm>
          </p:grpSpPr>
          <p:sp>
            <p:nvSpPr>
              <p:cNvPr id="4155" name="Oval 119">
                <a:extLst>
                  <a:ext uri="{FF2B5EF4-FFF2-40B4-BE49-F238E27FC236}">
                    <a16:creationId xmlns:a16="http://schemas.microsoft.com/office/drawing/2014/main" id="{09258765-36EE-44BE-9562-5794778F72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35" y="5982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56" name="Oval 120">
                <a:extLst>
                  <a:ext uri="{FF2B5EF4-FFF2-40B4-BE49-F238E27FC236}">
                    <a16:creationId xmlns:a16="http://schemas.microsoft.com/office/drawing/2014/main" id="{6F25A592-C4BE-4D79-AE25-956840C775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23" y="6056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57" name="Oval 121">
                <a:extLst>
                  <a:ext uri="{FF2B5EF4-FFF2-40B4-BE49-F238E27FC236}">
                    <a16:creationId xmlns:a16="http://schemas.microsoft.com/office/drawing/2014/main" id="{BDAC1FD3-4F8C-4736-8C8A-6612C68CB1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15" y="6050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sp>
            <p:nvSpPr>
              <p:cNvPr id="4158" name="Oval 122">
                <a:extLst>
                  <a:ext uri="{FF2B5EF4-FFF2-40B4-BE49-F238E27FC236}">
                    <a16:creationId xmlns:a16="http://schemas.microsoft.com/office/drawing/2014/main" id="{5439D60D-F6A6-49F0-AB5F-27BB3BD045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28" y="6125"/>
                <a:ext cx="112" cy="11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de-DE" altLang="de-DE"/>
              </a:p>
            </p:txBody>
          </p:sp>
          <p:grpSp>
            <p:nvGrpSpPr>
              <p:cNvPr id="4159" name="Group 123">
                <a:extLst>
                  <a:ext uri="{FF2B5EF4-FFF2-40B4-BE49-F238E27FC236}">
                    <a16:creationId xmlns:a16="http://schemas.microsoft.com/office/drawing/2014/main" id="{5724B4EA-5E74-4A68-A726-E6760377BE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966" y="5852"/>
                <a:ext cx="996" cy="514"/>
                <a:chOff x="12966" y="5852"/>
                <a:chExt cx="996" cy="514"/>
              </a:xfrm>
            </p:grpSpPr>
            <p:sp>
              <p:nvSpPr>
                <p:cNvPr id="4160" name="Oval 124">
                  <a:extLst>
                    <a:ext uri="{FF2B5EF4-FFF2-40B4-BE49-F238E27FC236}">
                      <a16:creationId xmlns:a16="http://schemas.microsoft.com/office/drawing/2014/main" id="{1E851C3A-71BB-4892-B7CE-EC5FEEA025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430" y="6253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sp>
              <p:nvSpPr>
                <p:cNvPr id="4161" name="Oval 125">
                  <a:extLst>
                    <a:ext uri="{FF2B5EF4-FFF2-40B4-BE49-F238E27FC236}">
                      <a16:creationId xmlns:a16="http://schemas.microsoft.com/office/drawing/2014/main" id="{B9D5DB79-187E-4289-B8F9-1EFB0341A5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565" y="6254"/>
                  <a:ext cx="112" cy="112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de-DE" altLang="de-DE"/>
                </a:p>
              </p:txBody>
            </p:sp>
            <p:grpSp>
              <p:nvGrpSpPr>
                <p:cNvPr id="4162" name="Group 126">
                  <a:extLst>
                    <a:ext uri="{FF2B5EF4-FFF2-40B4-BE49-F238E27FC236}">
                      <a16:creationId xmlns:a16="http://schemas.microsoft.com/office/drawing/2014/main" id="{32B42699-4C66-4C2B-974B-F0DB1B7FDCC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966" y="5852"/>
                  <a:ext cx="996" cy="416"/>
                  <a:chOff x="12966" y="5852"/>
                  <a:chExt cx="996" cy="416"/>
                </a:xfrm>
              </p:grpSpPr>
              <p:sp>
                <p:nvSpPr>
                  <p:cNvPr id="4163" name="Oval 127">
                    <a:extLst>
                      <a:ext uri="{FF2B5EF4-FFF2-40B4-BE49-F238E27FC236}">
                        <a16:creationId xmlns:a16="http://schemas.microsoft.com/office/drawing/2014/main" id="{5324CA40-4C76-40BF-9779-7D4C1634091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363" y="6154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4164" name="Oval 128">
                    <a:extLst>
                      <a:ext uri="{FF2B5EF4-FFF2-40B4-BE49-F238E27FC236}">
                        <a16:creationId xmlns:a16="http://schemas.microsoft.com/office/drawing/2014/main" id="{C22A8E89-FD5B-40CF-946D-D8F816C2D1A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086" y="5989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4165" name="Oval 129">
                    <a:extLst>
                      <a:ext uri="{FF2B5EF4-FFF2-40B4-BE49-F238E27FC236}">
                        <a16:creationId xmlns:a16="http://schemas.microsoft.com/office/drawing/2014/main" id="{FF6FCDCC-931F-4438-8FE9-E3C12711DE3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783" y="5951"/>
                    <a:ext cx="97" cy="97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4166" name="Oval 130">
                    <a:extLst>
                      <a:ext uri="{FF2B5EF4-FFF2-40B4-BE49-F238E27FC236}">
                        <a16:creationId xmlns:a16="http://schemas.microsoft.com/office/drawing/2014/main" id="{92F169A0-9D7B-48BA-A533-9D46BBC325F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543" y="6080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4167" name="Oval 131">
                    <a:extLst>
                      <a:ext uri="{FF2B5EF4-FFF2-40B4-BE49-F238E27FC236}">
                        <a16:creationId xmlns:a16="http://schemas.microsoft.com/office/drawing/2014/main" id="{530B3A96-B408-4E0C-918D-A1BB8898929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632" y="6156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4168" name="Oval 132">
                    <a:extLst>
                      <a:ext uri="{FF2B5EF4-FFF2-40B4-BE49-F238E27FC236}">
                        <a16:creationId xmlns:a16="http://schemas.microsoft.com/office/drawing/2014/main" id="{A0624FA4-D86D-47AC-B3CB-4C2DD2B0F2D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587" y="5969"/>
                    <a:ext cx="112" cy="112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grpSp>
                <p:nvGrpSpPr>
                  <p:cNvPr id="4169" name="Group 133">
                    <a:extLst>
                      <a:ext uri="{FF2B5EF4-FFF2-40B4-BE49-F238E27FC236}">
                        <a16:creationId xmlns:a16="http://schemas.microsoft.com/office/drawing/2014/main" id="{20D7C2FE-7C8E-4C60-9433-23150027C87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966" y="5852"/>
                    <a:ext cx="996" cy="153"/>
                    <a:chOff x="12966" y="5852"/>
                    <a:chExt cx="996" cy="153"/>
                  </a:xfrm>
                </p:grpSpPr>
                <p:sp>
                  <p:nvSpPr>
                    <p:cNvPr id="4170" name="Oval 134">
                      <a:extLst>
                        <a:ext uri="{FF2B5EF4-FFF2-40B4-BE49-F238E27FC236}">
                          <a16:creationId xmlns:a16="http://schemas.microsoft.com/office/drawing/2014/main" id="{09A7C154-23BF-4868-94CA-EC55FFF382B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6" y="5893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  <p:sp>
                  <p:nvSpPr>
                    <p:cNvPr id="4171" name="Oval 135">
                      <a:extLst>
                        <a:ext uri="{FF2B5EF4-FFF2-40B4-BE49-F238E27FC236}">
                          <a16:creationId xmlns:a16="http://schemas.microsoft.com/office/drawing/2014/main" id="{D58FF1D6-22D6-461C-827B-0B698812D713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52" y="5883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  <p:sp>
                  <p:nvSpPr>
                    <p:cNvPr id="4172" name="Oval 136">
                      <a:extLst>
                        <a:ext uri="{FF2B5EF4-FFF2-40B4-BE49-F238E27FC236}">
                          <a16:creationId xmlns:a16="http://schemas.microsoft.com/office/drawing/2014/main" id="{B1FFFAD6-19EB-4B1A-B698-9133938A52D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310" y="5876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  <p:sp>
                  <p:nvSpPr>
                    <p:cNvPr id="4173" name="Oval 137">
                      <a:extLst>
                        <a:ext uri="{FF2B5EF4-FFF2-40B4-BE49-F238E27FC236}">
                          <a16:creationId xmlns:a16="http://schemas.microsoft.com/office/drawing/2014/main" id="{FA18B95C-49E5-4DA4-AA36-EA5BD44A00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505" y="5853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  <p:sp>
                  <p:nvSpPr>
                    <p:cNvPr id="4174" name="Oval 138">
                      <a:extLst>
                        <a:ext uri="{FF2B5EF4-FFF2-40B4-BE49-F238E27FC236}">
                          <a16:creationId xmlns:a16="http://schemas.microsoft.com/office/drawing/2014/main" id="{144F233C-9862-4E63-9397-E29375F4EE4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655" y="5860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  <p:sp>
                  <p:nvSpPr>
                    <p:cNvPr id="4175" name="Oval 139">
                      <a:extLst>
                        <a:ext uri="{FF2B5EF4-FFF2-40B4-BE49-F238E27FC236}">
                          <a16:creationId xmlns:a16="http://schemas.microsoft.com/office/drawing/2014/main" id="{0D00CE2D-3A9F-4D21-BD52-F6D34856202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850" y="5852"/>
                      <a:ext cx="112" cy="11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eaLnBrk="1" hangingPunct="1"/>
                      <a:endParaRPr lang="de-DE" altLang="de-DE"/>
                    </a:p>
                  </p:txBody>
                </p:sp>
              </p:grpSp>
            </p:grpSp>
          </p:grpSp>
        </p:grpSp>
      </p:grpSp>
      <p:sp>
        <p:nvSpPr>
          <p:cNvPr id="4147" name="Text Box 156">
            <a:extLst>
              <a:ext uri="{FF2B5EF4-FFF2-40B4-BE49-F238E27FC236}">
                <a16:creationId xmlns:a16="http://schemas.microsoft.com/office/drawing/2014/main" id="{DFACE676-ABA4-445B-9FC1-6AAD32849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5813" y="6076950"/>
            <a:ext cx="887412" cy="520700"/>
          </a:xfrm>
          <a:prstGeom prst="rect">
            <a:avLst/>
          </a:prstGeom>
          <a:solidFill>
            <a:srgbClr val="00FF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 b="1"/>
              <a:t>gasförmig</a:t>
            </a:r>
          </a:p>
        </p:txBody>
      </p:sp>
      <p:sp>
        <p:nvSpPr>
          <p:cNvPr id="4148" name="Text Box 157">
            <a:extLst>
              <a:ext uri="{FF2B5EF4-FFF2-40B4-BE49-F238E27FC236}">
                <a16:creationId xmlns:a16="http://schemas.microsoft.com/office/drawing/2014/main" id="{EB7547A0-C737-44F2-BBE4-C421C6BCB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600" y="5375275"/>
            <a:ext cx="1208088" cy="6096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keine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Anziehungskräfte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zw. den Teilchen</a:t>
            </a:r>
          </a:p>
        </p:txBody>
      </p:sp>
      <p:sp>
        <p:nvSpPr>
          <p:cNvPr id="4149" name="Text Box 158">
            <a:extLst>
              <a:ext uri="{FF2B5EF4-FFF2-40B4-BE49-F238E27FC236}">
                <a16:creationId xmlns:a16="http://schemas.microsoft.com/office/drawing/2014/main" id="{2D5F2A45-CF37-4C7A-8C6B-E54BE9D09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6450" y="6076950"/>
            <a:ext cx="887413" cy="520700"/>
          </a:xfrm>
          <a:prstGeom prst="rect">
            <a:avLst/>
          </a:prstGeom>
          <a:solidFill>
            <a:srgbClr val="00FF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 b="1"/>
              <a:t>fest</a:t>
            </a:r>
          </a:p>
        </p:txBody>
      </p:sp>
      <p:sp>
        <p:nvSpPr>
          <p:cNvPr id="4150" name="Text Box 159">
            <a:extLst>
              <a:ext uri="{FF2B5EF4-FFF2-40B4-BE49-F238E27FC236}">
                <a16:creationId xmlns:a16="http://schemas.microsoft.com/office/drawing/2014/main" id="{C01AF715-7B35-42F2-8BFB-79ECEAB7B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6075363"/>
            <a:ext cx="887413" cy="520700"/>
          </a:xfrm>
          <a:prstGeom prst="rect">
            <a:avLst/>
          </a:prstGeom>
          <a:solidFill>
            <a:srgbClr val="00FF00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 b="1"/>
              <a:t>flüssig</a:t>
            </a:r>
          </a:p>
        </p:txBody>
      </p:sp>
      <p:sp>
        <p:nvSpPr>
          <p:cNvPr id="4151" name="Text Box 160">
            <a:extLst>
              <a:ext uri="{FF2B5EF4-FFF2-40B4-BE49-F238E27FC236}">
                <a16:creationId xmlns:a16="http://schemas.microsoft.com/office/drawing/2014/main" id="{88B13994-2505-44C3-BCF6-B26834759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5373688"/>
            <a:ext cx="1206500" cy="6111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starke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Anziehungskräfte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zw. den Teilchen</a:t>
            </a:r>
          </a:p>
        </p:txBody>
      </p:sp>
      <p:sp>
        <p:nvSpPr>
          <p:cNvPr id="4152" name="Text Box 161">
            <a:extLst>
              <a:ext uri="{FF2B5EF4-FFF2-40B4-BE49-F238E27FC236}">
                <a16:creationId xmlns:a16="http://schemas.microsoft.com/office/drawing/2014/main" id="{C10CE2AC-32A1-4AD8-B5B9-3AB4706AA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4863" y="5373688"/>
            <a:ext cx="1208087" cy="6111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mittelstarke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Anziehungskräfte</a:t>
            </a:r>
          </a:p>
          <a:p>
            <a:pPr algn="ctr" eaLnBrk="1" hangingPunct="1"/>
            <a:r>
              <a:rPr lang="de-DE" altLang="de-DE" sz="1000">
                <a:solidFill>
                  <a:schemeClr val="bg1"/>
                </a:solidFill>
              </a:rPr>
              <a:t>zw. den Teilchen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A4-Papier (210 x 297 mm)</PresentationFormat>
  <Paragraphs>83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Standarddesign</vt:lpstr>
      <vt:lpstr>Aggregatzustände (Bsp. Wasser)</vt:lpstr>
      <vt:lpstr>Aggregatzustände (Bsp. Wasser)</vt:lpstr>
      <vt:lpstr>Aggregatzustände (Bsp. Wasser)</vt:lpstr>
    </vt:vector>
  </TitlesOfParts>
  <Company>Universität Bayreuth, Didaktik der Chemie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Regina Schönberner</cp:lastModifiedBy>
  <cp:revision>24</cp:revision>
  <dcterms:created xsi:type="dcterms:W3CDTF">2008-02-21T10:17:34Z</dcterms:created>
  <dcterms:modified xsi:type="dcterms:W3CDTF">2021-02-05T06:13:28Z</dcterms:modified>
</cp:coreProperties>
</file>