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orient="horz" pos="535">
          <p15:clr>
            <a:srgbClr val="A4A3A4"/>
          </p15:clr>
        </p15:guide>
        <p15:guide id="3" orient="horz" pos="6068">
          <p15:clr>
            <a:srgbClr val="A4A3A4"/>
          </p15:clr>
        </p15:guide>
        <p15:guide id="4" pos="2160">
          <p15:clr>
            <a:srgbClr val="A4A3A4"/>
          </p15:clr>
        </p15:guide>
        <p15:guide id="5" pos="4201">
          <p15:clr>
            <a:srgbClr val="A4A3A4"/>
          </p15:clr>
        </p15:guide>
        <p15:guide id="6" pos="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CC"/>
    <a:srgbClr val="0000FF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3138" y="66"/>
      </p:cViewPr>
      <p:guideLst>
        <p:guide orient="horz" pos="3120"/>
        <p:guide orient="horz" pos="53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175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9794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270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6965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566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9313"/>
            <a:ext cx="3163887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9313"/>
            <a:ext cx="3163888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5859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0915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0579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093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6042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156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7D5327F-31A4-4453-93A3-D00B2FF9D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18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9992668-1F79-4C4B-A577-9FDC0D91D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9313"/>
            <a:ext cx="6480175" cy="878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9227824-0D34-4A1E-AFDC-2CB641CCB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Aggregatzustände</a:t>
            </a:r>
            <a:br>
              <a:rPr lang="de-DE" altLang="de-DE" sz="1800"/>
            </a:br>
            <a:r>
              <a:rPr lang="de-DE" altLang="de-DE" sz="1400"/>
              <a:t>(Lehrerinformation, Stand </a:t>
            </a:r>
            <a:fld id="{5D996220-1A46-4CB2-A111-169B95274B62}" type="datetime1">
              <a:rPr lang="de-DE" altLang="de-DE" sz="1400" smtClean="0"/>
              <a:pPr eaLnBrk="1" hangingPunct="1"/>
              <a:t>05.02.2021</a:t>
            </a:fld>
            <a:r>
              <a:rPr lang="de-DE" altLang="de-DE" sz="1400"/>
              <a:t>)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03EADA5-4C18-4BD9-B743-824CAD10F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913" y="631825"/>
            <a:ext cx="6480175" cy="28733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altLang="de-DE" sz="1000"/>
              <a:t>Zuordnungsübung nach einem Vorschlag von T. Freiman, W. Meißner, M. Spangler,</a:t>
            </a:r>
            <a:br>
              <a:rPr lang="de-DE" altLang="de-DE" sz="1000"/>
            </a:br>
            <a:r>
              <a:rPr lang="de-DE" altLang="de-DE" sz="1000"/>
              <a:t>überarbeitet von W. Kraus, W. Wagner.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FFD8F96D-41A7-4886-80F1-27E1F4ACD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1136650"/>
            <a:ext cx="6480175" cy="849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Lehrziele: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Erarbeitung der Aggregatzustände und Einübung der Trennung von Stoff- und Teilchen-ebene.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4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Vorkenntnisse: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Die Schüler kennen die Änderungen des Aggregatzustandes von Wasser (aus der Unterstufe bzw. Grundschule).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4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Vorbereitung: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Für Gruppenarbeit Kärtchen laminieren und ausschneiden.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Für Einzel- und Partnerarbeit Vorlagen kopieren.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Für die Korrektur ggf. einen Satz Kärtchen als Folien fertigen.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4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Einsatz im Unterricht: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Sozialform: von Einzel- bis Gruppenarbeit (1-4 Schüler)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Die Schüler können sich die Kärtchen aus den Kopiervorlagen selbst ausschneiden und die korrigierte Lösung als Hefteintrag in ihr Heft kleben.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Die Kärtchen können aber auch laminiert und in Gruppenarbeit ausgelegt werden; die Musterlösung wird anschließend als Kopie ausgeteilt.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In der Jahrgangsstufe 5 (N&amp;T) hat es sich bewährt, das vorstrukturierte Lösungsblatt mit aus-zugeben.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Die einzelnen Lösungsvorschläge können in Gruppenarbeit vor der Korrektur durch den Lehrer verglichen bzw. diskutiert werden.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Legt eine Schülergruppe die Kärtchen (Folie) auf dem Overhead oder hängt sie in vergrößerter Form an die Magnettafel, erleichtert sich der Vergleich der Lösungsvorschläge.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4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Material: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Diese Material besteht aus der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sz="1200" dirty="0">
                <a:latin typeface="Arial" charset="0"/>
              </a:rPr>
              <a:t>Lehrerinformation (diese Datei)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sz="1200" dirty="0">
                <a:latin typeface="Arial" charset="0"/>
              </a:rPr>
              <a:t>einer Datei mit Arbeitsblatt für Schüler und dem Lösungs-Blatt.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de-DE" sz="1200" dirty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Dauer: </a:t>
            </a:r>
            <a:r>
              <a:rPr lang="de-DE" sz="1200" dirty="0">
                <a:latin typeface="Arial" charset="0"/>
              </a:rPr>
              <a:t>je nach Variante</a:t>
            </a:r>
            <a:endParaRPr lang="de-DE" sz="1400" dirty="0">
              <a:latin typeface="Arial" charset="0"/>
            </a:endParaRP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200" dirty="0">
                <a:latin typeface="Arial" charset="0"/>
              </a:rPr>
              <a:t>Reine Durchführung 15 Minuten,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200" dirty="0">
                <a:latin typeface="Arial" charset="0"/>
              </a:rPr>
              <a:t>mit Korrektur 20 Minuten,</a:t>
            </a:r>
          </a:p>
          <a:p>
            <a:pPr marL="180975" indent="-180975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1200" dirty="0">
                <a:latin typeface="Arial" charset="0"/>
              </a:rPr>
              <a:t>mit Ausschneiden 30 Minuten.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A4-Papier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Standarddesign</vt:lpstr>
      <vt:lpstr>Aggregatzustände (Lehrerinformation, Stand 05.02.2021)</vt:lpstr>
    </vt:vector>
  </TitlesOfParts>
  <Company>Universität Bayreuth, Didaktik der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Regina Schönberner</cp:lastModifiedBy>
  <cp:revision>24</cp:revision>
  <dcterms:created xsi:type="dcterms:W3CDTF">2008-02-21T10:17:34Z</dcterms:created>
  <dcterms:modified xsi:type="dcterms:W3CDTF">2021-02-05T06:12:15Z</dcterms:modified>
</cp:coreProperties>
</file>