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6858000" cy="9906000" type="A4"/>
  <p:notesSz cx="6858000" cy="9945688"/>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53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2262" y="114"/>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252300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0546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6722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93208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311939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4928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196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286477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436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7019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594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182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188913" y="849313"/>
            <a:ext cx="6480175"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altLang="de-DE" sz="1900" smtClean="0"/>
              <a:t>Warum „verschwindet“ ein Salz beim Lösen in Wasser?</a:t>
            </a:r>
            <a:r>
              <a:rPr lang="de-DE" altLang="de-DE" smtClean="0"/>
              <a:t> </a:t>
            </a:r>
            <a:r>
              <a:rPr lang="de-DE" altLang="de-DE" sz="1800" smtClean="0"/>
              <a:t/>
            </a:r>
            <a:br>
              <a:rPr lang="de-DE" altLang="de-DE" sz="1800" smtClean="0"/>
            </a:br>
            <a:r>
              <a:rPr lang="de-DE" altLang="de-DE" sz="1400" smtClean="0"/>
              <a:t>(Lehrerinformation, Stand </a:t>
            </a:r>
            <a:fld id="{674A6E0C-9E3A-4DD9-9698-77035E5E8E9E}" type="datetime1">
              <a:rPr lang="de-DE" altLang="de-DE" sz="1400" smtClean="0"/>
              <a:pPr eaLnBrk="1" hangingPunct="1"/>
              <a:t>03.02.2021</a:t>
            </a:fld>
            <a:r>
              <a:rPr lang="de-DE" altLang="de-DE" sz="1400" smtClean="0"/>
              <a:t>)</a:t>
            </a:r>
          </a:p>
        </p:txBody>
      </p:sp>
      <p:sp>
        <p:nvSpPr>
          <p:cNvPr id="2051" name="Rectangle 3"/>
          <p:cNvSpPr>
            <a:spLocks noGrp="1" noChangeArrowheads="1"/>
          </p:cNvSpPr>
          <p:nvPr>
            <p:ph type="body" idx="1"/>
          </p:nvPr>
        </p:nvSpPr>
        <p:spPr>
          <a:xfrm>
            <a:off x="188913" y="631825"/>
            <a:ext cx="6480175" cy="287338"/>
          </a:xfrm>
        </p:spPr>
        <p:txBody>
          <a:bodyPr/>
          <a:lstStyle/>
          <a:p>
            <a:pPr algn="ctr" eaLnBrk="1" hangingPunct="1">
              <a:buFontTx/>
              <a:buNone/>
            </a:pPr>
            <a:r>
              <a:rPr lang="de-DE" altLang="de-DE" sz="1000" smtClean="0"/>
              <a:t>Filmleiste nach einem Vorschlag von T. Freiman, U. Gebhardt; überarbeitet von C. Ammon, W. Wagner.</a:t>
            </a:r>
          </a:p>
        </p:txBody>
      </p:sp>
      <p:sp>
        <p:nvSpPr>
          <p:cNvPr id="2052" name="Rectangle 4"/>
          <p:cNvSpPr>
            <a:spLocks noChangeArrowheads="1"/>
          </p:cNvSpPr>
          <p:nvPr/>
        </p:nvSpPr>
        <p:spPr bwMode="auto">
          <a:xfrm>
            <a:off x="188913" y="1136650"/>
            <a:ext cx="6480175" cy="849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b="1"/>
              <a:t>Lehrziel:</a:t>
            </a:r>
          </a:p>
          <a:p>
            <a:pPr eaLnBrk="1" hangingPunct="1">
              <a:lnSpc>
                <a:spcPct val="90000"/>
              </a:lnSpc>
              <a:spcBef>
                <a:spcPct val="20000"/>
              </a:spcBef>
            </a:pPr>
            <a:r>
              <a:rPr lang="de-DE" altLang="de-DE" sz="1200"/>
              <a:t>Die Schüler sollen die Vorgänge bei der Hydratation auf Teilchenebene kennen und das Phänomen des „Verschwindens“ erklären können.</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b="1"/>
              <a:t>Vorkenntnisse:</a:t>
            </a:r>
          </a:p>
          <a:p>
            <a:pPr eaLnBrk="1" hangingPunct="1">
              <a:lnSpc>
                <a:spcPct val="90000"/>
              </a:lnSpc>
              <a:spcBef>
                <a:spcPct val="20000"/>
              </a:spcBef>
            </a:pPr>
            <a:r>
              <a:rPr lang="de-DE" altLang="de-DE" sz="1200"/>
              <a:t>Die Schüler kennen den Aufbau eines Ionengitters und wissen, dass Wassermoleküle Dipolmoleküle sind.</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b="1"/>
              <a:t>Vorbereitung:</a:t>
            </a:r>
          </a:p>
          <a:p>
            <a:pPr eaLnBrk="1" hangingPunct="1">
              <a:lnSpc>
                <a:spcPct val="90000"/>
              </a:lnSpc>
              <a:spcBef>
                <a:spcPct val="20000"/>
              </a:spcBef>
            </a:pPr>
            <a:r>
              <a:rPr lang="de-DE" altLang="de-DE" sz="1200"/>
              <a:t>Vorab kann man einige Löseversuche durchführen und dabei auf Stoffebene formulieren, dass die Salze beim Lösen in Wasser „verschwinden“.</a:t>
            </a:r>
          </a:p>
          <a:p>
            <a:pPr eaLnBrk="1" hangingPunct="1">
              <a:lnSpc>
                <a:spcPct val="90000"/>
              </a:lnSpc>
              <a:spcBef>
                <a:spcPct val="20000"/>
              </a:spcBef>
            </a:pPr>
            <a:r>
              <a:rPr lang="de-DE" altLang="de-DE" sz="1200"/>
              <a:t> </a:t>
            </a:r>
          </a:p>
          <a:p>
            <a:pPr eaLnBrk="1" hangingPunct="1">
              <a:lnSpc>
                <a:spcPct val="90000"/>
              </a:lnSpc>
              <a:spcBef>
                <a:spcPct val="20000"/>
              </a:spcBef>
            </a:pPr>
            <a:r>
              <a:rPr lang="de-DE" altLang="de-DE" sz="1400" b="1"/>
              <a:t>Nachbereitung:</a:t>
            </a:r>
          </a:p>
          <a:p>
            <a:pPr eaLnBrk="1" hangingPunct="1">
              <a:lnSpc>
                <a:spcPct val="90000"/>
              </a:lnSpc>
              <a:spcBef>
                <a:spcPct val="20000"/>
              </a:spcBef>
            </a:pPr>
            <a:r>
              <a:rPr lang="de-DE" altLang="de-DE" sz="1200"/>
              <a:t>Die Tatsache, dass man hydratisierte einzelne Ionen nicht sehen kann, geht nicht aus dem Arbeitsblatt hervor. Es sollte kurz diskutiert werden, warum man nicht gelöste Substanz sieht (große Ionenansammlungen im Gitter, Riesen“molekül“), gelöste hingegen nicht (Größe unterhalb der Wellenläge sichtbarer Lichtfarben; zu klein halt ;-)).</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b="1"/>
              <a:t>Einsatz im Unterricht:</a:t>
            </a:r>
          </a:p>
          <a:p>
            <a:pPr eaLnBrk="1" hangingPunct="1">
              <a:lnSpc>
                <a:spcPct val="90000"/>
              </a:lnSpc>
              <a:spcBef>
                <a:spcPct val="20000"/>
              </a:spcBef>
            </a:pPr>
            <a:r>
              <a:rPr lang="de-DE" altLang="de-DE" sz="1200"/>
              <a:t>Sozialform: von Einzel- über Partner- bis zu Gruppenarbeit (optimal 4 Schüler).</a:t>
            </a:r>
          </a:p>
          <a:p>
            <a:pPr eaLnBrk="1" hangingPunct="1">
              <a:lnSpc>
                <a:spcPct val="90000"/>
              </a:lnSpc>
              <a:spcBef>
                <a:spcPct val="20000"/>
              </a:spcBef>
            </a:pPr>
            <a:r>
              <a:rPr lang="de-DE" altLang="de-DE" sz="1200"/>
              <a:t>Man legt den Schülern unten stehendes Arbeitsblatt vor und lässt sie mit Hilfe der Filmleiste die Vorgänge auf Teilchenebene selbständig erarbeiten. Im Anschluss daran wird dieser Vorgang als „Hydratation“ definiert, die Fachbegriffe genannt und ein Merksatz dazu fixiert.</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b="1"/>
              <a:t>Material:</a:t>
            </a:r>
          </a:p>
          <a:p>
            <a:pPr eaLnBrk="1" hangingPunct="1">
              <a:lnSpc>
                <a:spcPct val="90000"/>
              </a:lnSpc>
              <a:spcBef>
                <a:spcPct val="20000"/>
              </a:spcBef>
            </a:pPr>
            <a:r>
              <a:rPr lang="de-DE" altLang="de-DE" sz="1200"/>
              <a:t>Diese Material besteht aus dieser Datei mit</a:t>
            </a:r>
          </a:p>
          <a:p>
            <a:pPr eaLnBrk="1" hangingPunct="1">
              <a:lnSpc>
                <a:spcPct val="90000"/>
              </a:lnSpc>
              <a:spcBef>
                <a:spcPct val="20000"/>
              </a:spcBef>
              <a:buFontTx/>
              <a:buChar char="•"/>
            </a:pPr>
            <a:r>
              <a:rPr lang="de-DE" altLang="de-DE" sz="1200"/>
              <a:t> Lehrerinformation</a:t>
            </a:r>
          </a:p>
          <a:p>
            <a:pPr eaLnBrk="1" hangingPunct="1">
              <a:lnSpc>
                <a:spcPct val="90000"/>
              </a:lnSpc>
              <a:spcBef>
                <a:spcPct val="20000"/>
              </a:spcBef>
              <a:buFontTx/>
              <a:buChar char="•"/>
            </a:pPr>
            <a:r>
              <a:rPr lang="de-DE" altLang="de-DE" sz="1200"/>
              <a:t> einer Arbeitsblattvorlage für Schüler</a:t>
            </a:r>
          </a:p>
          <a:p>
            <a:pPr eaLnBrk="1" hangingPunct="1">
              <a:lnSpc>
                <a:spcPct val="90000"/>
              </a:lnSpc>
              <a:spcBef>
                <a:spcPct val="20000"/>
              </a:spcBef>
              <a:buFontTx/>
              <a:buChar char="•"/>
            </a:pPr>
            <a:r>
              <a:rPr lang="de-DE" altLang="de-DE" sz="1200"/>
              <a:t> dem dazugehörigen Lösungs-Blatt.</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b="1"/>
              <a:t>Dauer:</a:t>
            </a:r>
          </a:p>
          <a:p>
            <a:pPr eaLnBrk="1" hangingPunct="1">
              <a:lnSpc>
                <a:spcPct val="90000"/>
              </a:lnSpc>
              <a:spcBef>
                <a:spcPct val="20000"/>
              </a:spcBef>
            </a:pPr>
            <a:r>
              <a:rPr lang="de-DE" altLang="de-DE" sz="1200"/>
              <a:t>Arbeitszeit 15 Minuten; mit Korrektur bis 25 Minuten.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de-DE" altLang="de-DE" b="0" smtClean="0"/>
              <a:t>Warum „verschwindet“ ein Salz beim Lösen in Wasser?</a:t>
            </a:r>
          </a:p>
        </p:txBody>
      </p:sp>
      <p:grpSp>
        <p:nvGrpSpPr>
          <p:cNvPr id="3075" name="Group 2479"/>
          <p:cNvGrpSpPr>
            <a:grpSpLocks/>
          </p:cNvGrpSpPr>
          <p:nvPr/>
        </p:nvGrpSpPr>
        <p:grpSpPr bwMode="auto">
          <a:xfrm>
            <a:off x="171450" y="849313"/>
            <a:ext cx="3257550" cy="2001837"/>
            <a:chOff x="108" y="535"/>
            <a:chExt cx="2052" cy="1261"/>
          </a:xfrm>
        </p:grpSpPr>
        <p:sp>
          <p:nvSpPr>
            <p:cNvPr id="4348" name="Text Box 18"/>
            <p:cNvSpPr txBox="1">
              <a:spLocks noChangeArrowheads="1"/>
            </p:cNvSpPr>
            <p:nvPr/>
          </p:nvSpPr>
          <p:spPr bwMode="auto">
            <a:xfrm>
              <a:off x="119" y="1623"/>
              <a:ext cx="2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auf Stoffebene - dann auf Teilchenebene</a:t>
              </a:r>
            </a:p>
          </p:txBody>
        </p:sp>
        <p:sp>
          <p:nvSpPr>
            <p:cNvPr id="4349" name="Text Box 19"/>
            <p:cNvSpPr txBox="1">
              <a:spLocks noChangeArrowheads="1"/>
            </p:cNvSpPr>
            <p:nvPr/>
          </p:nvSpPr>
          <p:spPr bwMode="auto">
            <a:xfrm>
              <a:off x="119" y="535"/>
              <a:ext cx="2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Wir betrachten den Lösevorgang</a:t>
              </a:r>
            </a:p>
          </p:txBody>
        </p:sp>
        <p:grpSp>
          <p:nvGrpSpPr>
            <p:cNvPr id="4350" name="Group 2478"/>
            <p:cNvGrpSpPr>
              <a:grpSpLocks/>
            </p:cNvGrpSpPr>
            <p:nvPr/>
          </p:nvGrpSpPr>
          <p:grpSpPr bwMode="auto">
            <a:xfrm>
              <a:off x="108" y="752"/>
              <a:ext cx="1825" cy="826"/>
              <a:chOff x="108" y="752"/>
              <a:chExt cx="1825" cy="826"/>
            </a:xfrm>
          </p:grpSpPr>
          <p:grpSp>
            <p:nvGrpSpPr>
              <p:cNvPr id="2" name="Group 7"/>
              <p:cNvGrpSpPr>
                <a:grpSpLocks/>
              </p:cNvGrpSpPr>
              <p:nvPr/>
            </p:nvGrpSpPr>
            <p:grpSpPr bwMode="auto">
              <a:xfrm>
                <a:off x="108" y="752"/>
                <a:ext cx="192" cy="826"/>
                <a:chOff x="108" y="535"/>
                <a:chExt cx="192" cy="826"/>
              </a:xfrm>
            </p:grpSpPr>
            <p:sp>
              <p:nvSpPr>
                <p:cNvPr id="3" name="Freeform 5"/>
                <p:cNvSpPr>
                  <a:spLocks/>
                </p:cNvSpPr>
                <p:nvPr/>
              </p:nvSpPr>
              <p:spPr bwMode="auto">
                <a:xfrm>
                  <a:off x="108" y="535"/>
                  <a:ext cx="192" cy="826"/>
                </a:xfrm>
                <a:custGeom>
                  <a:avLst/>
                  <a:gdLst>
                    <a:gd name="T0" fmla="*/ 0 w 576"/>
                    <a:gd name="T1" fmla="*/ 0 h 2362"/>
                    <a:gd name="T2" fmla="*/ 0 w 576"/>
                    <a:gd name="T3" fmla="*/ 0 h 2362"/>
                    <a:gd name="T4" fmla="*/ 0 w 576"/>
                    <a:gd name="T5" fmla="*/ 12 h 2362"/>
                    <a:gd name="T6" fmla="*/ 0 w 576"/>
                    <a:gd name="T7" fmla="*/ 12 h 2362"/>
                    <a:gd name="T8" fmla="*/ 1 w 576"/>
                    <a:gd name="T9" fmla="*/ 12 h 2362"/>
                    <a:gd name="T10" fmla="*/ 2 w 576"/>
                    <a:gd name="T11" fmla="*/ 12 h 2362"/>
                    <a:gd name="T12" fmla="*/ 2 w 576"/>
                    <a:gd name="T13" fmla="*/ 12 h 2362"/>
                    <a:gd name="T14" fmla="*/ 2 w 576"/>
                    <a:gd name="T15" fmla="*/ 12 h 2362"/>
                    <a:gd name="T16" fmla="*/ 2 w 576"/>
                    <a:gd name="T17" fmla="*/ 0 h 2362"/>
                    <a:gd name="T18" fmla="*/ 2 w 576"/>
                    <a:gd name="T19" fmla="*/ 0 h 2362"/>
                    <a:gd name="T20" fmla="*/ 2 w 576"/>
                    <a:gd name="T21" fmla="*/ 0 h 2362"/>
                    <a:gd name="T22" fmla="*/ 2 w 576"/>
                    <a:gd name="T23" fmla="*/ 0 h 2362"/>
                    <a:gd name="T24" fmla="*/ 2 w 576"/>
                    <a:gd name="T25" fmla="*/ 12 h 2362"/>
                    <a:gd name="T26" fmla="*/ 2 w 576"/>
                    <a:gd name="T27" fmla="*/ 12 h 2362"/>
                    <a:gd name="T28" fmla="*/ 2 w 576"/>
                    <a:gd name="T29" fmla="*/ 12 h 2362"/>
                    <a:gd name="T30" fmla="*/ 1 w 576"/>
                    <a:gd name="T31" fmla="*/ 12 h 2362"/>
                    <a:gd name="T32" fmla="*/ 1 w 576"/>
                    <a:gd name="T33" fmla="*/ 12 h 2362"/>
                    <a:gd name="T34" fmla="*/ 0 w 576"/>
                    <a:gd name="T35" fmla="*/ 12 h 2362"/>
                    <a:gd name="T36" fmla="*/ 0 w 576"/>
                    <a:gd name="T37" fmla="*/ 0 h 2362"/>
                    <a:gd name="T38" fmla="*/ 2 w 576"/>
                    <a:gd name="T39" fmla="*/ 0 h 2362"/>
                    <a:gd name="T40" fmla="*/ 0 w 576"/>
                    <a:gd name="T41" fmla="*/ 0 h 2362"/>
                    <a:gd name="T42" fmla="*/ 0 w 576"/>
                    <a:gd name="T43" fmla="*/ 0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sp>
              <p:nvSpPr>
                <p:cNvPr id="4364" name="Freeform 6"/>
                <p:cNvSpPr>
                  <a:spLocks/>
                </p:cNvSpPr>
                <p:nvPr/>
              </p:nvSpPr>
              <p:spPr bwMode="auto">
                <a:xfrm>
                  <a:off x="132" y="935"/>
                  <a:ext cx="148" cy="422"/>
                </a:xfrm>
                <a:custGeom>
                  <a:avLst/>
                  <a:gdLst>
                    <a:gd name="T0" fmla="*/ 0 w 333"/>
                    <a:gd name="T1" fmla="*/ 0 h 1009"/>
                    <a:gd name="T2" fmla="*/ 0 w 333"/>
                    <a:gd name="T3" fmla="*/ 12 h 1009"/>
                    <a:gd name="T4" fmla="*/ 1 w 333"/>
                    <a:gd name="T5" fmla="*/ 13 h 1009"/>
                    <a:gd name="T6" fmla="*/ 2 w 333"/>
                    <a:gd name="T7" fmla="*/ 13 h 1009"/>
                    <a:gd name="T8" fmla="*/ 3 w 333"/>
                    <a:gd name="T9" fmla="*/ 13 h 1009"/>
                    <a:gd name="T10" fmla="*/ 4 w 333"/>
                    <a:gd name="T11" fmla="*/ 13 h 1009"/>
                    <a:gd name="T12" fmla="*/ 5 w 333"/>
                    <a:gd name="T13" fmla="*/ 12 h 1009"/>
                    <a:gd name="T14" fmla="*/ 6 w 333"/>
                    <a:gd name="T15" fmla="*/ 12 h 1009"/>
                    <a:gd name="T16" fmla="*/ 6 w 333"/>
                    <a:gd name="T17" fmla="*/ 0 h 1009"/>
                    <a:gd name="T18" fmla="*/ 0 w 333"/>
                    <a:gd name="T19" fmla="*/ 0 h 10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3"/>
                    <a:gd name="T31" fmla="*/ 0 h 1009"/>
                    <a:gd name="T32" fmla="*/ 333 w 333"/>
                    <a:gd name="T33" fmla="*/ 1009 h 10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3" h="1009">
                      <a:moveTo>
                        <a:pt x="0" y="0"/>
                      </a:moveTo>
                      <a:lnTo>
                        <a:pt x="0" y="912"/>
                      </a:lnTo>
                      <a:lnTo>
                        <a:pt x="38" y="978"/>
                      </a:lnTo>
                      <a:lnTo>
                        <a:pt x="96" y="1003"/>
                      </a:lnTo>
                      <a:lnTo>
                        <a:pt x="186" y="1009"/>
                      </a:lnTo>
                      <a:lnTo>
                        <a:pt x="257" y="994"/>
                      </a:lnTo>
                      <a:lnTo>
                        <a:pt x="305" y="961"/>
                      </a:lnTo>
                      <a:lnTo>
                        <a:pt x="333" y="912"/>
                      </a:lnTo>
                      <a:lnTo>
                        <a:pt x="333" y="1"/>
                      </a:lnTo>
                      <a:lnTo>
                        <a:pt x="0" y="0"/>
                      </a:lnTo>
                      <a:close/>
                    </a:path>
                  </a:pathLst>
                </a:custGeom>
                <a:solidFill>
                  <a:srgbClr val="00CCFF"/>
                </a:solidFill>
                <a:ln w="0">
                  <a:solidFill>
                    <a:schemeClr val="tx1"/>
                  </a:solidFill>
                  <a:round/>
                  <a:headEnd/>
                  <a:tailEnd/>
                </a:ln>
              </p:spPr>
              <p:txBody>
                <a:bodyPr/>
                <a:lstStyle/>
                <a:p>
                  <a:endParaRPr lang="de-DE"/>
                </a:p>
              </p:txBody>
            </p:sp>
          </p:grpSp>
          <p:grpSp>
            <p:nvGrpSpPr>
              <p:cNvPr id="4352" name="Group 8"/>
              <p:cNvGrpSpPr>
                <a:grpSpLocks/>
              </p:cNvGrpSpPr>
              <p:nvPr/>
            </p:nvGrpSpPr>
            <p:grpSpPr bwMode="auto">
              <a:xfrm>
                <a:off x="754" y="752"/>
                <a:ext cx="192" cy="826"/>
                <a:chOff x="108" y="535"/>
                <a:chExt cx="192" cy="826"/>
              </a:xfrm>
            </p:grpSpPr>
            <p:sp>
              <p:nvSpPr>
                <p:cNvPr id="4361" name="Freeform 9"/>
                <p:cNvSpPr>
                  <a:spLocks/>
                </p:cNvSpPr>
                <p:nvPr/>
              </p:nvSpPr>
              <p:spPr bwMode="auto">
                <a:xfrm>
                  <a:off x="108" y="535"/>
                  <a:ext cx="192" cy="826"/>
                </a:xfrm>
                <a:custGeom>
                  <a:avLst/>
                  <a:gdLst>
                    <a:gd name="T0" fmla="*/ 0 w 576"/>
                    <a:gd name="T1" fmla="*/ 0 h 2362"/>
                    <a:gd name="T2" fmla="*/ 0 w 576"/>
                    <a:gd name="T3" fmla="*/ 0 h 2362"/>
                    <a:gd name="T4" fmla="*/ 0 w 576"/>
                    <a:gd name="T5" fmla="*/ 12 h 2362"/>
                    <a:gd name="T6" fmla="*/ 0 w 576"/>
                    <a:gd name="T7" fmla="*/ 12 h 2362"/>
                    <a:gd name="T8" fmla="*/ 1 w 576"/>
                    <a:gd name="T9" fmla="*/ 12 h 2362"/>
                    <a:gd name="T10" fmla="*/ 2 w 576"/>
                    <a:gd name="T11" fmla="*/ 12 h 2362"/>
                    <a:gd name="T12" fmla="*/ 2 w 576"/>
                    <a:gd name="T13" fmla="*/ 12 h 2362"/>
                    <a:gd name="T14" fmla="*/ 2 w 576"/>
                    <a:gd name="T15" fmla="*/ 12 h 2362"/>
                    <a:gd name="T16" fmla="*/ 2 w 576"/>
                    <a:gd name="T17" fmla="*/ 0 h 2362"/>
                    <a:gd name="T18" fmla="*/ 2 w 576"/>
                    <a:gd name="T19" fmla="*/ 0 h 2362"/>
                    <a:gd name="T20" fmla="*/ 2 w 576"/>
                    <a:gd name="T21" fmla="*/ 0 h 2362"/>
                    <a:gd name="T22" fmla="*/ 2 w 576"/>
                    <a:gd name="T23" fmla="*/ 0 h 2362"/>
                    <a:gd name="T24" fmla="*/ 2 w 576"/>
                    <a:gd name="T25" fmla="*/ 12 h 2362"/>
                    <a:gd name="T26" fmla="*/ 2 w 576"/>
                    <a:gd name="T27" fmla="*/ 12 h 2362"/>
                    <a:gd name="T28" fmla="*/ 2 w 576"/>
                    <a:gd name="T29" fmla="*/ 12 h 2362"/>
                    <a:gd name="T30" fmla="*/ 1 w 576"/>
                    <a:gd name="T31" fmla="*/ 12 h 2362"/>
                    <a:gd name="T32" fmla="*/ 1 w 576"/>
                    <a:gd name="T33" fmla="*/ 12 h 2362"/>
                    <a:gd name="T34" fmla="*/ 0 w 576"/>
                    <a:gd name="T35" fmla="*/ 12 h 2362"/>
                    <a:gd name="T36" fmla="*/ 0 w 576"/>
                    <a:gd name="T37" fmla="*/ 0 h 2362"/>
                    <a:gd name="T38" fmla="*/ 2 w 576"/>
                    <a:gd name="T39" fmla="*/ 0 h 2362"/>
                    <a:gd name="T40" fmla="*/ 0 w 576"/>
                    <a:gd name="T41" fmla="*/ 0 h 2362"/>
                    <a:gd name="T42" fmla="*/ 0 w 576"/>
                    <a:gd name="T43" fmla="*/ 0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sp>
              <p:nvSpPr>
                <p:cNvPr id="4362" name="Freeform 10"/>
                <p:cNvSpPr>
                  <a:spLocks/>
                </p:cNvSpPr>
                <p:nvPr/>
              </p:nvSpPr>
              <p:spPr bwMode="auto">
                <a:xfrm>
                  <a:off x="132" y="935"/>
                  <a:ext cx="148" cy="422"/>
                </a:xfrm>
                <a:custGeom>
                  <a:avLst/>
                  <a:gdLst>
                    <a:gd name="T0" fmla="*/ 0 w 333"/>
                    <a:gd name="T1" fmla="*/ 0 h 1009"/>
                    <a:gd name="T2" fmla="*/ 0 w 333"/>
                    <a:gd name="T3" fmla="*/ 12 h 1009"/>
                    <a:gd name="T4" fmla="*/ 1 w 333"/>
                    <a:gd name="T5" fmla="*/ 13 h 1009"/>
                    <a:gd name="T6" fmla="*/ 2 w 333"/>
                    <a:gd name="T7" fmla="*/ 13 h 1009"/>
                    <a:gd name="T8" fmla="*/ 3 w 333"/>
                    <a:gd name="T9" fmla="*/ 13 h 1009"/>
                    <a:gd name="T10" fmla="*/ 4 w 333"/>
                    <a:gd name="T11" fmla="*/ 13 h 1009"/>
                    <a:gd name="T12" fmla="*/ 5 w 333"/>
                    <a:gd name="T13" fmla="*/ 12 h 1009"/>
                    <a:gd name="T14" fmla="*/ 6 w 333"/>
                    <a:gd name="T15" fmla="*/ 12 h 1009"/>
                    <a:gd name="T16" fmla="*/ 6 w 333"/>
                    <a:gd name="T17" fmla="*/ 0 h 1009"/>
                    <a:gd name="T18" fmla="*/ 0 w 333"/>
                    <a:gd name="T19" fmla="*/ 0 h 10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3"/>
                    <a:gd name="T31" fmla="*/ 0 h 1009"/>
                    <a:gd name="T32" fmla="*/ 333 w 333"/>
                    <a:gd name="T33" fmla="*/ 1009 h 10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3" h="1009">
                      <a:moveTo>
                        <a:pt x="0" y="0"/>
                      </a:moveTo>
                      <a:lnTo>
                        <a:pt x="0" y="912"/>
                      </a:lnTo>
                      <a:lnTo>
                        <a:pt x="38" y="978"/>
                      </a:lnTo>
                      <a:lnTo>
                        <a:pt x="96" y="1003"/>
                      </a:lnTo>
                      <a:lnTo>
                        <a:pt x="186" y="1009"/>
                      </a:lnTo>
                      <a:lnTo>
                        <a:pt x="257" y="994"/>
                      </a:lnTo>
                      <a:lnTo>
                        <a:pt x="305" y="961"/>
                      </a:lnTo>
                      <a:lnTo>
                        <a:pt x="333" y="912"/>
                      </a:lnTo>
                      <a:lnTo>
                        <a:pt x="333" y="1"/>
                      </a:lnTo>
                      <a:lnTo>
                        <a:pt x="0" y="0"/>
                      </a:lnTo>
                      <a:close/>
                    </a:path>
                  </a:pathLst>
                </a:custGeom>
                <a:solidFill>
                  <a:srgbClr val="00CCFF"/>
                </a:solidFill>
                <a:ln w="0">
                  <a:solidFill>
                    <a:schemeClr val="tx1"/>
                  </a:solidFill>
                  <a:round/>
                  <a:headEnd/>
                  <a:tailEnd/>
                </a:ln>
              </p:spPr>
              <p:txBody>
                <a:bodyPr/>
                <a:lstStyle/>
                <a:p>
                  <a:endParaRPr lang="de-DE"/>
                </a:p>
              </p:txBody>
            </p:sp>
          </p:grpSp>
          <p:sp>
            <p:nvSpPr>
              <p:cNvPr id="4353" name="Freeform 11"/>
              <p:cNvSpPr>
                <a:spLocks/>
              </p:cNvSpPr>
              <p:nvPr/>
            </p:nvSpPr>
            <p:spPr bwMode="auto">
              <a:xfrm flipH="1">
                <a:off x="140" y="1432"/>
                <a:ext cx="115" cy="111"/>
              </a:xfrm>
              <a:custGeom>
                <a:avLst/>
                <a:gdLst>
                  <a:gd name="T0" fmla="*/ 0 w 230"/>
                  <a:gd name="T1" fmla="*/ 2 h 234"/>
                  <a:gd name="T2" fmla="*/ 0 w 230"/>
                  <a:gd name="T3" fmla="*/ 4 h 234"/>
                  <a:gd name="T4" fmla="*/ 1 w 230"/>
                  <a:gd name="T5" fmla="*/ 5 h 234"/>
                  <a:gd name="T6" fmla="*/ 3 w 230"/>
                  <a:gd name="T7" fmla="*/ 6 h 234"/>
                  <a:gd name="T8" fmla="*/ 4 w 230"/>
                  <a:gd name="T9" fmla="*/ 6 h 234"/>
                  <a:gd name="T10" fmla="*/ 6 w 230"/>
                  <a:gd name="T11" fmla="*/ 5 h 234"/>
                  <a:gd name="T12" fmla="*/ 7 w 230"/>
                  <a:gd name="T13" fmla="*/ 5 h 234"/>
                  <a:gd name="T14" fmla="*/ 7 w 230"/>
                  <a:gd name="T15" fmla="*/ 4 h 234"/>
                  <a:gd name="T16" fmla="*/ 7 w 230"/>
                  <a:gd name="T17" fmla="*/ 2 h 234"/>
                  <a:gd name="T18" fmla="*/ 5 w 230"/>
                  <a:gd name="T19" fmla="*/ 0 h 234"/>
                  <a:gd name="T20" fmla="*/ 3 w 230"/>
                  <a:gd name="T21" fmla="*/ 0 h 234"/>
                  <a:gd name="T22" fmla="*/ 0 w 230"/>
                  <a:gd name="T23" fmla="*/ 2 h 2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0"/>
                  <a:gd name="T37" fmla="*/ 0 h 234"/>
                  <a:gd name="T38" fmla="*/ 230 w 230"/>
                  <a:gd name="T39" fmla="*/ 234 h 2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0" h="234">
                    <a:moveTo>
                      <a:pt x="0" y="78"/>
                    </a:moveTo>
                    <a:lnTo>
                      <a:pt x="0" y="175"/>
                    </a:lnTo>
                    <a:lnTo>
                      <a:pt x="27" y="215"/>
                    </a:lnTo>
                    <a:lnTo>
                      <a:pt x="66" y="230"/>
                    </a:lnTo>
                    <a:lnTo>
                      <a:pt x="128" y="234"/>
                    </a:lnTo>
                    <a:lnTo>
                      <a:pt x="178" y="225"/>
                    </a:lnTo>
                    <a:lnTo>
                      <a:pt x="211" y="205"/>
                    </a:lnTo>
                    <a:lnTo>
                      <a:pt x="230" y="175"/>
                    </a:lnTo>
                    <a:lnTo>
                      <a:pt x="230" y="78"/>
                    </a:lnTo>
                    <a:lnTo>
                      <a:pt x="148" y="9"/>
                    </a:lnTo>
                    <a:lnTo>
                      <a:pt x="66" y="0"/>
                    </a:lnTo>
                    <a:lnTo>
                      <a:pt x="0" y="78"/>
                    </a:lnTo>
                    <a:close/>
                  </a:path>
                </a:pathLst>
              </a:custGeom>
              <a:solidFill>
                <a:schemeClr val="bg1"/>
              </a:solidFill>
              <a:ln w="0">
                <a:solidFill>
                  <a:schemeClr val="tx1"/>
                </a:solidFill>
                <a:round/>
                <a:headEnd/>
                <a:tailEnd/>
              </a:ln>
            </p:spPr>
            <p:txBody>
              <a:bodyPr/>
              <a:lstStyle/>
              <a:p>
                <a:endParaRPr lang="de-DE"/>
              </a:p>
            </p:txBody>
          </p:sp>
          <p:sp>
            <p:nvSpPr>
              <p:cNvPr id="4354" name="Line 12"/>
              <p:cNvSpPr>
                <a:spLocks noChangeShapeType="1"/>
              </p:cNvSpPr>
              <p:nvPr/>
            </p:nvSpPr>
            <p:spPr bwMode="auto">
              <a:xfrm flipV="1">
                <a:off x="206" y="1477"/>
                <a:ext cx="639" cy="1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4" name="Group 13"/>
              <p:cNvGrpSpPr>
                <a:grpSpLocks/>
              </p:cNvGrpSpPr>
              <p:nvPr/>
            </p:nvGrpSpPr>
            <p:grpSpPr bwMode="auto">
              <a:xfrm>
                <a:off x="1236" y="888"/>
                <a:ext cx="697" cy="355"/>
                <a:chOff x="3243" y="1071"/>
                <a:chExt cx="2154" cy="1361"/>
              </a:xfrm>
            </p:grpSpPr>
            <p:sp>
              <p:nvSpPr>
                <p:cNvPr id="4357" name="AutoShape 14"/>
                <p:cNvSpPr>
                  <a:spLocks noChangeArrowheads="1"/>
                </p:cNvSpPr>
                <p:nvPr/>
              </p:nvSpPr>
              <p:spPr bwMode="auto">
                <a:xfrm>
                  <a:off x="3243" y="1071"/>
                  <a:ext cx="2154" cy="1361"/>
                </a:xfrm>
                <a:prstGeom prst="cloudCallout">
                  <a:avLst>
                    <a:gd name="adj1" fmla="val -54319"/>
                    <a:gd name="adj2" fmla="val 60704"/>
                  </a:avLst>
                </a:prstGeom>
                <a:solidFill>
                  <a:schemeClr val="bg1"/>
                </a:solidFill>
                <a:ln w="28575">
                  <a:solidFill>
                    <a:schemeClr val="tx1"/>
                  </a:solidFill>
                  <a:round/>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de-DE" altLang="de-DE" sz="2400"/>
                </a:p>
              </p:txBody>
            </p:sp>
            <p:pic>
              <p:nvPicPr>
                <p:cNvPr id="4358" name="Picture 15"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0" y="1773"/>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8" y="1253"/>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60" name="Picture 17"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32" y="1616"/>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56" name="Text Box 1039"/>
              <p:cNvSpPr txBox="1">
                <a:spLocks noChangeArrowheads="1"/>
              </p:cNvSpPr>
              <p:nvPr/>
            </p:nvSpPr>
            <p:spPr bwMode="auto">
              <a:xfrm>
                <a:off x="1026" y="1306"/>
                <a:ext cx="2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a:t>?</a:t>
                </a:r>
              </a:p>
            </p:txBody>
          </p:sp>
        </p:grpSp>
      </p:grpSp>
      <p:grpSp>
        <p:nvGrpSpPr>
          <p:cNvPr id="3076" name="Group 2443"/>
          <p:cNvGrpSpPr>
            <a:grpSpLocks/>
          </p:cNvGrpSpPr>
          <p:nvPr/>
        </p:nvGrpSpPr>
        <p:grpSpPr bwMode="auto">
          <a:xfrm>
            <a:off x="44450" y="3297238"/>
            <a:ext cx="2628900" cy="6537325"/>
            <a:chOff x="28" y="1950"/>
            <a:chExt cx="1656" cy="4118"/>
          </a:xfrm>
        </p:grpSpPr>
        <p:pic>
          <p:nvPicPr>
            <p:cNvPr id="3111" name="Picture 41" descr="Filmleiste ku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 y="1950"/>
              <a:ext cx="1656" cy="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12" name="Group 1874"/>
            <p:cNvGrpSpPr>
              <a:grpSpLocks/>
            </p:cNvGrpSpPr>
            <p:nvPr/>
          </p:nvGrpSpPr>
          <p:grpSpPr bwMode="auto">
            <a:xfrm>
              <a:off x="330" y="3075"/>
              <a:ext cx="1083" cy="913"/>
              <a:chOff x="330" y="3075"/>
              <a:chExt cx="1083" cy="913"/>
            </a:xfrm>
          </p:grpSpPr>
          <p:grpSp>
            <p:nvGrpSpPr>
              <p:cNvPr id="4049" name="Group 1196"/>
              <p:cNvGrpSpPr>
                <a:grpSpLocks/>
              </p:cNvGrpSpPr>
              <p:nvPr/>
            </p:nvGrpSpPr>
            <p:grpSpPr bwMode="auto">
              <a:xfrm>
                <a:off x="959" y="3684"/>
                <a:ext cx="70" cy="71"/>
                <a:chOff x="967" y="2686"/>
                <a:chExt cx="70" cy="71"/>
              </a:xfrm>
            </p:grpSpPr>
            <p:sp>
              <p:nvSpPr>
                <p:cNvPr id="4345" name="Oval 1197"/>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6" name="Oval 1198"/>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 name="Oval 1199"/>
                <p:cNvSpPr>
                  <a:spLocks noChangeArrowheads="1"/>
                </p:cNvSpPr>
                <p:nvPr/>
              </p:nvSpPr>
              <p:spPr bwMode="auto">
                <a:xfrm rot="-2733432">
                  <a:off x="961"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0" name="Group 1200"/>
              <p:cNvGrpSpPr>
                <a:grpSpLocks/>
              </p:cNvGrpSpPr>
              <p:nvPr/>
            </p:nvGrpSpPr>
            <p:grpSpPr bwMode="auto">
              <a:xfrm>
                <a:off x="1237" y="3570"/>
                <a:ext cx="70" cy="67"/>
                <a:chOff x="1245" y="2572"/>
                <a:chExt cx="70" cy="67"/>
              </a:xfrm>
            </p:grpSpPr>
            <p:sp>
              <p:nvSpPr>
                <p:cNvPr id="4342" name="Oval 1201"/>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 name="Oval 1202"/>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75" name="Oval 1203"/>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1" name="Group 1204"/>
              <p:cNvGrpSpPr>
                <a:grpSpLocks/>
              </p:cNvGrpSpPr>
              <p:nvPr/>
            </p:nvGrpSpPr>
            <p:grpSpPr bwMode="auto">
              <a:xfrm>
                <a:off x="924" y="3538"/>
                <a:ext cx="71" cy="70"/>
                <a:chOff x="932" y="2540"/>
                <a:chExt cx="71" cy="70"/>
              </a:xfrm>
            </p:grpSpPr>
            <p:sp>
              <p:nvSpPr>
                <p:cNvPr id="8" name="Oval 1205"/>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0" name="Oval 1206"/>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 name="Oval 1207"/>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2" name="Group 1208"/>
              <p:cNvGrpSpPr>
                <a:grpSpLocks/>
              </p:cNvGrpSpPr>
              <p:nvPr/>
            </p:nvGrpSpPr>
            <p:grpSpPr bwMode="auto">
              <a:xfrm>
                <a:off x="1002" y="3385"/>
                <a:ext cx="66" cy="68"/>
                <a:chOff x="1010" y="2387"/>
                <a:chExt cx="66" cy="68"/>
              </a:xfrm>
            </p:grpSpPr>
            <p:sp>
              <p:nvSpPr>
                <p:cNvPr id="4336" name="Oval 1209"/>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7" name="Oval 1210"/>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0" name="Oval 1211"/>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3" name="Group 1212"/>
              <p:cNvGrpSpPr>
                <a:grpSpLocks/>
              </p:cNvGrpSpPr>
              <p:nvPr/>
            </p:nvGrpSpPr>
            <p:grpSpPr bwMode="auto">
              <a:xfrm>
                <a:off x="1134" y="3423"/>
                <a:ext cx="69" cy="63"/>
                <a:chOff x="1142" y="2425"/>
                <a:chExt cx="69" cy="63"/>
              </a:xfrm>
            </p:grpSpPr>
            <p:sp>
              <p:nvSpPr>
                <p:cNvPr id="4333" name="Oval 1213"/>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4" name="Oval 1214"/>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87" name="Oval 1215"/>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4" name="Group 1216"/>
              <p:cNvGrpSpPr>
                <a:grpSpLocks/>
              </p:cNvGrpSpPr>
              <p:nvPr/>
            </p:nvGrpSpPr>
            <p:grpSpPr bwMode="auto">
              <a:xfrm>
                <a:off x="1050" y="3585"/>
                <a:ext cx="69" cy="67"/>
                <a:chOff x="1058" y="2587"/>
                <a:chExt cx="69" cy="67"/>
              </a:xfrm>
            </p:grpSpPr>
            <p:sp>
              <p:nvSpPr>
                <p:cNvPr id="4330" name="Oval 1217"/>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1" name="Oval 1218"/>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2" name="Oval 1219"/>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5" name="Group 1220"/>
              <p:cNvGrpSpPr>
                <a:grpSpLocks/>
              </p:cNvGrpSpPr>
              <p:nvPr/>
            </p:nvGrpSpPr>
            <p:grpSpPr bwMode="auto">
              <a:xfrm>
                <a:off x="1160" y="3678"/>
                <a:ext cx="69" cy="67"/>
                <a:chOff x="1168" y="2680"/>
                <a:chExt cx="69" cy="67"/>
              </a:xfrm>
            </p:grpSpPr>
            <p:sp>
              <p:nvSpPr>
                <p:cNvPr id="13" name="Oval 1221"/>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8" name="Oval 1222"/>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4" name="Oval 1223"/>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6" name="Group 1224"/>
              <p:cNvGrpSpPr>
                <a:grpSpLocks/>
              </p:cNvGrpSpPr>
              <p:nvPr/>
            </p:nvGrpSpPr>
            <p:grpSpPr bwMode="auto">
              <a:xfrm>
                <a:off x="931" y="3282"/>
                <a:ext cx="69" cy="62"/>
                <a:chOff x="939" y="2284"/>
                <a:chExt cx="69" cy="62"/>
              </a:xfrm>
            </p:grpSpPr>
            <p:sp>
              <p:nvSpPr>
                <p:cNvPr id="4324" name="Oval 1225"/>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5" name="Oval 1226"/>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9" name="Oval 1227"/>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7" name="Group 1228"/>
              <p:cNvGrpSpPr>
                <a:grpSpLocks/>
              </p:cNvGrpSpPr>
              <p:nvPr/>
            </p:nvGrpSpPr>
            <p:grpSpPr bwMode="auto">
              <a:xfrm>
                <a:off x="793" y="3281"/>
                <a:ext cx="69" cy="63"/>
                <a:chOff x="801" y="2283"/>
                <a:chExt cx="69" cy="63"/>
              </a:xfrm>
            </p:grpSpPr>
            <p:sp>
              <p:nvSpPr>
                <p:cNvPr id="4321" name="Oval 1229"/>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2" name="Oval 1230"/>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5" name="Oval 1231"/>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8" name="Group 1232"/>
              <p:cNvGrpSpPr>
                <a:grpSpLocks/>
              </p:cNvGrpSpPr>
              <p:nvPr/>
            </p:nvGrpSpPr>
            <p:grpSpPr bwMode="auto">
              <a:xfrm>
                <a:off x="1130" y="3311"/>
                <a:ext cx="66" cy="68"/>
                <a:chOff x="1138" y="2313"/>
                <a:chExt cx="66" cy="68"/>
              </a:xfrm>
            </p:grpSpPr>
            <p:sp>
              <p:nvSpPr>
                <p:cNvPr id="4318" name="Oval 1233"/>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6" name="Oval 1234"/>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17" name="Oval 1235"/>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59" name="Group 1236"/>
              <p:cNvGrpSpPr>
                <a:grpSpLocks/>
              </p:cNvGrpSpPr>
              <p:nvPr/>
            </p:nvGrpSpPr>
            <p:grpSpPr bwMode="auto">
              <a:xfrm>
                <a:off x="1018" y="3211"/>
                <a:ext cx="65" cy="67"/>
                <a:chOff x="1036" y="2224"/>
                <a:chExt cx="65" cy="67"/>
              </a:xfrm>
            </p:grpSpPr>
            <p:sp>
              <p:nvSpPr>
                <p:cNvPr id="18" name="Oval 1237"/>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6" name="Oval 1238"/>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1" name="Oval 1239"/>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0" name="Group 1240"/>
              <p:cNvGrpSpPr>
                <a:grpSpLocks/>
              </p:cNvGrpSpPr>
              <p:nvPr/>
            </p:nvGrpSpPr>
            <p:grpSpPr bwMode="auto">
              <a:xfrm>
                <a:off x="882" y="3211"/>
                <a:ext cx="66" cy="68"/>
                <a:chOff x="879" y="2205"/>
                <a:chExt cx="66" cy="68"/>
              </a:xfrm>
            </p:grpSpPr>
            <p:sp>
              <p:nvSpPr>
                <p:cNvPr id="4312" name="Oval 1241"/>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3" name="Oval 1242"/>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5" name="Oval 1243"/>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1" name="Group 1244"/>
              <p:cNvGrpSpPr>
                <a:grpSpLocks/>
              </p:cNvGrpSpPr>
              <p:nvPr/>
            </p:nvGrpSpPr>
            <p:grpSpPr bwMode="auto">
              <a:xfrm>
                <a:off x="648" y="3252"/>
                <a:ext cx="69" cy="63"/>
                <a:chOff x="656" y="2254"/>
                <a:chExt cx="69" cy="63"/>
              </a:xfrm>
            </p:grpSpPr>
            <p:sp>
              <p:nvSpPr>
                <p:cNvPr id="4309" name="Oval 1245"/>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0" name="Oval 1246"/>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9" name="Oval 1247"/>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2" name="Group 1248"/>
              <p:cNvGrpSpPr>
                <a:grpSpLocks/>
              </p:cNvGrpSpPr>
              <p:nvPr/>
            </p:nvGrpSpPr>
            <p:grpSpPr bwMode="auto">
              <a:xfrm>
                <a:off x="1136" y="3207"/>
                <a:ext cx="67" cy="68"/>
                <a:chOff x="1144" y="2209"/>
                <a:chExt cx="67" cy="68"/>
              </a:xfrm>
            </p:grpSpPr>
            <p:sp>
              <p:nvSpPr>
                <p:cNvPr id="4306" name="Oval 1249"/>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7" name="Oval 1250"/>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3" name="Oval 1251"/>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3" name="Group 1252"/>
              <p:cNvGrpSpPr>
                <a:grpSpLocks/>
              </p:cNvGrpSpPr>
              <p:nvPr/>
            </p:nvGrpSpPr>
            <p:grpSpPr bwMode="auto">
              <a:xfrm>
                <a:off x="493" y="3317"/>
                <a:ext cx="70" cy="67"/>
                <a:chOff x="501" y="2319"/>
                <a:chExt cx="70" cy="67"/>
              </a:xfrm>
            </p:grpSpPr>
            <p:sp>
              <p:nvSpPr>
                <p:cNvPr id="4303" name="Oval 1253"/>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4" name="Oval 1254"/>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7" name="Oval 1255"/>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4" name="Group 1256"/>
              <p:cNvGrpSpPr>
                <a:grpSpLocks/>
              </p:cNvGrpSpPr>
              <p:nvPr/>
            </p:nvGrpSpPr>
            <p:grpSpPr bwMode="auto">
              <a:xfrm>
                <a:off x="575" y="3123"/>
                <a:ext cx="68" cy="69"/>
                <a:chOff x="583" y="2125"/>
                <a:chExt cx="68" cy="69"/>
              </a:xfrm>
            </p:grpSpPr>
            <p:sp>
              <p:nvSpPr>
                <p:cNvPr id="4300" name="Oval 1257"/>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1" name="Oval 1258"/>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1" name="Oval 1259"/>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5" name="Group 1260"/>
              <p:cNvGrpSpPr>
                <a:grpSpLocks/>
              </p:cNvGrpSpPr>
              <p:nvPr/>
            </p:nvGrpSpPr>
            <p:grpSpPr bwMode="auto">
              <a:xfrm>
                <a:off x="696" y="3123"/>
                <a:ext cx="69" cy="67"/>
                <a:chOff x="704" y="2125"/>
                <a:chExt cx="69" cy="67"/>
              </a:xfrm>
            </p:grpSpPr>
            <p:sp>
              <p:nvSpPr>
                <p:cNvPr id="4297" name="Oval 1261"/>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8" name="Oval 1262"/>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5" name="Oval 1263"/>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6" name="Group 1264"/>
              <p:cNvGrpSpPr>
                <a:grpSpLocks/>
              </p:cNvGrpSpPr>
              <p:nvPr/>
            </p:nvGrpSpPr>
            <p:grpSpPr bwMode="auto">
              <a:xfrm>
                <a:off x="974" y="3097"/>
                <a:ext cx="71" cy="68"/>
                <a:chOff x="982" y="2099"/>
                <a:chExt cx="71" cy="68"/>
              </a:xfrm>
            </p:grpSpPr>
            <p:sp>
              <p:nvSpPr>
                <p:cNvPr id="4294" name="Oval 1265"/>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5" name="Oval 1266"/>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9" name="Oval 1267"/>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7" name="Group 1268"/>
              <p:cNvGrpSpPr>
                <a:grpSpLocks/>
              </p:cNvGrpSpPr>
              <p:nvPr/>
            </p:nvGrpSpPr>
            <p:grpSpPr bwMode="auto">
              <a:xfrm>
                <a:off x="492" y="3191"/>
                <a:ext cx="66" cy="68"/>
                <a:chOff x="500" y="2193"/>
                <a:chExt cx="66" cy="68"/>
              </a:xfrm>
            </p:grpSpPr>
            <p:sp>
              <p:nvSpPr>
                <p:cNvPr id="4291" name="Oval 1269"/>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2" name="Oval 1270"/>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3" name="Oval 1271"/>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8" name="Group 1272"/>
              <p:cNvGrpSpPr>
                <a:grpSpLocks/>
              </p:cNvGrpSpPr>
              <p:nvPr/>
            </p:nvGrpSpPr>
            <p:grpSpPr bwMode="auto">
              <a:xfrm>
                <a:off x="931" y="3783"/>
                <a:ext cx="69" cy="69"/>
                <a:chOff x="939" y="2785"/>
                <a:chExt cx="69" cy="69"/>
              </a:xfrm>
            </p:grpSpPr>
            <p:sp>
              <p:nvSpPr>
                <p:cNvPr id="4288" name="Oval 1273"/>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89" name="Oval 1274"/>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7" name="Oval 1275"/>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69" name="Group 1276"/>
              <p:cNvGrpSpPr>
                <a:grpSpLocks/>
              </p:cNvGrpSpPr>
              <p:nvPr/>
            </p:nvGrpSpPr>
            <p:grpSpPr bwMode="auto">
              <a:xfrm>
                <a:off x="1090" y="3801"/>
                <a:ext cx="69" cy="69"/>
                <a:chOff x="1098" y="2803"/>
                <a:chExt cx="69" cy="69"/>
              </a:xfrm>
            </p:grpSpPr>
            <p:sp>
              <p:nvSpPr>
                <p:cNvPr id="4285" name="Oval 1277"/>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86" name="Oval 1278"/>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51" name="Oval 1279"/>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0" name="Group 1280"/>
              <p:cNvGrpSpPr>
                <a:grpSpLocks/>
              </p:cNvGrpSpPr>
              <p:nvPr/>
            </p:nvGrpSpPr>
            <p:grpSpPr bwMode="auto">
              <a:xfrm>
                <a:off x="1232" y="3806"/>
                <a:ext cx="70" cy="69"/>
                <a:chOff x="1240" y="2808"/>
                <a:chExt cx="70" cy="69"/>
              </a:xfrm>
            </p:grpSpPr>
            <p:sp>
              <p:nvSpPr>
                <p:cNvPr id="4282" name="Oval 1281"/>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83" name="Oval 1282"/>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55" name="Oval 1283"/>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1" name="Group 1284"/>
              <p:cNvGrpSpPr>
                <a:grpSpLocks/>
              </p:cNvGrpSpPr>
              <p:nvPr/>
            </p:nvGrpSpPr>
            <p:grpSpPr bwMode="auto">
              <a:xfrm>
                <a:off x="1290" y="3420"/>
                <a:ext cx="69" cy="63"/>
                <a:chOff x="1298" y="2422"/>
                <a:chExt cx="69" cy="63"/>
              </a:xfrm>
            </p:grpSpPr>
            <p:sp>
              <p:nvSpPr>
                <p:cNvPr id="4279" name="Oval 1285"/>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80" name="Oval 1286"/>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59" name="Oval 1287"/>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2" name="Group 1288"/>
              <p:cNvGrpSpPr>
                <a:grpSpLocks/>
              </p:cNvGrpSpPr>
              <p:nvPr/>
            </p:nvGrpSpPr>
            <p:grpSpPr bwMode="auto">
              <a:xfrm>
                <a:off x="1256" y="3209"/>
                <a:ext cx="65" cy="67"/>
                <a:chOff x="1264" y="2211"/>
                <a:chExt cx="65" cy="67"/>
              </a:xfrm>
            </p:grpSpPr>
            <p:sp>
              <p:nvSpPr>
                <p:cNvPr id="4276" name="Oval 1289"/>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77" name="Oval 1290"/>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3" name="Oval 1291"/>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3" name="Group 1292"/>
              <p:cNvGrpSpPr>
                <a:grpSpLocks/>
              </p:cNvGrpSpPr>
              <p:nvPr/>
            </p:nvGrpSpPr>
            <p:grpSpPr bwMode="auto">
              <a:xfrm>
                <a:off x="1095" y="3101"/>
                <a:ext cx="67" cy="68"/>
                <a:chOff x="1103" y="2103"/>
                <a:chExt cx="67" cy="68"/>
              </a:xfrm>
            </p:grpSpPr>
            <p:sp>
              <p:nvSpPr>
                <p:cNvPr id="4273" name="Oval 1293"/>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74" name="Oval 1294"/>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7" name="Oval 1295"/>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4" name="Group 1296"/>
              <p:cNvGrpSpPr>
                <a:grpSpLocks/>
              </p:cNvGrpSpPr>
              <p:nvPr/>
            </p:nvGrpSpPr>
            <p:grpSpPr bwMode="auto">
              <a:xfrm>
                <a:off x="450" y="3085"/>
                <a:ext cx="70" cy="67"/>
                <a:chOff x="458" y="2087"/>
                <a:chExt cx="70" cy="67"/>
              </a:xfrm>
            </p:grpSpPr>
            <p:sp>
              <p:nvSpPr>
                <p:cNvPr id="4270" name="Oval 1297"/>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71" name="Oval 1298"/>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1" name="Oval 1299"/>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5" name="Group 1300"/>
              <p:cNvGrpSpPr>
                <a:grpSpLocks/>
              </p:cNvGrpSpPr>
              <p:nvPr/>
            </p:nvGrpSpPr>
            <p:grpSpPr bwMode="auto">
              <a:xfrm rot="-10103069">
                <a:off x="602" y="3647"/>
                <a:ext cx="69" cy="63"/>
                <a:chOff x="663" y="2343"/>
                <a:chExt cx="69" cy="63"/>
              </a:xfrm>
            </p:grpSpPr>
            <p:sp>
              <p:nvSpPr>
                <p:cNvPr id="19" name="Oval 1301"/>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68" name="Oval 1302"/>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5" name="Oval 1303"/>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6" name="Group 1304"/>
              <p:cNvGrpSpPr>
                <a:grpSpLocks/>
              </p:cNvGrpSpPr>
              <p:nvPr/>
            </p:nvGrpSpPr>
            <p:grpSpPr bwMode="auto">
              <a:xfrm>
                <a:off x="1201" y="3101"/>
                <a:ext cx="67" cy="68"/>
                <a:chOff x="1209" y="2103"/>
                <a:chExt cx="67" cy="68"/>
              </a:xfrm>
            </p:grpSpPr>
            <p:sp>
              <p:nvSpPr>
                <p:cNvPr id="4264" name="Oval 1305"/>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65" name="Oval 1306"/>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9" name="Oval 1307"/>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7" name="Group 1308"/>
              <p:cNvGrpSpPr>
                <a:grpSpLocks/>
              </p:cNvGrpSpPr>
              <p:nvPr/>
            </p:nvGrpSpPr>
            <p:grpSpPr bwMode="auto">
              <a:xfrm>
                <a:off x="1035" y="3451"/>
                <a:ext cx="69" cy="63"/>
                <a:chOff x="1043" y="2453"/>
                <a:chExt cx="69" cy="63"/>
              </a:xfrm>
            </p:grpSpPr>
            <p:sp>
              <p:nvSpPr>
                <p:cNvPr id="4261" name="Oval 1309"/>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62" name="Oval 1310"/>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3" name="Oval 1311"/>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8" name="Group 1312"/>
              <p:cNvGrpSpPr>
                <a:grpSpLocks/>
              </p:cNvGrpSpPr>
              <p:nvPr/>
            </p:nvGrpSpPr>
            <p:grpSpPr bwMode="auto">
              <a:xfrm>
                <a:off x="1343" y="3801"/>
                <a:ext cx="70" cy="70"/>
                <a:chOff x="1351" y="2803"/>
                <a:chExt cx="70" cy="70"/>
              </a:xfrm>
            </p:grpSpPr>
            <p:sp>
              <p:nvSpPr>
                <p:cNvPr id="4258" name="Oval 1313"/>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0" name="Oval 1314"/>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7" name="Oval 1315"/>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79" name="Group 1316"/>
              <p:cNvGrpSpPr>
                <a:grpSpLocks/>
              </p:cNvGrpSpPr>
              <p:nvPr/>
            </p:nvGrpSpPr>
            <p:grpSpPr bwMode="auto">
              <a:xfrm>
                <a:off x="899" y="3388"/>
                <a:ext cx="66" cy="67"/>
                <a:chOff x="907" y="2390"/>
                <a:chExt cx="66" cy="67"/>
              </a:xfrm>
            </p:grpSpPr>
            <p:sp>
              <p:nvSpPr>
                <p:cNvPr id="21" name="Oval 131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6" name="Oval 131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91" name="Oval 131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0" name="Group 1320"/>
              <p:cNvGrpSpPr>
                <a:grpSpLocks/>
              </p:cNvGrpSpPr>
              <p:nvPr/>
            </p:nvGrpSpPr>
            <p:grpSpPr bwMode="auto">
              <a:xfrm>
                <a:off x="1287" y="3287"/>
                <a:ext cx="69" cy="63"/>
                <a:chOff x="1295" y="2289"/>
                <a:chExt cx="69" cy="63"/>
              </a:xfrm>
            </p:grpSpPr>
            <p:sp>
              <p:nvSpPr>
                <p:cNvPr id="4252" name="Oval 1321"/>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3" name="Oval 1322"/>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95" name="Oval 1323"/>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1" name="Group 1324"/>
              <p:cNvGrpSpPr>
                <a:grpSpLocks/>
              </p:cNvGrpSpPr>
              <p:nvPr/>
            </p:nvGrpSpPr>
            <p:grpSpPr bwMode="auto">
              <a:xfrm>
                <a:off x="390" y="3205"/>
                <a:ext cx="66" cy="68"/>
                <a:chOff x="398" y="2207"/>
                <a:chExt cx="66" cy="68"/>
              </a:xfrm>
            </p:grpSpPr>
            <p:sp>
              <p:nvSpPr>
                <p:cNvPr id="4249" name="Oval 1325"/>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0" name="Oval 1326"/>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99" name="Oval 1327"/>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2" name="Group 1328"/>
              <p:cNvGrpSpPr>
                <a:grpSpLocks/>
              </p:cNvGrpSpPr>
              <p:nvPr/>
            </p:nvGrpSpPr>
            <p:grpSpPr bwMode="auto">
              <a:xfrm>
                <a:off x="410" y="3341"/>
                <a:ext cx="71" cy="68"/>
                <a:chOff x="418" y="2343"/>
                <a:chExt cx="71" cy="68"/>
              </a:xfrm>
            </p:grpSpPr>
            <p:sp>
              <p:nvSpPr>
                <p:cNvPr id="4246" name="Oval 1329"/>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2" name="Oval 1330"/>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03" name="Oval 1331"/>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3" name="Group 1332"/>
              <p:cNvGrpSpPr>
                <a:grpSpLocks/>
              </p:cNvGrpSpPr>
              <p:nvPr/>
            </p:nvGrpSpPr>
            <p:grpSpPr bwMode="auto">
              <a:xfrm>
                <a:off x="1307" y="3706"/>
                <a:ext cx="71" cy="68"/>
                <a:chOff x="1315" y="2708"/>
                <a:chExt cx="71" cy="68"/>
              </a:xfrm>
            </p:grpSpPr>
            <p:sp>
              <p:nvSpPr>
                <p:cNvPr id="23" name="Oval 1333"/>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44" name="Oval 1334"/>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07" name="Oval 1335"/>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4" name="Group 1336"/>
              <p:cNvGrpSpPr>
                <a:grpSpLocks/>
              </p:cNvGrpSpPr>
              <p:nvPr/>
            </p:nvGrpSpPr>
            <p:grpSpPr bwMode="auto">
              <a:xfrm>
                <a:off x="1135" y="3532"/>
                <a:ext cx="69" cy="63"/>
                <a:chOff x="1143" y="2534"/>
                <a:chExt cx="69" cy="63"/>
              </a:xfrm>
            </p:grpSpPr>
            <p:sp>
              <p:nvSpPr>
                <p:cNvPr id="4240" name="Oval 1337"/>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41" name="Oval 1338"/>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11" name="Oval 1339"/>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5" name="Group 1340"/>
              <p:cNvGrpSpPr>
                <a:grpSpLocks/>
              </p:cNvGrpSpPr>
              <p:nvPr/>
            </p:nvGrpSpPr>
            <p:grpSpPr bwMode="auto">
              <a:xfrm>
                <a:off x="754" y="3384"/>
                <a:ext cx="69" cy="63"/>
                <a:chOff x="762" y="2386"/>
                <a:chExt cx="69" cy="63"/>
              </a:xfrm>
            </p:grpSpPr>
            <p:sp>
              <p:nvSpPr>
                <p:cNvPr id="4237" name="Oval 1341"/>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38" name="Oval 1342"/>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15" name="Oval 1343"/>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6" name="Group 1344"/>
              <p:cNvGrpSpPr>
                <a:grpSpLocks/>
              </p:cNvGrpSpPr>
              <p:nvPr/>
            </p:nvGrpSpPr>
            <p:grpSpPr bwMode="auto">
              <a:xfrm>
                <a:off x="406" y="3455"/>
                <a:ext cx="69" cy="67"/>
                <a:chOff x="414" y="2457"/>
                <a:chExt cx="69" cy="67"/>
              </a:xfrm>
            </p:grpSpPr>
            <p:sp>
              <p:nvSpPr>
                <p:cNvPr id="4234" name="Oval 1345"/>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4" name="Oval 1346"/>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19" name="Oval 1347"/>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7" name="Group 1348"/>
              <p:cNvGrpSpPr>
                <a:grpSpLocks/>
              </p:cNvGrpSpPr>
              <p:nvPr/>
            </p:nvGrpSpPr>
            <p:grpSpPr bwMode="auto">
              <a:xfrm>
                <a:off x="1056" y="3673"/>
                <a:ext cx="70" cy="67"/>
                <a:chOff x="1064" y="2675"/>
                <a:chExt cx="70" cy="67"/>
              </a:xfrm>
            </p:grpSpPr>
            <p:sp>
              <p:nvSpPr>
                <p:cNvPr id="25" name="Oval 1349"/>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32" name="Oval 1350"/>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23" name="Oval 1351"/>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8" name="Group 1352"/>
              <p:cNvGrpSpPr>
                <a:grpSpLocks/>
              </p:cNvGrpSpPr>
              <p:nvPr/>
            </p:nvGrpSpPr>
            <p:grpSpPr bwMode="auto">
              <a:xfrm>
                <a:off x="989" y="3852"/>
                <a:ext cx="71" cy="70"/>
                <a:chOff x="997" y="2854"/>
                <a:chExt cx="71" cy="70"/>
              </a:xfrm>
            </p:grpSpPr>
            <p:sp>
              <p:nvSpPr>
                <p:cNvPr id="4228" name="Oval 1353"/>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29" name="Oval 1354"/>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27" name="Oval 1355"/>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89" name="Group 1356"/>
              <p:cNvGrpSpPr>
                <a:grpSpLocks/>
              </p:cNvGrpSpPr>
              <p:nvPr/>
            </p:nvGrpSpPr>
            <p:grpSpPr bwMode="auto">
              <a:xfrm>
                <a:off x="846" y="3837"/>
                <a:ext cx="69" cy="69"/>
                <a:chOff x="854" y="2839"/>
                <a:chExt cx="69" cy="69"/>
              </a:xfrm>
            </p:grpSpPr>
            <p:sp>
              <p:nvSpPr>
                <p:cNvPr id="4225" name="Oval 1357"/>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26" name="Oval 1358"/>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31" name="Oval 1359"/>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0" name="Group 1360"/>
              <p:cNvGrpSpPr>
                <a:grpSpLocks/>
              </p:cNvGrpSpPr>
              <p:nvPr/>
            </p:nvGrpSpPr>
            <p:grpSpPr bwMode="auto">
              <a:xfrm>
                <a:off x="1134" y="3897"/>
                <a:ext cx="68" cy="72"/>
                <a:chOff x="1142" y="2899"/>
                <a:chExt cx="68" cy="72"/>
              </a:xfrm>
            </p:grpSpPr>
            <p:sp>
              <p:nvSpPr>
                <p:cNvPr id="4222" name="Oval 1361"/>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6" name="Oval 1362"/>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35" name="Oval 1363"/>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1" name="Group 1364"/>
              <p:cNvGrpSpPr>
                <a:grpSpLocks/>
              </p:cNvGrpSpPr>
              <p:nvPr/>
            </p:nvGrpSpPr>
            <p:grpSpPr bwMode="auto">
              <a:xfrm>
                <a:off x="780" y="3200"/>
                <a:ext cx="66" cy="68"/>
                <a:chOff x="788" y="2202"/>
                <a:chExt cx="66" cy="68"/>
              </a:xfrm>
            </p:grpSpPr>
            <p:sp>
              <p:nvSpPr>
                <p:cNvPr id="27" name="Oval 1365"/>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20" name="Oval 1366"/>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39" name="Oval 1367"/>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2" name="Group 1368"/>
              <p:cNvGrpSpPr>
                <a:grpSpLocks/>
              </p:cNvGrpSpPr>
              <p:nvPr/>
            </p:nvGrpSpPr>
            <p:grpSpPr bwMode="auto">
              <a:xfrm>
                <a:off x="1201" y="3356"/>
                <a:ext cx="69" cy="63"/>
                <a:chOff x="1209" y="2358"/>
                <a:chExt cx="69" cy="63"/>
              </a:xfrm>
            </p:grpSpPr>
            <p:sp>
              <p:nvSpPr>
                <p:cNvPr id="4216" name="Oval 1369"/>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17" name="Oval 1370"/>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43" name="Oval 1371"/>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3" name="Group 1372"/>
              <p:cNvGrpSpPr>
                <a:grpSpLocks/>
              </p:cNvGrpSpPr>
              <p:nvPr/>
            </p:nvGrpSpPr>
            <p:grpSpPr bwMode="auto">
              <a:xfrm>
                <a:off x="1339" y="3537"/>
                <a:ext cx="70" cy="68"/>
                <a:chOff x="1347" y="2539"/>
                <a:chExt cx="70" cy="68"/>
              </a:xfrm>
            </p:grpSpPr>
            <p:sp>
              <p:nvSpPr>
                <p:cNvPr id="4213" name="Oval 1373"/>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14" name="Oval 1374"/>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47" name="Oval 1375"/>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4" name="Group 1376"/>
              <p:cNvGrpSpPr>
                <a:grpSpLocks/>
              </p:cNvGrpSpPr>
              <p:nvPr/>
            </p:nvGrpSpPr>
            <p:grpSpPr bwMode="auto">
              <a:xfrm>
                <a:off x="1341" y="3222"/>
                <a:ext cx="68" cy="68"/>
                <a:chOff x="1349" y="2224"/>
                <a:chExt cx="68" cy="68"/>
              </a:xfrm>
            </p:grpSpPr>
            <p:sp>
              <p:nvSpPr>
                <p:cNvPr id="4210" name="Oval 1377"/>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8" name="Oval 1378"/>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51" name="Oval 1379"/>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5" name="Group 1380"/>
              <p:cNvGrpSpPr>
                <a:grpSpLocks/>
              </p:cNvGrpSpPr>
              <p:nvPr/>
            </p:nvGrpSpPr>
            <p:grpSpPr bwMode="auto">
              <a:xfrm>
                <a:off x="551" y="3210"/>
                <a:ext cx="68" cy="67"/>
                <a:chOff x="559" y="2212"/>
                <a:chExt cx="68" cy="67"/>
              </a:xfrm>
            </p:grpSpPr>
            <p:sp>
              <p:nvSpPr>
                <p:cNvPr id="29" name="Oval 1381"/>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08" name="Oval 1382"/>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55" name="Oval 1383"/>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6" name="Group 1384"/>
              <p:cNvGrpSpPr>
                <a:grpSpLocks/>
              </p:cNvGrpSpPr>
              <p:nvPr/>
            </p:nvGrpSpPr>
            <p:grpSpPr bwMode="auto">
              <a:xfrm>
                <a:off x="886" y="3649"/>
                <a:ext cx="69" cy="68"/>
                <a:chOff x="894" y="2651"/>
                <a:chExt cx="69" cy="68"/>
              </a:xfrm>
            </p:grpSpPr>
            <p:sp>
              <p:nvSpPr>
                <p:cNvPr id="4204" name="Oval 1385"/>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05" name="Oval 1386"/>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59" name="Oval 1387"/>
                <p:cNvSpPr>
                  <a:spLocks noChangeArrowheads="1"/>
                </p:cNvSpPr>
                <p:nvPr/>
              </p:nvSpPr>
              <p:spPr bwMode="auto">
                <a:xfrm rot="-1662692">
                  <a:off x="894" y="265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7" name="Group 1418"/>
              <p:cNvGrpSpPr>
                <a:grpSpLocks/>
              </p:cNvGrpSpPr>
              <p:nvPr/>
            </p:nvGrpSpPr>
            <p:grpSpPr bwMode="auto">
              <a:xfrm rot="10488334">
                <a:off x="663" y="3710"/>
                <a:ext cx="66" cy="68"/>
                <a:chOff x="1010" y="2387"/>
                <a:chExt cx="66" cy="68"/>
              </a:xfrm>
            </p:grpSpPr>
            <p:sp>
              <p:nvSpPr>
                <p:cNvPr id="4201" name="Oval 1419"/>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02" name="Oval 1420"/>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93" name="Oval 1421"/>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8" name="Group 1422"/>
              <p:cNvGrpSpPr>
                <a:grpSpLocks/>
              </p:cNvGrpSpPr>
              <p:nvPr/>
            </p:nvGrpSpPr>
            <p:grpSpPr bwMode="auto">
              <a:xfrm>
                <a:off x="356" y="3633"/>
                <a:ext cx="69" cy="63"/>
                <a:chOff x="1142" y="2425"/>
                <a:chExt cx="69" cy="63"/>
              </a:xfrm>
            </p:grpSpPr>
            <p:sp>
              <p:nvSpPr>
                <p:cNvPr id="4198" name="Oval 1423"/>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99" name="Oval 1424"/>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497" name="Oval 1425"/>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099" name="Group 1426"/>
              <p:cNvGrpSpPr>
                <a:grpSpLocks/>
              </p:cNvGrpSpPr>
              <p:nvPr/>
            </p:nvGrpSpPr>
            <p:grpSpPr bwMode="auto">
              <a:xfrm rot="10800000">
                <a:off x="440" y="3660"/>
                <a:ext cx="69" cy="62"/>
                <a:chOff x="939" y="2284"/>
                <a:chExt cx="69" cy="62"/>
              </a:xfrm>
            </p:grpSpPr>
            <p:sp>
              <p:nvSpPr>
                <p:cNvPr id="4195" name="Oval 1427"/>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96" name="Oval 1428"/>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01" name="Oval 1429"/>
                <p:cNvSpPr>
                  <a:spLocks noChangeArrowheads="1"/>
                </p:cNvSpPr>
                <p:nvPr/>
              </p:nvSpPr>
              <p:spPr bwMode="auto">
                <a:xfrm rot="-57141">
                  <a:off x="942"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0" name="Group 1430"/>
              <p:cNvGrpSpPr>
                <a:grpSpLocks/>
              </p:cNvGrpSpPr>
              <p:nvPr/>
            </p:nvGrpSpPr>
            <p:grpSpPr bwMode="auto">
              <a:xfrm>
                <a:off x="763" y="3467"/>
                <a:ext cx="66" cy="68"/>
                <a:chOff x="1138" y="2313"/>
                <a:chExt cx="66" cy="68"/>
              </a:xfrm>
            </p:grpSpPr>
            <p:sp>
              <p:nvSpPr>
                <p:cNvPr id="4192" name="Oval 1431"/>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93" name="Oval 1432"/>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05" name="Oval 1433"/>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1" name="Group 1434"/>
              <p:cNvGrpSpPr>
                <a:grpSpLocks/>
              </p:cNvGrpSpPr>
              <p:nvPr/>
            </p:nvGrpSpPr>
            <p:grpSpPr bwMode="auto">
              <a:xfrm>
                <a:off x="521" y="3631"/>
                <a:ext cx="69" cy="63"/>
                <a:chOff x="1043" y="2453"/>
                <a:chExt cx="69" cy="63"/>
              </a:xfrm>
            </p:grpSpPr>
            <p:sp>
              <p:nvSpPr>
                <p:cNvPr id="4189" name="Oval 1435"/>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90" name="Oval 1436"/>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09" name="Oval 1437"/>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2" name="Group 1438"/>
              <p:cNvGrpSpPr>
                <a:grpSpLocks/>
              </p:cNvGrpSpPr>
              <p:nvPr/>
            </p:nvGrpSpPr>
            <p:grpSpPr bwMode="auto">
              <a:xfrm>
                <a:off x="663" y="3347"/>
                <a:ext cx="66" cy="67"/>
                <a:chOff x="907" y="2390"/>
                <a:chExt cx="66" cy="67"/>
              </a:xfrm>
            </p:grpSpPr>
            <p:sp>
              <p:nvSpPr>
                <p:cNvPr id="4186" name="Oval 143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87" name="Oval 144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13" name="Oval 144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3" name="Group 1442"/>
              <p:cNvGrpSpPr>
                <a:grpSpLocks/>
              </p:cNvGrpSpPr>
              <p:nvPr/>
            </p:nvGrpSpPr>
            <p:grpSpPr bwMode="auto">
              <a:xfrm>
                <a:off x="837" y="3483"/>
                <a:ext cx="66" cy="67"/>
                <a:chOff x="907" y="2390"/>
                <a:chExt cx="66" cy="67"/>
              </a:xfrm>
            </p:grpSpPr>
            <p:sp>
              <p:nvSpPr>
                <p:cNvPr id="4183" name="Oval 144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84" name="Oval 144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17" name="Oval 144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4" name="Group 1446"/>
              <p:cNvGrpSpPr>
                <a:grpSpLocks/>
              </p:cNvGrpSpPr>
              <p:nvPr/>
            </p:nvGrpSpPr>
            <p:grpSpPr bwMode="auto">
              <a:xfrm>
                <a:off x="572" y="3438"/>
                <a:ext cx="66" cy="67"/>
                <a:chOff x="907" y="2390"/>
                <a:chExt cx="66" cy="67"/>
              </a:xfrm>
            </p:grpSpPr>
            <p:sp>
              <p:nvSpPr>
                <p:cNvPr id="4180" name="Oval 144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81" name="Oval 144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21" name="Oval 144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5" name="Group 1450"/>
              <p:cNvGrpSpPr>
                <a:grpSpLocks/>
              </p:cNvGrpSpPr>
              <p:nvPr/>
            </p:nvGrpSpPr>
            <p:grpSpPr bwMode="auto">
              <a:xfrm rot="10282811">
                <a:off x="663" y="3891"/>
                <a:ext cx="66" cy="67"/>
                <a:chOff x="907" y="2390"/>
                <a:chExt cx="66" cy="67"/>
              </a:xfrm>
            </p:grpSpPr>
            <p:sp>
              <p:nvSpPr>
                <p:cNvPr id="4177" name="Oval 145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78" name="Oval 145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25" name="Oval 1453"/>
                <p:cNvSpPr>
                  <a:spLocks noChangeArrowheads="1"/>
                </p:cNvSpPr>
                <p:nvPr/>
              </p:nvSpPr>
              <p:spPr bwMode="auto">
                <a:xfrm rot="4965145">
                  <a:off x="935" y="239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6" name="Group 1454"/>
              <p:cNvGrpSpPr>
                <a:grpSpLocks/>
              </p:cNvGrpSpPr>
              <p:nvPr/>
            </p:nvGrpSpPr>
            <p:grpSpPr bwMode="auto">
              <a:xfrm>
                <a:off x="837" y="3755"/>
                <a:ext cx="66" cy="67"/>
                <a:chOff x="907" y="2390"/>
                <a:chExt cx="66" cy="67"/>
              </a:xfrm>
            </p:grpSpPr>
            <p:sp>
              <p:nvSpPr>
                <p:cNvPr id="4174" name="Oval 145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75" name="Oval 145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29" name="Oval 145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7" name="Group 1458"/>
              <p:cNvGrpSpPr>
                <a:grpSpLocks/>
              </p:cNvGrpSpPr>
              <p:nvPr/>
            </p:nvGrpSpPr>
            <p:grpSpPr bwMode="auto">
              <a:xfrm>
                <a:off x="754" y="3574"/>
                <a:ext cx="69" cy="69"/>
                <a:chOff x="854" y="2839"/>
                <a:chExt cx="69" cy="69"/>
              </a:xfrm>
            </p:grpSpPr>
            <p:sp>
              <p:nvSpPr>
                <p:cNvPr id="4171" name="Oval 1459"/>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72" name="Oval 1460"/>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33" name="Oval 1461"/>
                <p:cNvSpPr>
                  <a:spLocks noChangeArrowheads="1"/>
                </p:cNvSpPr>
                <p:nvPr/>
              </p:nvSpPr>
              <p:spPr bwMode="auto">
                <a:xfrm rot="-7703557">
                  <a:off x="861"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8" name="Group 1462"/>
              <p:cNvGrpSpPr>
                <a:grpSpLocks/>
              </p:cNvGrpSpPr>
              <p:nvPr/>
            </p:nvGrpSpPr>
            <p:grpSpPr bwMode="auto">
              <a:xfrm>
                <a:off x="689" y="3800"/>
                <a:ext cx="66" cy="67"/>
                <a:chOff x="907" y="2390"/>
                <a:chExt cx="66" cy="67"/>
              </a:xfrm>
            </p:grpSpPr>
            <p:sp>
              <p:nvSpPr>
                <p:cNvPr id="4168" name="Oval 146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69" name="Oval 146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37" name="Oval 146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09" name="Group 1466"/>
              <p:cNvGrpSpPr>
                <a:grpSpLocks/>
              </p:cNvGrpSpPr>
              <p:nvPr/>
            </p:nvGrpSpPr>
            <p:grpSpPr bwMode="auto">
              <a:xfrm>
                <a:off x="927" y="3891"/>
                <a:ext cx="71" cy="70"/>
                <a:chOff x="997" y="2854"/>
                <a:chExt cx="71" cy="70"/>
              </a:xfrm>
            </p:grpSpPr>
            <p:sp>
              <p:nvSpPr>
                <p:cNvPr id="4165" name="Oval 1467"/>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66" name="Oval 1468"/>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41" name="Oval 1469"/>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10" name="Group 1470"/>
              <p:cNvGrpSpPr>
                <a:grpSpLocks/>
              </p:cNvGrpSpPr>
              <p:nvPr/>
            </p:nvGrpSpPr>
            <p:grpSpPr bwMode="auto">
              <a:xfrm>
                <a:off x="837" y="3120"/>
                <a:ext cx="66" cy="68"/>
                <a:chOff x="879" y="2205"/>
                <a:chExt cx="66" cy="68"/>
              </a:xfrm>
            </p:grpSpPr>
            <p:sp>
              <p:nvSpPr>
                <p:cNvPr id="4162" name="Oval 1471"/>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63" name="Oval 1472"/>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45" name="Oval 1473"/>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11" name="Group 1474"/>
              <p:cNvGrpSpPr>
                <a:grpSpLocks/>
              </p:cNvGrpSpPr>
              <p:nvPr/>
            </p:nvGrpSpPr>
            <p:grpSpPr bwMode="auto">
              <a:xfrm>
                <a:off x="338" y="3075"/>
                <a:ext cx="70" cy="67"/>
                <a:chOff x="458" y="2087"/>
                <a:chExt cx="70" cy="67"/>
              </a:xfrm>
            </p:grpSpPr>
            <p:sp>
              <p:nvSpPr>
                <p:cNvPr id="4159" name="Oval 1475"/>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60" name="Oval 1476"/>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49" name="Oval 1477"/>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12" name="Group 1478"/>
              <p:cNvGrpSpPr>
                <a:grpSpLocks/>
              </p:cNvGrpSpPr>
              <p:nvPr/>
            </p:nvGrpSpPr>
            <p:grpSpPr bwMode="auto">
              <a:xfrm>
                <a:off x="663" y="3528"/>
                <a:ext cx="66" cy="68"/>
                <a:chOff x="879" y="2205"/>
                <a:chExt cx="66" cy="68"/>
              </a:xfrm>
            </p:grpSpPr>
            <p:sp>
              <p:nvSpPr>
                <p:cNvPr id="4156" name="Oval 147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57" name="Oval 148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53" name="Oval 148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4113" name="Group 1781"/>
              <p:cNvGrpSpPr>
                <a:grpSpLocks/>
              </p:cNvGrpSpPr>
              <p:nvPr/>
            </p:nvGrpSpPr>
            <p:grpSpPr bwMode="auto">
              <a:xfrm>
                <a:off x="330" y="3697"/>
                <a:ext cx="353" cy="291"/>
                <a:chOff x="346" y="4689"/>
                <a:chExt cx="353" cy="291"/>
              </a:xfrm>
            </p:grpSpPr>
            <p:grpSp>
              <p:nvGrpSpPr>
                <p:cNvPr id="4114" name="Group 1782"/>
                <p:cNvGrpSpPr>
                  <a:grpSpLocks/>
                </p:cNvGrpSpPr>
                <p:nvPr/>
              </p:nvGrpSpPr>
              <p:grpSpPr bwMode="auto">
                <a:xfrm>
                  <a:off x="428" y="4775"/>
                  <a:ext cx="107" cy="112"/>
                  <a:chOff x="428" y="4775"/>
                  <a:chExt cx="107" cy="112"/>
                </a:xfrm>
              </p:grpSpPr>
              <p:sp>
                <p:nvSpPr>
                  <p:cNvPr id="4154" name="Oval 1783"/>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55" name="Line 1784"/>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15" name="Group 1785"/>
                <p:cNvGrpSpPr>
                  <a:grpSpLocks/>
                </p:cNvGrpSpPr>
                <p:nvPr/>
              </p:nvGrpSpPr>
              <p:grpSpPr bwMode="auto">
                <a:xfrm>
                  <a:off x="373" y="4808"/>
                  <a:ext cx="50" cy="53"/>
                  <a:chOff x="373" y="4808"/>
                  <a:chExt cx="50" cy="53"/>
                </a:xfrm>
              </p:grpSpPr>
              <p:sp>
                <p:nvSpPr>
                  <p:cNvPr id="4151" name="Oval 1786"/>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52" name="Line 1787"/>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53" name="Line 1788"/>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16" name="Group 1789"/>
                <p:cNvGrpSpPr>
                  <a:grpSpLocks/>
                </p:cNvGrpSpPr>
                <p:nvPr/>
              </p:nvGrpSpPr>
              <p:grpSpPr bwMode="auto">
                <a:xfrm>
                  <a:off x="539" y="4808"/>
                  <a:ext cx="51" cy="53"/>
                  <a:chOff x="539" y="4808"/>
                  <a:chExt cx="51" cy="53"/>
                </a:xfrm>
              </p:grpSpPr>
              <p:sp>
                <p:nvSpPr>
                  <p:cNvPr id="4148" name="Oval 1790"/>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49" name="Line 1791"/>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50" name="Line 1792"/>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17" name="Group 1793"/>
                <p:cNvGrpSpPr>
                  <a:grpSpLocks/>
                </p:cNvGrpSpPr>
                <p:nvPr/>
              </p:nvGrpSpPr>
              <p:grpSpPr bwMode="auto">
                <a:xfrm>
                  <a:off x="593" y="4775"/>
                  <a:ext cx="106" cy="112"/>
                  <a:chOff x="593" y="4775"/>
                  <a:chExt cx="106" cy="112"/>
                </a:xfrm>
              </p:grpSpPr>
              <p:sp>
                <p:nvSpPr>
                  <p:cNvPr id="4146" name="Oval 1794"/>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47" name="Line 1795"/>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18" name="Group 1796"/>
                <p:cNvGrpSpPr>
                  <a:grpSpLocks/>
                </p:cNvGrpSpPr>
                <p:nvPr/>
              </p:nvGrpSpPr>
              <p:grpSpPr bwMode="auto">
                <a:xfrm>
                  <a:off x="510" y="4689"/>
                  <a:ext cx="108" cy="112"/>
                  <a:chOff x="510" y="4689"/>
                  <a:chExt cx="108" cy="112"/>
                </a:xfrm>
              </p:grpSpPr>
              <p:sp>
                <p:nvSpPr>
                  <p:cNvPr id="4144" name="Oval 1797"/>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45" name="Line 1798"/>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19" name="Group 1799"/>
                <p:cNvGrpSpPr>
                  <a:grpSpLocks/>
                </p:cNvGrpSpPr>
                <p:nvPr/>
              </p:nvGrpSpPr>
              <p:grpSpPr bwMode="auto">
                <a:xfrm>
                  <a:off x="623" y="4715"/>
                  <a:ext cx="51" cy="54"/>
                  <a:chOff x="623" y="4715"/>
                  <a:chExt cx="51" cy="54"/>
                </a:xfrm>
              </p:grpSpPr>
              <p:sp>
                <p:nvSpPr>
                  <p:cNvPr id="4141" name="Oval 1800"/>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42" name="Line 1801"/>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43" name="Line 1802"/>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0" name="Group 1803"/>
                <p:cNvGrpSpPr>
                  <a:grpSpLocks/>
                </p:cNvGrpSpPr>
                <p:nvPr/>
              </p:nvGrpSpPr>
              <p:grpSpPr bwMode="auto">
                <a:xfrm>
                  <a:off x="457" y="4715"/>
                  <a:ext cx="51" cy="54"/>
                  <a:chOff x="457" y="4715"/>
                  <a:chExt cx="51" cy="54"/>
                </a:xfrm>
              </p:grpSpPr>
              <p:sp>
                <p:nvSpPr>
                  <p:cNvPr id="4138" name="Oval 1804"/>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39" name="Line 1805"/>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40" name="Line 1806"/>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1" name="Group 1807"/>
                <p:cNvGrpSpPr>
                  <a:grpSpLocks/>
                </p:cNvGrpSpPr>
                <p:nvPr/>
              </p:nvGrpSpPr>
              <p:grpSpPr bwMode="auto">
                <a:xfrm>
                  <a:off x="346" y="4689"/>
                  <a:ext cx="108" cy="112"/>
                  <a:chOff x="346" y="4689"/>
                  <a:chExt cx="108" cy="112"/>
                </a:xfrm>
              </p:grpSpPr>
              <p:sp>
                <p:nvSpPr>
                  <p:cNvPr id="4136" name="Oval 1808"/>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37" name="Line 1809"/>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2" name="Group 1810"/>
                <p:cNvGrpSpPr>
                  <a:grpSpLocks/>
                </p:cNvGrpSpPr>
                <p:nvPr/>
              </p:nvGrpSpPr>
              <p:grpSpPr bwMode="auto">
                <a:xfrm>
                  <a:off x="510" y="4867"/>
                  <a:ext cx="108" cy="113"/>
                  <a:chOff x="510" y="4867"/>
                  <a:chExt cx="108" cy="113"/>
                </a:xfrm>
              </p:grpSpPr>
              <p:sp>
                <p:nvSpPr>
                  <p:cNvPr id="4134" name="Oval 1811"/>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35" name="Line 1812"/>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3" name="Group 1813"/>
                <p:cNvGrpSpPr>
                  <a:grpSpLocks/>
                </p:cNvGrpSpPr>
                <p:nvPr/>
              </p:nvGrpSpPr>
              <p:grpSpPr bwMode="auto">
                <a:xfrm>
                  <a:off x="623" y="4893"/>
                  <a:ext cx="51" cy="54"/>
                  <a:chOff x="623" y="4893"/>
                  <a:chExt cx="51" cy="54"/>
                </a:xfrm>
              </p:grpSpPr>
              <p:sp>
                <p:nvSpPr>
                  <p:cNvPr id="4131" name="Oval 1814"/>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32" name="Line 1815"/>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33" name="Line 1816"/>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4" name="Group 1817"/>
                <p:cNvGrpSpPr>
                  <a:grpSpLocks/>
                </p:cNvGrpSpPr>
                <p:nvPr/>
              </p:nvGrpSpPr>
              <p:grpSpPr bwMode="auto">
                <a:xfrm>
                  <a:off x="457" y="4893"/>
                  <a:ext cx="51" cy="54"/>
                  <a:chOff x="457" y="4893"/>
                  <a:chExt cx="51" cy="54"/>
                </a:xfrm>
              </p:grpSpPr>
              <p:sp>
                <p:nvSpPr>
                  <p:cNvPr id="4128" name="Oval 1818"/>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29" name="Line 1819"/>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30" name="Line 1820"/>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4125" name="Group 1821"/>
                <p:cNvGrpSpPr>
                  <a:grpSpLocks/>
                </p:cNvGrpSpPr>
                <p:nvPr/>
              </p:nvGrpSpPr>
              <p:grpSpPr bwMode="auto">
                <a:xfrm>
                  <a:off x="346" y="4867"/>
                  <a:ext cx="108" cy="113"/>
                  <a:chOff x="346" y="4867"/>
                  <a:chExt cx="108" cy="113"/>
                </a:xfrm>
              </p:grpSpPr>
              <p:sp>
                <p:nvSpPr>
                  <p:cNvPr id="4126" name="Oval 1822"/>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127" name="Line 1823"/>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grpSp>
        <p:grpSp>
          <p:nvGrpSpPr>
            <p:cNvPr id="3113" name="Group 1875"/>
            <p:cNvGrpSpPr>
              <a:grpSpLocks/>
            </p:cNvGrpSpPr>
            <p:nvPr/>
          </p:nvGrpSpPr>
          <p:grpSpPr bwMode="auto">
            <a:xfrm>
              <a:off x="346" y="2077"/>
              <a:ext cx="1075" cy="894"/>
              <a:chOff x="346" y="2077"/>
              <a:chExt cx="1075" cy="894"/>
            </a:xfrm>
          </p:grpSpPr>
          <p:grpSp>
            <p:nvGrpSpPr>
              <p:cNvPr id="3750" name="Group 1121"/>
              <p:cNvGrpSpPr>
                <a:grpSpLocks/>
              </p:cNvGrpSpPr>
              <p:nvPr/>
            </p:nvGrpSpPr>
            <p:grpSpPr bwMode="auto">
              <a:xfrm>
                <a:off x="967" y="2686"/>
                <a:ext cx="70" cy="71"/>
                <a:chOff x="967" y="2686"/>
                <a:chExt cx="70" cy="71"/>
              </a:xfrm>
            </p:grpSpPr>
            <p:sp>
              <p:nvSpPr>
                <p:cNvPr id="4046" name="Oval 44"/>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47" name="Oval 45"/>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0" name="Oval 46"/>
                <p:cNvSpPr>
                  <a:spLocks noChangeArrowheads="1"/>
                </p:cNvSpPr>
                <p:nvPr/>
              </p:nvSpPr>
              <p:spPr bwMode="auto">
                <a:xfrm rot="-2733432">
                  <a:off x="961"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1" name="Group 1118"/>
              <p:cNvGrpSpPr>
                <a:grpSpLocks/>
              </p:cNvGrpSpPr>
              <p:nvPr/>
            </p:nvGrpSpPr>
            <p:grpSpPr bwMode="auto">
              <a:xfrm>
                <a:off x="1245" y="2572"/>
                <a:ext cx="70" cy="67"/>
                <a:chOff x="1245" y="2572"/>
                <a:chExt cx="70" cy="67"/>
              </a:xfrm>
            </p:grpSpPr>
            <p:sp>
              <p:nvSpPr>
                <p:cNvPr id="4043" name="Oval 88"/>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44" name="Oval 89"/>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 name="Oval 90"/>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2" name="Group 1115"/>
              <p:cNvGrpSpPr>
                <a:grpSpLocks/>
              </p:cNvGrpSpPr>
              <p:nvPr/>
            </p:nvGrpSpPr>
            <p:grpSpPr bwMode="auto">
              <a:xfrm>
                <a:off x="932" y="2540"/>
                <a:ext cx="71" cy="70"/>
                <a:chOff x="932" y="2540"/>
                <a:chExt cx="71" cy="70"/>
              </a:xfrm>
            </p:grpSpPr>
            <p:sp>
              <p:nvSpPr>
                <p:cNvPr id="4040" name="Oval 92"/>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41" name="Oval 93"/>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0" name="Oval 94"/>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3" name="Group 1103"/>
              <p:cNvGrpSpPr>
                <a:grpSpLocks/>
              </p:cNvGrpSpPr>
              <p:nvPr/>
            </p:nvGrpSpPr>
            <p:grpSpPr bwMode="auto">
              <a:xfrm>
                <a:off x="1010" y="2387"/>
                <a:ext cx="66" cy="68"/>
                <a:chOff x="1010" y="2387"/>
                <a:chExt cx="66" cy="68"/>
              </a:xfrm>
            </p:grpSpPr>
            <p:sp>
              <p:nvSpPr>
                <p:cNvPr id="4037" name="Oval 96"/>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38" name="Oval 97"/>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3" name="Oval 98"/>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4" name="Group 1113"/>
              <p:cNvGrpSpPr>
                <a:grpSpLocks/>
              </p:cNvGrpSpPr>
              <p:nvPr/>
            </p:nvGrpSpPr>
            <p:grpSpPr bwMode="auto">
              <a:xfrm>
                <a:off x="1142" y="2425"/>
                <a:ext cx="69" cy="63"/>
                <a:chOff x="1142" y="2425"/>
                <a:chExt cx="69" cy="63"/>
              </a:xfrm>
            </p:grpSpPr>
            <p:sp>
              <p:nvSpPr>
                <p:cNvPr id="4034" name="Oval 100"/>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35" name="Oval 101"/>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96" name="Oval 102"/>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5" name="Group 1116"/>
              <p:cNvGrpSpPr>
                <a:grpSpLocks/>
              </p:cNvGrpSpPr>
              <p:nvPr/>
            </p:nvGrpSpPr>
            <p:grpSpPr bwMode="auto">
              <a:xfrm>
                <a:off x="1058" y="2587"/>
                <a:ext cx="69" cy="67"/>
                <a:chOff x="1058" y="2587"/>
                <a:chExt cx="69" cy="67"/>
              </a:xfrm>
            </p:grpSpPr>
            <p:sp>
              <p:nvSpPr>
                <p:cNvPr id="4031" name="Oval 104"/>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32" name="Oval 105"/>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2" name="Oval 106"/>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6" name="Group 1123"/>
              <p:cNvGrpSpPr>
                <a:grpSpLocks/>
              </p:cNvGrpSpPr>
              <p:nvPr/>
            </p:nvGrpSpPr>
            <p:grpSpPr bwMode="auto">
              <a:xfrm>
                <a:off x="1168" y="2680"/>
                <a:ext cx="69" cy="67"/>
                <a:chOff x="1168" y="2680"/>
                <a:chExt cx="69" cy="67"/>
              </a:xfrm>
            </p:grpSpPr>
            <p:sp>
              <p:nvSpPr>
                <p:cNvPr id="4028" name="Oval 108"/>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29" name="Oval 109"/>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5" name="Oval 110"/>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7" name="Group 1101"/>
              <p:cNvGrpSpPr>
                <a:grpSpLocks/>
              </p:cNvGrpSpPr>
              <p:nvPr/>
            </p:nvGrpSpPr>
            <p:grpSpPr bwMode="auto">
              <a:xfrm>
                <a:off x="939" y="2284"/>
                <a:ext cx="69" cy="62"/>
                <a:chOff x="939" y="2284"/>
                <a:chExt cx="69" cy="62"/>
              </a:xfrm>
            </p:grpSpPr>
            <p:sp>
              <p:nvSpPr>
                <p:cNvPr id="4025" name="Oval 112"/>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26" name="Oval 113"/>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08" name="Oval 114"/>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8" name="Group 1097"/>
              <p:cNvGrpSpPr>
                <a:grpSpLocks/>
              </p:cNvGrpSpPr>
              <p:nvPr/>
            </p:nvGrpSpPr>
            <p:grpSpPr bwMode="auto">
              <a:xfrm>
                <a:off x="801" y="2283"/>
                <a:ext cx="69" cy="63"/>
                <a:chOff x="801" y="2283"/>
                <a:chExt cx="69" cy="63"/>
              </a:xfrm>
            </p:grpSpPr>
            <p:sp>
              <p:nvSpPr>
                <p:cNvPr id="4022" name="Oval 116"/>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23" name="Oval 117"/>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4" name="Oval 118"/>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59" name="Group 1112"/>
              <p:cNvGrpSpPr>
                <a:grpSpLocks/>
              </p:cNvGrpSpPr>
              <p:nvPr/>
            </p:nvGrpSpPr>
            <p:grpSpPr bwMode="auto">
              <a:xfrm>
                <a:off x="1138" y="2313"/>
                <a:ext cx="66" cy="68"/>
                <a:chOff x="1138" y="2313"/>
                <a:chExt cx="66" cy="68"/>
              </a:xfrm>
            </p:grpSpPr>
            <p:sp>
              <p:nvSpPr>
                <p:cNvPr id="4019" name="Oval 120"/>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20" name="Oval 121"/>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17" name="Oval 122"/>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0" name="Group 1100"/>
              <p:cNvGrpSpPr>
                <a:grpSpLocks/>
              </p:cNvGrpSpPr>
              <p:nvPr/>
            </p:nvGrpSpPr>
            <p:grpSpPr bwMode="auto">
              <a:xfrm>
                <a:off x="1026" y="2213"/>
                <a:ext cx="65" cy="67"/>
                <a:chOff x="1036" y="2224"/>
                <a:chExt cx="65" cy="67"/>
              </a:xfrm>
            </p:grpSpPr>
            <p:sp>
              <p:nvSpPr>
                <p:cNvPr id="4016" name="Oval 124"/>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17" name="Oval 125"/>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0" name="Oval 126"/>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1" name="Group 1098"/>
              <p:cNvGrpSpPr>
                <a:grpSpLocks/>
              </p:cNvGrpSpPr>
              <p:nvPr/>
            </p:nvGrpSpPr>
            <p:grpSpPr bwMode="auto">
              <a:xfrm>
                <a:off x="890" y="2213"/>
                <a:ext cx="66" cy="68"/>
                <a:chOff x="879" y="2205"/>
                <a:chExt cx="66" cy="68"/>
              </a:xfrm>
            </p:grpSpPr>
            <p:sp>
              <p:nvSpPr>
                <p:cNvPr id="4013" name="Oval 128"/>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14" name="Oval 129"/>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2" name="Oval 130"/>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2" name="Group 1092"/>
              <p:cNvGrpSpPr>
                <a:grpSpLocks/>
              </p:cNvGrpSpPr>
              <p:nvPr/>
            </p:nvGrpSpPr>
            <p:grpSpPr bwMode="auto">
              <a:xfrm>
                <a:off x="656" y="2254"/>
                <a:ext cx="69" cy="63"/>
                <a:chOff x="656" y="2254"/>
                <a:chExt cx="69" cy="63"/>
              </a:xfrm>
            </p:grpSpPr>
            <p:sp>
              <p:nvSpPr>
                <p:cNvPr id="4010" name="Oval 132"/>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11" name="Oval 133"/>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6" name="Oval 134"/>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3" name="Group 1106"/>
              <p:cNvGrpSpPr>
                <a:grpSpLocks/>
              </p:cNvGrpSpPr>
              <p:nvPr/>
            </p:nvGrpSpPr>
            <p:grpSpPr bwMode="auto">
              <a:xfrm>
                <a:off x="1144" y="2209"/>
                <a:ext cx="67" cy="68"/>
                <a:chOff x="1144" y="2209"/>
                <a:chExt cx="67" cy="68"/>
              </a:xfrm>
            </p:grpSpPr>
            <p:sp>
              <p:nvSpPr>
                <p:cNvPr id="4007" name="Oval 136"/>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08" name="Oval 137"/>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0" name="Oval 138"/>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4" name="Group 1088"/>
              <p:cNvGrpSpPr>
                <a:grpSpLocks/>
              </p:cNvGrpSpPr>
              <p:nvPr/>
            </p:nvGrpSpPr>
            <p:grpSpPr bwMode="auto">
              <a:xfrm>
                <a:off x="501" y="2319"/>
                <a:ext cx="70" cy="67"/>
                <a:chOff x="501" y="2319"/>
                <a:chExt cx="70" cy="67"/>
              </a:xfrm>
            </p:grpSpPr>
            <p:sp>
              <p:nvSpPr>
                <p:cNvPr id="4004" name="Oval 140"/>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05" name="Oval 141"/>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29" name="Oval 142"/>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5" name="Group 1089"/>
              <p:cNvGrpSpPr>
                <a:grpSpLocks/>
              </p:cNvGrpSpPr>
              <p:nvPr/>
            </p:nvGrpSpPr>
            <p:grpSpPr bwMode="auto">
              <a:xfrm>
                <a:off x="583" y="2125"/>
                <a:ext cx="68" cy="69"/>
                <a:chOff x="583" y="2125"/>
                <a:chExt cx="68" cy="69"/>
              </a:xfrm>
            </p:grpSpPr>
            <p:sp>
              <p:nvSpPr>
                <p:cNvPr id="4001" name="Oval 144"/>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002" name="Oval 145"/>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2" name="Oval 146"/>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6" name="Group 1090"/>
              <p:cNvGrpSpPr>
                <a:grpSpLocks/>
              </p:cNvGrpSpPr>
              <p:nvPr/>
            </p:nvGrpSpPr>
            <p:grpSpPr bwMode="auto">
              <a:xfrm>
                <a:off x="704" y="2125"/>
                <a:ext cx="69" cy="67"/>
                <a:chOff x="704" y="2125"/>
                <a:chExt cx="69" cy="67"/>
              </a:xfrm>
            </p:grpSpPr>
            <p:sp>
              <p:nvSpPr>
                <p:cNvPr id="3998" name="Oval 148"/>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99" name="Oval 149"/>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2" name="Oval 150"/>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7" name="Group 1099"/>
              <p:cNvGrpSpPr>
                <a:grpSpLocks/>
              </p:cNvGrpSpPr>
              <p:nvPr/>
            </p:nvGrpSpPr>
            <p:grpSpPr bwMode="auto">
              <a:xfrm>
                <a:off x="982" y="2099"/>
                <a:ext cx="71" cy="68"/>
                <a:chOff x="982" y="2099"/>
                <a:chExt cx="71" cy="68"/>
              </a:xfrm>
            </p:grpSpPr>
            <p:sp>
              <p:nvSpPr>
                <p:cNvPr id="3995" name="Oval 152"/>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96" name="Oval 153"/>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38" name="Oval 154"/>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8" name="Group 1093"/>
              <p:cNvGrpSpPr>
                <a:grpSpLocks/>
              </p:cNvGrpSpPr>
              <p:nvPr/>
            </p:nvGrpSpPr>
            <p:grpSpPr bwMode="auto">
              <a:xfrm>
                <a:off x="500" y="2193"/>
                <a:ext cx="66" cy="68"/>
                <a:chOff x="500" y="2193"/>
                <a:chExt cx="66" cy="68"/>
              </a:xfrm>
            </p:grpSpPr>
            <p:sp>
              <p:nvSpPr>
                <p:cNvPr id="3992" name="Oval 156"/>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93" name="Oval 157"/>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0" name="Oval 158"/>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69" name="Group 1130"/>
              <p:cNvGrpSpPr>
                <a:grpSpLocks/>
              </p:cNvGrpSpPr>
              <p:nvPr/>
            </p:nvGrpSpPr>
            <p:grpSpPr bwMode="auto">
              <a:xfrm>
                <a:off x="939" y="2785"/>
                <a:ext cx="69" cy="69"/>
                <a:chOff x="939" y="2785"/>
                <a:chExt cx="69" cy="69"/>
              </a:xfrm>
            </p:grpSpPr>
            <p:sp>
              <p:nvSpPr>
                <p:cNvPr id="3989" name="Oval 160"/>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90" name="Oval 161"/>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1" name="Oval 162"/>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0" name="Group 1128"/>
              <p:cNvGrpSpPr>
                <a:grpSpLocks/>
              </p:cNvGrpSpPr>
              <p:nvPr/>
            </p:nvGrpSpPr>
            <p:grpSpPr bwMode="auto">
              <a:xfrm>
                <a:off x="1098" y="2803"/>
                <a:ext cx="69" cy="69"/>
                <a:chOff x="1098" y="2803"/>
                <a:chExt cx="69" cy="69"/>
              </a:xfrm>
            </p:grpSpPr>
            <p:sp>
              <p:nvSpPr>
                <p:cNvPr id="3986" name="Oval 164"/>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87" name="Oval 165"/>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44" name="Oval 166"/>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1" name="Group 1126"/>
              <p:cNvGrpSpPr>
                <a:grpSpLocks/>
              </p:cNvGrpSpPr>
              <p:nvPr/>
            </p:nvGrpSpPr>
            <p:grpSpPr bwMode="auto">
              <a:xfrm>
                <a:off x="1240" y="2808"/>
                <a:ext cx="70" cy="69"/>
                <a:chOff x="1240" y="2808"/>
                <a:chExt cx="70" cy="69"/>
              </a:xfrm>
            </p:grpSpPr>
            <p:sp>
              <p:nvSpPr>
                <p:cNvPr id="3983" name="Oval 168"/>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84" name="Oval 169"/>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42" name="Oval 170"/>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2" name="Group 1110"/>
              <p:cNvGrpSpPr>
                <a:grpSpLocks/>
              </p:cNvGrpSpPr>
              <p:nvPr/>
            </p:nvGrpSpPr>
            <p:grpSpPr bwMode="auto">
              <a:xfrm>
                <a:off x="1298" y="2422"/>
                <a:ext cx="69" cy="63"/>
                <a:chOff x="1298" y="2422"/>
                <a:chExt cx="69" cy="63"/>
              </a:xfrm>
            </p:grpSpPr>
            <p:sp>
              <p:nvSpPr>
                <p:cNvPr id="3980" name="Oval 172"/>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81" name="Oval 173"/>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5" name="Oval 174"/>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3" name="Group 1107"/>
              <p:cNvGrpSpPr>
                <a:grpSpLocks/>
              </p:cNvGrpSpPr>
              <p:nvPr/>
            </p:nvGrpSpPr>
            <p:grpSpPr bwMode="auto">
              <a:xfrm>
                <a:off x="1264" y="2211"/>
                <a:ext cx="65" cy="67"/>
                <a:chOff x="1264" y="2211"/>
                <a:chExt cx="65" cy="67"/>
              </a:xfrm>
            </p:grpSpPr>
            <p:sp>
              <p:nvSpPr>
                <p:cNvPr id="3977" name="Oval 176"/>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78" name="Oval 177"/>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50" name="Oval 178"/>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4" name="Group 1104"/>
              <p:cNvGrpSpPr>
                <a:grpSpLocks/>
              </p:cNvGrpSpPr>
              <p:nvPr/>
            </p:nvGrpSpPr>
            <p:grpSpPr bwMode="auto">
              <a:xfrm>
                <a:off x="1103" y="2103"/>
                <a:ext cx="67" cy="68"/>
                <a:chOff x="1103" y="2103"/>
                <a:chExt cx="67" cy="68"/>
              </a:xfrm>
            </p:grpSpPr>
            <p:sp>
              <p:nvSpPr>
                <p:cNvPr id="3974" name="Oval 180"/>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75" name="Oval 181"/>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6" name="Oval 182"/>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5" name="Group 1084"/>
              <p:cNvGrpSpPr>
                <a:grpSpLocks/>
              </p:cNvGrpSpPr>
              <p:nvPr/>
            </p:nvGrpSpPr>
            <p:grpSpPr bwMode="auto">
              <a:xfrm>
                <a:off x="458" y="2087"/>
                <a:ext cx="70" cy="67"/>
                <a:chOff x="458" y="2087"/>
                <a:chExt cx="70" cy="67"/>
              </a:xfrm>
            </p:grpSpPr>
            <p:sp>
              <p:nvSpPr>
                <p:cNvPr id="3971" name="Oval 184"/>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72" name="Oval 185"/>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8" name="Oval 186"/>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6" name="Group 1095"/>
              <p:cNvGrpSpPr>
                <a:grpSpLocks/>
              </p:cNvGrpSpPr>
              <p:nvPr/>
            </p:nvGrpSpPr>
            <p:grpSpPr bwMode="auto">
              <a:xfrm>
                <a:off x="663" y="2343"/>
                <a:ext cx="69" cy="63"/>
                <a:chOff x="663" y="2343"/>
                <a:chExt cx="69" cy="63"/>
              </a:xfrm>
            </p:grpSpPr>
            <p:sp>
              <p:nvSpPr>
                <p:cNvPr id="3968" name="Oval 188"/>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69" name="Oval 189"/>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62" name="Oval 190"/>
                <p:cNvSpPr>
                  <a:spLocks noChangeArrowheads="1"/>
                </p:cNvSpPr>
                <p:nvPr/>
              </p:nvSpPr>
              <p:spPr bwMode="auto">
                <a:xfrm rot="-57141">
                  <a:off x="671" y="234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7" name="Group 1105"/>
              <p:cNvGrpSpPr>
                <a:grpSpLocks/>
              </p:cNvGrpSpPr>
              <p:nvPr/>
            </p:nvGrpSpPr>
            <p:grpSpPr bwMode="auto">
              <a:xfrm>
                <a:off x="1209" y="2103"/>
                <a:ext cx="67" cy="68"/>
                <a:chOff x="1209" y="2103"/>
                <a:chExt cx="67" cy="68"/>
              </a:xfrm>
            </p:grpSpPr>
            <p:sp>
              <p:nvSpPr>
                <p:cNvPr id="3965" name="Oval 192"/>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66" name="Oval 193"/>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69" name="Oval 194"/>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8" name="Group 1114"/>
              <p:cNvGrpSpPr>
                <a:grpSpLocks/>
              </p:cNvGrpSpPr>
              <p:nvPr/>
            </p:nvGrpSpPr>
            <p:grpSpPr bwMode="auto">
              <a:xfrm>
                <a:off x="1043" y="2453"/>
                <a:ext cx="69" cy="63"/>
                <a:chOff x="1043" y="2453"/>
                <a:chExt cx="69" cy="63"/>
              </a:xfrm>
            </p:grpSpPr>
            <p:sp>
              <p:nvSpPr>
                <p:cNvPr id="3962" name="Oval 196"/>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63" name="Oval 197"/>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0" name="Oval 198"/>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79" name="Group 1125"/>
              <p:cNvGrpSpPr>
                <a:grpSpLocks/>
              </p:cNvGrpSpPr>
              <p:nvPr/>
            </p:nvGrpSpPr>
            <p:grpSpPr bwMode="auto">
              <a:xfrm>
                <a:off x="1351" y="2803"/>
                <a:ext cx="70" cy="70"/>
                <a:chOff x="1351" y="2803"/>
                <a:chExt cx="70" cy="70"/>
              </a:xfrm>
            </p:grpSpPr>
            <p:sp>
              <p:nvSpPr>
                <p:cNvPr id="3959" name="Oval 200"/>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60" name="Oval 201"/>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2" name="Oval 202"/>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0" name="Group 1102"/>
              <p:cNvGrpSpPr>
                <a:grpSpLocks/>
              </p:cNvGrpSpPr>
              <p:nvPr/>
            </p:nvGrpSpPr>
            <p:grpSpPr bwMode="auto">
              <a:xfrm>
                <a:off x="907" y="2390"/>
                <a:ext cx="66" cy="67"/>
                <a:chOff x="907" y="2390"/>
                <a:chExt cx="66" cy="67"/>
              </a:xfrm>
            </p:grpSpPr>
            <p:sp>
              <p:nvSpPr>
                <p:cNvPr id="3956" name="Oval 204"/>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57" name="Oval 205"/>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78" name="Oval 206"/>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1" name="Group 1109"/>
              <p:cNvGrpSpPr>
                <a:grpSpLocks/>
              </p:cNvGrpSpPr>
              <p:nvPr/>
            </p:nvGrpSpPr>
            <p:grpSpPr bwMode="auto">
              <a:xfrm>
                <a:off x="1295" y="2289"/>
                <a:ext cx="69" cy="63"/>
                <a:chOff x="1295" y="2289"/>
                <a:chExt cx="69" cy="63"/>
              </a:xfrm>
            </p:grpSpPr>
            <p:sp>
              <p:nvSpPr>
                <p:cNvPr id="3953" name="Oval 208"/>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54" name="Oval 209"/>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3" name="Oval 210"/>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2" name="Group 1085"/>
              <p:cNvGrpSpPr>
                <a:grpSpLocks/>
              </p:cNvGrpSpPr>
              <p:nvPr/>
            </p:nvGrpSpPr>
            <p:grpSpPr bwMode="auto">
              <a:xfrm>
                <a:off x="398" y="2207"/>
                <a:ext cx="66" cy="68"/>
                <a:chOff x="398" y="2207"/>
                <a:chExt cx="66" cy="68"/>
              </a:xfrm>
            </p:grpSpPr>
            <p:sp>
              <p:nvSpPr>
                <p:cNvPr id="3950" name="Oval 212"/>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51" name="Oval 213"/>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86" name="Oval 214"/>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3" name="Group 1086"/>
              <p:cNvGrpSpPr>
                <a:grpSpLocks/>
              </p:cNvGrpSpPr>
              <p:nvPr/>
            </p:nvGrpSpPr>
            <p:grpSpPr bwMode="auto">
              <a:xfrm>
                <a:off x="418" y="2343"/>
                <a:ext cx="71" cy="68"/>
                <a:chOff x="418" y="2343"/>
                <a:chExt cx="71" cy="68"/>
              </a:xfrm>
            </p:grpSpPr>
            <p:sp>
              <p:nvSpPr>
                <p:cNvPr id="3947" name="Oval 216"/>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48" name="Oval 217"/>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4" name="Oval 218"/>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4" name="Group 1124"/>
              <p:cNvGrpSpPr>
                <a:grpSpLocks/>
              </p:cNvGrpSpPr>
              <p:nvPr/>
            </p:nvGrpSpPr>
            <p:grpSpPr bwMode="auto">
              <a:xfrm>
                <a:off x="1315" y="2708"/>
                <a:ext cx="71" cy="68"/>
                <a:chOff x="1315" y="2708"/>
                <a:chExt cx="71" cy="68"/>
              </a:xfrm>
            </p:grpSpPr>
            <p:sp>
              <p:nvSpPr>
                <p:cNvPr id="3944" name="Oval 220"/>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45" name="Oval 221"/>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6" name="Oval 222"/>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5" name="Group 1117"/>
              <p:cNvGrpSpPr>
                <a:grpSpLocks/>
              </p:cNvGrpSpPr>
              <p:nvPr/>
            </p:nvGrpSpPr>
            <p:grpSpPr bwMode="auto">
              <a:xfrm>
                <a:off x="1143" y="2534"/>
                <a:ext cx="69" cy="63"/>
                <a:chOff x="1143" y="2534"/>
                <a:chExt cx="69" cy="63"/>
              </a:xfrm>
            </p:grpSpPr>
            <p:sp>
              <p:nvSpPr>
                <p:cNvPr id="3941" name="Oval 224"/>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42" name="Oval 225"/>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7" name="Oval 226"/>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6" name="Group 1096"/>
              <p:cNvGrpSpPr>
                <a:grpSpLocks/>
              </p:cNvGrpSpPr>
              <p:nvPr/>
            </p:nvGrpSpPr>
            <p:grpSpPr bwMode="auto">
              <a:xfrm>
                <a:off x="762" y="2386"/>
                <a:ext cx="69" cy="63"/>
                <a:chOff x="762" y="2386"/>
                <a:chExt cx="69" cy="63"/>
              </a:xfrm>
            </p:grpSpPr>
            <p:sp>
              <p:nvSpPr>
                <p:cNvPr id="3938" name="Oval 228"/>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39" name="Oval 229"/>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02" name="Oval 230"/>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7" name="Group 1087"/>
              <p:cNvGrpSpPr>
                <a:grpSpLocks/>
              </p:cNvGrpSpPr>
              <p:nvPr/>
            </p:nvGrpSpPr>
            <p:grpSpPr bwMode="auto">
              <a:xfrm>
                <a:off x="414" y="2457"/>
                <a:ext cx="69" cy="67"/>
                <a:chOff x="414" y="2457"/>
                <a:chExt cx="69" cy="67"/>
              </a:xfrm>
            </p:grpSpPr>
            <p:sp>
              <p:nvSpPr>
                <p:cNvPr id="3935" name="Oval 232"/>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36" name="Oval 233"/>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78" name="Oval 234"/>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8" name="Group 1122"/>
              <p:cNvGrpSpPr>
                <a:grpSpLocks/>
              </p:cNvGrpSpPr>
              <p:nvPr/>
            </p:nvGrpSpPr>
            <p:grpSpPr bwMode="auto">
              <a:xfrm>
                <a:off x="1064" y="2675"/>
                <a:ext cx="70" cy="67"/>
                <a:chOff x="1064" y="2675"/>
                <a:chExt cx="70" cy="67"/>
              </a:xfrm>
            </p:grpSpPr>
            <p:sp>
              <p:nvSpPr>
                <p:cNvPr id="3932" name="Oval 236"/>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33" name="Oval 237"/>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10" name="Oval 238"/>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89" name="Group 1129"/>
              <p:cNvGrpSpPr>
                <a:grpSpLocks/>
              </p:cNvGrpSpPr>
              <p:nvPr/>
            </p:nvGrpSpPr>
            <p:grpSpPr bwMode="auto">
              <a:xfrm>
                <a:off x="997" y="2854"/>
                <a:ext cx="71" cy="70"/>
                <a:chOff x="997" y="2854"/>
                <a:chExt cx="71" cy="70"/>
              </a:xfrm>
            </p:grpSpPr>
            <p:sp>
              <p:nvSpPr>
                <p:cNvPr id="3929" name="Oval 240"/>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30" name="Oval 241"/>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0" name="Oval 242"/>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0" name="Group 1131"/>
              <p:cNvGrpSpPr>
                <a:grpSpLocks/>
              </p:cNvGrpSpPr>
              <p:nvPr/>
            </p:nvGrpSpPr>
            <p:grpSpPr bwMode="auto">
              <a:xfrm>
                <a:off x="854" y="2839"/>
                <a:ext cx="69" cy="69"/>
                <a:chOff x="854" y="2839"/>
                <a:chExt cx="69" cy="69"/>
              </a:xfrm>
            </p:grpSpPr>
            <p:sp>
              <p:nvSpPr>
                <p:cNvPr id="3926" name="Oval 244"/>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27" name="Oval 245"/>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1" name="Oval 246"/>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1" name="Group 1127"/>
              <p:cNvGrpSpPr>
                <a:grpSpLocks/>
              </p:cNvGrpSpPr>
              <p:nvPr/>
            </p:nvGrpSpPr>
            <p:grpSpPr bwMode="auto">
              <a:xfrm>
                <a:off x="1142" y="2899"/>
                <a:ext cx="68" cy="72"/>
                <a:chOff x="1142" y="2899"/>
                <a:chExt cx="68" cy="72"/>
              </a:xfrm>
            </p:grpSpPr>
            <p:sp>
              <p:nvSpPr>
                <p:cNvPr id="3923" name="Oval 260"/>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24" name="Oval 261"/>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2" name="Oval 262"/>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2" name="Group 1091"/>
              <p:cNvGrpSpPr>
                <a:grpSpLocks/>
              </p:cNvGrpSpPr>
              <p:nvPr/>
            </p:nvGrpSpPr>
            <p:grpSpPr bwMode="auto">
              <a:xfrm>
                <a:off x="788" y="2202"/>
                <a:ext cx="66" cy="68"/>
                <a:chOff x="788" y="2202"/>
                <a:chExt cx="66" cy="68"/>
              </a:xfrm>
            </p:grpSpPr>
            <p:sp>
              <p:nvSpPr>
                <p:cNvPr id="3920" name="Oval 264"/>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21" name="Oval 265"/>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4" name="Oval 266"/>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3" name="Group 1111"/>
              <p:cNvGrpSpPr>
                <a:grpSpLocks/>
              </p:cNvGrpSpPr>
              <p:nvPr/>
            </p:nvGrpSpPr>
            <p:grpSpPr bwMode="auto">
              <a:xfrm>
                <a:off x="1209" y="2358"/>
                <a:ext cx="69" cy="63"/>
                <a:chOff x="1209" y="2358"/>
                <a:chExt cx="69" cy="63"/>
              </a:xfrm>
            </p:grpSpPr>
            <p:sp>
              <p:nvSpPr>
                <p:cNvPr id="3917" name="Oval 268"/>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18" name="Oval 269"/>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5" name="Oval 270"/>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4" name="Group 1119"/>
              <p:cNvGrpSpPr>
                <a:grpSpLocks/>
              </p:cNvGrpSpPr>
              <p:nvPr/>
            </p:nvGrpSpPr>
            <p:grpSpPr bwMode="auto">
              <a:xfrm>
                <a:off x="1347" y="2539"/>
                <a:ext cx="70" cy="68"/>
                <a:chOff x="1347" y="2539"/>
                <a:chExt cx="70" cy="68"/>
              </a:xfrm>
            </p:grpSpPr>
            <p:sp>
              <p:nvSpPr>
                <p:cNvPr id="3914" name="Oval 272"/>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15" name="Oval 273"/>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6" name="Oval 274"/>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5" name="Group 1108"/>
              <p:cNvGrpSpPr>
                <a:grpSpLocks/>
              </p:cNvGrpSpPr>
              <p:nvPr/>
            </p:nvGrpSpPr>
            <p:grpSpPr bwMode="auto">
              <a:xfrm>
                <a:off x="1349" y="2224"/>
                <a:ext cx="68" cy="68"/>
                <a:chOff x="1349" y="2224"/>
                <a:chExt cx="68" cy="68"/>
              </a:xfrm>
            </p:grpSpPr>
            <p:sp>
              <p:nvSpPr>
                <p:cNvPr id="3911" name="Oval 276"/>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12" name="Oval 277"/>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8" name="Oval 278"/>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6" name="Group 1094"/>
              <p:cNvGrpSpPr>
                <a:grpSpLocks/>
              </p:cNvGrpSpPr>
              <p:nvPr/>
            </p:nvGrpSpPr>
            <p:grpSpPr bwMode="auto">
              <a:xfrm>
                <a:off x="559" y="2212"/>
                <a:ext cx="68" cy="67"/>
                <a:chOff x="559" y="2212"/>
                <a:chExt cx="68" cy="67"/>
              </a:xfrm>
            </p:grpSpPr>
            <p:sp>
              <p:nvSpPr>
                <p:cNvPr id="3908" name="Oval 280"/>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09" name="Oval 281"/>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89" name="Oval 282"/>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7" name="Group 1120"/>
              <p:cNvGrpSpPr>
                <a:grpSpLocks/>
              </p:cNvGrpSpPr>
              <p:nvPr/>
            </p:nvGrpSpPr>
            <p:grpSpPr bwMode="auto">
              <a:xfrm>
                <a:off x="894" y="2651"/>
                <a:ext cx="69" cy="68"/>
                <a:chOff x="894" y="2651"/>
                <a:chExt cx="69" cy="68"/>
              </a:xfrm>
            </p:grpSpPr>
            <p:sp>
              <p:nvSpPr>
                <p:cNvPr id="3905" name="Oval 284"/>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06" name="Oval 285"/>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390" name="Oval 286"/>
                <p:cNvSpPr>
                  <a:spLocks noChangeArrowheads="1"/>
                </p:cNvSpPr>
                <p:nvPr/>
              </p:nvSpPr>
              <p:spPr bwMode="auto">
                <a:xfrm rot="-1662692">
                  <a:off x="894" y="265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8" name="Group 1132"/>
              <p:cNvGrpSpPr>
                <a:grpSpLocks/>
              </p:cNvGrpSpPr>
              <p:nvPr/>
            </p:nvGrpSpPr>
            <p:grpSpPr bwMode="auto">
              <a:xfrm>
                <a:off x="643" y="2543"/>
                <a:ext cx="66" cy="68"/>
                <a:chOff x="1010" y="2387"/>
                <a:chExt cx="66" cy="68"/>
              </a:xfrm>
            </p:grpSpPr>
            <p:sp>
              <p:nvSpPr>
                <p:cNvPr id="3902" name="Oval 1133"/>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03" name="Oval 1134"/>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07" name="Oval 1135"/>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799" name="Group 1136"/>
              <p:cNvGrpSpPr>
                <a:grpSpLocks/>
              </p:cNvGrpSpPr>
              <p:nvPr/>
            </p:nvGrpSpPr>
            <p:grpSpPr bwMode="auto">
              <a:xfrm>
                <a:off x="775" y="2581"/>
                <a:ext cx="69" cy="63"/>
                <a:chOff x="1142" y="2425"/>
                <a:chExt cx="69" cy="63"/>
              </a:xfrm>
            </p:grpSpPr>
            <p:sp>
              <p:nvSpPr>
                <p:cNvPr id="3899" name="Oval 1137"/>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900" name="Oval 1138"/>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11" name="Oval 1139"/>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0" name="Group 1140"/>
              <p:cNvGrpSpPr>
                <a:grpSpLocks/>
              </p:cNvGrpSpPr>
              <p:nvPr/>
            </p:nvGrpSpPr>
            <p:grpSpPr bwMode="auto">
              <a:xfrm>
                <a:off x="572" y="2440"/>
                <a:ext cx="69" cy="62"/>
                <a:chOff x="939" y="2284"/>
                <a:chExt cx="69" cy="62"/>
              </a:xfrm>
            </p:grpSpPr>
            <p:sp>
              <p:nvSpPr>
                <p:cNvPr id="3896" name="Oval 1141"/>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97" name="Oval 1142"/>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15" name="Oval 1143"/>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1" name="Group 1144"/>
              <p:cNvGrpSpPr>
                <a:grpSpLocks/>
              </p:cNvGrpSpPr>
              <p:nvPr/>
            </p:nvGrpSpPr>
            <p:grpSpPr bwMode="auto">
              <a:xfrm>
                <a:off x="771" y="2469"/>
                <a:ext cx="66" cy="68"/>
                <a:chOff x="1138" y="2313"/>
                <a:chExt cx="66" cy="68"/>
              </a:xfrm>
            </p:grpSpPr>
            <p:sp>
              <p:nvSpPr>
                <p:cNvPr id="3893" name="Oval 1145"/>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94" name="Oval 1146"/>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19" name="Oval 1147"/>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2" name="Group 1148"/>
              <p:cNvGrpSpPr>
                <a:grpSpLocks/>
              </p:cNvGrpSpPr>
              <p:nvPr/>
            </p:nvGrpSpPr>
            <p:grpSpPr bwMode="auto">
              <a:xfrm>
                <a:off x="676" y="2609"/>
                <a:ext cx="69" cy="63"/>
                <a:chOff x="1043" y="2453"/>
                <a:chExt cx="69" cy="63"/>
              </a:xfrm>
            </p:grpSpPr>
            <p:sp>
              <p:nvSpPr>
                <p:cNvPr id="3890" name="Oval 1149"/>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91" name="Oval 1150"/>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23" name="Oval 1151"/>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3" name="Group 1152"/>
              <p:cNvGrpSpPr>
                <a:grpSpLocks/>
              </p:cNvGrpSpPr>
              <p:nvPr/>
            </p:nvGrpSpPr>
            <p:grpSpPr bwMode="auto">
              <a:xfrm>
                <a:off x="540" y="2546"/>
                <a:ext cx="66" cy="67"/>
                <a:chOff x="907" y="2390"/>
                <a:chExt cx="66" cy="67"/>
              </a:xfrm>
            </p:grpSpPr>
            <p:sp>
              <p:nvSpPr>
                <p:cNvPr id="3887" name="Oval 115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88" name="Oval 115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27" name="Oval 115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4" name="Group 1156"/>
              <p:cNvGrpSpPr>
                <a:grpSpLocks/>
              </p:cNvGrpSpPr>
              <p:nvPr/>
            </p:nvGrpSpPr>
            <p:grpSpPr bwMode="auto">
              <a:xfrm>
                <a:off x="845" y="2485"/>
                <a:ext cx="66" cy="67"/>
                <a:chOff x="907" y="2390"/>
                <a:chExt cx="66" cy="67"/>
              </a:xfrm>
            </p:grpSpPr>
            <p:sp>
              <p:nvSpPr>
                <p:cNvPr id="3884" name="Oval 115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85" name="Oval 115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31" name="Oval 115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5" name="Group 1160"/>
              <p:cNvGrpSpPr>
                <a:grpSpLocks/>
              </p:cNvGrpSpPr>
              <p:nvPr/>
            </p:nvGrpSpPr>
            <p:grpSpPr bwMode="auto">
              <a:xfrm>
                <a:off x="436" y="2576"/>
                <a:ext cx="66" cy="67"/>
                <a:chOff x="907" y="2390"/>
                <a:chExt cx="66" cy="67"/>
              </a:xfrm>
            </p:grpSpPr>
            <p:sp>
              <p:nvSpPr>
                <p:cNvPr id="3881" name="Oval 116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82" name="Oval 116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35" name="Oval 116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6" name="Group 1164"/>
              <p:cNvGrpSpPr>
                <a:grpSpLocks/>
              </p:cNvGrpSpPr>
              <p:nvPr/>
            </p:nvGrpSpPr>
            <p:grpSpPr bwMode="auto">
              <a:xfrm>
                <a:off x="754" y="2712"/>
                <a:ext cx="66" cy="67"/>
                <a:chOff x="907" y="2390"/>
                <a:chExt cx="66" cy="67"/>
              </a:xfrm>
            </p:grpSpPr>
            <p:sp>
              <p:nvSpPr>
                <p:cNvPr id="3878" name="Oval 116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79" name="Oval 116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39" name="Oval 116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7" name="Group 1168"/>
              <p:cNvGrpSpPr>
                <a:grpSpLocks/>
              </p:cNvGrpSpPr>
              <p:nvPr/>
            </p:nvGrpSpPr>
            <p:grpSpPr bwMode="auto">
              <a:xfrm>
                <a:off x="845" y="2757"/>
                <a:ext cx="66" cy="67"/>
                <a:chOff x="907" y="2390"/>
                <a:chExt cx="66" cy="67"/>
              </a:xfrm>
            </p:grpSpPr>
            <p:sp>
              <p:nvSpPr>
                <p:cNvPr id="3875" name="Oval 116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76" name="Oval 117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43" name="Oval 117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8" name="Group 1172"/>
              <p:cNvGrpSpPr>
                <a:grpSpLocks/>
              </p:cNvGrpSpPr>
              <p:nvPr/>
            </p:nvGrpSpPr>
            <p:grpSpPr bwMode="auto">
              <a:xfrm>
                <a:off x="754" y="2893"/>
                <a:ext cx="69" cy="69"/>
                <a:chOff x="854" y="2839"/>
                <a:chExt cx="69" cy="69"/>
              </a:xfrm>
            </p:grpSpPr>
            <p:sp>
              <p:nvSpPr>
                <p:cNvPr id="3872" name="Oval 117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73" name="Oval 117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47" name="Oval 1175"/>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09" name="Group 1176"/>
              <p:cNvGrpSpPr>
                <a:grpSpLocks/>
              </p:cNvGrpSpPr>
              <p:nvPr/>
            </p:nvGrpSpPr>
            <p:grpSpPr bwMode="auto">
              <a:xfrm>
                <a:off x="745" y="2811"/>
                <a:ext cx="66" cy="67"/>
                <a:chOff x="907" y="2390"/>
                <a:chExt cx="66" cy="67"/>
              </a:xfrm>
            </p:grpSpPr>
            <p:sp>
              <p:nvSpPr>
                <p:cNvPr id="3869" name="Oval 117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70" name="Oval 117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1" name="Oval 117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10" name="Group 1180"/>
              <p:cNvGrpSpPr>
                <a:grpSpLocks/>
              </p:cNvGrpSpPr>
              <p:nvPr/>
            </p:nvGrpSpPr>
            <p:grpSpPr bwMode="auto">
              <a:xfrm>
                <a:off x="935" y="2893"/>
                <a:ext cx="71" cy="70"/>
                <a:chOff x="997" y="2854"/>
                <a:chExt cx="71" cy="70"/>
              </a:xfrm>
            </p:grpSpPr>
            <p:sp>
              <p:nvSpPr>
                <p:cNvPr id="3866" name="Oval 1181"/>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67" name="Oval 1182"/>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5" name="Oval 1183"/>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11" name="Group 1184"/>
              <p:cNvGrpSpPr>
                <a:grpSpLocks/>
              </p:cNvGrpSpPr>
              <p:nvPr/>
            </p:nvGrpSpPr>
            <p:grpSpPr bwMode="auto">
              <a:xfrm>
                <a:off x="845" y="2122"/>
                <a:ext cx="66" cy="68"/>
                <a:chOff x="879" y="2205"/>
                <a:chExt cx="66" cy="68"/>
              </a:xfrm>
            </p:grpSpPr>
            <p:sp>
              <p:nvSpPr>
                <p:cNvPr id="3863" name="Oval 1185"/>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64" name="Oval 1186"/>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59" name="Oval 1187"/>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12" name="Group 1188"/>
              <p:cNvGrpSpPr>
                <a:grpSpLocks/>
              </p:cNvGrpSpPr>
              <p:nvPr/>
            </p:nvGrpSpPr>
            <p:grpSpPr bwMode="auto">
              <a:xfrm>
                <a:off x="346" y="2077"/>
                <a:ext cx="70" cy="67"/>
                <a:chOff x="458" y="2087"/>
                <a:chExt cx="70" cy="67"/>
              </a:xfrm>
            </p:grpSpPr>
            <p:sp>
              <p:nvSpPr>
                <p:cNvPr id="3860" name="Oval 1189"/>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61" name="Oval 1190"/>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63" name="Oval 1191"/>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13" name="Group 1192"/>
              <p:cNvGrpSpPr>
                <a:grpSpLocks/>
              </p:cNvGrpSpPr>
              <p:nvPr/>
            </p:nvGrpSpPr>
            <p:grpSpPr bwMode="auto">
              <a:xfrm>
                <a:off x="346" y="2576"/>
                <a:ext cx="66" cy="68"/>
                <a:chOff x="879" y="2205"/>
                <a:chExt cx="66" cy="68"/>
              </a:xfrm>
            </p:grpSpPr>
            <p:sp>
              <p:nvSpPr>
                <p:cNvPr id="3857" name="Oval 1193"/>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58" name="Oval 1194"/>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267" name="Oval 1195"/>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814" name="Group 1824"/>
              <p:cNvGrpSpPr>
                <a:grpSpLocks/>
              </p:cNvGrpSpPr>
              <p:nvPr/>
            </p:nvGrpSpPr>
            <p:grpSpPr bwMode="auto">
              <a:xfrm>
                <a:off x="346" y="2666"/>
                <a:ext cx="353" cy="291"/>
                <a:chOff x="346" y="4689"/>
                <a:chExt cx="353" cy="291"/>
              </a:xfrm>
            </p:grpSpPr>
            <p:grpSp>
              <p:nvGrpSpPr>
                <p:cNvPr id="3815" name="Group 1825"/>
                <p:cNvGrpSpPr>
                  <a:grpSpLocks/>
                </p:cNvGrpSpPr>
                <p:nvPr/>
              </p:nvGrpSpPr>
              <p:grpSpPr bwMode="auto">
                <a:xfrm>
                  <a:off x="428" y="4775"/>
                  <a:ext cx="107" cy="112"/>
                  <a:chOff x="428" y="4775"/>
                  <a:chExt cx="107" cy="112"/>
                </a:xfrm>
              </p:grpSpPr>
              <p:sp>
                <p:nvSpPr>
                  <p:cNvPr id="3855" name="Oval 1826"/>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56" name="Line 1827"/>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16" name="Group 1828"/>
                <p:cNvGrpSpPr>
                  <a:grpSpLocks/>
                </p:cNvGrpSpPr>
                <p:nvPr/>
              </p:nvGrpSpPr>
              <p:grpSpPr bwMode="auto">
                <a:xfrm>
                  <a:off x="373" y="4808"/>
                  <a:ext cx="50" cy="53"/>
                  <a:chOff x="373" y="4808"/>
                  <a:chExt cx="50" cy="53"/>
                </a:xfrm>
              </p:grpSpPr>
              <p:sp>
                <p:nvSpPr>
                  <p:cNvPr id="3852" name="Oval 1829"/>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53" name="Line 1830"/>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54" name="Line 1831"/>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17" name="Group 1832"/>
                <p:cNvGrpSpPr>
                  <a:grpSpLocks/>
                </p:cNvGrpSpPr>
                <p:nvPr/>
              </p:nvGrpSpPr>
              <p:grpSpPr bwMode="auto">
                <a:xfrm>
                  <a:off x="539" y="4808"/>
                  <a:ext cx="51" cy="53"/>
                  <a:chOff x="539" y="4808"/>
                  <a:chExt cx="51" cy="53"/>
                </a:xfrm>
              </p:grpSpPr>
              <p:sp>
                <p:nvSpPr>
                  <p:cNvPr id="3849" name="Oval 1833"/>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50" name="Line 1834"/>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51" name="Line 1835"/>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18" name="Group 1836"/>
                <p:cNvGrpSpPr>
                  <a:grpSpLocks/>
                </p:cNvGrpSpPr>
                <p:nvPr/>
              </p:nvGrpSpPr>
              <p:grpSpPr bwMode="auto">
                <a:xfrm>
                  <a:off x="593" y="4775"/>
                  <a:ext cx="106" cy="112"/>
                  <a:chOff x="593" y="4775"/>
                  <a:chExt cx="106" cy="112"/>
                </a:xfrm>
              </p:grpSpPr>
              <p:sp>
                <p:nvSpPr>
                  <p:cNvPr id="3847" name="Oval 1837"/>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48" name="Line 1838"/>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19" name="Group 1839"/>
                <p:cNvGrpSpPr>
                  <a:grpSpLocks/>
                </p:cNvGrpSpPr>
                <p:nvPr/>
              </p:nvGrpSpPr>
              <p:grpSpPr bwMode="auto">
                <a:xfrm>
                  <a:off x="510" y="4689"/>
                  <a:ext cx="108" cy="112"/>
                  <a:chOff x="510" y="4689"/>
                  <a:chExt cx="108" cy="112"/>
                </a:xfrm>
              </p:grpSpPr>
              <p:sp>
                <p:nvSpPr>
                  <p:cNvPr id="3845" name="Oval 1840"/>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46" name="Line 1841"/>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0" name="Group 1842"/>
                <p:cNvGrpSpPr>
                  <a:grpSpLocks/>
                </p:cNvGrpSpPr>
                <p:nvPr/>
              </p:nvGrpSpPr>
              <p:grpSpPr bwMode="auto">
                <a:xfrm>
                  <a:off x="623" y="4715"/>
                  <a:ext cx="51" cy="54"/>
                  <a:chOff x="623" y="4715"/>
                  <a:chExt cx="51" cy="54"/>
                </a:xfrm>
              </p:grpSpPr>
              <p:sp>
                <p:nvSpPr>
                  <p:cNvPr id="3842" name="Oval 1843"/>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43" name="Line 1844"/>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44" name="Line 1845"/>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1" name="Group 1846"/>
                <p:cNvGrpSpPr>
                  <a:grpSpLocks/>
                </p:cNvGrpSpPr>
                <p:nvPr/>
              </p:nvGrpSpPr>
              <p:grpSpPr bwMode="auto">
                <a:xfrm>
                  <a:off x="457" y="4715"/>
                  <a:ext cx="51" cy="54"/>
                  <a:chOff x="457" y="4715"/>
                  <a:chExt cx="51" cy="54"/>
                </a:xfrm>
              </p:grpSpPr>
              <p:sp>
                <p:nvSpPr>
                  <p:cNvPr id="3839" name="Oval 1847"/>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40" name="Line 1848"/>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41" name="Line 1849"/>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2" name="Group 1850"/>
                <p:cNvGrpSpPr>
                  <a:grpSpLocks/>
                </p:cNvGrpSpPr>
                <p:nvPr/>
              </p:nvGrpSpPr>
              <p:grpSpPr bwMode="auto">
                <a:xfrm>
                  <a:off x="346" y="4689"/>
                  <a:ext cx="108" cy="112"/>
                  <a:chOff x="346" y="4689"/>
                  <a:chExt cx="108" cy="112"/>
                </a:xfrm>
              </p:grpSpPr>
              <p:sp>
                <p:nvSpPr>
                  <p:cNvPr id="3837" name="Oval 1851"/>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38" name="Line 1852"/>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3" name="Group 1853"/>
                <p:cNvGrpSpPr>
                  <a:grpSpLocks/>
                </p:cNvGrpSpPr>
                <p:nvPr/>
              </p:nvGrpSpPr>
              <p:grpSpPr bwMode="auto">
                <a:xfrm>
                  <a:off x="510" y="4867"/>
                  <a:ext cx="108" cy="113"/>
                  <a:chOff x="510" y="4867"/>
                  <a:chExt cx="108" cy="113"/>
                </a:xfrm>
              </p:grpSpPr>
              <p:sp>
                <p:nvSpPr>
                  <p:cNvPr id="3835" name="Oval 1854"/>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36" name="Line 1855"/>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4" name="Group 1856"/>
                <p:cNvGrpSpPr>
                  <a:grpSpLocks/>
                </p:cNvGrpSpPr>
                <p:nvPr/>
              </p:nvGrpSpPr>
              <p:grpSpPr bwMode="auto">
                <a:xfrm>
                  <a:off x="623" y="4893"/>
                  <a:ext cx="51" cy="54"/>
                  <a:chOff x="623" y="4893"/>
                  <a:chExt cx="51" cy="54"/>
                </a:xfrm>
              </p:grpSpPr>
              <p:sp>
                <p:nvSpPr>
                  <p:cNvPr id="3832" name="Oval 1857"/>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33" name="Line 1858"/>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34" name="Line 1859"/>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5" name="Group 1860"/>
                <p:cNvGrpSpPr>
                  <a:grpSpLocks/>
                </p:cNvGrpSpPr>
                <p:nvPr/>
              </p:nvGrpSpPr>
              <p:grpSpPr bwMode="auto">
                <a:xfrm>
                  <a:off x="457" y="4893"/>
                  <a:ext cx="51" cy="54"/>
                  <a:chOff x="457" y="4893"/>
                  <a:chExt cx="51" cy="54"/>
                </a:xfrm>
              </p:grpSpPr>
              <p:sp>
                <p:nvSpPr>
                  <p:cNvPr id="3829" name="Oval 1861"/>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30" name="Line 1862"/>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31" name="Line 1863"/>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826" name="Group 1864"/>
                <p:cNvGrpSpPr>
                  <a:grpSpLocks/>
                </p:cNvGrpSpPr>
                <p:nvPr/>
              </p:nvGrpSpPr>
              <p:grpSpPr bwMode="auto">
                <a:xfrm>
                  <a:off x="346" y="4867"/>
                  <a:ext cx="108" cy="113"/>
                  <a:chOff x="346" y="4867"/>
                  <a:chExt cx="108" cy="113"/>
                </a:xfrm>
              </p:grpSpPr>
              <p:sp>
                <p:nvSpPr>
                  <p:cNvPr id="3827" name="Oval 1865"/>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828" name="Line 1866"/>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grpSp>
        <p:grpSp>
          <p:nvGrpSpPr>
            <p:cNvPr id="3114" name="Group 1873"/>
            <p:cNvGrpSpPr>
              <a:grpSpLocks/>
            </p:cNvGrpSpPr>
            <p:nvPr/>
          </p:nvGrpSpPr>
          <p:grpSpPr bwMode="auto">
            <a:xfrm>
              <a:off x="346" y="4073"/>
              <a:ext cx="1075" cy="907"/>
              <a:chOff x="346" y="4073"/>
              <a:chExt cx="1075" cy="907"/>
            </a:xfrm>
          </p:grpSpPr>
          <p:grpSp>
            <p:nvGrpSpPr>
              <p:cNvPr id="3446" name="Group 1486"/>
              <p:cNvGrpSpPr>
                <a:grpSpLocks/>
              </p:cNvGrpSpPr>
              <p:nvPr/>
            </p:nvGrpSpPr>
            <p:grpSpPr bwMode="auto">
              <a:xfrm>
                <a:off x="1245" y="4568"/>
                <a:ext cx="70" cy="67"/>
                <a:chOff x="1245" y="2572"/>
                <a:chExt cx="70" cy="67"/>
              </a:xfrm>
            </p:grpSpPr>
            <p:sp>
              <p:nvSpPr>
                <p:cNvPr id="3747" name="Oval 1487"/>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48" name="Oval 1488"/>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61" name="Oval 1489"/>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47" name="Group 1490"/>
              <p:cNvGrpSpPr>
                <a:grpSpLocks/>
              </p:cNvGrpSpPr>
              <p:nvPr/>
            </p:nvGrpSpPr>
            <p:grpSpPr bwMode="auto">
              <a:xfrm>
                <a:off x="932" y="4536"/>
                <a:ext cx="71" cy="70"/>
                <a:chOff x="932" y="2540"/>
                <a:chExt cx="71" cy="70"/>
              </a:xfrm>
            </p:grpSpPr>
            <p:sp>
              <p:nvSpPr>
                <p:cNvPr id="3744" name="Oval 1491"/>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45" name="Oval 1492"/>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65" name="Oval 1493"/>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48" name="Group 1494"/>
              <p:cNvGrpSpPr>
                <a:grpSpLocks/>
              </p:cNvGrpSpPr>
              <p:nvPr/>
            </p:nvGrpSpPr>
            <p:grpSpPr bwMode="auto">
              <a:xfrm>
                <a:off x="1010" y="4383"/>
                <a:ext cx="66" cy="68"/>
                <a:chOff x="1010" y="2387"/>
                <a:chExt cx="66" cy="68"/>
              </a:xfrm>
            </p:grpSpPr>
            <p:sp>
              <p:nvSpPr>
                <p:cNvPr id="3741" name="Oval 1495"/>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42" name="Oval 1496"/>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69" name="Oval 1497"/>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49" name="Group 1498"/>
              <p:cNvGrpSpPr>
                <a:grpSpLocks/>
              </p:cNvGrpSpPr>
              <p:nvPr/>
            </p:nvGrpSpPr>
            <p:grpSpPr bwMode="auto">
              <a:xfrm>
                <a:off x="1142" y="4421"/>
                <a:ext cx="69" cy="63"/>
                <a:chOff x="1142" y="2425"/>
                <a:chExt cx="69" cy="63"/>
              </a:xfrm>
            </p:grpSpPr>
            <p:sp>
              <p:nvSpPr>
                <p:cNvPr id="3738" name="Oval 1499"/>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39" name="Oval 1500"/>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73" name="Oval 1501"/>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0" name="Group 1502"/>
              <p:cNvGrpSpPr>
                <a:grpSpLocks/>
              </p:cNvGrpSpPr>
              <p:nvPr/>
            </p:nvGrpSpPr>
            <p:grpSpPr bwMode="auto">
              <a:xfrm>
                <a:off x="1058" y="4583"/>
                <a:ext cx="69" cy="67"/>
                <a:chOff x="1058" y="2587"/>
                <a:chExt cx="69" cy="67"/>
              </a:xfrm>
            </p:grpSpPr>
            <p:sp>
              <p:nvSpPr>
                <p:cNvPr id="3735" name="Oval 1503"/>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36" name="Oval 1504"/>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77" name="Oval 1505"/>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1" name="Group 1506"/>
              <p:cNvGrpSpPr>
                <a:grpSpLocks/>
              </p:cNvGrpSpPr>
              <p:nvPr/>
            </p:nvGrpSpPr>
            <p:grpSpPr bwMode="auto">
              <a:xfrm>
                <a:off x="1168" y="4676"/>
                <a:ext cx="69" cy="67"/>
                <a:chOff x="1168" y="2680"/>
                <a:chExt cx="69" cy="67"/>
              </a:xfrm>
            </p:grpSpPr>
            <p:sp>
              <p:nvSpPr>
                <p:cNvPr id="3732" name="Oval 1507"/>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33" name="Oval 1508"/>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81" name="Oval 1509"/>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2" name="Group 1510"/>
              <p:cNvGrpSpPr>
                <a:grpSpLocks/>
              </p:cNvGrpSpPr>
              <p:nvPr/>
            </p:nvGrpSpPr>
            <p:grpSpPr bwMode="auto">
              <a:xfrm>
                <a:off x="939" y="4280"/>
                <a:ext cx="69" cy="62"/>
                <a:chOff x="939" y="2284"/>
                <a:chExt cx="69" cy="62"/>
              </a:xfrm>
            </p:grpSpPr>
            <p:sp>
              <p:nvSpPr>
                <p:cNvPr id="3729" name="Oval 1511"/>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30" name="Oval 1512"/>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85" name="Oval 1513"/>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3" name="Group 1514"/>
              <p:cNvGrpSpPr>
                <a:grpSpLocks/>
              </p:cNvGrpSpPr>
              <p:nvPr/>
            </p:nvGrpSpPr>
            <p:grpSpPr bwMode="auto">
              <a:xfrm>
                <a:off x="801" y="4279"/>
                <a:ext cx="69" cy="63"/>
                <a:chOff x="801" y="2283"/>
                <a:chExt cx="69" cy="63"/>
              </a:xfrm>
            </p:grpSpPr>
            <p:sp>
              <p:nvSpPr>
                <p:cNvPr id="3726" name="Oval 1515"/>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27" name="Oval 1516"/>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89" name="Oval 1517"/>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4" name="Group 1518"/>
              <p:cNvGrpSpPr>
                <a:grpSpLocks/>
              </p:cNvGrpSpPr>
              <p:nvPr/>
            </p:nvGrpSpPr>
            <p:grpSpPr bwMode="auto">
              <a:xfrm>
                <a:off x="1138" y="4309"/>
                <a:ext cx="66" cy="68"/>
                <a:chOff x="1138" y="2313"/>
                <a:chExt cx="66" cy="68"/>
              </a:xfrm>
            </p:grpSpPr>
            <p:sp>
              <p:nvSpPr>
                <p:cNvPr id="3723" name="Oval 1519"/>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24" name="Oval 1520"/>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93" name="Oval 1521"/>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5" name="Group 1522"/>
              <p:cNvGrpSpPr>
                <a:grpSpLocks/>
              </p:cNvGrpSpPr>
              <p:nvPr/>
            </p:nvGrpSpPr>
            <p:grpSpPr bwMode="auto">
              <a:xfrm>
                <a:off x="1026" y="4209"/>
                <a:ext cx="65" cy="67"/>
                <a:chOff x="1036" y="2224"/>
                <a:chExt cx="65" cy="67"/>
              </a:xfrm>
            </p:grpSpPr>
            <p:sp>
              <p:nvSpPr>
                <p:cNvPr id="3720" name="Oval 1523"/>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21" name="Oval 1524"/>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97" name="Oval 1525"/>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6" name="Group 1526"/>
              <p:cNvGrpSpPr>
                <a:grpSpLocks/>
              </p:cNvGrpSpPr>
              <p:nvPr/>
            </p:nvGrpSpPr>
            <p:grpSpPr bwMode="auto">
              <a:xfrm>
                <a:off x="890" y="4209"/>
                <a:ext cx="66" cy="68"/>
                <a:chOff x="879" y="2205"/>
                <a:chExt cx="66" cy="68"/>
              </a:xfrm>
            </p:grpSpPr>
            <p:sp>
              <p:nvSpPr>
                <p:cNvPr id="3717" name="Oval 152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18" name="Oval 152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01" name="Oval 152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7" name="Group 1530"/>
              <p:cNvGrpSpPr>
                <a:grpSpLocks/>
              </p:cNvGrpSpPr>
              <p:nvPr/>
            </p:nvGrpSpPr>
            <p:grpSpPr bwMode="auto">
              <a:xfrm>
                <a:off x="656" y="4250"/>
                <a:ext cx="69" cy="63"/>
                <a:chOff x="656" y="2254"/>
                <a:chExt cx="69" cy="63"/>
              </a:xfrm>
            </p:grpSpPr>
            <p:sp>
              <p:nvSpPr>
                <p:cNvPr id="3714" name="Oval 1531"/>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15" name="Oval 1532"/>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05" name="Oval 1533"/>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8" name="Group 1534"/>
              <p:cNvGrpSpPr>
                <a:grpSpLocks/>
              </p:cNvGrpSpPr>
              <p:nvPr/>
            </p:nvGrpSpPr>
            <p:grpSpPr bwMode="auto">
              <a:xfrm>
                <a:off x="1144" y="4205"/>
                <a:ext cx="67" cy="68"/>
                <a:chOff x="1144" y="2209"/>
                <a:chExt cx="67" cy="68"/>
              </a:xfrm>
            </p:grpSpPr>
            <p:sp>
              <p:nvSpPr>
                <p:cNvPr id="3711" name="Oval 1535"/>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12" name="Oval 1536"/>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09" name="Oval 1537"/>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59" name="Group 1538"/>
              <p:cNvGrpSpPr>
                <a:grpSpLocks/>
              </p:cNvGrpSpPr>
              <p:nvPr/>
            </p:nvGrpSpPr>
            <p:grpSpPr bwMode="auto">
              <a:xfrm>
                <a:off x="501" y="4315"/>
                <a:ext cx="70" cy="67"/>
                <a:chOff x="501" y="2319"/>
                <a:chExt cx="70" cy="67"/>
              </a:xfrm>
            </p:grpSpPr>
            <p:sp>
              <p:nvSpPr>
                <p:cNvPr id="3708" name="Oval 1539"/>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09" name="Oval 1540"/>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13" name="Oval 1541"/>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0" name="Group 1542"/>
              <p:cNvGrpSpPr>
                <a:grpSpLocks/>
              </p:cNvGrpSpPr>
              <p:nvPr/>
            </p:nvGrpSpPr>
            <p:grpSpPr bwMode="auto">
              <a:xfrm>
                <a:off x="583" y="4121"/>
                <a:ext cx="68" cy="69"/>
                <a:chOff x="583" y="2125"/>
                <a:chExt cx="68" cy="69"/>
              </a:xfrm>
            </p:grpSpPr>
            <p:sp>
              <p:nvSpPr>
                <p:cNvPr id="3705" name="Oval 1543"/>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06" name="Oval 1544"/>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17" name="Oval 1545"/>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1" name="Group 1546"/>
              <p:cNvGrpSpPr>
                <a:grpSpLocks/>
              </p:cNvGrpSpPr>
              <p:nvPr/>
            </p:nvGrpSpPr>
            <p:grpSpPr bwMode="auto">
              <a:xfrm>
                <a:off x="704" y="4121"/>
                <a:ext cx="69" cy="67"/>
                <a:chOff x="704" y="2125"/>
                <a:chExt cx="69" cy="67"/>
              </a:xfrm>
            </p:grpSpPr>
            <p:sp>
              <p:nvSpPr>
                <p:cNvPr id="3702" name="Oval 1547"/>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03" name="Oval 1548"/>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21" name="Oval 1549"/>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2" name="Group 1550"/>
              <p:cNvGrpSpPr>
                <a:grpSpLocks/>
              </p:cNvGrpSpPr>
              <p:nvPr/>
            </p:nvGrpSpPr>
            <p:grpSpPr bwMode="auto">
              <a:xfrm>
                <a:off x="982" y="4095"/>
                <a:ext cx="71" cy="68"/>
                <a:chOff x="982" y="2099"/>
                <a:chExt cx="71" cy="68"/>
              </a:xfrm>
            </p:grpSpPr>
            <p:sp>
              <p:nvSpPr>
                <p:cNvPr id="3699" name="Oval 1551"/>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700" name="Oval 1552"/>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25" name="Oval 1553"/>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3" name="Group 1554"/>
              <p:cNvGrpSpPr>
                <a:grpSpLocks/>
              </p:cNvGrpSpPr>
              <p:nvPr/>
            </p:nvGrpSpPr>
            <p:grpSpPr bwMode="auto">
              <a:xfrm>
                <a:off x="500" y="4189"/>
                <a:ext cx="66" cy="68"/>
                <a:chOff x="500" y="2193"/>
                <a:chExt cx="66" cy="68"/>
              </a:xfrm>
            </p:grpSpPr>
            <p:sp>
              <p:nvSpPr>
                <p:cNvPr id="3696" name="Oval 1555"/>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97" name="Oval 1556"/>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29" name="Oval 1557"/>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4" name="Group 1558"/>
              <p:cNvGrpSpPr>
                <a:grpSpLocks/>
              </p:cNvGrpSpPr>
              <p:nvPr/>
            </p:nvGrpSpPr>
            <p:grpSpPr bwMode="auto">
              <a:xfrm>
                <a:off x="939" y="4781"/>
                <a:ext cx="69" cy="69"/>
                <a:chOff x="939" y="2785"/>
                <a:chExt cx="69" cy="69"/>
              </a:xfrm>
            </p:grpSpPr>
            <p:sp>
              <p:nvSpPr>
                <p:cNvPr id="3693" name="Oval 1559"/>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94" name="Oval 1560"/>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33" name="Oval 1561"/>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5" name="Group 1562"/>
              <p:cNvGrpSpPr>
                <a:grpSpLocks/>
              </p:cNvGrpSpPr>
              <p:nvPr/>
            </p:nvGrpSpPr>
            <p:grpSpPr bwMode="auto">
              <a:xfrm>
                <a:off x="1098" y="4799"/>
                <a:ext cx="69" cy="69"/>
                <a:chOff x="1098" y="2803"/>
                <a:chExt cx="69" cy="69"/>
              </a:xfrm>
            </p:grpSpPr>
            <p:sp>
              <p:nvSpPr>
                <p:cNvPr id="3690" name="Oval 1563"/>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91" name="Oval 1564"/>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37" name="Oval 1565"/>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6" name="Group 1566"/>
              <p:cNvGrpSpPr>
                <a:grpSpLocks/>
              </p:cNvGrpSpPr>
              <p:nvPr/>
            </p:nvGrpSpPr>
            <p:grpSpPr bwMode="auto">
              <a:xfrm>
                <a:off x="1240" y="4804"/>
                <a:ext cx="70" cy="69"/>
                <a:chOff x="1240" y="2808"/>
                <a:chExt cx="70" cy="69"/>
              </a:xfrm>
            </p:grpSpPr>
            <p:sp>
              <p:nvSpPr>
                <p:cNvPr id="3687" name="Oval 1567"/>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88" name="Oval 1568"/>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41" name="Oval 1569"/>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7" name="Group 1570"/>
              <p:cNvGrpSpPr>
                <a:grpSpLocks/>
              </p:cNvGrpSpPr>
              <p:nvPr/>
            </p:nvGrpSpPr>
            <p:grpSpPr bwMode="auto">
              <a:xfrm>
                <a:off x="1298" y="4418"/>
                <a:ext cx="69" cy="63"/>
                <a:chOff x="1298" y="2422"/>
                <a:chExt cx="69" cy="63"/>
              </a:xfrm>
            </p:grpSpPr>
            <p:sp>
              <p:nvSpPr>
                <p:cNvPr id="3684" name="Oval 1571"/>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85" name="Oval 1572"/>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45" name="Oval 1573"/>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8" name="Group 1574"/>
              <p:cNvGrpSpPr>
                <a:grpSpLocks/>
              </p:cNvGrpSpPr>
              <p:nvPr/>
            </p:nvGrpSpPr>
            <p:grpSpPr bwMode="auto">
              <a:xfrm>
                <a:off x="1264" y="4207"/>
                <a:ext cx="65" cy="67"/>
                <a:chOff x="1264" y="2211"/>
                <a:chExt cx="65" cy="67"/>
              </a:xfrm>
            </p:grpSpPr>
            <p:sp>
              <p:nvSpPr>
                <p:cNvPr id="3681" name="Oval 1575"/>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82" name="Oval 1576"/>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49" name="Oval 1577"/>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69" name="Group 1578"/>
              <p:cNvGrpSpPr>
                <a:grpSpLocks/>
              </p:cNvGrpSpPr>
              <p:nvPr/>
            </p:nvGrpSpPr>
            <p:grpSpPr bwMode="auto">
              <a:xfrm>
                <a:off x="1103" y="4099"/>
                <a:ext cx="67" cy="68"/>
                <a:chOff x="1103" y="2103"/>
                <a:chExt cx="67" cy="68"/>
              </a:xfrm>
            </p:grpSpPr>
            <p:sp>
              <p:nvSpPr>
                <p:cNvPr id="3678" name="Oval 1579"/>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79" name="Oval 1580"/>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53" name="Oval 1581"/>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0" name="Group 1582"/>
              <p:cNvGrpSpPr>
                <a:grpSpLocks/>
              </p:cNvGrpSpPr>
              <p:nvPr/>
            </p:nvGrpSpPr>
            <p:grpSpPr bwMode="auto">
              <a:xfrm>
                <a:off x="458" y="4083"/>
                <a:ext cx="70" cy="67"/>
                <a:chOff x="458" y="2087"/>
                <a:chExt cx="70" cy="67"/>
              </a:xfrm>
            </p:grpSpPr>
            <p:sp>
              <p:nvSpPr>
                <p:cNvPr id="3675" name="Oval 1583"/>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76" name="Oval 1584"/>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57" name="Oval 1585"/>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1" name="Group 1590"/>
              <p:cNvGrpSpPr>
                <a:grpSpLocks/>
              </p:cNvGrpSpPr>
              <p:nvPr/>
            </p:nvGrpSpPr>
            <p:grpSpPr bwMode="auto">
              <a:xfrm>
                <a:off x="1209" y="4099"/>
                <a:ext cx="67" cy="68"/>
                <a:chOff x="1209" y="2103"/>
                <a:chExt cx="67" cy="68"/>
              </a:xfrm>
            </p:grpSpPr>
            <p:sp>
              <p:nvSpPr>
                <p:cNvPr id="3672" name="Oval 1591"/>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73" name="Oval 1592"/>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65" name="Oval 1593"/>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2" name="Group 1594"/>
              <p:cNvGrpSpPr>
                <a:grpSpLocks/>
              </p:cNvGrpSpPr>
              <p:nvPr/>
            </p:nvGrpSpPr>
            <p:grpSpPr bwMode="auto">
              <a:xfrm>
                <a:off x="1043" y="4449"/>
                <a:ext cx="69" cy="63"/>
                <a:chOff x="1043" y="2453"/>
                <a:chExt cx="69" cy="63"/>
              </a:xfrm>
            </p:grpSpPr>
            <p:sp>
              <p:nvSpPr>
                <p:cNvPr id="3669" name="Oval 1595"/>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70" name="Oval 1596"/>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69" name="Oval 1597"/>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3" name="Group 1598"/>
              <p:cNvGrpSpPr>
                <a:grpSpLocks/>
              </p:cNvGrpSpPr>
              <p:nvPr/>
            </p:nvGrpSpPr>
            <p:grpSpPr bwMode="auto">
              <a:xfrm>
                <a:off x="1351" y="4799"/>
                <a:ext cx="70" cy="70"/>
                <a:chOff x="1351" y="2803"/>
                <a:chExt cx="70" cy="70"/>
              </a:xfrm>
            </p:grpSpPr>
            <p:sp>
              <p:nvSpPr>
                <p:cNvPr id="3666" name="Oval 1599"/>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67" name="Oval 1600"/>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73" name="Oval 1601"/>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4" name="Group 1602"/>
              <p:cNvGrpSpPr>
                <a:grpSpLocks/>
              </p:cNvGrpSpPr>
              <p:nvPr/>
            </p:nvGrpSpPr>
            <p:grpSpPr bwMode="auto">
              <a:xfrm>
                <a:off x="907" y="4386"/>
                <a:ext cx="66" cy="67"/>
                <a:chOff x="907" y="2390"/>
                <a:chExt cx="66" cy="67"/>
              </a:xfrm>
            </p:grpSpPr>
            <p:sp>
              <p:nvSpPr>
                <p:cNvPr id="3663" name="Oval 160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64" name="Oval 160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77" name="Oval 160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5" name="Group 1606"/>
              <p:cNvGrpSpPr>
                <a:grpSpLocks/>
              </p:cNvGrpSpPr>
              <p:nvPr/>
            </p:nvGrpSpPr>
            <p:grpSpPr bwMode="auto">
              <a:xfrm>
                <a:off x="1295" y="4285"/>
                <a:ext cx="69" cy="63"/>
                <a:chOff x="1295" y="2289"/>
                <a:chExt cx="69" cy="63"/>
              </a:xfrm>
            </p:grpSpPr>
            <p:sp>
              <p:nvSpPr>
                <p:cNvPr id="3660" name="Oval 1607"/>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61" name="Oval 1608"/>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81" name="Oval 1609"/>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6" name="Group 1610"/>
              <p:cNvGrpSpPr>
                <a:grpSpLocks/>
              </p:cNvGrpSpPr>
              <p:nvPr/>
            </p:nvGrpSpPr>
            <p:grpSpPr bwMode="auto">
              <a:xfrm>
                <a:off x="398" y="4203"/>
                <a:ext cx="66" cy="68"/>
                <a:chOff x="398" y="2207"/>
                <a:chExt cx="66" cy="68"/>
              </a:xfrm>
            </p:grpSpPr>
            <p:sp>
              <p:nvSpPr>
                <p:cNvPr id="3657" name="Oval 1611"/>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58" name="Oval 1612"/>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85" name="Oval 1613"/>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7" name="Group 1614"/>
              <p:cNvGrpSpPr>
                <a:grpSpLocks/>
              </p:cNvGrpSpPr>
              <p:nvPr/>
            </p:nvGrpSpPr>
            <p:grpSpPr bwMode="auto">
              <a:xfrm>
                <a:off x="418" y="4339"/>
                <a:ext cx="71" cy="68"/>
                <a:chOff x="418" y="2343"/>
                <a:chExt cx="71" cy="68"/>
              </a:xfrm>
            </p:grpSpPr>
            <p:sp>
              <p:nvSpPr>
                <p:cNvPr id="3654" name="Oval 1615"/>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55" name="Oval 1616"/>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89" name="Oval 1617"/>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8" name="Group 1618"/>
              <p:cNvGrpSpPr>
                <a:grpSpLocks/>
              </p:cNvGrpSpPr>
              <p:nvPr/>
            </p:nvGrpSpPr>
            <p:grpSpPr bwMode="auto">
              <a:xfrm>
                <a:off x="1315" y="4704"/>
                <a:ext cx="71" cy="68"/>
                <a:chOff x="1315" y="2708"/>
                <a:chExt cx="71" cy="68"/>
              </a:xfrm>
            </p:grpSpPr>
            <p:sp>
              <p:nvSpPr>
                <p:cNvPr id="3651" name="Oval 1619"/>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52" name="Oval 1620"/>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93" name="Oval 1621"/>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79" name="Group 1622"/>
              <p:cNvGrpSpPr>
                <a:grpSpLocks/>
              </p:cNvGrpSpPr>
              <p:nvPr/>
            </p:nvGrpSpPr>
            <p:grpSpPr bwMode="auto">
              <a:xfrm>
                <a:off x="1143" y="4530"/>
                <a:ext cx="69" cy="63"/>
                <a:chOff x="1143" y="2534"/>
                <a:chExt cx="69" cy="63"/>
              </a:xfrm>
            </p:grpSpPr>
            <p:sp>
              <p:nvSpPr>
                <p:cNvPr id="3648" name="Oval 1623"/>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49" name="Oval 1624"/>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97" name="Oval 1625"/>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0" name="Group 1630"/>
              <p:cNvGrpSpPr>
                <a:grpSpLocks/>
              </p:cNvGrpSpPr>
              <p:nvPr/>
            </p:nvGrpSpPr>
            <p:grpSpPr bwMode="auto">
              <a:xfrm>
                <a:off x="414" y="4453"/>
                <a:ext cx="69" cy="67"/>
                <a:chOff x="414" y="2457"/>
                <a:chExt cx="69" cy="67"/>
              </a:xfrm>
            </p:grpSpPr>
            <p:sp>
              <p:nvSpPr>
                <p:cNvPr id="3645" name="Oval 1631"/>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46" name="Oval 1632"/>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05" name="Oval 1633"/>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1" name="Group 1634"/>
              <p:cNvGrpSpPr>
                <a:grpSpLocks/>
              </p:cNvGrpSpPr>
              <p:nvPr/>
            </p:nvGrpSpPr>
            <p:grpSpPr bwMode="auto">
              <a:xfrm>
                <a:off x="1064" y="4671"/>
                <a:ext cx="70" cy="67"/>
                <a:chOff x="1064" y="2675"/>
                <a:chExt cx="70" cy="67"/>
              </a:xfrm>
            </p:grpSpPr>
            <p:sp>
              <p:nvSpPr>
                <p:cNvPr id="3642" name="Oval 1635"/>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43" name="Oval 1636"/>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09" name="Oval 1637"/>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2" name="Group 1638"/>
              <p:cNvGrpSpPr>
                <a:grpSpLocks/>
              </p:cNvGrpSpPr>
              <p:nvPr/>
            </p:nvGrpSpPr>
            <p:grpSpPr bwMode="auto">
              <a:xfrm>
                <a:off x="997" y="4850"/>
                <a:ext cx="71" cy="70"/>
                <a:chOff x="997" y="2854"/>
                <a:chExt cx="71" cy="70"/>
              </a:xfrm>
            </p:grpSpPr>
            <p:sp>
              <p:nvSpPr>
                <p:cNvPr id="3639" name="Oval 1639"/>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40" name="Oval 1640"/>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13" name="Oval 1641"/>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3" name="Group 1646"/>
              <p:cNvGrpSpPr>
                <a:grpSpLocks/>
              </p:cNvGrpSpPr>
              <p:nvPr/>
            </p:nvGrpSpPr>
            <p:grpSpPr bwMode="auto">
              <a:xfrm>
                <a:off x="1142" y="4895"/>
                <a:ext cx="68" cy="72"/>
                <a:chOff x="1142" y="2899"/>
                <a:chExt cx="68" cy="72"/>
              </a:xfrm>
            </p:grpSpPr>
            <p:sp>
              <p:nvSpPr>
                <p:cNvPr id="3636" name="Oval 1647"/>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37" name="Oval 1648"/>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21" name="Oval 1649"/>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4" name="Group 1650"/>
              <p:cNvGrpSpPr>
                <a:grpSpLocks/>
              </p:cNvGrpSpPr>
              <p:nvPr/>
            </p:nvGrpSpPr>
            <p:grpSpPr bwMode="auto">
              <a:xfrm>
                <a:off x="788" y="4198"/>
                <a:ext cx="66" cy="68"/>
                <a:chOff x="788" y="2202"/>
                <a:chExt cx="66" cy="68"/>
              </a:xfrm>
            </p:grpSpPr>
            <p:sp>
              <p:nvSpPr>
                <p:cNvPr id="3633" name="Oval 1651"/>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34" name="Oval 1652"/>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25" name="Oval 1653"/>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5" name="Group 1654"/>
              <p:cNvGrpSpPr>
                <a:grpSpLocks/>
              </p:cNvGrpSpPr>
              <p:nvPr/>
            </p:nvGrpSpPr>
            <p:grpSpPr bwMode="auto">
              <a:xfrm>
                <a:off x="1209" y="4354"/>
                <a:ext cx="69" cy="63"/>
                <a:chOff x="1209" y="2358"/>
                <a:chExt cx="69" cy="63"/>
              </a:xfrm>
            </p:grpSpPr>
            <p:sp>
              <p:nvSpPr>
                <p:cNvPr id="3630" name="Oval 1655"/>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31" name="Oval 1656"/>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29" name="Oval 1657"/>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6" name="Group 1658"/>
              <p:cNvGrpSpPr>
                <a:grpSpLocks/>
              </p:cNvGrpSpPr>
              <p:nvPr/>
            </p:nvGrpSpPr>
            <p:grpSpPr bwMode="auto">
              <a:xfrm>
                <a:off x="1347" y="4535"/>
                <a:ext cx="70" cy="68"/>
                <a:chOff x="1347" y="2539"/>
                <a:chExt cx="70" cy="68"/>
              </a:xfrm>
            </p:grpSpPr>
            <p:sp>
              <p:nvSpPr>
                <p:cNvPr id="3627" name="Oval 1659"/>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28" name="Oval 1660"/>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33" name="Oval 1661"/>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7" name="Group 1662"/>
              <p:cNvGrpSpPr>
                <a:grpSpLocks/>
              </p:cNvGrpSpPr>
              <p:nvPr/>
            </p:nvGrpSpPr>
            <p:grpSpPr bwMode="auto">
              <a:xfrm>
                <a:off x="1349" y="4220"/>
                <a:ext cx="68" cy="68"/>
                <a:chOff x="1349" y="2224"/>
                <a:chExt cx="68" cy="68"/>
              </a:xfrm>
            </p:grpSpPr>
            <p:sp>
              <p:nvSpPr>
                <p:cNvPr id="3624" name="Oval 1663"/>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25" name="Oval 1664"/>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37" name="Oval 1665"/>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8" name="Group 1666"/>
              <p:cNvGrpSpPr>
                <a:grpSpLocks/>
              </p:cNvGrpSpPr>
              <p:nvPr/>
            </p:nvGrpSpPr>
            <p:grpSpPr bwMode="auto">
              <a:xfrm>
                <a:off x="559" y="4208"/>
                <a:ext cx="68" cy="67"/>
                <a:chOff x="559" y="2212"/>
                <a:chExt cx="68" cy="67"/>
              </a:xfrm>
            </p:grpSpPr>
            <p:sp>
              <p:nvSpPr>
                <p:cNvPr id="3621" name="Oval 1667"/>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22" name="Oval 1668"/>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41" name="Oval 1669"/>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89" name="Group 1774"/>
              <p:cNvGrpSpPr>
                <a:grpSpLocks/>
              </p:cNvGrpSpPr>
              <p:nvPr/>
            </p:nvGrpSpPr>
            <p:grpSpPr bwMode="auto">
              <a:xfrm>
                <a:off x="428" y="4775"/>
                <a:ext cx="107" cy="112"/>
                <a:chOff x="428" y="4775"/>
                <a:chExt cx="107" cy="112"/>
              </a:xfrm>
            </p:grpSpPr>
            <p:sp>
              <p:nvSpPr>
                <p:cNvPr id="3619" name="Oval 1674"/>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20" name="Line 1675"/>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0" name="Group 1770"/>
              <p:cNvGrpSpPr>
                <a:grpSpLocks/>
              </p:cNvGrpSpPr>
              <p:nvPr/>
            </p:nvGrpSpPr>
            <p:grpSpPr bwMode="auto">
              <a:xfrm>
                <a:off x="373" y="4808"/>
                <a:ext cx="50" cy="53"/>
                <a:chOff x="373" y="4808"/>
                <a:chExt cx="50" cy="53"/>
              </a:xfrm>
            </p:grpSpPr>
            <p:sp>
              <p:nvSpPr>
                <p:cNvPr id="3616" name="Oval 1676"/>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17" name="Line 1677"/>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18" name="Line 1678"/>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1" name="Group 1775"/>
              <p:cNvGrpSpPr>
                <a:grpSpLocks/>
              </p:cNvGrpSpPr>
              <p:nvPr/>
            </p:nvGrpSpPr>
            <p:grpSpPr bwMode="auto">
              <a:xfrm>
                <a:off x="539" y="4808"/>
                <a:ext cx="51" cy="53"/>
                <a:chOff x="539" y="4808"/>
                <a:chExt cx="51" cy="53"/>
              </a:xfrm>
            </p:grpSpPr>
            <p:sp>
              <p:nvSpPr>
                <p:cNvPr id="3613" name="Oval 1679"/>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14" name="Line 1680"/>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15" name="Line 1681"/>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2" name="Group 1772"/>
              <p:cNvGrpSpPr>
                <a:grpSpLocks/>
              </p:cNvGrpSpPr>
              <p:nvPr/>
            </p:nvGrpSpPr>
            <p:grpSpPr bwMode="auto">
              <a:xfrm>
                <a:off x="510" y="4689"/>
                <a:ext cx="108" cy="112"/>
                <a:chOff x="510" y="4689"/>
                <a:chExt cx="108" cy="112"/>
              </a:xfrm>
            </p:grpSpPr>
            <p:sp>
              <p:nvSpPr>
                <p:cNvPr id="3611" name="Oval 1684"/>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12" name="Line 1685"/>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3" name="Group 1771"/>
              <p:cNvGrpSpPr>
                <a:grpSpLocks/>
              </p:cNvGrpSpPr>
              <p:nvPr/>
            </p:nvGrpSpPr>
            <p:grpSpPr bwMode="auto">
              <a:xfrm>
                <a:off x="457" y="4715"/>
                <a:ext cx="51" cy="54"/>
                <a:chOff x="457" y="4715"/>
                <a:chExt cx="51" cy="54"/>
              </a:xfrm>
            </p:grpSpPr>
            <p:sp>
              <p:nvSpPr>
                <p:cNvPr id="3608" name="Oval 1689"/>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09" name="Line 1690"/>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10" name="Line 1691"/>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4" name="Group 1768"/>
              <p:cNvGrpSpPr>
                <a:grpSpLocks/>
              </p:cNvGrpSpPr>
              <p:nvPr/>
            </p:nvGrpSpPr>
            <p:grpSpPr bwMode="auto">
              <a:xfrm>
                <a:off x="346" y="4689"/>
                <a:ext cx="108" cy="112"/>
                <a:chOff x="346" y="4689"/>
                <a:chExt cx="108" cy="112"/>
              </a:xfrm>
            </p:grpSpPr>
            <p:sp>
              <p:nvSpPr>
                <p:cNvPr id="3606" name="Oval 1692"/>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07" name="Line 1693"/>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5" name="Group 1777"/>
              <p:cNvGrpSpPr>
                <a:grpSpLocks/>
              </p:cNvGrpSpPr>
              <p:nvPr/>
            </p:nvGrpSpPr>
            <p:grpSpPr bwMode="auto">
              <a:xfrm>
                <a:off x="510" y="4867"/>
                <a:ext cx="108" cy="113"/>
                <a:chOff x="510" y="4867"/>
                <a:chExt cx="108" cy="113"/>
              </a:xfrm>
            </p:grpSpPr>
            <p:sp>
              <p:nvSpPr>
                <p:cNvPr id="3604" name="Oval 1694"/>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05" name="Line 1695"/>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6" name="Group 1779"/>
              <p:cNvGrpSpPr>
                <a:grpSpLocks/>
              </p:cNvGrpSpPr>
              <p:nvPr/>
            </p:nvGrpSpPr>
            <p:grpSpPr bwMode="auto">
              <a:xfrm>
                <a:off x="623" y="4893"/>
                <a:ext cx="51" cy="54"/>
                <a:chOff x="623" y="4893"/>
                <a:chExt cx="51" cy="54"/>
              </a:xfrm>
            </p:grpSpPr>
            <p:sp>
              <p:nvSpPr>
                <p:cNvPr id="3601" name="Oval 1696"/>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602" name="Line 1697"/>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03" name="Line 1698"/>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7" name="Group 1778"/>
              <p:cNvGrpSpPr>
                <a:grpSpLocks/>
              </p:cNvGrpSpPr>
              <p:nvPr/>
            </p:nvGrpSpPr>
            <p:grpSpPr bwMode="auto">
              <a:xfrm>
                <a:off x="457" y="4893"/>
                <a:ext cx="51" cy="54"/>
                <a:chOff x="457" y="4893"/>
                <a:chExt cx="51" cy="54"/>
              </a:xfrm>
            </p:grpSpPr>
            <p:sp>
              <p:nvSpPr>
                <p:cNvPr id="3598" name="Oval 1699"/>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99" name="Line 1700"/>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00" name="Line 1701"/>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8" name="Group 1769"/>
              <p:cNvGrpSpPr>
                <a:grpSpLocks/>
              </p:cNvGrpSpPr>
              <p:nvPr/>
            </p:nvGrpSpPr>
            <p:grpSpPr bwMode="auto">
              <a:xfrm>
                <a:off x="346" y="4867"/>
                <a:ext cx="108" cy="113"/>
                <a:chOff x="346" y="4867"/>
                <a:chExt cx="108" cy="113"/>
              </a:xfrm>
            </p:grpSpPr>
            <p:sp>
              <p:nvSpPr>
                <p:cNvPr id="3596" name="Oval 1702"/>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97" name="Line 1703"/>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99" name="Group 1708"/>
              <p:cNvGrpSpPr>
                <a:grpSpLocks/>
              </p:cNvGrpSpPr>
              <p:nvPr/>
            </p:nvGrpSpPr>
            <p:grpSpPr bwMode="auto">
              <a:xfrm>
                <a:off x="364" y="4631"/>
                <a:ext cx="69" cy="63"/>
                <a:chOff x="1142" y="2425"/>
                <a:chExt cx="69" cy="63"/>
              </a:xfrm>
            </p:grpSpPr>
            <p:sp>
              <p:nvSpPr>
                <p:cNvPr id="3593" name="Oval 1709"/>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94" name="Oval 1710"/>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83" name="Oval 1711"/>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0" name="Group 1712"/>
              <p:cNvGrpSpPr>
                <a:grpSpLocks/>
              </p:cNvGrpSpPr>
              <p:nvPr/>
            </p:nvGrpSpPr>
            <p:grpSpPr bwMode="auto">
              <a:xfrm rot="10800000">
                <a:off x="448" y="4658"/>
                <a:ext cx="69" cy="62"/>
                <a:chOff x="939" y="2284"/>
                <a:chExt cx="69" cy="62"/>
              </a:xfrm>
            </p:grpSpPr>
            <p:sp>
              <p:nvSpPr>
                <p:cNvPr id="3590" name="Oval 1713"/>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91" name="Oval 1714"/>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87" name="Oval 1715"/>
                <p:cNvSpPr>
                  <a:spLocks noChangeArrowheads="1"/>
                </p:cNvSpPr>
                <p:nvPr/>
              </p:nvSpPr>
              <p:spPr bwMode="auto">
                <a:xfrm rot="-57141">
                  <a:off x="942"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1" name="Group 1716"/>
              <p:cNvGrpSpPr>
                <a:grpSpLocks/>
              </p:cNvGrpSpPr>
              <p:nvPr/>
            </p:nvGrpSpPr>
            <p:grpSpPr bwMode="auto">
              <a:xfrm>
                <a:off x="572" y="4345"/>
                <a:ext cx="66" cy="68"/>
                <a:chOff x="1138" y="2313"/>
                <a:chExt cx="66" cy="68"/>
              </a:xfrm>
            </p:grpSpPr>
            <p:sp>
              <p:nvSpPr>
                <p:cNvPr id="3587" name="Oval 1717"/>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88" name="Oval 1718"/>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91" name="Oval 1719"/>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2" name="Group 1720"/>
              <p:cNvGrpSpPr>
                <a:grpSpLocks/>
              </p:cNvGrpSpPr>
              <p:nvPr/>
            </p:nvGrpSpPr>
            <p:grpSpPr bwMode="auto">
              <a:xfrm>
                <a:off x="529" y="4629"/>
                <a:ext cx="69" cy="63"/>
                <a:chOff x="1043" y="2453"/>
                <a:chExt cx="69" cy="63"/>
              </a:xfrm>
            </p:grpSpPr>
            <p:sp>
              <p:nvSpPr>
                <p:cNvPr id="3584" name="Oval 1721"/>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85" name="Oval 1722"/>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95" name="Oval 1723"/>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3" name="Group 1724"/>
              <p:cNvGrpSpPr>
                <a:grpSpLocks/>
              </p:cNvGrpSpPr>
              <p:nvPr/>
            </p:nvGrpSpPr>
            <p:grpSpPr bwMode="auto">
              <a:xfrm>
                <a:off x="671" y="4345"/>
                <a:ext cx="66" cy="67"/>
                <a:chOff x="907" y="2390"/>
                <a:chExt cx="66" cy="67"/>
              </a:xfrm>
            </p:grpSpPr>
            <p:sp>
              <p:nvSpPr>
                <p:cNvPr id="3581" name="Oval 172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82" name="Oval 172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99" name="Oval 172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4" name="Group 1867"/>
              <p:cNvGrpSpPr>
                <a:grpSpLocks/>
              </p:cNvGrpSpPr>
              <p:nvPr/>
            </p:nvGrpSpPr>
            <p:grpSpPr bwMode="auto">
              <a:xfrm>
                <a:off x="696" y="4390"/>
                <a:ext cx="193" cy="189"/>
                <a:chOff x="696" y="4483"/>
                <a:chExt cx="193" cy="189"/>
              </a:xfrm>
            </p:grpSpPr>
            <p:grpSp>
              <p:nvGrpSpPr>
                <p:cNvPr id="3561" name="Group 1586"/>
                <p:cNvGrpSpPr>
                  <a:grpSpLocks/>
                </p:cNvGrpSpPr>
                <p:nvPr/>
              </p:nvGrpSpPr>
              <p:grpSpPr bwMode="auto">
                <a:xfrm rot="-10103069">
                  <a:off x="754" y="4483"/>
                  <a:ext cx="69" cy="63"/>
                  <a:chOff x="663" y="2343"/>
                  <a:chExt cx="69" cy="63"/>
                </a:xfrm>
              </p:grpSpPr>
              <p:sp>
                <p:nvSpPr>
                  <p:cNvPr id="3578" name="Oval 1587"/>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79" name="Oval 1588"/>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661" name="Oval 1589"/>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62" name="Group 1626"/>
                <p:cNvGrpSpPr>
                  <a:grpSpLocks/>
                </p:cNvGrpSpPr>
                <p:nvPr/>
              </p:nvGrpSpPr>
              <p:grpSpPr bwMode="auto">
                <a:xfrm>
                  <a:off x="758" y="4609"/>
                  <a:ext cx="69" cy="63"/>
                  <a:chOff x="762" y="2386"/>
                  <a:chExt cx="69" cy="63"/>
                </a:xfrm>
              </p:grpSpPr>
              <p:sp>
                <p:nvSpPr>
                  <p:cNvPr id="3575" name="Oval 1627"/>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76" name="Oval 1628"/>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01" name="Oval 1629"/>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63" name="Group 1773"/>
                <p:cNvGrpSpPr>
                  <a:grpSpLocks/>
                </p:cNvGrpSpPr>
                <p:nvPr/>
              </p:nvGrpSpPr>
              <p:grpSpPr bwMode="auto">
                <a:xfrm>
                  <a:off x="767" y="4551"/>
                  <a:ext cx="51" cy="54"/>
                  <a:chOff x="623" y="4715"/>
                  <a:chExt cx="51" cy="54"/>
                </a:xfrm>
              </p:grpSpPr>
              <p:sp>
                <p:nvSpPr>
                  <p:cNvPr id="3572" name="Oval 1686"/>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73" name="Line 1687"/>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574" name="Line 1688"/>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564" name="Group 1704"/>
                <p:cNvGrpSpPr>
                  <a:grpSpLocks/>
                </p:cNvGrpSpPr>
                <p:nvPr/>
              </p:nvGrpSpPr>
              <p:grpSpPr bwMode="auto">
                <a:xfrm rot="10488334">
                  <a:off x="823" y="4544"/>
                  <a:ext cx="66" cy="68"/>
                  <a:chOff x="1010" y="2387"/>
                  <a:chExt cx="66" cy="68"/>
                </a:xfrm>
              </p:grpSpPr>
              <p:sp>
                <p:nvSpPr>
                  <p:cNvPr id="3569" name="Oval 1705"/>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70" name="Oval 1706"/>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79" name="Oval 1707"/>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65" name="Group 1728"/>
                <p:cNvGrpSpPr>
                  <a:grpSpLocks/>
                </p:cNvGrpSpPr>
                <p:nvPr/>
              </p:nvGrpSpPr>
              <p:grpSpPr bwMode="auto">
                <a:xfrm>
                  <a:off x="696" y="4550"/>
                  <a:ext cx="66" cy="67"/>
                  <a:chOff x="907" y="2390"/>
                  <a:chExt cx="66" cy="67"/>
                </a:xfrm>
              </p:grpSpPr>
              <p:sp>
                <p:nvSpPr>
                  <p:cNvPr id="3566" name="Oval 172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67" name="Oval 173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03" name="Oval 173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505" name="Group 1732"/>
              <p:cNvGrpSpPr>
                <a:grpSpLocks/>
              </p:cNvGrpSpPr>
              <p:nvPr/>
            </p:nvGrpSpPr>
            <p:grpSpPr bwMode="auto">
              <a:xfrm>
                <a:off x="580" y="4436"/>
                <a:ext cx="66" cy="67"/>
                <a:chOff x="907" y="2390"/>
                <a:chExt cx="66" cy="67"/>
              </a:xfrm>
            </p:grpSpPr>
            <p:sp>
              <p:nvSpPr>
                <p:cNvPr id="3558" name="Oval 173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59" name="Oval 173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07" name="Oval 173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6" name="Group 1736"/>
              <p:cNvGrpSpPr>
                <a:grpSpLocks/>
              </p:cNvGrpSpPr>
              <p:nvPr/>
            </p:nvGrpSpPr>
            <p:grpSpPr bwMode="auto">
              <a:xfrm rot="10282811">
                <a:off x="671" y="4889"/>
                <a:ext cx="66" cy="67"/>
                <a:chOff x="907" y="2390"/>
                <a:chExt cx="66" cy="67"/>
              </a:xfrm>
            </p:grpSpPr>
            <p:sp>
              <p:nvSpPr>
                <p:cNvPr id="3555" name="Oval 173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56" name="Oval 173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11" name="Oval 1739"/>
                <p:cNvSpPr>
                  <a:spLocks noChangeArrowheads="1"/>
                </p:cNvSpPr>
                <p:nvPr/>
              </p:nvSpPr>
              <p:spPr bwMode="auto">
                <a:xfrm rot="4965145">
                  <a:off x="935" y="239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7" name="Group 1744"/>
              <p:cNvGrpSpPr>
                <a:grpSpLocks/>
              </p:cNvGrpSpPr>
              <p:nvPr/>
            </p:nvGrpSpPr>
            <p:grpSpPr bwMode="auto">
              <a:xfrm>
                <a:off x="527" y="4435"/>
                <a:ext cx="69" cy="69"/>
                <a:chOff x="854" y="2839"/>
                <a:chExt cx="69" cy="69"/>
              </a:xfrm>
            </p:grpSpPr>
            <p:sp>
              <p:nvSpPr>
                <p:cNvPr id="3552" name="Oval 174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53" name="Oval 174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19" name="Oval 1747"/>
                <p:cNvSpPr>
                  <a:spLocks noChangeArrowheads="1"/>
                </p:cNvSpPr>
                <p:nvPr/>
              </p:nvSpPr>
              <p:spPr bwMode="auto">
                <a:xfrm rot="-7703557">
                  <a:off x="858"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8" name="Group 1752"/>
              <p:cNvGrpSpPr>
                <a:grpSpLocks/>
              </p:cNvGrpSpPr>
              <p:nvPr/>
            </p:nvGrpSpPr>
            <p:grpSpPr bwMode="auto">
              <a:xfrm>
                <a:off x="935" y="4889"/>
                <a:ext cx="71" cy="70"/>
                <a:chOff x="997" y="2854"/>
                <a:chExt cx="71" cy="70"/>
              </a:xfrm>
            </p:grpSpPr>
            <p:sp>
              <p:nvSpPr>
                <p:cNvPr id="3549" name="Oval 1753"/>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50" name="Oval 1754"/>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27" name="Oval 1755"/>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09" name="Group 1756"/>
              <p:cNvGrpSpPr>
                <a:grpSpLocks/>
              </p:cNvGrpSpPr>
              <p:nvPr/>
            </p:nvGrpSpPr>
            <p:grpSpPr bwMode="auto">
              <a:xfrm>
                <a:off x="845" y="4118"/>
                <a:ext cx="66" cy="68"/>
                <a:chOff x="879" y="2205"/>
                <a:chExt cx="66" cy="68"/>
              </a:xfrm>
            </p:grpSpPr>
            <p:sp>
              <p:nvSpPr>
                <p:cNvPr id="3546" name="Oval 175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47" name="Oval 175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31" name="Oval 175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0" name="Group 1760"/>
              <p:cNvGrpSpPr>
                <a:grpSpLocks/>
              </p:cNvGrpSpPr>
              <p:nvPr/>
            </p:nvGrpSpPr>
            <p:grpSpPr bwMode="auto">
              <a:xfrm>
                <a:off x="346" y="4073"/>
                <a:ext cx="70" cy="67"/>
                <a:chOff x="458" y="2087"/>
                <a:chExt cx="70" cy="67"/>
              </a:xfrm>
            </p:grpSpPr>
            <p:sp>
              <p:nvSpPr>
                <p:cNvPr id="3543" name="Oval 1761"/>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44" name="Oval 1762"/>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35" name="Oval 1763"/>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1" name="Group 1764"/>
              <p:cNvGrpSpPr>
                <a:grpSpLocks/>
              </p:cNvGrpSpPr>
              <p:nvPr/>
            </p:nvGrpSpPr>
            <p:grpSpPr bwMode="auto">
              <a:xfrm>
                <a:off x="527" y="4526"/>
                <a:ext cx="66" cy="68"/>
                <a:chOff x="879" y="2205"/>
                <a:chExt cx="66" cy="68"/>
              </a:xfrm>
            </p:grpSpPr>
            <p:sp>
              <p:nvSpPr>
                <p:cNvPr id="3540" name="Oval 1765"/>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41" name="Oval 1766"/>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39" name="Oval 1767"/>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2" name="Group 1872"/>
              <p:cNvGrpSpPr>
                <a:grpSpLocks/>
              </p:cNvGrpSpPr>
              <p:nvPr/>
            </p:nvGrpSpPr>
            <p:grpSpPr bwMode="auto">
              <a:xfrm>
                <a:off x="667" y="4634"/>
                <a:ext cx="223" cy="220"/>
                <a:chOff x="667" y="4634"/>
                <a:chExt cx="223" cy="220"/>
              </a:xfrm>
            </p:grpSpPr>
            <p:grpSp>
              <p:nvGrpSpPr>
                <p:cNvPr id="3513" name="Group 1482"/>
                <p:cNvGrpSpPr>
                  <a:grpSpLocks/>
                </p:cNvGrpSpPr>
                <p:nvPr/>
              </p:nvGrpSpPr>
              <p:grpSpPr bwMode="auto">
                <a:xfrm rot="3718609">
                  <a:off x="763" y="4633"/>
                  <a:ext cx="70" cy="71"/>
                  <a:chOff x="967" y="2686"/>
                  <a:chExt cx="70" cy="71"/>
                </a:xfrm>
              </p:grpSpPr>
              <p:sp>
                <p:nvSpPr>
                  <p:cNvPr id="3537" name="Oval 1483"/>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38" name="Oval 1484"/>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557" name="Oval 1485"/>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4" name="Group 1642"/>
                <p:cNvGrpSpPr>
                  <a:grpSpLocks/>
                </p:cNvGrpSpPr>
                <p:nvPr/>
              </p:nvGrpSpPr>
              <p:grpSpPr bwMode="auto">
                <a:xfrm rot="-3147221">
                  <a:off x="722" y="4785"/>
                  <a:ext cx="69" cy="69"/>
                  <a:chOff x="854" y="2839"/>
                  <a:chExt cx="69" cy="69"/>
                </a:xfrm>
              </p:grpSpPr>
              <p:sp>
                <p:nvSpPr>
                  <p:cNvPr id="3534" name="Oval 164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35" name="Oval 164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17" name="Oval 1645"/>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5" name="Group 1670"/>
                <p:cNvGrpSpPr>
                  <a:grpSpLocks/>
                </p:cNvGrpSpPr>
                <p:nvPr/>
              </p:nvGrpSpPr>
              <p:grpSpPr bwMode="auto">
                <a:xfrm rot="-1448179">
                  <a:off x="681" y="4654"/>
                  <a:ext cx="69" cy="68"/>
                  <a:chOff x="894" y="2651"/>
                  <a:chExt cx="69" cy="68"/>
                </a:xfrm>
              </p:grpSpPr>
              <p:sp>
                <p:nvSpPr>
                  <p:cNvPr id="3531" name="Oval 1671"/>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32" name="Oval 1672"/>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745" name="Oval 1673"/>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6" name="Group 1776"/>
                <p:cNvGrpSpPr>
                  <a:grpSpLocks/>
                </p:cNvGrpSpPr>
                <p:nvPr/>
              </p:nvGrpSpPr>
              <p:grpSpPr bwMode="auto">
                <a:xfrm>
                  <a:off x="720" y="4686"/>
                  <a:ext cx="106" cy="112"/>
                  <a:chOff x="593" y="4775"/>
                  <a:chExt cx="106" cy="112"/>
                </a:xfrm>
              </p:grpSpPr>
              <p:sp>
                <p:nvSpPr>
                  <p:cNvPr id="3529" name="Oval 1682"/>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30" name="Line 1683"/>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517" name="Group 1740"/>
                <p:cNvGrpSpPr>
                  <a:grpSpLocks/>
                </p:cNvGrpSpPr>
                <p:nvPr/>
              </p:nvGrpSpPr>
              <p:grpSpPr bwMode="auto">
                <a:xfrm rot="2949880">
                  <a:off x="799" y="4777"/>
                  <a:ext cx="66" cy="67"/>
                  <a:chOff x="907" y="2390"/>
                  <a:chExt cx="66" cy="67"/>
                </a:xfrm>
              </p:grpSpPr>
              <p:sp>
                <p:nvSpPr>
                  <p:cNvPr id="3526" name="Oval 174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27" name="Oval 174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15" name="Oval 174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8" name="Group 1748"/>
                <p:cNvGrpSpPr>
                  <a:grpSpLocks/>
                </p:cNvGrpSpPr>
                <p:nvPr/>
              </p:nvGrpSpPr>
              <p:grpSpPr bwMode="auto">
                <a:xfrm>
                  <a:off x="824" y="4709"/>
                  <a:ext cx="66" cy="67"/>
                  <a:chOff x="907" y="2390"/>
                  <a:chExt cx="66" cy="67"/>
                </a:xfrm>
              </p:grpSpPr>
              <p:sp>
                <p:nvSpPr>
                  <p:cNvPr id="3523" name="Oval 174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24" name="Oval 175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823" name="Oval 175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519" name="Group 1868"/>
                <p:cNvGrpSpPr>
                  <a:grpSpLocks/>
                </p:cNvGrpSpPr>
                <p:nvPr/>
              </p:nvGrpSpPr>
              <p:grpSpPr bwMode="auto">
                <a:xfrm rot="978141">
                  <a:off x="667" y="4739"/>
                  <a:ext cx="69" cy="69"/>
                  <a:chOff x="854" y="2839"/>
                  <a:chExt cx="69" cy="69"/>
                </a:xfrm>
              </p:grpSpPr>
              <p:sp>
                <p:nvSpPr>
                  <p:cNvPr id="3520" name="Oval 1869"/>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521" name="Oval 1870"/>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943" name="Oval 1871"/>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grpSp>
          <p:nvGrpSpPr>
            <p:cNvPr id="3115" name="Group 2442"/>
            <p:cNvGrpSpPr>
              <a:grpSpLocks/>
            </p:cNvGrpSpPr>
            <p:nvPr/>
          </p:nvGrpSpPr>
          <p:grpSpPr bwMode="auto">
            <a:xfrm>
              <a:off x="346" y="5070"/>
              <a:ext cx="1066" cy="908"/>
              <a:chOff x="346" y="5070"/>
              <a:chExt cx="1066" cy="908"/>
            </a:xfrm>
          </p:grpSpPr>
          <p:grpSp>
            <p:nvGrpSpPr>
              <p:cNvPr id="3116" name="Group 1913"/>
              <p:cNvGrpSpPr>
                <a:grpSpLocks/>
              </p:cNvGrpSpPr>
              <p:nvPr/>
            </p:nvGrpSpPr>
            <p:grpSpPr bwMode="auto">
              <a:xfrm>
                <a:off x="1071" y="5297"/>
                <a:ext cx="65" cy="67"/>
                <a:chOff x="1036" y="2224"/>
                <a:chExt cx="65" cy="67"/>
              </a:xfrm>
            </p:grpSpPr>
            <p:sp>
              <p:nvSpPr>
                <p:cNvPr id="3443" name="Oval 1914"/>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44" name="Oval 1915"/>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988" name="Oval 1916"/>
                <p:cNvSpPr>
                  <a:spLocks noChangeArrowheads="1"/>
                </p:cNvSpPr>
                <p:nvPr/>
              </p:nvSpPr>
              <p:spPr bwMode="auto">
                <a:xfrm rot="4965145">
                  <a:off x="1055"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17" name="Group 1917"/>
              <p:cNvGrpSpPr>
                <a:grpSpLocks/>
              </p:cNvGrpSpPr>
              <p:nvPr/>
            </p:nvGrpSpPr>
            <p:grpSpPr bwMode="auto">
              <a:xfrm>
                <a:off x="890" y="5161"/>
                <a:ext cx="66" cy="68"/>
                <a:chOff x="879" y="2205"/>
                <a:chExt cx="66" cy="68"/>
              </a:xfrm>
            </p:grpSpPr>
            <p:sp>
              <p:nvSpPr>
                <p:cNvPr id="3440" name="Oval 1918"/>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41" name="Oval 1919"/>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4992" name="Oval 1920"/>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18" name="Group 1941"/>
              <p:cNvGrpSpPr>
                <a:grpSpLocks/>
              </p:cNvGrpSpPr>
              <p:nvPr/>
            </p:nvGrpSpPr>
            <p:grpSpPr bwMode="auto">
              <a:xfrm>
                <a:off x="995" y="5093"/>
                <a:ext cx="71" cy="68"/>
                <a:chOff x="982" y="2099"/>
                <a:chExt cx="71" cy="68"/>
              </a:xfrm>
            </p:grpSpPr>
            <p:sp>
              <p:nvSpPr>
                <p:cNvPr id="3437" name="Oval 1942"/>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38" name="Oval 1943"/>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016" name="Oval 1944"/>
                <p:cNvSpPr>
                  <a:spLocks noChangeArrowheads="1"/>
                </p:cNvSpPr>
                <p:nvPr/>
              </p:nvSpPr>
              <p:spPr bwMode="auto">
                <a:xfrm rot="-6920488">
                  <a:off x="983"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19" name="Group 2029"/>
              <p:cNvGrpSpPr>
                <a:grpSpLocks/>
              </p:cNvGrpSpPr>
              <p:nvPr/>
            </p:nvGrpSpPr>
            <p:grpSpPr bwMode="auto">
              <a:xfrm rot="-7672499">
                <a:off x="663" y="5252"/>
                <a:ext cx="66" cy="68"/>
                <a:chOff x="788" y="2202"/>
                <a:chExt cx="66" cy="68"/>
              </a:xfrm>
            </p:grpSpPr>
            <p:sp>
              <p:nvSpPr>
                <p:cNvPr id="3434" name="Oval 2030"/>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35" name="Oval 2031"/>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04" name="Oval 2032"/>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20" name="Group 2104"/>
              <p:cNvGrpSpPr>
                <a:grpSpLocks/>
              </p:cNvGrpSpPr>
              <p:nvPr/>
            </p:nvGrpSpPr>
            <p:grpSpPr bwMode="auto">
              <a:xfrm>
                <a:off x="709" y="5789"/>
                <a:ext cx="193" cy="189"/>
                <a:chOff x="696" y="4483"/>
                <a:chExt cx="193" cy="189"/>
              </a:xfrm>
            </p:grpSpPr>
            <p:grpSp>
              <p:nvGrpSpPr>
                <p:cNvPr id="3414" name="Group 2105"/>
                <p:cNvGrpSpPr>
                  <a:grpSpLocks/>
                </p:cNvGrpSpPr>
                <p:nvPr/>
              </p:nvGrpSpPr>
              <p:grpSpPr bwMode="auto">
                <a:xfrm rot="-10103069">
                  <a:off x="754" y="4483"/>
                  <a:ext cx="69" cy="63"/>
                  <a:chOff x="663" y="2343"/>
                  <a:chExt cx="69" cy="63"/>
                </a:xfrm>
              </p:grpSpPr>
              <p:sp>
                <p:nvSpPr>
                  <p:cNvPr id="3431" name="Oval 2106"/>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32" name="Oval 2107"/>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80" name="Oval 2108"/>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15" name="Group 2109"/>
                <p:cNvGrpSpPr>
                  <a:grpSpLocks/>
                </p:cNvGrpSpPr>
                <p:nvPr/>
              </p:nvGrpSpPr>
              <p:grpSpPr bwMode="auto">
                <a:xfrm>
                  <a:off x="758" y="4609"/>
                  <a:ext cx="69" cy="63"/>
                  <a:chOff x="762" y="2386"/>
                  <a:chExt cx="69" cy="63"/>
                </a:xfrm>
              </p:grpSpPr>
              <p:sp>
                <p:nvSpPr>
                  <p:cNvPr id="3428" name="Oval 2110"/>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29" name="Oval 2111"/>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84" name="Oval 2112"/>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16" name="Group 2113"/>
                <p:cNvGrpSpPr>
                  <a:grpSpLocks/>
                </p:cNvGrpSpPr>
                <p:nvPr/>
              </p:nvGrpSpPr>
              <p:grpSpPr bwMode="auto">
                <a:xfrm>
                  <a:off x="767" y="4551"/>
                  <a:ext cx="51" cy="54"/>
                  <a:chOff x="623" y="4715"/>
                  <a:chExt cx="51" cy="54"/>
                </a:xfrm>
              </p:grpSpPr>
              <p:sp>
                <p:nvSpPr>
                  <p:cNvPr id="3425" name="Oval 2114"/>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26" name="Line 2115"/>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427" name="Line 2116"/>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417" name="Group 2117"/>
                <p:cNvGrpSpPr>
                  <a:grpSpLocks/>
                </p:cNvGrpSpPr>
                <p:nvPr/>
              </p:nvGrpSpPr>
              <p:grpSpPr bwMode="auto">
                <a:xfrm rot="10488334">
                  <a:off x="823" y="4544"/>
                  <a:ext cx="66" cy="68"/>
                  <a:chOff x="1010" y="2387"/>
                  <a:chExt cx="66" cy="68"/>
                </a:xfrm>
              </p:grpSpPr>
              <p:sp>
                <p:nvSpPr>
                  <p:cNvPr id="3422" name="Oval 2118"/>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23" name="Oval 2119"/>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92" name="Oval 2120"/>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418" name="Group 2121"/>
                <p:cNvGrpSpPr>
                  <a:grpSpLocks/>
                </p:cNvGrpSpPr>
                <p:nvPr/>
              </p:nvGrpSpPr>
              <p:grpSpPr bwMode="auto">
                <a:xfrm>
                  <a:off x="696" y="4550"/>
                  <a:ext cx="66" cy="67"/>
                  <a:chOff x="907" y="2390"/>
                  <a:chExt cx="66" cy="67"/>
                </a:xfrm>
              </p:grpSpPr>
              <p:sp>
                <p:nvSpPr>
                  <p:cNvPr id="3419" name="Oval 2122"/>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20" name="Oval 2123"/>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96" name="Oval 2124"/>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1" name="Group 2141"/>
              <p:cNvGrpSpPr>
                <a:grpSpLocks/>
              </p:cNvGrpSpPr>
              <p:nvPr/>
            </p:nvGrpSpPr>
            <p:grpSpPr bwMode="auto">
              <a:xfrm>
                <a:off x="754" y="5116"/>
                <a:ext cx="66" cy="68"/>
                <a:chOff x="879" y="2205"/>
                <a:chExt cx="66" cy="68"/>
              </a:xfrm>
            </p:grpSpPr>
            <p:sp>
              <p:nvSpPr>
                <p:cNvPr id="3411" name="Oval 2142"/>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12" name="Oval 2143"/>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16" name="Oval 2144"/>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22" name="Group 2153"/>
              <p:cNvGrpSpPr>
                <a:grpSpLocks/>
              </p:cNvGrpSpPr>
              <p:nvPr/>
            </p:nvGrpSpPr>
            <p:grpSpPr bwMode="auto">
              <a:xfrm>
                <a:off x="391" y="5758"/>
                <a:ext cx="223" cy="220"/>
                <a:chOff x="667" y="4634"/>
                <a:chExt cx="223" cy="220"/>
              </a:xfrm>
            </p:grpSpPr>
            <p:grpSp>
              <p:nvGrpSpPr>
                <p:cNvPr id="3384" name="Group 2154"/>
                <p:cNvGrpSpPr>
                  <a:grpSpLocks/>
                </p:cNvGrpSpPr>
                <p:nvPr/>
              </p:nvGrpSpPr>
              <p:grpSpPr bwMode="auto">
                <a:xfrm rot="3718609">
                  <a:off x="763" y="4633"/>
                  <a:ext cx="70" cy="71"/>
                  <a:chOff x="967" y="2686"/>
                  <a:chExt cx="70" cy="71"/>
                </a:xfrm>
              </p:grpSpPr>
              <p:sp>
                <p:nvSpPr>
                  <p:cNvPr id="3408" name="Oval 2155"/>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09" name="Oval 2156"/>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29" name="Oval 2157"/>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85" name="Group 2158"/>
                <p:cNvGrpSpPr>
                  <a:grpSpLocks/>
                </p:cNvGrpSpPr>
                <p:nvPr/>
              </p:nvGrpSpPr>
              <p:grpSpPr bwMode="auto">
                <a:xfrm rot="-3147221">
                  <a:off x="722" y="4785"/>
                  <a:ext cx="69" cy="69"/>
                  <a:chOff x="854" y="2839"/>
                  <a:chExt cx="69" cy="69"/>
                </a:xfrm>
              </p:grpSpPr>
              <p:sp>
                <p:nvSpPr>
                  <p:cNvPr id="3405" name="Oval 2159"/>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06" name="Oval 2160"/>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3" name="Oval 2161"/>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86" name="Group 2162"/>
                <p:cNvGrpSpPr>
                  <a:grpSpLocks/>
                </p:cNvGrpSpPr>
                <p:nvPr/>
              </p:nvGrpSpPr>
              <p:grpSpPr bwMode="auto">
                <a:xfrm rot="-1448179">
                  <a:off x="681" y="4654"/>
                  <a:ext cx="69" cy="68"/>
                  <a:chOff x="894" y="2651"/>
                  <a:chExt cx="69" cy="68"/>
                </a:xfrm>
              </p:grpSpPr>
              <p:sp>
                <p:nvSpPr>
                  <p:cNvPr id="3402" name="Oval 2163"/>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03" name="Oval 2164"/>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7" name="Oval 2165"/>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87" name="Group 2166"/>
                <p:cNvGrpSpPr>
                  <a:grpSpLocks/>
                </p:cNvGrpSpPr>
                <p:nvPr/>
              </p:nvGrpSpPr>
              <p:grpSpPr bwMode="auto">
                <a:xfrm>
                  <a:off x="720" y="4686"/>
                  <a:ext cx="106" cy="112"/>
                  <a:chOff x="593" y="4775"/>
                  <a:chExt cx="106" cy="112"/>
                </a:xfrm>
              </p:grpSpPr>
              <p:sp>
                <p:nvSpPr>
                  <p:cNvPr id="3400" name="Oval 2167"/>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401" name="Line 2168"/>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388" name="Group 2169"/>
                <p:cNvGrpSpPr>
                  <a:grpSpLocks/>
                </p:cNvGrpSpPr>
                <p:nvPr/>
              </p:nvGrpSpPr>
              <p:grpSpPr bwMode="auto">
                <a:xfrm rot="2949880">
                  <a:off x="799" y="4777"/>
                  <a:ext cx="66" cy="67"/>
                  <a:chOff x="907" y="2390"/>
                  <a:chExt cx="66" cy="67"/>
                </a:xfrm>
              </p:grpSpPr>
              <p:sp>
                <p:nvSpPr>
                  <p:cNvPr id="3397" name="Oval 2170"/>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98" name="Oval 2171"/>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44" name="Oval 2172"/>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89" name="Group 2173"/>
                <p:cNvGrpSpPr>
                  <a:grpSpLocks/>
                </p:cNvGrpSpPr>
                <p:nvPr/>
              </p:nvGrpSpPr>
              <p:grpSpPr bwMode="auto">
                <a:xfrm>
                  <a:off x="824" y="4709"/>
                  <a:ext cx="66" cy="67"/>
                  <a:chOff x="907" y="2390"/>
                  <a:chExt cx="66" cy="67"/>
                </a:xfrm>
              </p:grpSpPr>
              <p:sp>
                <p:nvSpPr>
                  <p:cNvPr id="3394" name="Oval 2174"/>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95" name="Oval 2175"/>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48" name="Oval 2176"/>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90" name="Group 2177"/>
                <p:cNvGrpSpPr>
                  <a:grpSpLocks/>
                </p:cNvGrpSpPr>
                <p:nvPr/>
              </p:nvGrpSpPr>
              <p:grpSpPr bwMode="auto">
                <a:xfrm rot="978141">
                  <a:off x="667" y="4739"/>
                  <a:ext cx="69" cy="69"/>
                  <a:chOff x="854" y="2839"/>
                  <a:chExt cx="69" cy="69"/>
                </a:xfrm>
              </p:grpSpPr>
              <p:sp>
                <p:nvSpPr>
                  <p:cNvPr id="3391" name="Oval 2178"/>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92" name="Oval 2179"/>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52" name="Oval 2180"/>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3" name="Group 2181"/>
              <p:cNvGrpSpPr>
                <a:grpSpLocks/>
              </p:cNvGrpSpPr>
              <p:nvPr/>
            </p:nvGrpSpPr>
            <p:grpSpPr bwMode="auto">
              <a:xfrm>
                <a:off x="709" y="5524"/>
                <a:ext cx="223" cy="220"/>
                <a:chOff x="667" y="4634"/>
                <a:chExt cx="223" cy="220"/>
              </a:xfrm>
            </p:grpSpPr>
            <p:grpSp>
              <p:nvGrpSpPr>
                <p:cNvPr id="3357" name="Group 2182"/>
                <p:cNvGrpSpPr>
                  <a:grpSpLocks/>
                </p:cNvGrpSpPr>
                <p:nvPr/>
              </p:nvGrpSpPr>
              <p:grpSpPr bwMode="auto">
                <a:xfrm rot="3718609">
                  <a:off x="763" y="4633"/>
                  <a:ext cx="70" cy="71"/>
                  <a:chOff x="967" y="2686"/>
                  <a:chExt cx="70" cy="71"/>
                </a:xfrm>
              </p:grpSpPr>
              <p:sp>
                <p:nvSpPr>
                  <p:cNvPr id="3381" name="Oval 2183"/>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82" name="Oval 2184"/>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57" name="Oval 2185"/>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58" name="Group 2186"/>
                <p:cNvGrpSpPr>
                  <a:grpSpLocks/>
                </p:cNvGrpSpPr>
                <p:nvPr/>
              </p:nvGrpSpPr>
              <p:grpSpPr bwMode="auto">
                <a:xfrm rot="-3147221">
                  <a:off x="722" y="4785"/>
                  <a:ext cx="69" cy="69"/>
                  <a:chOff x="854" y="2839"/>
                  <a:chExt cx="69" cy="69"/>
                </a:xfrm>
              </p:grpSpPr>
              <p:sp>
                <p:nvSpPr>
                  <p:cNvPr id="3378" name="Oval 2187"/>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79" name="Oval 2188"/>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61" name="Oval 2189"/>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59" name="Group 2190"/>
                <p:cNvGrpSpPr>
                  <a:grpSpLocks/>
                </p:cNvGrpSpPr>
                <p:nvPr/>
              </p:nvGrpSpPr>
              <p:grpSpPr bwMode="auto">
                <a:xfrm rot="-1448179">
                  <a:off x="681" y="4654"/>
                  <a:ext cx="69" cy="68"/>
                  <a:chOff x="894" y="2651"/>
                  <a:chExt cx="69" cy="68"/>
                </a:xfrm>
              </p:grpSpPr>
              <p:sp>
                <p:nvSpPr>
                  <p:cNvPr id="3375" name="Oval 2191"/>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76" name="Oval 2192"/>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65" name="Oval 2193"/>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60" name="Group 2194"/>
                <p:cNvGrpSpPr>
                  <a:grpSpLocks/>
                </p:cNvGrpSpPr>
                <p:nvPr/>
              </p:nvGrpSpPr>
              <p:grpSpPr bwMode="auto">
                <a:xfrm>
                  <a:off x="720" y="4686"/>
                  <a:ext cx="106" cy="112"/>
                  <a:chOff x="593" y="4775"/>
                  <a:chExt cx="106" cy="112"/>
                </a:xfrm>
              </p:grpSpPr>
              <p:sp>
                <p:nvSpPr>
                  <p:cNvPr id="3373" name="Oval 2195"/>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74" name="Line 2196"/>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361" name="Group 2197"/>
                <p:cNvGrpSpPr>
                  <a:grpSpLocks/>
                </p:cNvGrpSpPr>
                <p:nvPr/>
              </p:nvGrpSpPr>
              <p:grpSpPr bwMode="auto">
                <a:xfrm rot="2949880">
                  <a:off x="799" y="4777"/>
                  <a:ext cx="66" cy="67"/>
                  <a:chOff x="907" y="2390"/>
                  <a:chExt cx="66" cy="67"/>
                </a:xfrm>
              </p:grpSpPr>
              <p:sp>
                <p:nvSpPr>
                  <p:cNvPr id="3370" name="Oval 2198"/>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71" name="Oval 2199"/>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72" name="Oval 2200"/>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62" name="Group 2201"/>
                <p:cNvGrpSpPr>
                  <a:grpSpLocks/>
                </p:cNvGrpSpPr>
                <p:nvPr/>
              </p:nvGrpSpPr>
              <p:grpSpPr bwMode="auto">
                <a:xfrm>
                  <a:off x="824" y="4709"/>
                  <a:ext cx="66" cy="67"/>
                  <a:chOff x="907" y="2390"/>
                  <a:chExt cx="66" cy="67"/>
                </a:xfrm>
              </p:grpSpPr>
              <p:sp>
                <p:nvSpPr>
                  <p:cNvPr id="3367" name="Oval 2202"/>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68" name="Oval 2203"/>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76" name="Oval 2204"/>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63" name="Group 2205"/>
                <p:cNvGrpSpPr>
                  <a:grpSpLocks/>
                </p:cNvGrpSpPr>
                <p:nvPr/>
              </p:nvGrpSpPr>
              <p:grpSpPr bwMode="auto">
                <a:xfrm rot="978141">
                  <a:off x="667" y="4739"/>
                  <a:ext cx="69" cy="69"/>
                  <a:chOff x="854" y="2839"/>
                  <a:chExt cx="69" cy="69"/>
                </a:xfrm>
              </p:grpSpPr>
              <p:sp>
                <p:nvSpPr>
                  <p:cNvPr id="3364" name="Oval 2206"/>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65" name="Oval 2207"/>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80" name="Oval 2208"/>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4" name="Group 2209"/>
              <p:cNvGrpSpPr>
                <a:grpSpLocks/>
              </p:cNvGrpSpPr>
              <p:nvPr/>
            </p:nvGrpSpPr>
            <p:grpSpPr bwMode="auto">
              <a:xfrm>
                <a:off x="969" y="5516"/>
                <a:ext cx="193" cy="189"/>
                <a:chOff x="696" y="4483"/>
                <a:chExt cx="193" cy="189"/>
              </a:xfrm>
            </p:grpSpPr>
            <p:grpSp>
              <p:nvGrpSpPr>
                <p:cNvPr id="3337" name="Group 2210"/>
                <p:cNvGrpSpPr>
                  <a:grpSpLocks/>
                </p:cNvGrpSpPr>
                <p:nvPr/>
              </p:nvGrpSpPr>
              <p:grpSpPr bwMode="auto">
                <a:xfrm rot="-10103069">
                  <a:off x="754" y="4483"/>
                  <a:ext cx="69" cy="63"/>
                  <a:chOff x="663" y="2343"/>
                  <a:chExt cx="69" cy="63"/>
                </a:xfrm>
              </p:grpSpPr>
              <p:sp>
                <p:nvSpPr>
                  <p:cNvPr id="3354" name="Oval 2211"/>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55" name="Oval 2212"/>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85" name="Oval 2213"/>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38" name="Group 2214"/>
                <p:cNvGrpSpPr>
                  <a:grpSpLocks/>
                </p:cNvGrpSpPr>
                <p:nvPr/>
              </p:nvGrpSpPr>
              <p:grpSpPr bwMode="auto">
                <a:xfrm>
                  <a:off x="758" y="4609"/>
                  <a:ext cx="69" cy="63"/>
                  <a:chOff x="762" y="2386"/>
                  <a:chExt cx="69" cy="63"/>
                </a:xfrm>
              </p:grpSpPr>
              <p:sp>
                <p:nvSpPr>
                  <p:cNvPr id="3351" name="Oval 2215"/>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52" name="Oval 2216"/>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89" name="Oval 2217"/>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39" name="Group 2218"/>
                <p:cNvGrpSpPr>
                  <a:grpSpLocks/>
                </p:cNvGrpSpPr>
                <p:nvPr/>
              </p:nvGrpSpPr>
              <p:grpSpPr bwMode="auto">
                <a:xfrm>
                  <a:off x="767" y="4551"/>
                  <a:ext cx="51" cy="54"/>
                  <a:chOff x="623" y="4715"/>
                  <a:chExt cx="51" cy="54"/>
                </a:xfrm>
              </p:grpSpPr>
              <p:sp>
                <p:nvSpPr>
                  <p:cNvPr id="3348" name="Oval 2219"/>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49" name="Line 2220"/>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350" name="Line 2221"/>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340" name="Group 2222"/>
                <p:cNvGrpSpPr>
                  <a:grpSpLocks/>
                </p:cNvGrpSpPr>
                <p:nvPr/>
              </p:nvGrpSpPr>
              <p:grpSpPr bwMode="auto">
                <a:xfrm rot="10488334">
                  <a:off x="823" y="4544"/>
                  <a:ext cx="66" cy="68"/>
                  <a:chOff x="1010" y="2387"/>
                  <a:chExt cx="66" cy="68"/>
                </a:xfrm>
              </p:grpSpPr>
              <p:sp>
                <p:nvSpPr>
                  <p:cNvPr id="3345" name="Oval 2223"/>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46" name="Oval 2224"/>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97" name="Oval 2225"/>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41" name="Group 2226"/>
                <p:cNvGrpSpPr>
                  <a:grpSpLocks/>
                </p:cNvGrpSpPr>
                <p:nvPr/>
              </p:nvGrpSpPr>
              <p:grpSpPr bwMode="auto">
                <a:xfrm>
                  <a:off x="696" y="4550"/>
                  <a:ext cx="66" cy="67"/>
                  <a:chOff x="907" y="2390"/>
                  <a:chExt cx="66" cy="67"/>
                </a:xfrm>
              </p:grpSpPr>
              <p:sp>
                <p:nvSpPr>
                  <p:cNvPr id="3342" name="Oval 222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43" name="Oval 222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01" name="Oval 222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5" name="Group 2230"/>
              <p:cNvGrpSpPr>
                <a:grpSpLocks/>
              </p:cNvGrpSpPr>
              <p:nvPr/>
            </p:nvGrpSpPr>
            <p:grpSpPr bwMode="auto">
              <a:xfrm>
                <a:off x="482" y="5479"/>
                <a:ext cx="193" cy="189"/>
                <a:chOff x="696" y="4483"/>
                <a:chExt cx="193" cy="189"/>
              </a:xfrm>
            </p:grpSpPr>
            <p:grpSp>
              <p:nvGrpSpPr>
                <p:cNvPr id="3317" name="Group 2231"/>
                <p:cNvGrpSpPr>
                  <a:grpSpLocks/>
                </p:cNvGrpSpPr>
                <p:nvPr/>
              </p:nvGrpSpPr>
              <p:grpSpPr bwMode="auto">
                <a:xfrm rot="-10103069">
                  <a:off x="754" y="4483"/>
                  <a:ext cx="69" cy="63"/>
                  <a:chOff x="663" y="2343"/>
                  <a:chExt cx="69" cy="63"/>
                </a:xfrm>
              </p:grpSpPr>
              <p:sp>
                <p:nvSpPr>
                  <p:cNvPr id="3334" name="Oval 2232"/>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35" name="Oval 2233"/>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06" name="Oval 2234"/>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18" name="Group 2235"/>
                <p:cNvGrpSpPr>
                  <a:grpSpLocks/>
                </p:cNvGrpSpPr>
                <p:nvPr/>
              </p:nvGrpSpPr>
              <p:grpSpPr bwMode="auto">
                <a:xfrm>
                  <a:off x="758" y="4609"/>
                  <a:ext cx="69" cy="63"/>
                  <a:chOff x="762" y="2386"/>
                  <a:chExt cx="69" cy="63"/>
                </a:xfrm>
              </p:grpSpPr>
              <p:sp>
                <p:nvSpPr>
                  <p:cNvPr id="3331" name="Oval 2236"/>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32" name="Oval 2237"/>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10" name="Oval 2238"/>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19" name="Group 2239"/>
                <p:cNvGrpSpPr>
                  <a:grpSpLocks/>
                </p:cNvGrpSpPr>
                <p:nvPr/>
              </p:nvGrpSpPr>
              <p:grpSpPr bwMode="auto">
                <a:xfrm>
                  <a:off x="767" y="4551"/>
                  <a:ext cx="51" cy="54"/>
                  <a:chOff x="623" y="4715"/>
                  <a:chExt cx="51" cy="54"/>
                </a:xfrm>
              </p:grpSpPr>
              <p:sp>
                <p:nvSpPr>
                  <p:cNvPr id="3328" name="Oval 2240"/>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29" name="Line 2241"/>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330" name="Line 2242"/>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320" name="Group 2243"/>
                <p:cNvGrpSpPr>
                  <a:grpSpLocks/>
                </p:cNvGrpSpPr>
                <p:nvPr/>
              </p:nvGrpSpPr>
              <p:grpSpPr bwMode="auto">
                <a:xfrm rot="10488334">
                  <a:off x="823" y="4544"/>
                  <a:ext cx="66" cy="68"/>
                  <a:chOff x="1010" y="2387"/>
                  <a:chExt cx="66" cy="68"/>
                </a:xfrm>
              </p:grpSpPr>
              <p:sp>
                <p:nvSpPr>
                  <p:cNvPr id="3325" name="Oval 2244"/>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26" name="Oval 2245"/>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18" name="Oval 2246"/>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321" name="Group 2247"/>
                <p:cNvGrpSpPr>
                  <a:grpSpLocks/>
                </p:cNvGrpSpPr>
                <p:nvPr/>
              </p:nvGrpSpPr>
              <p:grpSpPr bwMode="auto">
                <a:xfrm>
                  <a:off x="696" y="4550"/>
                  <a:ext cx="66" cy="67"/>
                  <a:chOff x="907" y="2390"/>
                  <a:chExt cx="66" cy="67"/>
                </a:xfrm>
              </p:grpSpPr>
              <p:sp>
                <p:nvSpPr>
                  <p:cNvPr id="3322" name="Oval 2248"/>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23" name="Oval 2249"/>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2" name="Oval 2250"/>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6" name="Group 2251"/>
              <p:cNvGrpSpPr>
                <a:grpSpLocks/>
              </p:cNvGrpSpPr>
              <p:nvPr/>
            </p:nvGrpSpPr>
            <p:grpSpPr bwMode="auto">
              <a:xfrm>
                <a:off x="346" y="5297"/>
                <a:ext cx="223" cy="220"/>
                <a:chOff x="667" y="4634"/>
                <a:chExt cx="223" cy="220"/>
              </a:xfrm>
            </p:grpSpPr>
            <p:grpSp>
              <p:nvGrpSpPr>
                <p:cNvPr id="3290" name="Group 2252"/>
                <p:cNvGrpSpPr>
                  <a:grpSpLocks/>
                </p:cNvGrpSpPr>
                <p:nvPr/>
              </p:nvGrpSpPr>
              <p:grpSpPr bwMode="auto">
                <a:xfrm rot="3718609">
                  <a:off x="763" y="4633"/>
                  <a:ext cx="70" cy="71"/>
                  <a:chOff x="967" y="2686"/>
                  <a:chExt cx="70" cy="71"/>
                </a:xfrm>
              </p:grpSpPr>
              <p:sp>
                <p:nvSpPr>
                  <p:cNvPr id="3314" name="Oval 2253"/>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15" name="Oval 2254"/>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7" name="Oval 2255"/>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91" name="Group 2256"/>
                <p:cNvGrpSpPr>
                  <a:grpSpLocks/>
                </p:cNvGrpSpPr>
                <p:nvPr/>
              </p:nvGrpSpPr>
              <p:grpSpPr bwMode="auto">
                <a:xfrm rot="-3147221">
                  <a:off x="722" y="4785"/>
                  <a:ext cx="69" cy="69"/>
                  <a:chOff x="854" y="2839"/>
                  <a:chExt cx="69" cy="69"/>
                </a:xfrm>
              </p:grpSpPr>
              <p:sp>
                <p:nvSpPr>
                  <p:cNvPr id="3311" name="Oval 2257"/>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12" name="Oval 2258"/>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31" name="Oval 2259"/>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92" name="Group 2260"/>
                <p:cNvGrpSpPr>
                  <a:grpSpLocks/>
                </p:cNvGrpSpPr>
                <p:nvPr/>
              </p:nvGrpSpPr>
              <p:grpSpPr bwMode="auto">
                <a:xfrm rot="-1448179">
                  <a:off x="681" y="4654"/>
                  <a:ext cx="69" cy="68"/>
                  <a:chOff x="894" y="2651"/>
                  <a:chExt cx="69" cy="68"/>
                </a:xfrm>
              </p:grpSpPr>
              <p:sp>
                <p:nvSpPr>
                  <p:cNvPr id="3308" name="Oval 2261"/>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09" name="Oval 2262"/>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35" name="Oval 2263"/>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93" name="Group 2264"/>
                <p:cNvGrpSpPr>
                  <a:grpSpLocks/>
                </p:cNvGrpSpPr>
                <p:nvPr/>
              </p:nvGrpSpPr>
              <p:grpSpPr bwMode="auto">
                <a:xfrm>
                  <a:off x="720" y="4686"/>
                  <a:ext cx="106" cy="112"/>
                  <a:chOff x="593" y="4775"/>
                  <a:chExt cx="106" cy="112"/>
                </a:xfrm>
              </p:grpSpPr>
              <p:sp>
                <p:nvSpPr>
                  <p:cNvPr id="3306" name="Oval 2265"/>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07" name="Line 2266"/>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294" name="Group 2267"/>
                <p:cNvGrpSpPr>
                  <a:grpSpLocks/>
                </p:cNvGrpSpPr>
                <p:nvPr/>
              </p:nvGrpSpPr>
              <p:grpSpPr bwMode="auto">
                <a:xfrm rot="2949880">
                  <a:off x="799" y="4777"/>
                  <a:ext cx="66" cy="67"/>
                  <a:chOff x="907" y="2390"/>
                  <a:chExt cx="66" cy="67"/>
                </a:xfrm>
              </p:grpSpPr>
              <p:sp>
                <p:nvSpPr>
                  <p:cNvPr id="3303" name="Oval 2268"/>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04" name="Oval 2269"/>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42" name="Oval 2270"/>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95" name="Group 2271"/>
                <p:cNvGrpSpPr>
                  <a:grpSpLocks/>
                </p:cNvGrpSpPr>
                <p:nvPr/>
              </p:nvGrpSpPr>
              <p:grpSpPr bwMode="auto">
                <a:xfrm>
                  <a:off x="824" y="4709"/>
                  <a:ext cx="66" cy="67"/>
                  <a:chOff x="907" y="2390"/>
                  <a:chExt cx="66" cy="67"/>
                </a:xfrm>
              </p:grpSpPr>
              <p:sp>
                <p:nvSpPr>
                  <p:cNvPr id="3300" name="Oval 2272"/>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301" name="Oval 2273"/>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46" name="Oval 2274"/>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96" name="Group 2275"/>
                <p:cNvGrpSpPr>
                  <a:grpSpLocks/>
                </p:cNvGrpSpPr>
                <p:nvPr/>
              </p:nvGrpSpPr>
              <p:grpSpPr bwMode="auto">
                <a:xfrm rot="978141">
                  <a:off x="667" y="4739"/>
                  <a:ext cx="69" cy="69"/>
                  <a:chOff x="854" y="2839"/>
                  <a:chExt cx="69" cy="69"/>
                </a:xfrm>
              </p:grpSpPr>
              <p:sp>
                <p:nvSpPr>
                  <p:cNvPr id="3297" name="Oval 2276"/>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98" name="Oval 2277"/>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0" name="Oval 2278"/>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7" name="Group 2279"/>
              <p:cNvGrpSpPr>
                <a:grpSpLocks/>
              </p:cNvGrpSpPr>
              <p:nvPr/>
            </p:nvGrpSpPr>
            <p:grpSpPr bwMode="auto">
              <a:xfrm>
                <a:off x="981" y="5751"/>
                <a:ext cx="223" cy="220"/>
                <a:chOff x="667" y="4634"/>
                <a:chExt cx="223" cy="220"/>
              </a:xfrm>
            </p:grpSpPr>
            <p:grpSp>
              <p:nvGrpSpPr>
                <p:cNvPr id="3263" name="Group 2280"/>
                <p:cNvGrpSpPr>
                  <a:grpSpLocks/>
                </p:cNvGrpSpPr>
                <p:nvPr/>
              </p:nvGrpSpPr>
              <p:grpSpPr bwMode="auto">
                <a:xfrm rot="3718609">
                  <a:off x="763" y="4633"/>
                  <a:ext cx="70" cy="71"/>
                  <a:chOff x="967" y="2686"/>
                  <a:chExt cx="70" cy="71"/>
                </a:xfrm>
              </p:grpSpPr>
              <p:sp>
                <p:nvSpPr>
                  <p:cNvPr id="3287" name="Oval 2281"/>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88" name="Oval 2282"/>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5" name="Oval 2283"/>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64" name="Group 2284"/>
                <p:cNvGrpSpPr>
                  <a:grpSpLocks/>
                </p:cNvGrpSpPr>
                <p:nvPr/>
              </p:nvGrpSpPr>
              <p:grpSpPr bwMode="auto">
                <a:xfrm rot="-3147221">
                  <a:off x="722" y="4785"/>
                  <a:ext cx="69" cy="69"/>
                  <a:chOff x="854" y="2839"/>
                  <a:chExt cx="69" cy="69"/>
                </a:xfrm>
              </p:grpSpPr>
              <p:sp>
                <p:nvSpPr>
                  <p:cNvPr id="3284" name="Oval 228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85" name="Oval 228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9" name="Oval 2287"/>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65" name="Group 2288"/>
                <p:cNvGrpSpPr>
                  <a:grpSpLocks/>
                </p:cNvGrpSpPr>
                <p:nvPr/>
              </p:nvGrpSpPr>
              <p:grpSpPr bwMode="auto">
                <a:xfrm rot="-1448179">
                  <a:off x="681" y="4654"/>
                  <a:ext cx="69" cy="68"/>
                  <a:chOff x="894" y="2651"/>
                  <a:chExt cx="69" cy="68"/>
                </a:xfrm>
              </p:grpSpPr>
              <p:sp>
                <p:nvSpPr>
                  <p:cNvPr id="3281" name="Oval 2289"/>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82" name="Oval 2290"/>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63" name="Oval 2291"/>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66" name="Group 2292"/>
                <p:cNvGrpSpPr>
                  <a:grpSpLocks/>
                </p:cNvGrpSpPr>
                <p:nvPr/>
              </p:nvGrpSpPr>
              <p:grpSpPr bwMode="auto">
                <a:xfrm>
                  <a:off x="720" y="4686"/>
                  <a:ext cx="106" cy="112"/>
                  <a:chOff x="593" y="4775"/>
                  <a:chExt cx="106" cy="112"/>
                </a:xfrm>
              </p:grpSpPr>
              <p:sp>
                <p:nvSpPr>
                  <p:cNvPr id="3279" name="Oval 2293"/>
                  <p:cNvSpPr>
                    <a:spLocks noChangeAspect="1" noChangeArrowheads="1"/>
                  </p:cNvSpPr>
                  <p:nvPr/>
                </p:nvSpPr>
                <p:spPr bwMode="auto">
                  <a:xfrm>
                    <a:off x="593" y="4775"/>
                    <a:ext cx="106" cy="112"/>
                  </a:xfrm>
                  <a:prstGeom prst="ellipse">
                    <a:avLst/>
                  </a:prstGeom>
                  <a:solidFill>
                    <a:srgbClr val="99CCFF"/>
                  </a:solidFill>
                  <a:ln w="317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80" name="Line 2294"/>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267" name="Group 2295"/>
                <p:cNvGrpSpPr>
                  <a:grpSpLocks/>
                </p:cNvGrpSpPr>
                <p:nvPr/>
              </p:nvGrpSpPr>
              <p:grpSpPr bwMode="auto">
                <a:xfrm rot="2949880">
                  <a:off x="799" y="4777"/>
                  <a:ext cx="66" cy="67"/>
                  <a:chOff x="907" y="2390"/>
                  <a:chExt cx="66" cy="67"/>
                </a:xfrm>
              </p:grpSpPr>
              <p:sp>
                <p:nvSpPr>
                  <p:cNvPr id="3276" name="Oval 2296"/>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77" name="Oval 2297"/>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0" name="Oval 2298"/>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68" name="Group 2299"/>
                <p:cNvGrpSpPr>
                  <a:grpSpLocks/>
                </p:cNvGrpSpPr>
                <p:nvPr/>
              </p:nvGrpSpPr>
              <p:grpSpPr bwMode="auto">
                <a:xfrm>
                  <a:off x="824" y="4709"/>
                  <a:ext cx="66" cy="67"/>
                  <a:chOff x="907" y="2390"/>
                  <a:chExt cx="66" cy="67"/>
                </a:xfrm>
              </p:grpSpPr>
              <p:sp>
                <p:nvSpPr>
                  <p:cNvPr id="3273" name="Oval 2300"/>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74" name="Oval 2301"/>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4" name="Oval 2302"/>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69" name="Group 2303"/>
                <p:cNvGrpSpPr>
                  <a:grpSpLocks/>
                </p:cNvGrpSpPr>
                <p:nvPr/>
              </p:nvGrpSpPr>
              <p:grpSpPr bwMode="auto">
                <a:xfrm rot="978141">
                  <a:off x="667" y="4739"/>
                  <a:ext cx="69" cy="69"/>
                  <a:chOff x="854" y="2839"/>
                  <a:chExt cx="69" cy="69"/>
                </a:xfrm>
              </p:grpSpPr>
              <p:sp>
                <p:nvSpPr>
                  <p:cNvPr id="3270" name="Oval 2304"/>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71" name="Oval 2305"/>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8" name="Oval 2306"/>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8" name="Group 2307"/>
              <p:cNvGrpSpPr>
                <a:grpSpLocks/>
              </p:cNvGrpSpPr>
              <p:nvPr/>
            </p:nvGrpSpPr>
            <p:grpSpPr bwMode="auto">
              <a:xfrm>
                <a:off x="1207" y="5660"/>
                <a:ext cx="193" cy="189"/>
                <a:chOff x="696" y="4483"/>
                <a:chExt cx="193" cy="189"/>
              </a:xfrm>
            </p:grpSpPr>
            <p:grpSp>
              <p:nvGrpSpPr>
                <p:cNvPr id="3243" name="Group 2308"/>
                <p:cNvGrpSpPr>
                  <a:grpSpLocks/>
                </p:cNvGrpSpPr>
                <p:nvPr/>
              </p:nvGrpSpPr>
              <p:grpSpPr bwMode="auto">
                <a:xfrm rot="-10103069">
                  <a:off x="754" y="4483"/>
                  <a:ext cx="69" cy="63"/>
                  <a:chOff x="663" y="2343"/>
                  <a:chExt cx="69" cy="63"/>
                </a:xfrm>
              </p:grpSpPr>
              <p:sp>
                <p:nvSpPr>
                  <p:cNvPr id="3260" name="Oval 2309"/>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61" name="Oval 2310"/>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83" name="Oval 2311"/>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44" name="Group 2312"/>
                <p:cNvGrpSpPr>
                  <a:grpSpLocks/>
                </p:cNvGrpSpPr>
                <p:nvPr/>
              </p:nvGrpSpPr>
              <p:grpSpPr bwMode="auto">
                <a:xfrm>
                  <a:off x="758" y="4609"/>
                  <a:ext cx="69" cy="63"/>
                  <a:chOff x="762" y="2386"/>
                  <a:chExt cx="69" cy="63"/>
                </a:xfrm>
              </p:grpSpPr>
              <p:sp>
                <p:nvSpPr>
                  <p:cNvPr id="3257" name="Oval 2313"/>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58" name="Oval 2314"/>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87" name="Oval 2315"/>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45" name="Group 2316"/>
                <p:cNvGrpSpPr>
                  <a:grpSpLocks/>
                </p:cNvGrpSpPr>
                <p:nvPr/>
              </p:nvGrpSpPr>
              <p:grpSpPr bwMode="auto">
                <a:xfrm>
                  <a:off x="767" y="4551"/>
                  <a:ext cx="51" cy="54"/>
                  <a:chOff x="623" y="4715"/>
                  <a:chExt cx="51" cy="54"/>
                </a:xfrm>
              </p:grpSpPr>
              <p:sp>
                <p:nvSpPr>
                  <p:cNvPr id="3254" name="Oval 2317"/>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55" name="Line 2318"/>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256" name="Line 2319"/>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246" name="Group 2320"/>
                <p:cNvGrpSpPr>
                  <a:grpSpLocks/>
                </p:cNvGrpSpPr>
                <p:nvPr/>
              </p:nvGrpSpPr>
              <p:grpSpPr bwMode="auto">
                <a:xfrm rot="10488334">
                  <a:off x="823" y="4544"/>
                  <a:ext cx="66" cy="68"/>
                  <a:chOff x="1010" y="2387"/>
                  <a:chExt cx="66" cy="68"/>
                </a:xfrm>
              </p:grpSpPr>
              <p:sp>
                <p:nvSpPr>
                  <p:cNvPr id="3251" name="Oval 2321"/>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52" name="Oval 2322"/>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95" name="Oval 2323"/>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47" name="Group 2324"/>
                <p:cNvGrpSpPr>
                  <a:grpSpLocks/>
                </p:cNvGrpSpPr>
                <p:nvPr/>
              </p:nvGrpSpPr>
              <p:grpSpPr bwMode="auto">
                <a:xfrm>
                  <a:off x="696" y="4550"/>
                  <a:ext cx="66" cy="67"/>
                  <a:chOff x="907" y="2390"/>
                  <a:chExt cx="66" cy="67"/>
                </a:xfrm>
              </p:grpSpPr>
              <p:sp>
                <p:nvSpPr>
                  <p:cNvPr id="3248" name="Oval 232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49" name="Oval 232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99" name="Oval 232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29" name="Group 2328"/>
              <p:cNvGrpSpPr>
                <a:grpSpLocks/>
              </p:cNvGrpSpPr>
              <p:nvPr/>
            </p:nvGrpSpPr>
            <p:grpSpPr bwMode="auto">
              <a:xfrm>
                <a:off x="1162" y="5116"/>
                <a:ext cx="193" cy="189"/>
                <a:chOff x="696" y="4483"/>
                <a:chExt cx="193" cy="189"/>
              </a:xfrm>
            </p:grpSpPr>
            <p:grpSp>
              <p:nvGrpSpPr>
                <p:cNvPr id="3223" name="Group 2329"/>
                <p:cNvGrpSpPr>
                  <a:grpSpLocks/>
                </p:cNvGrpSpPr>
                <p:nvPr/>
              </p:nvGrpSpPr>
              <p:grpSpPr bwMode="auto">
                <a:xfrm rot="-10103069">
                  <a:off x="754" y="4483"/>
                  <a:ext cx="69" cy="63"/>
                  <a:chOff x="663" y="2343"/>
                  <a:chExt cx="69" cy="63"/>
                </a:xfrm>
              </p:grpSpPr>
              <p:sp>
                <p:nvSpPr>
                  <p:cNvPr id="3240" name="Oval 2330"/>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41" name="Oval 2331"/>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04" name="Oval 2332"/>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24" name="Group 2333"/>
                <p:cNvGrpSpPr>
                  <a:grpSpLocks/>
                </p:cNvGrpSpPr>
                <p:nvPr/>
              </p:nvGrpSpPr>
              <p:grpSpPr bwMode="auto">
                <a:xfrm>
                  <a:off x="758" y="4609"/>
                  <a:ext cx="69" cy="63"/>
                  <a:chOff x="762" y="2386"/>
                  <a:chExt cx="69" cy="63"/>
                </a:xfrm>
              </p:grpSpPr>
              <p:sp>
                <p:nvSpPr>
                  <p:cNvPr id="3237" name="Oval 2334"/>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8" name="Oval 2335"/>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08" name="Oval 2336"/>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25" name="Group 2337"/>
                <p:cNvGrpSpPr>
                  <a:grpSpLocks/>
                </p:cNvGrpSpPr>
                <p:nvPr/>
              </p:nvGrpSpPr>
              <p:grpSpPr bwMode="auto">
                <a:xfrm>
                  <a:off x="767" y="4551"/>
                  <a:ext cx="51" cy="54"/>
                  <a:chOff x="623" y="4715"/>
                  <a:chExt cx="51" cy="54"/>
                </a:xfrm>
              </p:grpSpPr>
              <p:sp>
                <p:nvSpPr>
                  <p:cNvPr id="3234" name="Oval 2338"/>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5" name="Line 2339"/>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236" name="Line 2340"/>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226" name="Group 2341"/>
                <p:cNvGrpSpPr>
                  <a:grpSpLocks/>
                </p:cNvGrpSpPr>
                <p:nvPr/>
              </p:nvGrpSpPr>
              <p:grpSpPr bwMode="auto">
                <a:xfrm rot="10488334">
                  <a:off x="823" y="4544"/>
                  <a:ext cx="66" cy="68"/>
                  <a:chOff x="1010" y="2387"/>
                  <a:chExt cx="66" cy="68"/>
                </a:xfrm>
              </p:grpSpPr>
              <p:sp>
                <p:nvSpPr>
                  <p:cNvPr id="3231" name="Oval 2342"/>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2" name="Oval 2343"/>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16" name="Oval 2344"/>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27" name="Group 2345"/>
                <p:cNvGrpSpPr>
                  <a:grpSpLocks/>
                </p:cNvGrpSpPr>
                <p:nvPr/>
              </p:nvGrpSpPr>
              <p:grpSpPr bwMode="auto">
                <a:xfrm>
                  <a:off x="696" y="4550"/>
                  <a:ext cx="66" cy="67"/>
                  <a:chOff x="907" y="2390"/>
                  <a:chExt cx="66" cy="67"/>
                </a:xfrm>
              </p:grpSpPr>
              <p:sp>
                <p:nvSpPr>
                  <p:cNvPr id="3228" name="Oval 2346"/>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9" name="Oval 2347"/>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20" name="Oval 2348"/>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30" name="Group 2349"/>
              <p:cNvGrpSpPr>
                <a:grpSpLocks/>
              </p:cNvGrpSpPr>
              <p:nvPr/>
            </p:nvGrpSpPr>
            <p:grpSpPr bwMode="auto">
              <a:xfrm>
                <a:off x="391" y="5070"/>
                <a:ext cx="193" cy="189"/>
                <a:chOff x="696" y="4483"/>
                <a:chExt cx="193" cy="189"/>
              </a:xfrm>
            </p:grpSpPr>
            <p:grpSp>
              <p:nvGrpSpPr>
                <p:cNvPr id="3203" name="Group 2350"/>
                <p:cNvGrpSpPr>
                  <a:grpSpLocks/>
                </p:cNvGrpSpPr>
                <p:nvPr/>
              </p:nvGrpSpPr>
              <p:grpSpPr bwMode="auto">
                <a:xfrm rot="-10103069">
                  <a:off x="754" y="4483"/>
                  <a:ext cx="69" cy="63"/>
                  <a:chOff x="663" y="2343"/>
                  <a:chExt cx="69" cy="63"/>
                </a:xfrm>
              </p:grpSpPr>
              <p:sp>
                <p:nvSpPr>
                  <p:cNvPr id="3220" name="Oval 2351"/>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1" name="Oval 2352"/>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25" name="Oval 2353"/>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04" name="Group 2354"/>
                <p:cNvGrpSpPr>
                  <a:grpSpLocks/>
                </p:cNvGrpSpPr>
                <p:nvPr/>
              </p:nvGrpSpPr>
              <p:grpSpPr bwMode="auto">
                <a:xfrm>
                  <a:off x="758" y="4609"/>
                  <a:ext cx="69" cy="63"/>
                  <a:chOff x="762" y="2386"/>
                  <a:chExt cx="69" cy="63"/>
                </a:xfrm>
              </p:grpSpPr>
              <p:sp>
                <p:nvSpPr>
                  <p:cNvPr id="3217" name="Oval 2355"/>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8" name="Oval 2356"/>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29" name="Oval 2357"/>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05" name="Group 2358"/>
                <p:cNvGrpSpPr>
                  <a:grpSpLocks/>
                </p:cNvGrpSpPr>
                <p:nvPr/>
              </p:nvGrpSpPr>
              <p:grpSpPr bwMode="auto">
                <a:xfrm>
                  <a:off x="767" y="4551"/>
                  <a:ext cx="51" cy="54"/>
                  <a:chOff x="623" y="4715"/>
                  <a:chExt cx="51" cy="54"/>
                </a:xfrm>
              </p:grpSpPr>
              <p:sp>
                <p:nvSpPr>
                  <p:cNvPr id="3214" name="Oval 2359"/>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5" name="Line 2360"/>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216" name="Line 2361"/>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206" name="Group 2362"/>
                <p:cNvGrpSpPr>
                  <a:grpSpLocks/>
                </p:cNvGrpSpPr>
                <p:nvPr/>
              </p:nvGrpSpPr>
              <p:grpSpPr bwMode="auto">
                <a:xfrm rot="10488334">
                  <a:off x="823" y="4544"/>
                  <a:ext cx="66" cy="68"/>
                  <a:chOff x="1010" y="2387"/>
                  <a:chExt cx="66" cy="68"/>
                </a:xfrm>
              </p:grpSpPr>
              <p:sp>
                <p:nvSpPr>
                  <p:cNvPr id="3211" name="Oval 2363"/>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2" name="Oval 2364"/>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37" name="Oval 2365"/>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207" name="Group 2366"/>
                <p:cNvGrpSpPr>
                  <a:grpSpLocks/>
                </p:cNvGrpSpPr>
                <p:nvPr/>
              </p:nvGrpSpPr>
              <p:grpSpPr bwMode="auto">
                <a:xfrm>
                  <a:off x="696" y="4550"/>
                  <a:ext cx="66" cy="67"/>
                  <a:chOff x="907" y="2390"/>
                  <a:chExt cx="66" cy="67"/>
                </a:xfrm>
              </p:grpSpPr>
              <p:sp>
                <p:nvSpPr>
                  <p:cNvPr id="3208" name="Oval 236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9" name="Oval 236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1" name="Oval 236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31" name="Group 2370"/>
              <p:cNvGrpSpPr>
                <a:grpSpLocks/>
              </p:cNvGrpSpPr>
              <p:nvPr/>
            </p:nvGrpSpPr>
            <p:grpSpPr bwMode="auto">
              <a:xfrm>
                <a:off x="1117" y="5388"/>
                <a:ext cx="223" cy="220"/>
                <a:chOff x="667" y="4634"/>
                <a:chExt cx="223" cy="220"/>
              </a:xfrm>
            </p:grpSpPr>
            <p:grpSp>
              <p:nvGrpSpPr>
                <p:cNvPr id="3176" name="Group 2371"/>
                <p:cNvGrpSpPr>
                  <a:grpSpLocks/>
                </p:cNvGrpSpPr>
                <p:nvPr/>
              </p:nvGrpSpPr>
              <p:grpSpPr bwMode="auto">
                <a:xfrm rot="3718609">
                  <a:off x="763" y="4633"/>
                  <a:ext cx="70" cy="71"/>
                  <a:chOff x="967" y="2686"/>
                  <a:chExt cx="70" cy="71"/>
                </a:xfrm>
              </p:grpSpPr>
              <p:sp>
                <p:nvSpPr>
                  <p:cNvPr id="3200" name="Oval 2372"/>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1" name="Oval 2373"/>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6" name="Oval 2374"/>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77" name="Group 2375"/>
                <p:cNvGrpSpPr>
                  <a:grpSpLocks/>
                </p:cNvGrpSpPr>
                <p:nvPr/>
              </p:nvGrpSpPr>
              <p:grpSpPr bwMode="auto">
                <a:xfrm rot="-3147221">
                  <a:off x="722" y="4785"/>
                  <a:ext cx="69" cy="69"/>
                  <a:chOff x="854" y="2839"/>
                  <a:chExt cx="69" cy="69"/>
                </a:xfrm>
              </p:grpSpPr>
              <p:sp>
                <p:nvSpPr>
                  <p:cNvPr id="3197" name="Oval 2376"/>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8" name="Oval 2377"/>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50" name="Oval 2378"/>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78" name="Group 2379"/>
                <p:cNvGrpSpPr>
                  <a:grpSpLocks/>
                </p:cNvGrpSpPr>
                <p:nvPr/>
              </p:nvGrpSpPr>
              <p:grpSpPr bwMode="auto">
                <a:xfrm rot="-1448179">
                  <a:off x="681" y="4654"/>
                  <a:ext cx="69" cy="68"/>
                  <a:chOff x="894" y="2651"/>
                  <a:chExt cx="69" cy="68"/>
                </a:xfrm>
              </p:grpSpPr>
              <p:sp>
                <p:nvSpPr>
                  <p:cNvPr id="3194" name="Oval 2380"/>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5" name="Oval 2381"/>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54" name="Oval 2382"/>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79" name="Group 2383"/>
                <p:cNvGrpSpPr>
                  <a:grpSpLocks/>
                </p:cNvGrpSpPr>
                <p:nvPr/>
              </p:nvGrpSpPr>
              <p:grpSpPr bwMode="auto">
                <a:xfrm>
                  <a:off x="720" y="4686"/>
                  <a:ext cx="106" cy="112"/>
                  <a:chOff x="593" y="4775"/>
                  <a:chExt cx="106" cy="112"/>
                </a:xfrm>
              </p:grpSpPr>
              <p:sp>
                <p:nvSpPr>
                  <p:cNvPr id="3192" name="Oval 2384"/>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3" name="Line 2385"/>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180" name="Group 2386"/>
                <p:cNvGrpSpPr>
                  <a:grpSpLocks/>
                </p:cNvGrpSpPr>
                <p:nvPr/>
              </p:nvGrpSpPr>
              <p:grpSpPr bwMode="auto">
                <a:xfrm rot="2949880">
                  <a:off x="799" y="4777"/>
                  <a:ext cx="66" cy="67"/>
                  <a:chOff x="907" y="2390"/>
                  <a:chExt cx="66" cy="67"/>
                </a:xfrm>
              </p:grpSpPr>
              <p:sp>
                <p:nvSpPr>
                  <p:cNvPr id="3189" name="Oval 238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0" name="Oval 238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1" name="Oval 238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81" name="Group 2390"/>
                <p:cNvGrpSpPr>
                  <a:grpSpLocks/>
                </p:cNvGrpSpPr>
                <p:nvPr/>
              </p:nvGrpSpPr>
              <p:grpSpPr bwMode="auto">
                <a:xfrm>
                  <a:off x="824" y="4709"/>
                  <a:ext cx="66" cy="67"/>
                  <a:chOff x="907" y="2390"/>
                  <a:chExt cx="66" cy="67"/>
                </a:xfrm>
              </p:grpSpPr>
              <p:sp>
                <p:nvSpPr>
                  <p:cNvPr id="3186" name="Oval 239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87" name="Oval 239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5" name="Oval 239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82" name="Group 2394"/>
                <p:cNvGrpSpPr>
                  <a:grpSpLocks/>
                </p:cNvGrpSpPr>
                <p:nvPr/>
              </p:nvGrpSpPr>
              <p:grpSpPr bwMode="auto">
                <a:xfrm rot="978141">
                  <a:off x="667" y="4739"/>
                  <a:ext cx="69" cy="69"/>
                  <a:chOff x="854" y="2839"/>
                  <a:chExt cx="69" cy="69"/>
                </a:xfrm>
              </p:grpSpPr>
              <p:sp>
                <p:nvSpPr>
                  <p:cNvPr id="3183" name="Oval 239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84" name="Oval 239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9" name="Oval 2397"/>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32" name="Group 2398"/>
              <p:cNvGrpSpPr>
                <a:grpSpLocks/>
              </p:cNvGrpSpPr>
              <p:nvPr/>
            </p:nvGrpSpPr>
            <p:grpSpPr bwMode="auto">
              <a:xfrm>
                <a:off x="799" y="5304"/>
                <a:ext cx="223" cy="220"/>
                <a:chOff x="667" y="4634"/>
                <a:chExt cx="223" cy="220"/>
              </a:xfrm>
            </p:grpSpPr>
            <p:grpSp>
              <p:nvGrpSpPr>
                <p:cNvPr id="3149" name="Group 2399"/>
                <p:cNvGrpSpPr>
                  <a:grpSpLocks/>
                </p:cNvGrpSpPr>
                <p:nvPr/>
              </p:nvGrpSpPr>
              <p:grpSpPr bwMode="auto">
                <a:xfrm rot="3718609">
                  <a:off x="763" y="4633"/>
                  <a:ext cx="70" cy="71"/>
                  <a:chOff x="967" y="2686"/>
                  <a:chExt cx="70" cy="71"/>
                </a:xfrm>
              </p:grpSpPr>
              <p:sp>
                <p:nvSpPr>
                  <p:cNvPr id="3173" name="Oval 2400"/>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4" name="Oval 2401"/>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74" name="Oval 2402"/>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50" name="Group 2403"/>
                <p:cNvGrpSpPr>
                  <a:grpSpLocks/>
                </p:cNvGrpSpPr>
                <p:nvPr/>
              </p:nvGrpSpPr>
              <p:grpSpPr bwMode="auto">
                <a:xfrm rot="-3147221">
                  <a:off x="722" y="4785"/>
                  <a:ext cx="69" cy="69"/>
                  <a:chOff x="854" y="2839"/>
                  <a:chExt cx="69" cy="69"/>
                </a:xfrm>
              </p:grpSpPr>
              <p:sp>
                <p:nvSpPr>
                  <p:cNvPr id="3170" name="Oval 2404"/>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1" name="Oval 2405"/>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78" name="Oval 2406"/>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51" name="Group 2407"/>
                <p:cNvGrpSpPr>
                  <a:grpSpLocks/>
                </p:cNvGrpSpPr>
                <p:nvPr/>
              </p:nvGrpSpPr>
              <p:grpSpPr bwMode="auto">
                <a:xfrm rot="-1448179">
                  <a:off x="681" y="4654"/>
                  <a:ext cx="69" cy="68"/>
                  <a:chOff x="894" y="2651"/>
                  <a:chExt cx="69" cy="68"/>
                </a:xfrm>
              </p:grpSpPr>
              <p:sp>
                <p:nvSpPr>
                  <p:cNvPr id="3167" name="Oval 2408"/>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8" name="Oval 2409"/>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82" name="Oval 2410"/>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52" name="Group 2411"/>
                <p:cNvGrpSpPr>
                  <a:grpSpLocks/>
                </p:cNvGrpSpPr>
                <p:nvPr/>
              </p:nvGrpSpPr>
              <p:grpSpPr bwMode="auto">
                <a:xfrm>
                  <a:off x="720" y="4686"/>
                  <a:ext cx="106" cy="112"/>
                  <a:chOff x="593" y="4775"/>
                  <a:chExt cx="106" cy="112"/>
                </a:xfrm>
              </p:grpSpPr>
              <p:sp>
                <p:nvSpPr>
                  <p:cNvPr id="3165" name="Oval 2412"/>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6" name="Line 2413"/>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3153" name="Group 2414"/>
                <p:cNvGrpSpPr>
                  <a:grpSpLocks/>
                </p:cNvGrpSpPr>
                <p:nvPr/>
              </p:nvGrpSpPr>
              <p:grpSpPr bwMode="auto">
                <a:xfrm rot="2949880">
                  <a:off x="799" y="4777"/>
                  <a:ext cx="66" cy="67"/>
                  <a:chOff x="907" y="2390"/>
                  <a:chExt cx="66" cy="67"/>
                </a:xfrm>
              </p:grpSpPr>
              <p:sp>
                <p:nvSpPr>
                  <p:cNvPr id="3162" name="Oval 241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3" name="Oval 241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89" name="Oval 241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54" name="Group 2418"/>
                <p:cNvGrpSpPr>
                  <a:grpSpLocks/>
                </p:cNvGrpSpPr>
                <p:nvPr/>
              </p:nvGrpSpPr>
              <p:grpSpPr bwMode="auto">
                <a:xfrm>
                  <a:off x="824" y="4709"/>
                  <a:ext cx="66" cy="67"/>
                  <a:chOff x="907" y="2390"/>
                  <a:chExt cx="66" cy="67"/>
                </a:xfrm>
              </p:grpSpPr>
              <p:sp>
                <p:nvSpPr>
                  <p:cNvPr id="3159" name="Oval 241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0" name="Oval 242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93" name="Oval 242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55" name="Group 2422"/>
                <p:cNvGrpSpPr>
                  <a:grpSpLocks/>
                </p:cNvGrpSpPr>
                <p:nvPr/>
              </p:nvGrpSpPr>
              <p:grpSpPr bwMode="auto">
                <a:xfrm rot="978141">
                  <a:off x="667" y="4739"/>
                  <a:ext cx="69" cy="69"/>
                  <a:chOff x="854" y="2839"/>
                  <a:chExt cx="69" cy="69"/>
                </a:xfrm>
              </p:grpSpPr>
              <p:sp>
                <p:nvSpPr>
                  <p:cNvPr id="3156" name="Oval 242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57" name="Oval 242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97" name="Oval 2425"/>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3133" name="Group 2426"/>
              <p:cNvGrpSpPr>
                <a:grpSpLocks/>
              </p:cNvGrpSpPr>
              <p:nvPr/>
            </p:nvGrpSpPr>
            <p:grpSpPr bwMode="auto">
              <a:xfrm>
                <a:off x="618" y="5705"/>
                <a:ext cx="65" cy="67"/>
                <a:chOff x="1036" y="2224"/>
                <a:chExt cx="65" cy="67"/>
              </a:xfrm>
            </p:grpSpPr>
            <p:sp>
              <p:nvSpPr>
                <p:cNvPr id="3146" name="Oval 2427"/>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47" name="Oval 2428"/>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01" name="Oval 2429"/>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34" name="Group 2430"/>
              <p:cNvGrpSpPr>
                <a:grpSpLocks/>
              </p:cNvGrpSpPr>
              <p:nvPr/>
            </p:nvGrpSpPr>
            <p:grpSpPr bwMode="auto">
              <a:xfrm>
                <a:off x="391" y="5615"/>
                <a:ext cx="71" cy="68"/>
                <a:chOff x="982" y="2099"/>
                <a:chExt cx="71" cy="68"/>
              </a:xfrm>
            </p:grpSpPr>
            <p:sp>
              <p:nvSpPr>
                <p:cNvPr id="3143" name="Oval 2431"/>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44" name="Oval 2432"/>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05" name="Oval 2433"/>
                <p:cNvSpPr>
                  <a:spLocks noChangeArrowheads="1"/>
                </p:cNvSpPr>
                <p:nvPr/>
              </p:nvSpPr>
              <p:spPr bwMode="auto">
                <a:xfrm rot="-6920488">
                  <a:off x="983"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35" name="Group 2434"/>
              <p:cNvGrpSpPr>
                <a:grpSpLocks/>
              </p:cNvGrpSpPr>
              <p:nvPr/>
            </p:nvGrpSpPr>
            <p:grpSpPr bwMode="auto">
              <a:xfrm rot="-7672499">
                <a:off x="664" y="5387"/>
                <a:ext cx="66" cy="68"/>
                <a:chOff x="788" y="2202"/>
                <a:chExt cx="66" cy="68"/>
              </a:xfrm>
            </p:grpSpPr>
            <p:sp>
              <p:nvSpPr>
                <p:cNvPr id="3140" name="Oval 2435"/>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41" name="Oval 2436"/>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09" name="Oval 2437"/>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3136" name="Group 2438"/>
              <p:cNvGrpSpPr>
                <a:grpSpLocks/>
              </p:cNvGrpSpPr>
              <p:nvPr/>
            </p:nvGrpSpPr>
            <p:grpSpPr bwMode="auto">
              <a:xfrm rot="-7672499">
                <a:off x="1345" y="5886"/>
                <a:ext cx="66" cy="68"/>
                <a:chOff x="788" y="2202"/>
                <a:chExt cx="66" cy="68"/>
              </a:xfrm>
            </p:grpSpPr>
            <p:sp>
              <p:nvSpPr>
                <p:cNvPr id="3137" name="Oval 2439"/>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38" name="Oval 2440"/>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13" name="Oval 2441"/>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sp>
        <p:nvSpPr>
          <p:cNvPr id="3077" name="Line 2444"/>
          <p:cNvSpPr>
            <a:spLocks noChangeShapeType="1"/>
          </p:cNvSpPr>
          <p:nvPr/>
        </p:nvSpPr>
        <p:spPr bwMode="auto">
          <a:xfrm>
            <a:off x="3429000" y="459263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78" name="Line 2445"/>
          <p:cNvSpPr>
            <a:spLocks noChangeShapeType="1"/>
          </p:cNvSpPr>
          <p:nvPr/>
        </p:nvSpPr>
        <p:spPr bwMode="auto">
          <a:xfrm>
            <a:off x="3429000" y="495300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79" name="Line 2447"/>
          <p:cNvSpPr>
            <a:spLocks noChangeShapeType="1"/>
          </p:cNvSpPr>
          <p:nvPr/>
        </p:nvSpPr>
        <p:spPr bwMode="auto">
          <a:xfrm>
            <a:off x="3429000" y="56737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0" name="Line 2448"/>
          <p:cNvSpPr>
            <a:spLocks noChangeShapeType="1"/>
          </p:cNvSpPr>
          <p:nvPr/>
        </p:nvSpPr>
        <p:spPr bwMode="auto">
          <a:xfrm>
            <a:off x="3429000" y="603250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1" name="Line 2449"/>
          <p:cNvSpPr>
            <a:spLocks noChangeShapeType="1"/>
          </p:cNvSpPr>
          <p:nvPr/>
        </p:nvSpPr>
        <p:spPr bwMode="auto">
          <a:xfrm>
            <a:off x="3429000" y="6392863"/>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2" name="Line 2450"/>
          <p:cNvSpPr>
            <a:spLocks noChangeShapeType="1"/>
          </p:cNvSpPr>
          <p:nvPr/>
        </p:nvSpPr>
        <p:spPr bwMode="auto">
          <a:xfrm>
            <a:off x="3429000" y="711358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3" name="Line 2451"/>
          <p:cNvSpPr>
            <a:spLocks noChangeShapeType="1"/>
          </p:cNvSpPr>
          <p:nvPr/>
        </p:nvSpPr>
        <p:spPr bwMode="auto">
          <a:xfrm>
            <a:off x="3429000" y="747395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4" name="Line 2452"/>
          <p:cNvSpPr>
            <a:spLocks noChangeShapeType="1"/>
          </p:cNvSpPr>
          <p:nvPr/>
        </p:nvSpPr>
        <p:spPr bwMode="auto">
          <a:xfrm>
            <a:off x="3429000" y="78327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5" name="Line 2453"/>
          <p:cNvSpPr>
            <a:spLocks noChangeShapeType="1"/>
          </p:cNvSpPr>
          <p:nvPr/>
        </p:nvSpPr>
        <p:spPr bwMode="auto">
          <a:xfrm>
            <a:off x="3429000" y="855345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6" name="Line 2454"/>
          <p:cNvSpPr>
            <a:spLocks noChangeShapeType="1"/>
          </p:cNvSpPr>
          <p:nvPr/>
        </p:nvSpPr>
        <p:spPr bwMode="auto">
          <a:xfrm>
            <a:off x="3429000" y="8913813"/>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087" name="Line 2455"/>
          <p:cNvSpPr>
            <a:spLocks noChangeShapeType="1"/>
          </p:cNvSpPr>
          <p:nvPr/>
        </p:nvSpPr>
        <p:spPr bwMode="auto">
          <a:xfrm>
            <a:off x="3429000" y="927417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nvGrpSpPr>
          <p:cNvPr id="3088" name="Group 2476"/>
          <p:cNvGrpSpPr>
            <a:grpSpLocks/>
          </p:cNvGrpSpPr>
          <p:nvPr/>
        </p:nvGrpSpPr>
        <p:grpSpPr bwMode="auto">
          <a:xfrm>
            <a:off x="3429000" y="2984500"/>
            <a:ext cx="3240088" cy="1320800"/>
            <a:chOff x="2160" y="1850"/>
            <a:chExt cx="2041" cy="832"/>
          </a:xfrm>
        </p:grpSpPr>
        <p:sp>
          <p:nvSpPr>
            <p:cNvPr id="3090" name="Text Box 39"/>
            <p:cNvSpPr txBox="1">
              <a:spLocks noChangeArrowheads="1"/>
            </p:cNvSpPr>
            <p:nvPr/>
          </p:nvSpPr>
          <p:spPr bwMode="auto">
            <a:xfrm>
              <a:off x="2160" y="1850"/>
              <a:ext cx="20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400"/>
                <a:t>Legende:</a:t>
              </a:r>
            </a:p>
          </p:txBody>
        </p:sp>
        <p:grpSp>
          <p:nvGrpSpPr>
            <p:cNvPr id="3091" name="Group 2456"/>
            <p:cNvGrpSpPr>
              <a:grpSpLocks/>
            </p:cNvGrpSpPr>
            <p:nvPr/>
          </p:nvGrpSpPr>
          <p:grpSpPr bwMode="auto">
            <a:xfrm>
              <a:off x="2160" y="1865"/>
              <a:ext cx="2041" cy="817"/>
              <a:chOff x="2160" y="1865"/>
              <a:chExt cx="2041" cy="817"/>
            </a:xfrm>
          </p:grpSpPr>
          <p:grpSp>
            <p:nvGrpSpPr>
              <p:cNvPr id="3092" name="Group 2457"/>
              <p:cNvGrpSpPr>
                <a:grpSpLocks/>
              </p:cNvGrpSpPr>
              <p:nvPr/>
            </p:nvGrpSpPr>
            <p:grpSpPr bwMode="auto">
              <a:xfrm>
                <a:off x="2205" y="1941"/>
                <a:ext cx="1970" cy="716"/>
                <a:chOff x="5977" y="5306"/>
                <a:chExt cx="4926" cy="1791"/>
              </a:xfrm>
            </p:grpSpPr>
            <p:sp>
              <p:nvSpPr>
                <p:cNvPr id="3094" name="Text Box 2458"/>
                <p:cNvSpPr txBox="1">
                  <a:spLocks noChangeArrowheads="1"/>
                </p:cNvSpPr>
                <p:nvPr/>
              </p:nvSpPr>
              <p:spPr bwMode="auto">
                <a:xfrm>
                  <a:off x="6348" y="6260"/>
                  <a:ext cx="638"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sp>
              <p:nvSpPr>
                <p:cNvPr id="3095" name="Text Box 2459"/>
                <p:cNvSpPr txBox="1">
                  <a:spLocks noChangeArrowheads="1"/>
                </p:cNvSpPr>
                <p:nvPr/>
              </p:nvSpPr>
              <p:spPr bwMode="auto">
                <a:xfrm>
                  <a:off x="6719" y="5306"/>
                  <a:ext cx="549"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sp>
              <p:nvSpPr>
                <p:cNvPr id="3096" name="Text Box 2460"/>
                <p:cNvSpPr txBox="1">
                  <a:spLocks noChangeArrowheads="1"/>
                </p:cNvSpPr>
                <p:nvPr/>
              </p:nvSpPr>
              <p:spPr bwMode="auto">
                <a:xfrm>
                  <a:off x="5977" y="6642"/>
                  <a:ext cx="1959"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Wassermolekül</a:t>
                  </a:r>
                  <a:endParaRPr lang="de-DE" altLang="de-DE" sz="2400"/>
                </a:p>
              </p:txBody>
            </p:sp>
            <p:grpSp>
              <p:nvGrpSpPr>
                <p:cNvPr id="3097" name="Group 2461"/>
                <p:cNvGrpSpPr>
                  <a:grpSpLocks noChangeAspect="1"/>
                </p:cNvGrpSpPr>
                <p:nvPr/>
              </p:nvGrpSpPr>
              <p:grpSpPr bwMode="auto">
                <a:xfrm rot="-4742684">
                  <a:off x="6643" y="5634"/>
                  <a:ext cx="672" cy="699"/>
                  <a:chOff x="5302" y="7103"/>
                  <a:chExt cx="136" cy="140"/>
                </a:xfrm>
              </p:grpSpPr>
              <p:sp>
                <p:nvSpPr>
                  <p:cNvPr id="3108" name="Oval 2462"/>
                  <p:cNvSpPr>
                    <a:spLocks noChangeAspect="1" noChangeArrowheads="1"/>
                  </p:cNvSpPr>
                  <p:nvPr/>
                </p:nvSpPr>
                <p:spPr bwMode="auto">
                  <a:xfrm rot="4965145">
                    <a:off x="5313" y="7186"/>
                    <a:ext cx="57" cy="5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09" name="Oval 2463"/>
                  <p:cNvSpPr>
                    <a:spLocks noChangeAspect="1" noChangeArrowheads="1"/>
                  </p:cNvSpPr>
                  <p:nvPr/>
                </p:nvSpPr>
                <p:spPr bwMode="auto">
                  <a:xfrm rot="4965145">
                    <a:off x="5302" y="7103"/>
                    <a:ext cx="57" cy="5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36" name="Oval 2464"/>
                  <p:cNvSpPr>
                    <a:spLocks noChangeAspect="1" noChangeArrowheads="1"/>
                  </p:cNvSpPr>
                  <p:nvPr/>
                </p:nvSpPr>
                <p:spPr bwMode="auto">
                  <a:xfrm rot="4965145">
                    <a:off x="5342" y="7108"/>
                    <a:ext cx="101" cy="10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sp>
              <p:nvSpPr>
                <p:cNvPr id="3098" name="Text Box 2465"/>
                <p:cNvSpPr txBox="1">
                  <a:spLocks noChangeArrowheads="1"/>
                </p:cNvSpPr>
                <p:nvPr/>
              </p:nvSpPr>
              <p:spPr bwMode="auto">
                <a:xfrm>
                  <a:off x="6927" y="6260"/>
                  <a:ext cx="638"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grpSp>
              <p:nvGrpSpPr>
                <p:cNvPr id="3099" name="Group 2466"/>
                <p:cNvGrpSpPr>
                  <a:grpSpLocks noChangeAspect="1"/>
                </p:cNvGrpSpPr>
                <p:nvPr/>
              </p:nvGrpSpPr>
              <p:grpSpPr bwMode="auto">
                <a:xfrm>
                  <a:off x="8230" y="5663"/>
                  <a:ext cx="511" cy="505"/>
                  <a:chOff x="3982" y="8294"/>
                  <a:chExt cx="108" cy="108"/>
                </a:xfrm>
              </p:grpSpPr>
              <p:sp>
                <p:nvSpPr>
                  <p:cNvPr id="3105" name="Oval 2467"/>
                  <p:cNvSpPr>
                    <a:spLocks noChangeAspect="1" noChangeArrowheads="1"/>
                  </p:cNvSpPr>
                  <p:nvPr/>
                </p:nvSpPr>
                <p:spPr bwMode="auto">
                  <a:xfrm>
                    <a:off x="3982" y="8294"/>
                    <a:ext cx="108" cy="108"/>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06" name="Line 2468"/>
                  <p:cNvSpPr>
                    <a:spLocks noChangeAspect="1" noChangeShapeType="1"/>
                  </p:cNvSpPr>
                  <p:nvPr/>
                </p:nvSpPr>
                <p:spPr bwMode="auto">
                  <a:xfrm>
                    <a:off x="3999" y="8348"/>
                    <a:ext cx="7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107" name="Line 2469"/>
                  <p:cNvSpPr>
                    <a:spLocks noChangeAspect="1" noChangeShapeType="1"/>
                  </p:cNvSpPr>
                  <p:nvPr/>
                </p:nvSpPr>
                <p:spPr bwMode="auto">
                  <a:xfrm rot="-5400000">
                    <a:off x="3997" y="8349"/>
                    <a:ext cx="7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3100" name="Text Box 2470"/>
                <p:cNvSpPr txBox="1">
                  <a:spLocks noChangeArrowheads="1"/>
                </p:cNvSpPr>
                <p:nvPr/>
              </p:nvSpPr>
              <p:spPr bwMode="auto">
                <a:xfrm>
                  <a:off x="7950" y="6642"/>
                  <a:ext cx="1232"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sz="1200"/>
                    <a:t>Kation</a:t>
                  </a:r>
                  <a:endParaRPr lang="de-DE" altLang="de-DE" sz="2400"/>
                </a:p>
              </p:txBody>
            </p:sp>
            <p:grpSp>
              <p:nvGrpSpPr>
                <p:cNvPr id="3101" name="Group 2471"/>
                <p:cNvGrpSpPr>
                  <a:grpSpLocks/>
                </p:cNvGrpSpPr>
                <p:nvPr/>
              </p:nvGrpSpPr>
              <p:grpSpPr bwMode="auto">
                <a:xfrm>
                  <a:off x="9809" y="5363"/>
                  <a:ext cx="1065" cy="1054"/>
                  <a:chOff x="5863" y="8093"/>
                  <a:chExt cx="227" cy="226"/>
                </a:xfrm>
              </p:grpSpPr>
              <p:sp>
                <p:nvSpPr>
                  <p:cNvPr id="3103" name="Oval 2472"/>
                  <p:cNvSpPr>
                    <a:spLocks noChangeAspect="1" noChangeArrowheads="1"/>
                  </p:cNvSpPr>
                  <p:nvPr/>
                </p:nvSpPr>
                <p:spPr bwMode="auto">
                  <a:xfrm>
                    <a:off x="5863" y="8093"/>
                    <a:ext cx="227" cy="226"/>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04" name="Line 2473"/>
                  <p:cNvSpPr>
                    <a:spLocks noChangeAspect="1" noChangeShapeType="1"/>
                  </p:cNvSpPr>
                  <p:nvPr/>
                </p:nvSpPr>
                <p:spPr bwMode="auto">
                  <a:xfrm>
                    <a:off x="5897" y="8210"/>
                    <a:ext cx="15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3102" name="Text Box 2474"/>
                <p:cNvSpPr txBox="1">
                  <a:spLocks noChangeArrowheads="1"/>
                </p:cNvSpPr>
                <p:nvPr/>
              </p:nvSpPr>
              <p:spPr bwMode="auto">
                <a:xfrm>
                  <a:off x="9850" y="6642"/>
                  <a:ext cx="1053"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sz="1200"/>
                    <a:t>Anion</a:t>
                  </a:r>
                  <a:endParaRPr lang="de-DE" altLang="de-DE" sz="2400"/>
                </a:p>
              </p:txBody>
            </p:sp>
          </p:grpSp>
          <p:sp>
            <p:nvSpPr>
              <p:cNvPr id="3093" name="Rectangle 2475"/>
              <p:cNvSpPr>
                <a:spLocks noChangeArrowheads="1"/>
              </p:cNvSpPr>
              <p:nvPr/>
            </p:nvSpPr>
            <p:spPr bwMode="auto">
              <a:xfrm>
                <a:off x="2160" y="1865"/>
                <a:ext cx="2041" cy="8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sp>
        <p:nvSpPr>
          <p:cNvPr id="3089" name="Text Box 2477"/>
          <p:cNvSpPr txBox="1">
            <a:spLocks noChangeArrowheads="1"/>
          </p:cNvSpPr>
          <p:nvPr/>
        </p:nvSpPr>
        <p:spPr bwMode="auto">
          <a:xfrm>
            <a:off x="3427413" y="849313"/>
            <a:ext cx="3241675" cy="2087562"/>
          </a:xfrm>
          <a:prstGeom prst="rect">
            <a:avLst/>
          </a:prstGeom>
          <a:solidFill>
            <a:srgbClr val="FFFFFF"/>
          </a:solidFill>
          <a:ln w="2857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b="1"/>
              <a:t>Aufgabe:</a:t>
            </a:r>
          </a:p>
          <a:p>
            <a:pPr eaLnBrk="1" hangingPunct="1"/>
            <a:r>
              <a:rPr lang="de-DE" altLang="de-DE" sz="1200"/>
              <a:t>Schreiben Sie einen erklärenden Text zu den Bildern mit Hilfe der folgenden Wortliste</a:t>
            </a:r>
          </a:p>
          <a:p>
            <a:pPr eaLnBrk="1" hangingPunct="1"/>
            <a:r>
              <a:rPr lang="de-DE" altLang="de-DE" sz="1200"/>
              <a:t>(mehrfache Verwendung möglich):</a:t>
            </a:r>
          </a:p>
          <a:p>
            <a:pPr eaLnBrk="1" hangingPunct="1"/>
            <a:r>
              <a:rPr lang="de-DE" altLang="de-DE" sz="1200"/>
              <a:t>-Ionengitter                    -am Rand stehend</a:t>
            </a:r>
          </a:p>
          <a:p>
            <a:pPr eaLnBrk="1" hangingPunct="1"/>
            <a:r>
              <a:rPr lang="de-DE" altLang="de-DE" sz="1200"/>
              <a:t>-Anionen                        -verlassen</a:t>
            </a:r>
          </a:p>
          <a:p>
            <a:pPr eaLnBrk="1" hangingPunct="1"/>
            <a:r>
              <a:rPr lang="de-DE" altLang="de-DE" sz="1200"/>
              <a:t>-Kationen                       -anlagern</a:t>
            </a:r>
          </a:p>
          <a:p>
            <a:pPr eaLnBrk="1" hangingPunct="1"/>
            <a:r>
              <a:rPr lang="de-DE" altLang="de-DE" sz="1200"/>
              <a:t>-Ionenbindung                -lösen</a:t>
            </a:r>
          </a:p>
          <a:p>
            <a:pPr eaLnBrk="1" hangingPunct="1"/>
            <a:r>
              <a:rPr lang="de-DE" altLang="de-DE" sz="1200"/>
              <a:t>-negativer / positiver       -vollständig um-</a:t>
            </a:r>
            <a:br>
              <a:rPr lang="de-DE" altLang="de-DE" sz="1200"/>
            </a:br>
            <a:r>
              <a:rPr lang="de-DE" altLang="de-DE" sz="1200"/>
              <a:t> Ladungsschwerpunkt      hüllen</a:t>
            </a:r>
          </a:p>
          <a:p>
            <a:pPr eaLnBrk="1" hangingPunct="1"/>
            <a:r>
              <a:rPr lang="de-DE" altLang="de-DE" sz="1200"/>
              <a:t>-Wassermoleküle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de-DE" altLang="de-DE" b="0" smtClean="0"/>
              <a:t>Warum „verschwindet“ ein Salz beim Lösen in Wasser?</a:t>
            </a:r>
          </a:p>
        </p:txBody>
      </p:sp>
      <p:sp>
        <p:nvSpPr>
          <p:cNvPr id="5123" name="Text Box 18"/>
          <p:cNvSpPr txBox="1">
            <a:spLocks noChangeArrowheads="1"/>
          </p:cNvSpPr>
          <p:nvPr/>
        </p:nvSpPr>
        <p:spPr bwMode="auto">
          <a:xfrm>
            <a:off x="3427413" y="849313"/>
            <a:ext cx="3241675" cy="2087562"/>
          </a:xfrm>
          <a:prstGeom prst="rect">
            <a:avLst/>
          </a:prstGeom>
          <a:solidFill>
            <a:srgbClr val="FFFFFF"/>
          </a:solidFill>
          <a:ln w="2857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b="1"/>
              <a:t>Aufgabe:</a:t>
            </a:r>
          </a:p>
          <a:p>
            <a:pPr eaLnBrk="1" hangingPunct="1"/>
            <a:r>
              <a:rPr lang="de-DE" altLang="de-DE" sz="1200"/>
              <a:t>Schreiben Sie einen erklärenden Text zu den Bildern mit Hilfe der folgenden Wortliste</a:t>
            </a:r>
          </a:p>
          <a:p>
            <a:pPr eaLnBrk="1" hangingPunct="1"/>
            <a:r>
              <a:rPr lang="de-DE" altLang="de-DE" sz="1200"/>
              <a:t>(mehrfache Verwendung möglich):</a:t>
            </a:r>
          </a:p>
          <a:p>
            <a:pPr eaLnBrk="1" hangingPunct="1"/>
            <a:r>
              <a:rPr lang="de-DE" altLang="de-DE" sz="1200">
                <a:solidFill>
                  <a:srgbClr val="FF0000"/>
                </a:solidFill>
              </a:rPr>
              <a:t>-Ionengitter                    -am Rand stehend</a:t>
            </a:r>
          </a:p>
          <a:p>
            <a:pPr eaLnBrk="1" hangingPunct="1"/>
            <a:r>
              <a:rPr lang="de-DE" altLang="de-DE" sz="1200">
                <a:solidFill>
                  <a:srgbClr val="FF0000"/>
                </a:solidFill>
              </a:rPr>
              <a:t>-Anionen                        -verlassen</a:t>
            </a:r>
          </a:p>
          <a:p>
            <a:pPr eaLnBrk="1" hangingPunct="1"/>
            <a:r>
              <a:rPr lang="de-DE" altLang="de-DE" sz="1200">
                <a:solidFill>
                  <a:srgbClr val="FF0000"/>
                </a:solidFill>
              </a:rPr>
              <a:t>-Kationen                       -anlagern</a:t>
            </a:r>
          </a:p>
          <a:p>
            <a:pPr eaLnBrk="1" hangingPunct="1"/>
            <a:r>
              <a:rPr lang="de-DE" altLang="de-DE" sz="1200">
                <a:solidFill>
                  <a:srgbClr val="FF0000"/>
                </a:solidFill>
              </a:rPr>
              <a:t>-Ionenbindung                -lösen</a:t>
            </a:r>
          </a:p>
          <a:p>
            <a:pPr eaLnBrk="1" hangingPunct="1"/>
            <a:r>
              <a:rPr lang="de-DE" altLang="de-DE" sz="1200">
                <a:solidFill>
                  <a:srgbClr val="FF0000"/>
                </a:solidFill>
              </a:rPr>
              <a:t>-negativer / positiver       -vollständig um-</a:t>
            </a:r>
            <a:br>
              <a:rPr lang="de-DE" altLang="de-DE" sz="1200">
                <a:solidFill>
                  <a:srgbClr val="FF0000"/>
                </a:solidFill>
              </a:rPr>
            </a:br>
            <a:r>
              <a:rPr lang="de-DE" altLang="de-DE" sz="1200">
                <a:solidFill>
                  <a:srgbClr val="FF0000"/>
                </a:solidFill>
              </a:rPr>
              <a:t> Ladungsschwerpunkt      hüllen</a:t>
            </a:r>
          </a:p>
          <a:p>
            <a:pPr eaLnBrk="1" hangingPunct="1"/>
            <a:r>
              <a:rPr lang="de-DE" altLang="de-DE" sz="1200">
                <a:solidFill>
                  <a:srgbClr val="FF0000"/>
                </a:solidFill>
              </a:rPr>
              <a:t>-Wassermoleküle</a:t>
            </a:r>
          </a:p>
        </p:txBody>
      </p:sp>
      <p:grpSp>
        <p:nvGrpSpPr>
          <p:cNvPr id="5124" name="Group 1310"/>
          <p:cNvGrpSpPr>
            <a:grpSpLocks/>
          </p:cNvGrpSpPr>
          <p:nvPr/>
        </p:nvGrpSpPr>
        <p:grpSpPr bwMode="auto">
          <a:xfrm>
            <a:off x="171450" y="849313"/>
            <a:ext cx="3257550" cy="2001837"/>
            <a:chOff x="108" y="535"/>
            <a:chExt cx="2052" cy="1261"/>
          </a:xfrm>
        </p:grpSpPr>
        <p:sp>
          <p:nvSpPr>
            <p:cNvPr id="6412" name="Text Box 16"/>
            <p:cNvSpPr txBox="1">
              <a:spLocks noChangeArrowheads="1"/>
            </p:cNvSpPr>
            <p:nvPr/>
          </p:nvSpPr>
          <p:spPr bwMode="auto">
            <a:xfrm>
              <a:off x="119" y="1623"/>
              <a:ext cx="2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auf Stoffebene - dann auf Teilchenebene</a:t>
              </a:r>
            </a:p>
          </p:txBody>
        </p:sp>
        <p:sp>
          <p:nvSpPr>
            <p:cNvPr id="6413" name="Text Box 17"/>
            <p:cNvSpPr txBox="1">
              <a:spLocks noChangeArrowheads="1"/>
            </p:cNvSpPr>
            <p:nvPr/>
          </p:nvSpPr>
          <p:spPr bwMode="auto">
            <a:xfrm>
              <a:off x="119" y="535"/>
              <a:ext cx="20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Wir betrachten den Lösevorgang</a:t>
              </a:r>
            </a:p>
          </p:txBody>
        </p:sp>
        <p:grpSp>
          <p:nvGrpSpPr>
            <p:cNvPr id="6414" name="Group 1309"/>
            <p:cNvGrpSpPr>
              <a:grpSpLocks/>
            </p:cNvGrpSpPr>
            <p:nvPr/>
          </p:nvGrpSpPr>
          <p:grpSpPr bwMode="auto">
            <a:xfrm>
              <a:off x="108" y="752"/>
              <a:ext cx="1825" cy="826"/>
              <a:chOff x="108" y="752"/>
              <a:chExt cx="1825" cy="826"/>
            </a:xfrm>
          </p:grpSpPr>
          <p:grpSp>
            <p:nvGrpSpPr>
              <p:cNvPr id="6415" name="Group 3"/>
              <p:cNvGrpSpPr>
                <a:grpSpLocks/>
              </p:cNvGrpSpPr>
              <p:nvPr/>
            </p:nvGrpSpPr>
            <p:grpSpPr bwMode="auto">
              <a:xfrm>
                <a:off x="108" y="752"/>
                <a:ext cx="192" cy="826"/>
                <a:chOff x="108" y="535"/>
                <a:chExt cx="192" cy="826"/>
              </a:xfrm>
            </p:grpSpPr>
            <p:sp>
              <p:nvSpPr>
                <p:cNvPr id="6427" name="Freeform 4"/>
                <p:cNvSpPr>
                  <a:spLocks/>
                </p:cNvSpPr>
                <p:nvPr/>
              </p:nvSpPr>
              <p:spPr bwMode="auto">
                <a:xfrm>
                  <a:off x="108" y="535"/>
                  <a:ext cx="192" cy="826"/>
                </a:xfrm>
                <a:custGeom>
                  <a:avLst/>
                  <a:gdLst>
                    <a:gd name="T0" fmla="*/ 0 w 576"/>
                    <a:gd name="T1" fmla="*/ 0 h 2362"/>
                    <a:gd name="T2" fmla="*/ 0 w 576"/>
                    <a:gd name="T3" fmla="*/ 0 h 2362"/>
                    <a:gd name="T4" fmla="*/ 0 w 576"/>
                    <a:gd name="T5" fmla="*/ 12 h 2362"/>
                    <a:gd name="T6" fmla="*/ 0 w 576"/>
                    <a:gd name="T7" fmla="*/ 12 h 2362"/>
                    <a:gd name="T8" fmla="*/ 1 w 576"/>
                    <a:gd name="T9" fmla="*/ 12 h 2362"/>
                    <a:gd name="T10" fmla="*/ 2 w 576"/>
                    <a:gd name="T11" fmla="*/ 12 h 2362"/>
                    <a:gd name="T12" fmla="*/ 2 w 576"/>
                    <a:gd name="T13" fmla="*/ 12 h 2362"/>
                    <a:gd name="T14" fmla="*/ 2 w 576"/>
                    <a:gd name="T15" fmla="*/ 12 h 2362"/>
                    <a:gd name="T16" fmla="*/ 2 w 576"/>
                    <a:gd name="T17" fmla="*/ 0 h 2362"/>
                    <a:gd name="T18" fmla="*/ 2 w 576"/>
                    <a:gd name="T19" fmla="*/ 0 h 2362"/>
                    <a:gd name="T20" fmla="*/ 2 w 576"/>
                    <a:gd name="T21" fmla="*/ 0 h 2362"/>
                    <a:gd name="T22" fmla="*/ 2 w 576"/>
                    <a:gd name="T23" fmla="*/ 0 h 2362"/>
                    <a:gd name="T24" fmla="*/ 2 w 576"/>
                    <a:gd name="T25" fmla="*/ 12 h 2362"/>
                    <a:gd name="T26" fmla="*/ 2 w 576"/>
                    <a:gd name="T27" fmla="*/ 12 h 2362"/>
                    <a:gd name="T28" fmla="*/ 2 w 576"/>
                    <a:gd name="T29" fmla="*/ 12 h 2362"/>
                    <a:gd name="T30" fmla="*/ 1 w 576"/>
                    <a:gd name="T31" fmla="*/ 12 h 2362"/>
                    <a:gd name="T32" fmla="*/ 1 w 576"/>
                    <a:gd name="T33" fmla="*/ 12 h 2362"/>
                    <a:gd name="T34" fmla="*/ 0 w 576"/>
                    <a:gd name="T35" fmla="*/ 12 h 2362"/>
                    <a:gd name="T36" fmla="*/ 0 w 576"/>
                    <a:gd name="T37" fmla="*/ 0 h 2362"/>
                    <a:gd name="T38" fmla="*/ 2 w 576"/>
                    <a:gd name="T39" fmla="*/ 0 h 2362"/>
                    <a:gd name="T40" fmla="*/ 0 w 576"/>
                    <a:gd name="T41" fmla="*/ 0 h 2362"/>
                    <a:gd name="T42" fmla="*/ 0 w 576"/>
                    <a:gd name="T43" fmla="*/ 0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sp>
              <p:nvSpPr>
                <p:cNvPr id="6428" name="Freeform 5"/>
                <p:cNvSpPr>
                  <a:spLocks/>
                </p:cNvSpPr>
                <p:nvPr/>
              </p:nvSpPr>
              <p:spPr bwMode="auto">
                <a:xfrm>
                  <a:off x="132" y="935"/>
                  <a:ext cx="148" cy="422"/>
                </a:xfrm>
                <a:custGeom>
                  <a:avLst/>
                  <a:gdLst>
                    <a:gd name="T0" fmla="*/ 0 w 333"/>
                    <a:gd name="T1" fmla="*/ 0 h 1009"/>
                    <a:gd name="T2" fmla="*/ 0 w 333"/>
                    <a:gd name="T3" fmla="*/ 12 h 1009"/>
                    <a:gd name="T4" fmla="*/ 1 w 333"/>
                    <a:gd name="T5" fmla="*/ 13 h 1009"/>
                    <a:gd name="T6" fmla="*/ 2 w 333"/>
                    <a:gd name="T7" fmla="*/ 13 h 1009"/>
                    <a:gd name="T8" fmla="*/ 3 w 333"/>
                    <a:gd name="T9" fmla="*/ 13 h 1009"/>
                    <a:gd name="T10" fmla="*/ 4 w 333"/>
                    <a:gd name="T11" fmla="*/ 13 h 1009"/>
                    <a:gd name="T12" fmla="*/ 5 w 333"/>
                    <a:gd name="T13" fmla="*/ 12 h 1009"/>
                    <a:gd name="T14" fmla="*/ 6 w 333"/>
                    <a:gd name="T15" fmla="*/ 12 h 1009"/>
                    <a:gd name="T16" fmla="*/ 6 w 333"/>
                    <a:gd name="T17" fmla="*/ 0 h 1009"/>
                    <a:gd name="T18" fmla="*/ 0 w 333"/>
                    <a:gd name="T19" fmla="*/ 0 h 10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3"/>
                    <a:gd name="T31" fmla="*/ 0 h 1009"/>
                    <a:gd name="T32" fmla="*/ 333 w 333"/>
                    <a:gd name="T33" fmla="*/ 1009 h 10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3" h="1009">
                      <a:moveTo>
                        <a:pt x="0" y="0"/>
                      </a:moveTo>
                      <a:lnTo>
                        <a:pt x="0" y="912"/>
                      </a:lnTo>
                      <a:lnTo>
                        <a:pt x="38" y="978"/>
                      </a:lnTo>
                      <a:lnTo>
                        <a:pt x="96" y="1003"/>
                      </a:lnTo>
                      <a:lnTo>
                        <a:pt x="186" y="1009"/>
                      </a:lnTo>
                      <a:lnTo>
                        <a:pt x="257" y="994"/>
                      </a:lnTo>
                      <a:lnTo>
                        <a:pt x="305" y="961"/>
                      </a:lnTo>
                      <a:lnTo>
                        <a:pt x="333" y="912"/>
                      </a:lnTo>
                      <a:lnTo>
                        <a:pt x="333" y="1"/>
                      </a:lnTo>
                      <a:lnTo>
                        <a:pt x="0" y="0"/>
                      </a:lnTo>
                      <a:close/>
                    </a:path>
                  </a:pathLst>
                </a:custGeom>
                <a:solidFill>
                  <a:srgbClr val="00CCFF"/>
                </a:solidFill>
                <a:ln w="0">
                  <a:solidFill>
                    <a:schemeClr val="tx1"/>
                  </a:solidFill>
                  <a:round/>
                  <a:headEnd/>
                  <a:tailEnd/>
                </a:ln>
              </p:spPr>
              <p:txBody>
                <a:bodyPr/>
                <a:lstStyle/>
                <a:p>
                  <a:endParaRPr lang="de-DE"/>
                </a:p>
              </p:txBody>
            </p:sp>
          </p:grpSp>
          <p:grpSp>
            <p:nvGrpSpPr>
              <p:cNvPr id="6416" name="Group 6"/>
              <p:cNvGrpSpPr>
                <a:grpSpLocks/>
              </p:cNvGrpSpPr>
              <p:nvPr/>
            </p:nvGrpSpPr>
            <p:grpSpPr bwMode="auto">
              <a:xfrm>
                <a:off x="754" y="752"/>
                <a:ext cx="192" cy="826"/>
                <a:chOff x="108" y="535"/>
                <a:chExt cx="192" cy="826"/>
              </a:xfrm>
            </p:grpSpPr>
            <p:sp>
              <p:nvSpPr>
                <p:cNvPr id="6425" name="Freeform 7"/>
                <p:cNvSpPr>
                  <a:spLocks/>
                </p:cNvSpPr>
                <p:nvPr/>
              </p:nvSpPr>
              <p:spPr bwMode="auto">
                <a:xfrm>
                  <a:off x="108" y="535"/>
                  <a:ext cx="192" cy="826"/>
                </a:xfrm>
                <a:custGeom>
                  <a:avLst/>
                  <a:gdLst>
                    <a:gd name="T0" fmla="*/ 0 w 576"/>
                    <a:gd name="T1" fmla="*/ 0 h 2362"/>
                    <a:gd name="T2" fmla="*/ 0 w 576"/>
                    <a:gd name="T3" fmla="*/ 0 h 2362"/>
                    <a:gd name="T4" fmla="*/ 0 w 576"/>
                    <a:gd name="T5" fmla="*/ 12 h 2362"/>
                    <a:gd name="T6" fmla="*/ 0 w 576"/>
                    <a:gd name="T7" fmla="*/ 12 h 2362"/>
                    <a:gd name="T8" fmla="*/ 1 w 576"/>
                    <a:gd name="T9" fmla="*/ 12 h 2362"/>
                    <a:gd name="T10" fmla="*/ 2 w 576"/>
                    <a:gd name="T11" fmla="*/ 12 h 2362"/>
                    <a:gd name="T12" fmla="*/ 2 w 576"/>
                    <a:gd name="T13" fmla="*/ 12 h 2362"/>
                    <a:gd name="T14" fmla="*/ 2 w 576"/>
                    <a:gd name="T15" fmla="*/ 12 h 2362"/>
                    <a:gd name="T16" fmla="*/ 2 w 576"/>
                    <a:gd name="T17" fmla="*/ 0 h 2362"/>
                    <a:gd name="T18" fmla="*/ 2 w 576"/>
                    <a:gd name="T19" fmla="*/ 0 h 2362"/>
                    <a:gd name="T20" fmla="*/ 2 w 576"/>
                    <a:gd name="T21" fmla="*/ 0 h 2362"/>
                    <a:gd name="T22" fmla="*/ 2 w 576"/>
                    <a:gd name="T23" fmla="*/ 0 h 2362"/>
                    <a:gd name="T24" fmla="*/ 2 w 576"/>
                    <a:gd name="T25" fmla="*/ 12 h 2362"/>
                    <a:gd name="T26" fmla="*/ 2 w 576"/>
                    <a:gd name="T27" fmla="*/ 12 h 2362"/>
                    <a:gd name="T28" fmla="*/ 2 w 576"/>
                    <a:gd name="T29" fmla="*/ 12 h 2362"/>
                    <a:gd name="T30" fmla="*/ 1 w 576"/>
                    <a:gd name="T31" fmla="*/ 12 h 2362"/>
                    <a:gd name="T32" fmla="*/ 1 w 576"/>
                    <a:gd name="T33" fmla="*/ 12 h 2362"/>
                    <a:gd name="T34" fmla="*/ 0 w 576"/>
                    <a:gd name="T35" fmla="*/ 12 h 2362"/>
                    <a:gd name="T36" fmla="*/ 0 w 576"/>
                    <a:gd name="T37" fmla="*/ 0 h 2362"/>
                    <a:gd name="T38" fmla="*/ 2 w 576"/>
                    <a:gd name="T39" fmla="*/ 0 h 2362"/>
                    <a:gd name="T40" fmla="*/ 0 w 576"/>
                    <a:gd name="T41" fmla="*/ 0 h 2362"/>
                    <a:gd name="T42" fmla="*/ 0 w 576"/>
                    <a:gd name="T43" fmla="*/ 0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sp>
              <p:nvSpPr>
                <p:cNvPr id="6426" name="Freeform 8"/>
                <p:cNvSpPr>
                  <a:spLocks/>
                </p:cNvSpPr>
                <p:nvPr/>
              </p:nvSpPr>
              <p:spPr bwMode="auto">
                <a:xfrm>
                  <a:off x="132" y="935"/>
                  <a:ext cx="148" cy="422"/>
                </a:xfrm>
                <a:custGeom>
                  <a:avLst/>
                  <a:gdLst>
                    <a:gd name="T0" fmla="*/ 0 w 333"/>
                    <a:gd name="T1" fmla="*/ 0 h 1009"/>
                    <a:gd name="T2" fmla="*/ 0 w 333"/>
                    <a:gd name="T3" fmla="*/ 12 h 1009"/>
                    <a:gd name="T4" fmla="*/ 1 w 333"/>
                    <a:gd name="T5" fmla="*/ 13 h 1009"/>
                    <a:gd name="T6" fmla="*/ 2 w 333"/>
                    <a:gd name="T7" fmla="*/ 13 h 1009"/>
                    <a:gd name="T8" fmla="*/ 3 w 333"/>
                    <a:gd name="T9" fmla="*/ 13 h 1009"/>
                    <a:gd name="T10" fmla="*/ 4 w 333"/>
                    <a:gd name="T11" fmla="*/ 13 h 1009"/>
                    <a:gd name="T12" fmla="*/ 5 w 333"/>
                    <a:gd name="T13" fmla="*/ 12 h 1009"/>
                    <a:gd name="T14" fmla="*/ 6 w 333"/>
                    <a:gd name="T15" fmla="*/ 12 h 1009"/>
                    <a:gd name="T16" fmla="*/ 6 w 333"/>
                    <a:gd name="T17" fmla="*/ 0 h 1009"/>
                    <a:gd name="T18" fmla="*/ 0 w 333"/>
                    <a:gd name="T19" fmla="*/ 0 h 10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3"/>
                    <a:gd name="T31" fmla="*/ 0 h 1009"/>
                    <a:gd name="T32" fmla="*/ 333 w 333"/>
                    <a:gd name="T33" fmla="*/ 1009 h 10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3" h="1009">
                      <a:moveTo>
                        <a:pt x="0" y="0"/>
                      </a:moveTo>
                      <a:lnTo>
                        <a:pt x="0" y="912"/>
                      </a:lnTo>
                      <a:lnTo>
                        <a:pt x="38" y="978"/>
                      </a:lnTo>
                      <a:lnTo>
                        <a:pt x="96" y="1003"/>
                      </a:lnTo>
                      <a:lnTo>
                        <a:pt x="186" y="1009"/>
                      </a:lnTo>
                      <a:lnTo>
                        <a:pt x="257" y="994"/>
                      </a:lnTo>
                      <a:lnTo>
                        <a:pt x="305" y="961"/>
                      </a:lnTo>
                      <a:lnTo>
                        <a:pt x="333" y="912"/>
                      </a:lnTo>
                      <a:lnTo>
                        <a:pt x="333" y="1"/>
                      </a:lnTo>
                      <a:lnTo>
                        <a:pt x="0" y="0"/>
                      </a:lnTo>
                      <a:close/>
                    </a:path>
                  </a:pathLst>
                </a:custGeom>
                <a:solidFill>
                  <a:srgbClr val="00CCFF"/>
                </a:solidFill>
                <a:ln w="0">
                  <a:solidFill>
                    <a:schemeClr val="tx1"/>
                  </a:solidFill>
                  <a:round/>
                  <a:headEnd/>
                  <a:tailEnd/>
                </a:ln>
              </p:spPr>
              <p:txBody>
                <a:bodyPr/>
                <a:lstStyle/>
                <a:p>
                  <a:endParaRPr lang="de-DE"/>
                </a:p>
              </p:txBody>
            </p:sp>
          </p:grpSp>
          <p:sp>
            <p:nvSpPr>
              <p:cNvPr id="6417" name="Freeform 9"/>
              <p:cNvSpPr>
                <a:spLocks/>
              </p:cNvSpPr>
              <p:nvPr/>
            </p:nvSpPr>
            <p:spPr bwMode="auto">
              <a:xfrm flipH="1">
                <a:off x="140" y="1432"/>
                <a:ext cx="115" cy="111"/>
              </a:xfrm>
              <a:custGeom>
                <a:avLst/>
                <a:gdLst>
                  <a:gd name="T0" fmla="*/ 0 w 230"/>
                  <a:gd name="T1" fmla="*/ 2 h 234"/>
                  <a:gd name="T2" fmla="*/ 0 w 230"/>
                  <a:gd name="T3" fmla="*/ 4 h 234"/>
                  <a:gd name="T4" fmla="*/ 1 w 230"/>
                  <a:gd name="T5" fmla="*/ 5 h 234"/>
                  <a:gd name="T6" fmla="*/ 3 w 230"/>
                  <a:gd name="T7" fmla="*/ 6 h 234"/>
                  <a:gd name="T8" fmla="*/ 4 w 230"/>
                  <a:gd name="T9" fmla="*/ 6 h 234"/>
                  <a:gd name="T10" fmla="*/ 6 w 230"/>
                  <a:gd name="T11" fmla="*/ 5 h 234"/>
                  <a:gd name="T12" fmla="*/ 7 w 230"/>
                  <a:gd name="T13" fmla="*/ 5 h 234"/>
                  <a:gd name="T14" fmla="*/ 7 w 230"/>
                  <a:gd name="T15" fmla="*/ 4 h 234"/>
                  <a:gd name="T16" fmla="*/ 7 w 230"/>
                  <a:gd name="T17" fmla="*/ 2 h 234"/>
                  <a:gd name="T18" fmla="*/ 5 w 230"/>
                  <a:gd name="T19" fmla="*/ 0 h 234"/>
                  <a:gd name="T20" fmla="*/ 3 w 230"/>
                  <a:gd name="T21" fmla="*/ 0 h 234"/>
                  <a:gd name="T22" fmla="*/ 0 w 230"/>
                  <a:gd name="T23" fmla="*/ 2 h 2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0"/>
                  <a:gd name="T37" fmla="*/ 0 h 234"/>
                  <a:gd name="T38" fmla="*/ 230 w 230"/>
                  <a:gd name="T39" fmla="*/ 234 h 2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0" h="234">
                    <a:moveTo>
                      <a:pt x="0" y="78"/>
                    </a:moveTo>
                    <a:lnTo>
                      <a:pt x="0" y="175"/>
                    </a:lnTo>
                    <a:lnTo>
                      <a:pt x="27" y="215"/>
                    </a:lnTo>
                    <a:lnTo>
                      <a:pt x="66" y="230"/>
                    </a:lnTo>
                    <a:lnTo>
                      <a:pt x="128" y="234"/>
                    </a:lnTo>
                    <a:lnTo>
                      <a:pt x="178" y="225"/>
                    </a:lnTo>
                    <a:lnTo>
                      <a:pt x="211" y="205"/>
                    </a:lnTo>
                    <a:lnTo>
                      <a:pt x="230" y="175"/>
                    </a:lnTo>
                    <a:lnTo>
                      <a:pt x="230" y="78"/>
                    </a:lnTo>
                    <a:lnTo>
                      <a:pt x="148" y="9"/>
                    </a:lnTo>
                    <a:lnTo>
                      <a:pt x="66" y="0"/>
                    </a:lnTo>
                    <a:lnTo>
                      <a:pt x="0" y="78"/>
                    </a:lnTo>
                    <a:close/>
                  </a:path>
                </a:pathLst>
              </a:custGeom>
              <a:solidFill>
                <a:schemeClr val="bg1"/>
              </a:solidFill>
              <a:ln w="0">
                <a:solidFill>
                  <a:schemeClr val="tx1"/>
                </a:solidFill>
                <a:round/>
                <a:headEnd/>
                <a:tailEnd/>
              </a:ln>
            </p:spPr>
            <p:txBody>
              <a:bodyPr/>
              <a:lstStyle/>
              <a:p>
                <a:endParaRPr lang="de-DE"/>
              </a:p>
            </p:txBody>
          </p:sp>
          <p:sp>
            <p:nvSpPr>
              <p:cNvPr id="6418" name="Line 10"/>
              <p:cNvSpPr>
                <a:spLocks noChangeShapeType="1"/>
              </p:cNvSpPr>
              <p:nvPr/>
            </p:nvSpPr>
            <p:spPr bwMode="auto">
              <a:xfrm flipV="1">
                <a:off x="206" y="1477"/>
                <a:ext cx="639" cy="1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6419" name="Group 11"/>
              <p:cNvGrpSpPr>
                <a:grpSpLocks/>
              </p:cNvGrpSpPr>
              <p:nvPr/>
            </p:nvGrpSpPr>
            <p:grpSpPr bwMode="auto">
              <a:xfrm>
                <a:off x="1236" y="888"/>
                <a:ext cx="697" cy="355"/>
                <a:chOff x="3243" y="1071"/>
                <a:chExt cx="2154" cy="1361"/>
              </a:xfrm>
            </p:grpSpPr>
            <p:sp>
              <p:nvSpPr>
                <p:cNvPr id="6421" name="AutoShape 12"/>
                <p:cNvSpPr>
                  <a:spLocks noChangeArrowheads="1"/>
                </p:cNvSpPr>
                <p:nvPr/>
              </p:nvSpPr>
              <p:spPr bwMode="auto">
                <a:xfrm>
                  <a:off x="3243" y="1071"/>
                  <a:ext cx="2154" cy="1361"/>
                </a:xfrm>
                <a:prstGeom prst="cloudCallout">
                  <a:avLst>
                    <a:gd name="adj1" fmla="val -54319"/>
                    <a:gd name="adj2" fmla="val 60704"/>
                  </a:avLst>
                </a:prstGeom>
                <a:solidFill>
                  <a:schemeClr val="bg1"/>
                </a:solidFill>
                <a:ln w="28575">
                  <a:solidFill>
                    <a:schemeClr val="tx1"/>
                  </a:solidFill>
                  <a:round/>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de-DE" altLang="de-DE" sz="2400"/>
                </a:p>
              </p:txBody>
            </p:sp>
            <p:pic>
              <p:nvPicPr>
                <p:cNvPr id="6422" name="Picture 13"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0" y="1773"/>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23" name="Picture 14"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8" y="1253"/>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24" name="Picture 15" descr="wasser_k"/>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32" y="1616"/>
                  <a:ext cx="77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420" name="Text Box 38"/>
              <p:cNvSpPr txBox="1">
                <a:spLocks noChangeArrowheads="1"/>
              </p:cNvSpPr>
              <p:nvPr/>
            </p:nvSpPr>
            <p:spPr bwMode="auto">
              <a:xfrm>
                <a:off x="1026" y="1306"/>
                <a:ext cx="2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a:t>?</a:t>
                </a:r>
              </a:p>
            </p:txBody>
          </p:sp>
        </p:grpSp>
      </p:grpSp>
      <p:sp>
        <p:nvSpPr>
          <p:cNvPr id="5125" name="Line 1277"/>
          <p:cNvSpPr>
            <a:spLocks noChangeShapeType="1"/>
          </p:cNvSpPr>
          <p:nvPr/>
        </p:nvSpPr>
        <p:spPr bwMode="auto">
          <a:xfrm>
            <a:off x="3429000" y="459263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6" name="Line 1278"/>
          <p:cNvSpPr>
            <a:spLocks noChangeShapeType="1"/>
          </p:cNvSpPr>
          <p:nvPr/>
        </p:nvSpPr>
        <p:spPr bwMode="auto">
          <a:xfrm>
            <a:off x="3429000" y="495300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7" name="Line 1279"/>
          <p:cNvSpPr>
            <a:spLocks noChangeShapeType="1"/>
          </p:cNvSpPr>
          <p:nvPr/>
        </p:nvSpPr>
        <p:spPr bwMode="auto">
          <a:xfrm>
            <a:off x="3429000" y="54705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8" name="Line 1280"/>
          <p:cNvSpPr>
            <a:spLocks noChangeShapeType="1"/>
          </p:cNvSpPr>
          <p:nvPr/>
        </p:nvSpPr>
        <p:spPr bwMode="auto">
          <a:xfrm>
            <a:off x="3429000" y="582930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9" name="Line 1281"/>
          <p:cNvSpPr>
            <a:spLocks noChangeShapeType="1"/>
          </p:cNvSpPr>
          <p:nvPr/>
        </p:nvSpPr>
        <p:spPr bwMode="auto">
          <a:xfrm>
            <a:off x="3429000" y="6189663"/>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0" name="Line 1282"/>
          <p:cNvSpPr>
            <a:spLocks noChangeShapeType="1"/>
          </p:cNvSpPr>
          <p:nvPr/>
        </p:nvSpPr>
        <p:spPr bwMode="auto">
          <a:xfrm>
            <a:off x="3429000" y="711358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1" name="Line 1283"/>
          <p:cNvSpPr>
            <a:spLocks noChangeShapeType="1"/>
          </p:cNvSpPr>
          <p:nvPr/>
        </p:nvSpPr>
        <p:spPr bwMode="auto">
          <a:xfrm>
            <a:off x="3429000" y="747395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2" name="Line 1284"/>
          <p:cNvSpPr>
            <a:spLocks noChangeShapeType="1"/>
          </p:cNvSpPr>
          <p:nvPr/>
        </p:nvSpPr>
        <p:spPr bwMode="auto">
          <a:xfrm>
            <a:off x="3429000" y="78327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3" name="Line 1285"/>
          <p:cNvSpPr>
            <a:spLocks noChangeShapeType="1"/>
          </p:cNvSpPr>
          <p:nvPr/>
        </p:nvSpPr>
        <p:spPr bwMode="auto">
          <a:xfrm>
            <a:off x="3429000" y="8769350"/>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4" name="Line 1286"/>
          <p:cNvSpPr>
            <a:spLocks noChangeShapeType="1"/>
          </p:cNvSpPr>
          <p:nvPr/>
        </p:nvSpPr>
        <p:spPr bwMode="auto">
          <a:xfrm>
            <a:off x="3429000" y="9129713"/>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5" name="Line 1287"/>
          <p:cNvSpPr>
            <a:spLocks noChangeShapeType="1"/>
          </p:cNvSpPr>
          <p:nvPr/>
        </p:nvSpPr>
        <p:spPr bwMode="auto">
          <a:xfrm>
            <a:off x="3429000" y="949007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36" name="Rectangle 1289"/>
          <p:cNvSpPr>
            <a:spLocks noChangeArrowheads="1"/>
          </p:cNvSpPr>
          <p:nvPr/>
        </p:nvSpPr>
        <p:spPr bwMode="auto">
          <a:xfrm>
            <a:off x="3429000" y="4305300"/>
            <a:ext cx="2292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Neben einem </a:t>
            </a:r>
            <a:r>
              <a:rPr lang="de-DE" altLang="de-DE" sz="1200">
                <a:solidFill>
                  <a:srgbClr val="FF0000"/>
                </a:solidFill>
              </a:rPr>
              <a:t>Ionengitter</a:t>
            </a:r>
            <a:r>
              <a:rPr lang="de-DE" altLang="de-DE" sz="1200"/>
              <a:t> liegen</a:t>
            </a:r>
          </a:p>
        </p:txBody>
      </p:sp>
      <p:sp>
        <p:nvSpPr>
          <p:cNvPr id="5137" name="Rectangle 1291"/>
          <p:cNvSpPr>
            <a:spLocks noChangeArrowheads="1"/>
          </p:cNvSpPr>
          <p:nvPr/>
        </p:nvSpPr>
        <p:spPr bwMode="auto">
          <a:xfrm>
            <a:off x="3429000" y="4678363"/>
            <a:ext cx="16033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Wassermoleküle</a:t>
            </a:r>
            <a:r>
              <a:rPr lang="de-DE" altLang="de-DE" sz="1200"/>
              <a:t> vor.</a:t>
            </a:r>
          </a:p>
        </p:txBody>
      </p:sp>
      <p:sp>
        <p:nvSpPr>
          <p:cNvPr id="5138" name="Rectangle 1292"/>
          <p:cNvSpPr>
            <a:spLocks noChangeArrowheads="1"/>
          </p:cNvSpPr>
          <p:nvPr/>
        </p:nvSpPr>
        <p:spPr bwMode="auto">
          <a:xfrm>
            <a:off x="3429000" y="5181600"/>
            <a:ext cx="3365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Mit dem </a:t>
            </a:r>
            <a:r>
              <a:rPr lang="de-DE" altLang="de-DE" sz="1200">
                <a:solidFill>
                  <a:srgbClr val="FF0000"/>
                </a:solidFill>
              </a:rPr>
              <a:t>negativen Ladungsschwerpunkt</a:t>
            </a:r>
            <a:r>
              <a:rPr lang="de-DE" altLang="de-DE" sz="1200"/>
              <a:t> lagern</a:t>
            </a:r>
          </a:p>
        </p:txBody>
      </p:sp>
      <p:sp>
        <p:nvSpPr>
          <p:cNvPr id="5139" name="Rectangle 1293"/>
          <p:cNvSpPr>
            <a:spLocks noChangeArrowheads="1"/>
          </p:cNvSpPr>
          <p:nvPr/>
        </p:nvSpPr>
        <p:spPr bwMode="auto">
          <a:xfrm>
            <a:off x="3429000" y="5541963"/>
            <a:ext cx="3021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sich </a:t>
            </a:r>
            <a:r>
              <a:rPr lang="de-DE" altLang="de-DE" sz="1200">
                <a:solidFill>
                  <a:srgbClr val="FF0000"/>
                </a:solidFill>
              </a:rPr>
              <a:t>Wassermoleküle</a:t>
            </a:r>
            <a:r>
              <a:rPr lang="de-DE" altLang="de-DE" sz="1200"/>
              <a:t> an die </a:t>
            </a:r>
            <a:r>
              <a:rPr lang="de-DE" altLang="de-DE" sz="1200">
                <a:solidFill>
                  <a:srgbClr val="FF0000"/>
                </a:solidFill>
              </a:rPr>
              <a:t>am Rand</a:t>
            </a:r>
            <a:r>
              <a:rPr lang="de-DE" altLang="de-DE" sz="1200"/>
              <a:t> des</a:t>
            </a:r>
          </a:p>
        </p:txBody>
      </p:sp>
      <p:sp>
        <p:nvSpPr>
          <p:cNvPr id="5140" name="Rectangle 1294"/>
          <p:cNvSpPr>
            <a:spLocks noChangeArrowheads="1"/>
          </p:cNvSpPr>
          <p:nvPr/>
        </p:nvSpPr>
        <p:spPr bwMode="auto">
          <a:xfrm>
            <a:off x="3429000" y="5902325"/>
            <a:ext cx="32083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Ionengitters</a:t>
            </a:r>
            <a:r>
              <a:rPr lang="de-DE" altLang="de-DE" sz="1200"/>
              <a:t> </a:t>
            </a:r>
            <a:r>
              <a:rPr lang="de-DE" altLang="de-DE" sz="1200">
                <a:solidFill>
                  <a:srgbClr val="FF0000"/>
                </a:solidFill>
              </a:rPr>
              <a:t>stehenden</a:t>
            </a:r>
            <a:r>
              <a:rPr lang="de-DE" altLang="de-DE" sz="1200"/>
              <a:t> </a:t>
            </a:r>
            <a:r>
              <a:rPr lang="de-DE" altLang="de-DE" sz="1200">
                <a:solidFill>
                  <a:srgbClr val="FF0000"/>
                </a:solidFill>
              </a:rPr>
              <a:t>Kationen</a:t>
            </a:r>
            <a:r>
              <a:rPr lang="de-DE" altLang="de-DE" sz="1200"/>
              <a:t> an, mit dem</a:t>
            </a:r>
          </a:p>
        </p:txBody>
      </p:sp>
      <p:sp>
        <p:nvSpPr>
          <p:cNvPr id="5141" name="Rectangle 1295"/>
          <p:cNvSpPr>
            <a:spLocks noChangeArrowheads="1"/>
          </p:cNvSpPr>
          <p:nvPr/>
        </p:nvSpPr>
        <p:spPr bwMode="auto">
          <a:xfrm>
            <a:off x="3429000" y="6262688"/>
            <a:ext cx="3289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positiven</a:t>
            </a:r>
            <a:r>
              <a:rPr lang="de-DE" altLang="de-DE" sz="1200"/>
              <a:t> an die </a:t>
            </a:r>
            <a:r>
              <a:rPr lang="de-DE" altLang="de-DE" sz="1200">
                <a:solidFill>
                  <a:srgbClr val="FF0000"/>
                </a:solidFill>
              </a:rPr>
              <a:t>am Rand stehenden</a:t>
            </a:r>
            <a:r>
              <a:rPr lang="de-DE" altLang="de-DE" sz="1200"/>
              <a:t> </a:t>
            </a:r>
            <a:r>
              <a:rPr lang="de-DE" altLang="de-DE" sz="1200">
                <a:solidFill>
                  <a:srgbClr val="FF0000"/>
                </a:solidFill>
              </a:rPr>
              <a:t>Anionen</a:t>
            </a:r>
            <a:r>
              <a:rPr lang="de-DE" altLang="de-DE" sz="1200"/>
              <a:t>.</a:t>
            </a:r>
          </a:p>
        </p:txBody>
      </p:sp>
      <p:sp>
        <p:nvSpPr>
          <p:cNvPr id="5142" name="Line 1296"/>
          <p:cNvSpPr>
            <a:spLocks noChangeShapeType="1"/>
          </p:cNvSpPr>
          <p:nvPr/>
        </p:nvSpPr>
        <p:spPr bwMode="auto">
          <a:xfrm>
            <a:off x="3429000" y="65373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43" name="Rectangle 1297"/>
          <p:cNvSpPr>
            <a:spLocks noChangeArrowheads="1"/>
          </p:cNvSpPr>
          <p:nvPr/>
        </p:nvSpPr>
        <p:spPr bwMode="auto">
          <a:xfrm>
            <a:off x="3429000" y="6824663"/>
            <a:ext cx="287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Bei einzelnen </a:t>
            </a:r>
            <a:r>
              <a:rPr lang="de-DE" altLang="de-DE" sz="1200">
                <a:solidFill>
                  <a:srgbClr val="FF0000"/>
                </a:solidFill>
              </a:rPr>
              <a:t>am Rand</a:t>
            </a:r>
            <a:r>
              <a:rPr lang="de-DE" altLang="de-DE" sz="1200"/>
              <a:t> des </a:t>
            </a:r>
            <a:r>
              <a:rPr lang="de-DE" altLang="de-DE" sz="1200">
                <a:solidFill>
                  <a:srgbClr val="FF0000"/>
                </a:solidFill>
              </a:rPr>
              <a:t>Ionengitters</a:t>
            </a:r>
          </a:p>
        </p:txBody>
      </p:sp>
      <p:sp>
        <p:nvSpPr>
          <p:cNvPr id="5144" name="Rectangle 1298"/>
          <p:cNvSpPr>
            <a:spLocks noChangeArrowheads="1"/>
          </p:cNvSpPr>
          <p:nvPr/>
        </p:nvSpPr>
        <p:spPr bwMode="auto">
          <a:xfrm>
            <a:off x="3429000" y="7185025"/>
            <a:ext cx="3373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stehenden</a:t>
            </a:r>
            <a:r>
              <a:rPr lang="de-DE" altLang="de-DE" sz="1200"/>
              <a:t> Ionen wird die </a:t>
            </a:r>
            <a:r>
              <a:rPr lang="de-DE" altLang="de-DE" sz="1200">
                <a:solidFill>
                  <a:srgbClr val="FF0000"/>
                </a:solidFill>
              </a:rPr>
              <a:t>Ionenbindung</a:t>
            </a:r>
            <a:r>
              <a:rPr lang="de-DE" altLang="de-DE" sz="1200"/>
              <a:t> </a:t>
            </a:r>
            <a:r>
              <a:rPr lang="de-DE" altLang="de-DE" sz="1200">
                <a:solidFill>
                  <a:srgbClr val="FF0000"/>
                </a:solidFill>
              </a:rPr>
              <a:t>gelöst</a:t>
            </a:r>
            <a:r>
              <a:rPr lang="de-DE" altLang="de-DE" sz="1200"/>
              <a:t>. </a:t>
            </a:r>
          </a:p>
        </p:txBody>
      </p:sp>
      <p:sp>
        <p:nvSpPr>
          <p:cNvPr id="5145" name="Rectangle 1299"/>
          <p:cNvSpPr>
            <a:spLocks noChangeArrowheads="1"/>
          </p:cNvSpPr>
          <p:nvPr/>
        </p:nvSpPr>
        <p:spPr bwMode="auto">
          <a:xfrm>
            <a:off x="3429000" y="7558088"/>
            <a:ext cx="26336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Sie </a:t>
            </a:r>
            <a:r>
              <a:rPr lang="de-DE" altLang="de-DE" sz="1200">
                <a:solidFill>
                  <a:srgbClr val="FF0000"/>
                </a:solidFill>
              </a:rPr>
              <a:t>verlassen</a:t>
            </a:r>
            <a:r>
              <a:rPr lang="de-DE" altLang="de-DE" sz="1200"/>
              <a:t> das </a:t>
            </a:r>
            <a:r>
              <a:rPr lang="de-DE" altLang="de-DE" sz="1200">
                <a:solidFill>
                  <a:srgbClr val="FF0000"/>
                </a:solidFill>
              </a:rPr>
              <a:t>Gitter</a:t>
            </a:r>
            <a:r>
              <a:rPr lang="de-DE" altLang="de-DE" sz="1200"/>
              <a:t> und werden</a:t>
            </a:r>
          </a:p>
        </p:txBody>
      </p:sp>
      <p:sp>
        <p:nvSpPr>
          <p:cNvPr id="5146" name="Rectangle 1300"/>
          <p:cNvSpPr>
            <a:spLocks noChangeArrowheads="1"/>
          </p:cNvSpPr>
          <p:nvPr/>
        </p:nvSpPr>
        <p:spPr bwMode="auto">
          <a:xfrm>
            <a:off x="3429000" y="7905750"/>
            <a:ext cx="30114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vollständig</a:t>
            </a:r>
            <a:r>
              <a:rPr lang="de-DE" altLang="de-DE" sz="1200"/>
              <a:t> von </a:t>
            </a:r>
            <a:r>
              <a:rPr lang="de-DE" altLang="de-DE" sz="1200">
                <a:solidFill>
                  <a:srgbClr val="FF0000"/>
                </a:solidFill>
              </a:rPr>
              <a:t>Wassermolekülen</a:t>
            </a:r>
            <a:r>
              <a:rPr lang="de-DE" altLang="de-DE" sz="1200"/>
              <a:t> </a:t>
            </a:r>
            <a:r>
              <a:rPr lang="de-DE" altLang="de-DE" sz="1200">
                <a:solidFill>
                  <a:srgbClr val="FF0000"/>
                </a:solidFill>
              </a:rPr>
              <a:t>umhüllt</a:t>
            </a:r>
            <a:r>
              <a:rPr lang="de-DE" altLang="de-DE" sz="1200"/>
              <a:t>.</a:t>
            </a:r>
          </a:p>
        </p:txBody>
      </p:sp>
      <p:sp>
        <p:nvSpPr>
          <p:cNvPr id="5147" name="Line 1301"/>
          <p:cNvSpPr>
            <a:spLocks noChangeShapeType="1"/>
          </p:cNvSpPr>
          <p:nvPr/>
        </p:nvSpPr>
        <p:spPr bwMode="auto">
          <a:xfrm>
            <a:off x="3429000" y="819308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48" name="Rectangle 1302"/>
          <p:cNvSpPr>
            <a:spLocks noChangeArrowheads="1"/>
          </p:cNvSpPr>
          <p:nvPr/>
        </p:nvSpPr>
        <p:spPr bwMode="auto">
          <a:xfrm>
            <a:off x="3429000" y="8482013"/>
            <a:ext cx="28908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t>Schließlich liegen nur noch einzelne von</a:t>
            </a:r>
          </a:p>
        </p:txBody>
      </p:sp>
      <p:sp>
        <p:nvSpPr>
          <p:cNvPr id="5149" name="Rectangle 1303"/>
          <p:cNvSpPr>
            <a:spLocks noChangeArrowheads="1"/>
          </p:cNvSpPr>
          <p:nvPr/>
        </p:nvSpPr>
        <p:spPr bwMode="auto">
          <a:xfrm>
            <a:off x="3429000" y="8840788"/>
            <a:ext cx="30432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Wassermolekülen</a:t>
            </a:r>
            <a:r>
              <a:rPr lang="de-DE" altLang="de-DE" sz="1200"/>
              <a:t> umgebene </a:t>
            </a:r>
            <a:r>
              <a:rPr lang="de-DE" altLang="de-DE" sz="1200">
                <a:solidFill>
                  <a:srgbClr val="FF0000"/>
                </a:solidFill>
              </a:rPr>
              <a:t>Anionen</a:t>
            </a:r>
            <a:r>
              <a:rPr lang="de-DE" altLang="de-DE" sz="1200"/>
              <a:t> und</a:t>
            </a:r>
          </a:p>
        </p:txBody>
      </p:sp>
      <p:sp>
        <p:nvSpPr>
          <p:cNvPr id="5150" name="Rectangle 1304"/>
          <p:cNvSpPr>
            <a:spLocks noChangeArrowheads="1"/>
          </p:cNvSpPr>
          <p:nvPr/>
        </p:nvSpPr>
        <p:spPr bwMode="auto">
          <a:xfrm>
            <a:off x="3429000" y="9201150"/>
            <a:ext cx="1079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200">
                <a:solidFill>
                  <a:srgbClr val="FF0000"/>
                </a:solidFill>
              </a:rPr>
              <a:t>Kationen</a:t>
            </a:r>
            <a:r>
              <a:rPr lang="de-DE" altLang="de-DE" sz="1200"/>
              <a:t> vor.</a:t>
            </a:r>
          </a:p>
        </p:txBody>
      </p:sp>
      <p:grpSp>
        <p:nvGrpSpPr>
          <p:cNvPr id="5151" name="Group 1308"/>
          <p:cNvGrpSpPr>
            <a:grpSpLocks/>
          </p:cNvGrpSpPr>
          <p:nvPr/>
        </p:nvGrpSpPr>
        <p:grpSpPr bwMode="auto">
          <a:xfrm>
            <a:off x="3429000" y="2992438"/>
            <a:ext cx="3240088" cy="1312862"/>
            <a:chOff x="2160" y="1885"/>
            <a:chExt cx="2041" cy="827"/>
          </a:xfrm>
        </p:grpSpPr>
        <p:sp>
          <p:nvSpPr>
            <p:cNvPr id="6391" name="Text Box 37"/>
            <p:cNvSpPr txBox="1">
              <a:spLocks noChangeArrowheads="1"/>
            </p:cNvSpPr>
            <p:nvPr/>
          </p:nvSpPr>
          <p:spPr bwMode="auto">
            <a:xfrm>
              <a:off x="2160" y="1885"/>
              <a:ext cx="204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400"/>
                <a:t>Legende:</a:t>
              </a:r>
            </a:p>
          </p:txBody>
        </p:sp>
        <p:grpSp>
          <p:nvGrpSpPr>
            <p:cNvPr id="6392" name="Group 1306"/>
            <p:cNvGrpSpPr>
              <a:grpSpLocks/>
            </p:cNvGrpSpPr>
            <p:nvPr/>
          </p:nvGrpSpPr>
          <p:grpSpPr bwMode="auto">
            <a:xfrm>
              <a:off x="2160" y="1895"/>
              <a:ext cx="2041" cy="817"/>
              <a:chOff x="2160" y="1865"/>
              <a:chExt cx="2041" cy="817"/>
            </a:xfrm>
          </p:grpSpPr>
          <p:grpSp>
            <p:nvGrpSpPr>
              <p:cNvPr id="6393" name="Group 19"/>
              <p:cNvGrpSpPr>
                <a:grpSpLocks/>
              </p:cNvGrpSpPr>
              <p:nvPr/>
            </p:nvGrpSpPr>
            <p:grpSpPr bwMode="auto">
              <a:xfrm>
                <a:off x="2205" y="1941"/>
                <a:ext cx="1970" cy="716"/>
                <a:chOff x="5977" y="5306"/>
                <a:chExt cx="4926" cy="1791"/>
              </a:xfrm>
            </p:grpSpPr>
            <p:sp>
              <p:nvSpPr>
                <p:cNvPr id="6395" name="Text Box 20"/>
                <p:cNvSpPr txBox="1">
                  <a:spLocks noChangeArrowheads="1"/>
                </p:cNvSpPr>
                <p:nvPr/>
              </p:nvSpPr>
              <p:spPr bwMode="auto">
                <a:xfrm>
                  <a:off x="6348" y="6260"/>
                  <a:ext cx="638"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sp>
              <p:nvSpPr>
                <p:cNvPr id="6396" name="Text Box 21"/>
                <p:cNvSpPr txBox="1">
                  <a:spLocks noChangeArrowheads="1"/>
                </p:cNvSpPr>
                <p:nvPr/>
              </p:nvSpPr>
              <p:spPr bwMode="auto">
                <a:xfrm>
                  <a:off x="6719" y="5306"/>
                  <a:ext cx="549"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sp>
              <p:nvSpPr>
                <p:cNvPr id="6397" name="Text Box 22"/>
                <p:cNvSpPr txBox="1">
                  <a:spLocks noChangeArrowheads="1"/>
                </p:cNvSpPr>
                <p:nvPr/>
              </p:nvSpPr>
              <p:spPr bwMode="auto">
                <a:xfrm>
                  <a:off x="5977" y="6642"/>
                  <a:ext cx="1959"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t>Wassermolekül</a:t>
                  </a:r>
                  <a:endParaRPr lang="de-DE" altLang="de-DE" sz="2400"/>
                </a:p>
              </p:txBody>
            </p:sp>
            <p:grpSp>
              <p:nvGrpSpPr>
                <p:cNvPr id="6398" name="Group 23"/>
                <p:cNvGrpSpPr>
                  <a:grpSpLocks noChangeAspect="1"/>
                </p:cNvGrpSpPr>
                <p:nvPr/>
              </p:nvGrpSpPr>
              <p:grpSpPr bwMode="auto">
                <a:xfrm rot="-4742684">
                  <a:off x="6643" y="5634"/>
                  <a:ext cx="672" cy="699"/>
                  <a:chOff x="5302" y="7103"/>
                  <a:chExt cx="136" cy="140"/>
                </a:xfrm>
              </p:grpSpPr>
              <p:sp>
                <p:nvSpPr>
                  <p:cNvPr id="6409" name="Oval 24"/>
                  <p:cNvSpPr>
                    <a:spLocks noChangeAspect="1" noChangeArrowheads="1"/>
                  </p:cNvSpPr>
                  <p:nvPr/>
                </p:nvSpPr>
                <p:spPr bwMode="auto">
                  <a:xfrm rot="4965145">
                    <a:off x="5313" y="7186"/>
                    <a:ext cx="57" cy="5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410" name="Oval 25"/>
                  <p:cNvSpPr>
                    <a:spLocks noChangeAspect="1" noChangeArrowheads="1"/>
                  </p:cNvSpPr>
                  <p:nvPr/>
                </p:nvSpPr>
                <p:spPr bwMode="auto">
                  <a:xfrm rot="4965145">
                    <a:off x="5302" y="7103"/>
                    <a:ext cx="57" cy="5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2" name="Oval 26"/>
                  <p:cNvSpPr>
                    <a:spLocks noChangeAspect="1" noChangeArrowheads="1"/>
                  </p:cNvSpPr>
                  <p:nvPr/>
                </p:nvSpPr>
                <p:spPr bwMode="auto">
                  <a:xfrm rot="4965145">
                    <a:off x="5342" y="7108"/>
                    <a:ext cx="101" cy="102"/>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sp>
              <p:nvSpPr>
                <p:cNvPr id="6399" name="Text Box 27"/>
                <p:cNvSpPr txBox="1">
                  <a:spLocks noChangeArrowheads="1"/>
                </p:cNvSpPr>
                <p:nvPr/>
              </p:nvSpPr>
              <p:spPr bwMode="auto">
                <a:xfrm>
                  <a:off x="6927" y="6260"/>
                  <a:ext cx="638"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200">
                      <a:latin typeface="Times New Roman" panose="02020603050405020304" pitchFamily="18" charset="0"/>
                      <a:sym typeface="Symbol" panose="05050102010706020507" pitchFamily="18" charset="2"/>
                    </a:rPr>
                    <a:t></a:t>
                  </a:r>
                  <a:r>
                    <a:rPr lang="de-DE" altLang="de-DE" sz="1200">
                      <a:latin typeface="Times New Roman" panose="02020603050405020304" pitchFamily="18" charset="0"/>
                    </a:rPr>
                    <a:t>+</a:t>
                  </a:r>
                  <a:endParaRPr lang="de-DE" altLang="de-DE" sz="2400"/>
                </a:p>
              </p:txBody>
            </p:sp>
            <p:grpSp>
              <p:nvGrpSpPr>
                <p:cNvPr id="6400" name="Group 28"/>
                <p:cNvGrpSpPr>
                  <a:grpSpLocks noChangeAspect="1"/>
                </p:cNvGrpSpPr>
                <p:nvPr/>
              </p:nvGrpSpPr>
              <p:grpSpPr bwMode="auto">
                <a:xfrm>
                  <a:off x="8230" y="5663"/>
                  <a:ext cx="511" cy="505"/>
                  <a:chOff x="3982" y="8294"/>
                  <a:chExt cx="108" cy="108"/>
                </a:xfrm>
              </p:grpSpPr>
              <p:sp>
                <p:nvSpPr>
                  <p:cNvPr id="6406" name="Oval 29"/>
                  <p:cNvSpPr>
                    <a:spLocks noChangeAspect="1" noChangeArrowheads="1"/>
                  </p:cNvSpPr>
                  <p:nvPr/>
                </p:nvSpPr>
                <p:spPr bwMode="auto">
                  <a:xfrm>
                    <a:off x="3982" y="8294"/>
                    <a:ext cx="108" cy="108"/>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407" name="Line 30"/>
                  <p:cNvSpPr>
                    <a:spLocks noChangeAspect="1" noChangeShapeType="1"/>
                  </p:cNvSpPr>
                  <p:nvPr/>
                </p:nvSpPr>
                <p:spPr bwMode="auto">
                  <a:xfrm>
                    <a:off x="3999" y="8348"/>
                    <a:ext cx="7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408" name="Line 31"/>
                  <p:cNvSpPr>
                    <a:spLocks noChangeAspect="1" noChangeShapeType="1"/>
                  </p:cNvSpPr>
                  <p:nvPr/>
                </p:nvSpPr>
                <p:spPr bwMode="auto">
                  <a:xfrm rot="-5400000">
                    <a:off x="3997" y="8349"/>
                    <a:ext cx="7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6401" name="Text Box 32"/>
                <p:cNvSpPr txBox="1">
                  <a:spLocks noChangeArrowheads="1"/>
                </p:cNvSpPr>
                <p:nvPr/>
              </p:nvSpPr>
              <p:spPr bwMode="auto">
                <a:xfrm>
                  <a:off x="7950" y="6642"/>
                  <a:ext cx="1232"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sz="1200"/>
                    <a:t>Kation</a:t>
                  </a:r>
                  <a:endParaRPr lang="de-DE" altLang="de-DE" sz="2400"/>
                </a:p>
              </p:txBody>
            </p:sp>
            <p:grpSp>
              <p:nvGrpSpPr>
                <p:cNvPr id="6402" name="Group 33"/>
                <p:cNvGrpSpPr>
                  <a:grpSpLocks/>
                </p:cNvGrpSpPr>
                <p:nvPr/>
              </p:nvGrpSpPr>
              <p:grpSpPr bwMode="auto">
                <a:xfrm>
                  <a:off x="9809" y="5363"/>
                  <a:ext cx="1065" cy="1054"/>
                  <a:chOff x="5863" y="8093"/>
                  <a:chExt cx="227" cy="226"/>
                </a:xfrm>
              </p:grpSpPr>
              <p:sp>
                <p:nvSpPr>
                  <p:cNvPr id="6404" name="Oval 34"/>
                  <p:cNvSpPr>
                    <a:spLocks noChangeAspect="1" noChangeArrowheads="1"/>
                  </p:cNvSpPr>
                  <p:nvPr/>
                </p:nvSpPr>
                <p:spPr bwMode="auto">
                  <a:xfrm>
                    <a:off x="5863" y="8093"/>
                    <a:ext cx="227" cy="226"/>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405" name="Line 35"/>
                  <p:cNvSpPr>
                    <a:spLocks noChangeAspect="1" noChangeShapeType="1"/>
                  </p:cNvSpPr>
                  <p:nvPr/>
                </p:nvSpPr>
                <p:spPr bwMode="auto">
                  <a:xfrm>
                    <a:off x="5897" y="8210"/>
                    <a:ext cx="15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6403" name="Text Box 36"/>
                <p:cNvSpPr txBox="1">
                  <a:spLocks noChangeArrowheads="1"/>
                </p:cNvSpPr>
                <p:nvPr/>
              </p:nvSpPr>
              <p:spPr bwMode="auto">
                <a:xfrm>
                  <a:off x="9850" y="6642"/>
                  <a:ext cx="1053" cy="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sz="1200"/>
                    <a:t>Anion</a:t>
                  </a:r>
                  <a:endParaRPr lang="de-DE" altLang="de-DE" sz="2400"/>
                </a:p>
              </p:txBody>
            </p:sp>
          </p:grpSp>
          <p:sp>
            <p:nvSpPr>
              <p:cNvPr id="6394" name="Rectangle 1305"/>
              <p:cNvSpPr>
                <a:spLocks noChangeArrowheads="1"/>
              </p:cNvSpPr>
              <p:nvPr/>
            </p:nvSpPr>
            <p:spPr bwMode="auto">
              <a:xfrm>
                <a:off x="2160" y="1865"/>
                <a:ext cx="2041" cy="8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sp>
        <p:nvSpPr>
          <p:cNvPr id="5152" name="Text Box 1307"/>
          <p:cNvSpPr txBox="1">
            <a:spLocks noChangeArrowheads="1"/>
          </p:cNvSpPr>
          <p:nvPr/>
        </p:nvSpPr>
        <p:spPr bwMode="auto">
          <a:xfrm>
            <a:off x="2347913" y="415925"/>
            <a:ext cx="21605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e-DE" altLang="de-DE">
                <a:solidFill>
                  <a:srgbClr val="FF0000"/>
                </a:solidFill>
              </a:rPr>
              <a:t>Lösung</a:t>
            </a:r>
          </a:p>
        </p:txBody>
      </p:sp>
      <p:grpSp>
        <p:nvGrpSpPr>
          <p:cNvPr id="5153" name="Group 1311"/>
          <p:cNvGrpSpPr>
            <a:grpSpLocks/>
          </p:cNvGrpSpPr>
          <p:nvPr/>
        </p:nvGrpSpPr>
        <p:grpSpPr bwMode="auto">
          <a:xfrm>
            <a:off x="79375" y="3297238"/>
            <a:ext cx="2628900" cy="6537325"/>
            <a:chOff x="28" y="1950"/>
            <a:chExt cx="1656" cy="4118"/>
          </a:xfrm>
        </p:grpSpPr>
        <p:pic>
          <p:nvPicPr>
            <p:cNvPr id="5154" name="Picture 1312" descr="Filmleiste ku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 y="1950"/>
              <a:ext cx="1656" cy="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55" name="Group 1313"/>
            <p:cNvGrpSpPr>
              <a:grpSpLocks/>
            </p:cNvGrpSpPr>
            <p:nvPr/>
          </p:nvGrpSpPr>
          <p:grpSpPr bwMode="auto">
            <a:xfrm>
              <a:off x="330" y="3075"/>
              <a:ext cx="1083" cy="913"/>
              <a:chOff x="330" y="3075"/>
              <a:chExt cx="1083" cy="913"/>
            </a:xfrm>
          </p:grpSpPr>
          <p:grpSp>
            <p:nvGrpSpPr>
              <p:cNvPr id="6092" name="Group 1314"/>
              <p:cNvGrpSpPr>
                <a:grpSpLocks/>
              </p:cNvGrpSpPr>
              <p:nvPr/>
            </p:nvGrpSpPr>
            <p:grpSpPr bwMode="auto">
              <a:xfrm>
                <a:off x="959" y="3684"/>
                <a:ext cx="70" cy="71"/>
                <a:chOff x="967" y="2686"/>
                <a:chExt cx="70" cy="71"/>
              </a:xfrm>
            </p:grpSpPr>
            <p:sp>
              <p:nvSpPr>
                <p:cNvPr id="6388" name="Oval 1315"/>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89" name="Oval 1316"/>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61" name="Oval 1317"/>
                <p:cNvSpPr>
                  <a:spLocks noChangeArrowheads="1"/>
                </p:cNvSpPr>
                <p:nvPr/>
              </p:nvSpPr>
              <p:spPr bwMode="auto">
                <a:xfrm rot="-2733432">
                  <a:off x="961"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3" name="Group 1318"/>
              <p:cNvGrpSpPr>
                <a:grpSpLocks/>
              </p:cNvGrpSpPr>
              <p:nvPr/>
            </p:nvGrpSpPr>
            <p:grpSpPr bwMode="auto">
              <a:xfrm>
                <a:off x="1237" y="3570"/>
                <a:ext cx="70" cy="67"/>
                <a:chOff x="1245" y="2572"/>
                <a:chExt cx="70" cy="67"/>
              </a:xfrm>
            </p:grpSpPr>
            <p:sp>
              <p:nvSpPr>
                <p:cNvPr id="6385" name="Oval 1319"/>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86" name="Oval 1320"/>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65" name="Oval 1321"/>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4" name="Group 1322"/>
              <p:cNvGrpSpPr>
                <a:grpSpLocks/>
              </p:cNvGrpSpPr>
              <p:nvPr/>
            </p:nvGrpSpPr>
            <p:grpSpPr bwMode="auto">
              <a:xfrm>
                <a:off x="924" y="3538"/>
                <a:ext cx="71" cy="70"/>
                <a:chOff x="932" y="2540"/>
                <a:chExt cx="71" cy="70"/>
              </a:xfrm>
            </p:grpSpPr>
            <p:sp>
              <p:nvSpPr>
                <p:cNvPr id="6382" name="Oval 1323"/>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83" name="Oval 1324"/>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69" name="Oval 1325"/>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5" name="Group 1326"/>
              <p:cNvGrpSpPr>
                <a:grpSpLocks/>
              </p:cNvGrpSpPr>
              <p:nvPr/>
            </p:nvGrpSpPr>
            <p:grpSpPr bwMode="auto">
              <a:xfrm>
                <a:off x="1002" y="3385"/>
                <a:ext cx="66" cy="68"/>
                <a:chOff x="1010" y="2387"/>
                <a:chExt cx="66" cy="68"/>
              </a:xfrm>
            </p:grpSpPr>
            <p:sp>
              <p:nvSpPr>
                <p:cNvPr id="6379" name="Oval 1327"/>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80" name="Oval 1328"/>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73" name="Oval 1329"/>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6" name="Group 1330"/>
              <p:cNvGrpSpPr>
                <a:grpSpLocks/>
              </p:cNvGrpSpPr>
              <p:nvPr/>
            </p:nvGrpSpPr>
            <p:grpSpPr bwMode="auto">
              <a:xfrm>
                <a:off x="1134" y="3423"/>
                <a:ext cx="69" cy="63"/>
                <a:chOff x="1142" y="2425"/>
                <a:chExt cx="69" cy="63"/>
              </a:xfrm>
            </p:grpSpPr>
            <p:sp>
              <p:nvSpPr>
                <p:cNvPr id="6376" name="Oval 1331"/>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77" name="Oval 1332"/>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77" name="Oval 1333"/>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7" name="Group 1334"/>
              <p:cNvGrpSpPr>
                <a:grpSpLocks/>
              </p:cNvGrpSpPr>
              <p:nvPr/>
            </p:nvGrpSpPr>
            <p:grpSpPr bwMode="auto">
              <a:xfrm>
                <a:off x="1050" y="3585"/>
                <a:ext cx="69" cy="67"/>
                <a:chOff x="1058" y="2587"/>
                <a:chExt cx="69" cy="67"/>
              </a:xfrm>
            </p:grpSpPr>
            <p:sp>
              <p:nvSpPr>
                <p:cNvPr id="6373" name="Oval 1335"/>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74" name="Oval 1336"/>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81" name="Oval 1337"/>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8" name="Group 1338"/>
              <p:cNvGrpSpPr>
                <a:grpSpLocks/>
              </p:cNvGrpSpPr>
              <p:nvPr/>
            </p:nvGrpSpPr>
            <p:grpSpPr bwMode="auto">
              <a:xfrm>
                <a:off x="1160" y="3678"/>
                <a:ext cx="69" cy="67"/>
                <a:chOff x="1168" y="2680"/>
                <a:chExt cx="69" cy="67"/>
              </a:xfrm>
            </p:grpSpPr>
            <p:sp>
              <p:nvSpPr>
                <p:cNvPr id="6370" name="Oval 1339"/>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71" name="Oval 1340"/>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85" name="Oval 1341"/>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099" name="Group 1342"/>
              <p:cNvGrpSpPr>
                <a:grpSpLocks/>
              </p:cNvGrpSpPr>
              <p:nvPr/>
            </p:nvGrpSpPr>
            <p:grpSpPr bwMode="auto">
              <a:xfrm>
                <a:off x="931" y="3282"/>
                <a:ext cx="69" cy="62"/>
                <a:chOff x="939" y="2284"/>
                <a:chExt cx="69" cy="62"/>
              </a:xfrm>
            </p:grpSpPr>
            <p:sp>
              <p:nvSpPr>
                <p:cNvPr id="6367" name="Oval 1343"/>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68" name="Oval 1344"/>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89" name="Oval 1345"/>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0" name="Group 1346"/>
              <p:cNvGrpSpPr>
                <a:grpSpLocks/>
              </p:cNvGrpSpPr>
              <p:nvPr/>
            </p:nvGrpSpPr>
            <p:grpSpPr bwMode="auto">
              <a:xfrm>
                <a:off x="793" y="3281"/>
                <a:ext cx="69" cy="63"/>
                <a:chOff x="801" y="2283"/>
                <a:chExt cx="69" cy="63"/>
              </a:xfrm>
            </p:grpSpPr>
            <p:sp>
              <p:nvSpPr>
                <p:cNvPr id="6364" name="Oval 1347"/>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65" name="Oval 1348"/>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93" name="Oval 1349"/>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1" name="Group 1350"/>
              <p:cNvGrpSpPr>
                <a:grpSpLocks/>
              </p:cNvGrpSpPr>
              <p:nvPr/>
            </p:nvGrpSpPr>
            <p:grpSpPr bwMode="auto">
              <a:xfrm>
                <a:off x="1130" y="3311"/>
                <a:ext cx="66" cy="68"/>
                <a:chOff x="1138" y="2313"/>
                <a:chExt cx="66" cy="68"/>
              </a:xfrm>
            </p:grpSpPr>
            <p:sp>
              <p:nvSpPr>
                <p:cNvPr id="6361" name="Oval 1351"/>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62" name="Oval 1352"/>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497" name="Oval 1353"/>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2" name="Group 1354"/>
              <p:cNvGrpSpPr>
                <a:grpSpLocks/>
              </p:cNvGrpSpPr>
              <p:nvPr/>
            </p:nvGrpSpPr>
            <p:grpSpPr bwMode="auto">
              <a:xfrm>
                <a:off x="1018" y="3211"/>
                <a:ext cx="65" cy="67"/>
                <a:chOff x="1036" y="2224"/>
                <a:chExt cx="65" cy="67"/>
              </a:xfrm>
            </p:grpSpPr>
            <p:sp>
              <p:nvSpPr>
                <p:cNvPr id="6358" name="Oval 1355"/>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59" name="Oval 1356"/>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01" name="Oval 1357"/>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3" name="Group 1358"/>
              <p:cNvGrpSpPr>
                <a:grpSpLocks/>
              </p:cNvGrpSpPr>
              <p:nvPr/>
            </p:nvGrpSpPr>
            <p:grpSpPr bwMode="auto">
              <a:xfrm>
                <a:off x="882" y="3211"/>
                <a:ext cx="66" cy="68"/>
                <a:chOff x="879" y="2205"/>
                <a:chExt cx="66" cy="68"/>
              </a:xfrm>
            </p:grpSpPr>
            <p:sp>
              <p:nvSpPr>
                <p:cNvPr id="6355" name="Oval 135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56" name="Oval 136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05" name="Oval 136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4" name="Group 1362"/>
              <p:cNvGrpSpPr>
                <a:grpSpLocks/>
              </p:cNvGrpSpPr>
              <p:nvPr/>
            </p:nvGrpSpPr>
            <p:grpSpPr bwMode="auto">
              <a:xfrm>
                <a:off x="648" y="3252"/>
                <a:ext cx="69" cy="63"/>
                <a:chOff x="656" y="2254"/>
                <a:chExt cx="69" cy="63"/>
              </a:xfrm>
            </p:grpSpPr>
            <p:sp>
              <p:nvSpPr>
                <p:cNvPr id="6352" name="Oval 1363"/>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53" name="Oval 1364"/>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09" name="Oval 1365"/>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5" name="Group 1366"/>
              <p:cNvGrpSpPr>
                <a:grpSpLocks/>
              </p:cNvGrpSpPr>
              <p:nvPr/>
            </p:nvGrpSpPr>
            <p:grpSpPr bwMode="auto">
              <a:xfrm>
                <a:off x="1136" y="3207"/>
                <a:ext cx="67" cy="68"/>
                <a:chOff x="1144" y="2209"/>
                <a:chExt cx="67" cy="68"/>
              </a:xfrm>
            </p:grpSpPr>
            <p:sp>
              <p:nvSpPr>
                <p:cNvPr id="6349" name="Oval 1367"/>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50" name="Oval 1368"/>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13" name="Oval 1369"/>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6" name="Group 1370"/>
              <p:cNvGrpSpPr>
                <a:grpSpLocks/>
              </p:cNvGrpSpPr>
              <p:nvPr/>
            </p:nvGrpSpPr>
            <p:grpSpPr bwMode="auto">
              <a:xfrm>
                <a:off x="493" y="3317"/>
                <a:ext cx="70" cy="67"/>
                <a:chOff x="501" y="2319"/>
                <a:chExt cx="70" cy="67"/>
              </a:xfrm>
            </p:grpSpPr>
            <p:sp>
              <p:nvSpPr>
                <p:cNvPr id="6346" name="Oval 1371"/>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47" name="Oval 1372"/>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17" name="Oval 1373"/>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7" name="Group 1374"/>
              <p:cNvGrpSpPr>
                <a:grpSpLocks/>
              </p:cNvGrpSpPr>
              <p:nvPr/>
            </p:nvGrpSpPr>
            <p:grpSpPr bwMode="auto">
              <a:xfrm>
                <a:off x="575" y="3123"/>
                <a:ext cx="68" cy="69"/>
                <a:chOff x="583" y="2125"/>
                <a:chExt cx="68" cy="69"/>
              </a:xfrm>
            </p:grpSpPr>
            <p:sp>
              <p:nvSpPr>
                <p:cNvPr id="6343" name="Oval 1375"/>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44" name="Oval 1376"/>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21" name="Oval 1377"/>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8" name="Group 1378"/>
              <p:cNvGrpSpPr>
                <a:grpSpLocks/>
              </p:cNvGrpSpPr>
              <p:nvPr/>
            </p:nvGrpSpPr>
            <p:grpSpPr bwMode="auto">
              <a:xfrm>
                <a:off x="696" y="3123"/>
                <a:ext cx="69" cy="67"/>
                <a:chOff x="704" y="2125"/>
                <a:chExt cx="69" cy="67"/>
              </a:xfrm>
            </p:grpSpPr>
            <p:sp>
              <p:nvSpPr>
                <p:cNvPr id="6340" name="Oval 1379"/>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41" name="Oval 1380"/>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25" name="Oval 1381"/>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09" name="Group 1382"/>
              <p:cNvGrpSpPr>
                <a:grpSpLocks/>
              </p:cNvGrpSpPr>
              <p:nvPr/>
            </p:nvGrpSpPr>
            <p:grpSpPr bwMode="auto">
              <a:xfrm>
                <a:off x="974" y="3097"/>
                <a:ext cx="71" cy="68"/>
                <a:chOff x="982" y="2099"/>
                <a:chExt cx="71" cy="68"/>
              </a:xfrm>
            </p:grpSpPr>
            <p:sp>
              <p:nvSpPr>
                <p:cNvPr id="6337" name="Oval 1383"/>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38" name="Oval 1384"/>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29" name="Oval 1385"/>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0" name="Group 1386"/>
              <p:cNvGrpSpPr>
                <a:grpSpLocks/>
              </p:cNvGrpSpPr>
              <p:nvPr/>
            </p:nvGrpSpPr>
            <p:grpSpPr bwMode="auto">
              <a:xfrm>
                <a:off x="492" y="3191"/>
                <a:ext cx="66" cy="68"/>
                <a:chOff x="500" y="2193"/>
                <a:chExt cx="66" cy="68"/>
              </a:xfrm>
            </p:grpSpPr>
            <p:sp>
              <p:nvSpPr>
                <p:cNvPr id="6334" name="Oval 1387"/>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35" name="Oval 1388"/>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33" name="Oval 1389"/>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1" name="Group 1390"/>
              <p:cNvGrpSpPr>
                <a:grpSpLocks/>
              </p:cNvGrpSpPr>
              <p:nvPr/>
            </p:nvGrpSpPr>
            <p:grpSpPr bwMode="auto">
              <a:xfrm>
                <a:off x="931" y="3783"/>
                <a:ext cx="69" cy="69"/>
                <a:chOff x="939" y="2785"/>
                <a:chExt cx="69" cy="69"/>
              </a:xfrm>
            </p:grpSpPr>
            <p:sp>
              <p:nvSpPr>
                <p:cNvPr id="6331" name="Oval 1391"/>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32" name="Oval 1392"/>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37" name="Oval 1393"/>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2" name="Group 1394"/>
              <p:cNvGrpSpPr>
                <a:grpSpLocks/>
              </p:cNvGrpSpPr>
              <p:nvPr/>
            </p:nvGrpSpPr>
            <p:grpSpPr bwMode="auto">
              <a:xfrm>
                <a:off x="1090" y="3801"/>
                <a:ext cx="69" cy="69"/>
                <a:chOff x="1098" y="2803"/>
                <a:chExt cx="69" cy="69"/>
              </a:xfrm>
            </p:grpSpPr>
            <p:sp>
              <p:nvSpPr>
                <p:cNvPr id="6328" name="Oval 1395"/>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29" name="Oval 1396"/>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41" name="Oval 1397"/>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3" name="Group 1398"/>
              <p:cNvGrpSpPr>
                <a:grpSpLocks/>
              </p:cNvGrpSpPr>
              <p:nvPr/>
            </p:nvGrpSpPr>
            <p:grpSpPr bwMode="auto">
              <a:xfrm>
                <a:off x="1232" y="3806"/>
                <a:ext cx="70" cy="69"/>
                <a:chOff x="1240" y="2808"/>
                <a:chExt cx="70" cy="69"/>
              </a:xfrm>
            </p:grpSpPr>
            <p:sp>
              <p:nvSpPr>
                <p:cNvPr id="6325" name="Oval 1399"/>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26" name="Oval 1400"/>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45" name="Oval 1401"/>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4" name="Group 1402"/>
              <p:cNvGrpSpPr>
                <a:grpSpLocks/>
              </p:cNvGrpSpPr>
              <p:nvPr/>
            </p:nvGrpSpPr>
            <p:grpSpPr bwMode="auto">
              <a:xfrm>
                <a:off x="1290" y="3420"/>
                <a:ext cx="69" cy="63"/>
                <a:chOff x="1298" y="2422"/>
                <a:chExt cx="69" cy="63"/>
              </a:xfrm>
            </p:grpSpPr>
            <p:sp>
              <p:nvSpPr>
                <p:cNvPr id="6322" name="Oval 1403"/>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23" name="Oval 1404"/>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49" name="Oval 1405"/>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5" name="Group 1406"/>
              <p:cNvGrpSpPr>
                <a:grpSpLocks/>
              </p:cNvGrpSpPr>
              <p:nvPr/>
            </p:nvGrpSpPr>
            <p:grpSpPr bwMode="auto">
              <a:xfrm>
                <a:off x="1256" y="3209"/>
                <a:ext cx="65" cy="67"/>
                <a:chOff x="1264" y="2211"/>
                <a:chExt cx="65" cy="67"/>
              </a:xfrm>
            </p:grpSpPr>
            <p:sp>
              <p:nvSpPr>
                <p:cNvPr id="6319" name="Oval 1407"/>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20" name="Oval 1408"/>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53" name="Oval 1409"/>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6" name="Group 1410"/>
              <p:cNvGrpSpPr>
                <a:grpSpLocks/>
              </p:cNvGrpSpPr>
              <p:nvPr/>
            </p:nvGrpSpPr>
            <p:grpSpPr bwMode="auto">
              <a:xfrm>
                <a:off x="1095" y="3101"/>
                <a:ext cx="67" cy="68"/>
                <a:chOff x="1103" y="2103"/>
                <a:chExt cx="67" cy="68"/>
              </a:xfrm>
            </p:grpSpPr>
            <p:sp>
              <p:nvSpPr>
                <p:cNvPr id="6316" name="Oval 1411"/>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17" name="Oval 1412"/>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57" name="Oval 1413"/>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7" name="Group 1414"/>
              <p:cNvGrpSpPr>
                <a:grpSpLocks/>
              </p:cNvGrpSpPr>
              <p:nvPr/>
            </p:nvGrpSpPr>
            <p:grpSpPr bwMode="auto">
              <a:xfrm>
                <a:off x="450" y="3085"/>
                <a:ext cx="70" cy="67"/>
                <a:chOff x="458" y="2087"/>
                <a:chExt cx="70" cy="67"/>
              </a:xfrm>
            </p:grpSpPr>
            <p:sp>
              <p:nvSpPr>
                <p:cNvPr id="6313" name="Oval 1415"/>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14" name="Oval 1416"/>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61" name="Oval 1417"/>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8" name="Group 1418"/>
              <p:cNvGrpSpPr>
                <a:grpSpLocks/>
              </p:cNvGrpSpPr>
              <p:nvPr/>
            </p:nvGrpSpPr>
            <p:grpSpPr bwMode="auto">
              <a:xfrm rot="-10103069">
                <a:off x="602" y="3647"/>
                <a:ext cx="69" cy="63"/>
                <a:chOff x="663" y="2343"/>
                <a:chExt cx="69" cy="63"/>
              </a:xfrm>
            </p:grpSpPr>
            <p:sp>
              <p:nvSpPr>
                <p:cNvPr id="6310" name="Oval 1419"/>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11" name="Oval 1420"/>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65" name="Oval 1421"/>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19" name="Group 1422"/>
              <p:cNvGrpSpPr>
                <a:grpSpLocks/>
              </p:cNvGrpSpPr>
              <p:nvPr/>
            </p:nvGrpSpPr>
            <p:grpSpPr bwMode="auto">
              <a:xfrm>
                <a:off x="1201" y="3101"/>
                <a:ext cx="67" cy="68"/>
                <a:chOff x="1209" y="2103"/>
                <a:chExt cx="67" cy="68"/>
              </a:xfrm>
            </p:grpSpPr>
            <p:sp>
              <p:nvSpPr>
                <p:cNvPr id="6307" name="Oval 1423"/>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08" name="Oval 1424"/>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69" name="Oval 1425"/>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0" name="Group 1426"/>
              <p:cNvGrpSpPr>
                <a:grpSpLocks/>
              </p:cNvGrpSpPr>
              <p:nvPr/>
            </p:nvGrpSpPr>
            <p:grpSpPr bwMode="auto">
              <a:xfrm>
                <a:off x="1035" y="3451"/>
                <a:ext cx="69" cy="63"/>
                <a:chOff x="1043" y="2453"/>
                <a:chExt cx="69" cy="63"/>
              </a:xfrm>
            </p:grpSpPr>
            <p:sp>
              <p:nvSpPr>
                <p:cNvPr id="6304" name="Oval 1427"/>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05" name="Oval 1428"/>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73" name="Oval 1429"/>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1" name="Group 1430"/>
              <p:cNvGrpSpPr>
                <a:grpSpLocks/>
              </p:cNvGrpSpPr>
              <p:nvPr/>
            </p:nvGrpSpPr>
            <p:grpSpPr bwMode="auto">
              <a:xfrm>
                <a:off x="1343" y="3801"/>
                <a:ext cx="70" cy="70"/>
                <a:chOff x="1351" y="2803"/>
                <a:chExt cx="70" cy="70"/>
              </a:xfrm>
            </p:grpSpPr>
            <p:sp>
              <p:nvSpPr>
                <p:cNvPr id="6301" name="Oval 1431"/>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302" name="Oval 1432"/>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77" name="Oval 1433"/>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2" name="Group 1434"/>
              <p:cNvGrpSpPr>
                <a:grpSpLocks/>
              </p:cNvGrpSpPr>
              <p:nvPr/>
            </p:nvGrpSpPr>
            <p:grpSpPr bwMode="auto">
              <a:xfrm>
                <a:off x="899" y="3388"/>
                <a:ext cx="66" cy="67"/>
                <a:chOff x="907" y="2390"/>
                <a:chExt cx="66" cy="67"/>
              </a:xfrm>
            </p:grpSpPr>
            <p:sp>
              <p:nvSpPr>
                <p:cNvPr id="6298" name="Oval 143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99" name="Oval 143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81" name="Oval 143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3" name="Group 1438"/>
              <p:cNvGrpSpPr>
                <a:grpSpLocks/>
              </p:cNvGrpSpPr>
              <p:nvPr/>
            </p:nvGrpSpPr>
            <p:grpSpPr bwMode="auto">
              <a:xfrm>
                <a:off x="1287" y="3287"/>
                <a:ext cx="69" cy="63"/>
                <a:chOff x="1295" y="2289"/>
                <a:chExt cx="69" cy="63"/>
              </a:xfrm>
            </p:grpSpPr>
            <p:sp>
              <p:nvSpPr>
                <p:cNvPr id="6295" name="Oval 1439"/>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96" name="Oval 1440"/>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85" name="Oval 1441"/>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4" name="Group 1442"/>
              <p:cNvGrpSpPr>
                <a:grpSpLocks/>
              </p:cNvGrpSpPr>
              <p:nvPr/>
            </p:nvGrpSpPr>
            <p:grpSpPr bwMode="auto">
              <a:xfrm>
                <a:off x="390" y="3205"/>
                <a:ext cx="66" cy="68"/>
                <a:chOff x="398" y="2207"/>
                <a:chExt cx="66" cy="68"/>
              </a:xfrm>
            </p:grpSpPr>
            <p:sp>
              <p:nvSpPr>
                <p:cNvPr id="6292" name="Oval 1443"/>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93" name="Oval 1444"/>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89" name="Oval 1445"/>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5" name="Group 1446"/>
              <p:cNvGrpSpPr>
                <a:grpSpLocks/>
              </p:cNvGrpSpPr>
              <p:nvPr/>
            </p:nvGrpSpPr>
            <p:grpSpPr bwMode="auto">
              <a:xfrm>
                <a:off x="410" y="3341"/>
                <a:ext cx="71" cy="68"/>
                <a:chOff x="418" y="2343"/>
                <a:chExt cx="71" cy="68"/>
              </a:xfrm>
            </p:grpSpPr>
            <p:sp>
              <p:nvSpPr>
                <p:cNvPr id="6289" name="Oval 1447"/>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90" name="Oval 1448"/>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93" name="Oval 1449"/>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6" name="Group 1450"/>
              <p:cNvGrpSpPr>
                <a:grpSpLocks/>
              </p:cNvGrpSpPr>
              <p:nvPr/>
            </p:nvGrpSpPr>
            <p:grpSpPr bwMode="auto">
              <a:xfrm>
                <a:off x="1307" y="3706"/>
                <a:ext cx="71" cy="68"/>
                <a:chOff x="1315" y="2708"/>
                <a:chExt cx="71" cy="68"/>
              </a:xfrm>
            </p:grpSpPr>
            <p:sp>
              <p:nvSpPr>
                <p:cNvPr id="6286" name="Oval 1451"/>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87" name="Oval 1452"/>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597" name="Oval 1453"/>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7" name="Group 1454"/>
              <p:cNvGrpSpPr>
                <a:grpSpLocks/>
              </p:cNvGrpSpPr>
              <p:nvPr/>
            </p:nvGrpSpPr>
            <p:grpSpPr bwMode="auto">
              <a:xfrm>
                <a:off x="1135" y="3532"/>
                <a:ext cx="69" cy="63"/>
                <a:chOff x="1143" y="2534"/>
                <a:chExt cx="69" cy="63"/>
              </a:xfrm>
            </p:grpSpPr>
            <p:sp>
              <p:nvSpPr>
                <p:cNvPr id="6283" name="Oval 1455"/>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84" name="Oval 1456"/>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01" name="Oval 1457"/>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8" name="Group 1458"/>
              <p:cNvGrpSpPr>
                <a:grpSpLocks/>
              </p:cNvGrpSpPr>
              <p:nvPr/>
            </p:nvGrpSpPr>
            <p:grpSpPr bwMode="auto">
              <a:xfrm>
                <a:off x="754" y="3384"/>
                <a:ext cx="69" cy="63"/>
                <a:chOff x="762" y="2386"/>
                <a:chExt cx="69" cy="63"/>
              </a:xfrm>
            </p:grpSpPr>
            <p:sp>
              <p:nvSpPr>
                <p:cNvPr id="6280" name="Oval 1459"/>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81" name="Oval 1460"/>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05" name="Oval 1461"/>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29" name="Group 1462"/>
              <p:cNvGrpSpPr>
                <a:grpSpLocks/>
              </p:cNvGrpSpPr>
              <p:nvPr/>
            </p:nvGrpSpPr>
            <p:grpSpPr bwMode="auto">
              <a:xfrm>
                <a:off x="406" y="3455"/>
                <a:ext cx="69" cy="67"/>
                <a:chOff x="414" y="2457"/>
                <a:chExt cx="69" cy="67"/>
              </a:xfrm>
            </p:grpSpPr>
            <p:sp>
              <p:nvSpPr>
                <p:cNvPr id="6277" name="Oval 1463"/>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78" name="Oval 1464"/>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09" name="Oval 1465"/>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0" name="Group 1466"/>
              <p:cNvGrpSpPr>
                <a:grpSpLocks/>
              </p:cNvGrpSpPr>
              <p:nvPr/>
            </p:nvGrpSpPr>
            <p:grpSpPr bwMode="auto">
              <a:xfrm>
                <a:off x="1056" y="3673"/>
                <a:ext cx="70" cy="67"/>
                <a:chOff x="1064" y="2675"/>
                <a:chExt cx="70" cy="67"/>
              </a:xfrm>
            </p:grpSpPr>
            <p:sp>
              <p:nvSpPr>
                <p:cNvPr id="6274" name="Oval 1467"/>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75" name="Oval 1468"/>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13" name="Oval 1469"/>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1" name="Group 1470"/>
              <p:cNvGrpSpPr>
                <a:grpSpLocks/>
              </p:cNvGrpSpPr>
              <p:nvPr/>
            </p:nvGrpSpPr>
            <p:grpSpPr bwMode="auto">
              <a:xfrm>
                <a:off x="989" y="3852"/>
                <a:ext cx="71" cy="70"/>
                <a:chOff x="997" y="2854"/>
                <a:chExt cx="71" cy="70"/>
              </a:xfrm>
            </p:grpSpPr>
            <p:sp>
              <p:nvSpPr>
                <p:cNvPr id="6271" name="Oval 1471"/>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72" name="Oval 1472"/>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17" name="Oval 1473"/>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2" name="Group 1474"/>
              <p:cNvGrpSpPr>
                <a:grpSpLocks/>
              </p:cNvGrpSpPr>
              <p:nvPr/>
            </p:nvGrpSpPr>
            <p:grpSpPr bwMode="auto">
              <a:xfrm>
                <a:off x="846" y="3837"/>
                <a:ext cx="69" cy="69"/>
                <a:chOff x="854" y="2839"/>
                <a:chExt cx="69" cy="69"/>
              </a:xfrm>
            </p:grpSpPr>
            <p:sp>
              <p:nvSpPr>
                <p:cNvPr id="6268" name="Oval 147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69" name="Oval 147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21" name="Oval 1477"/>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3" name="Group 1478"/>
              <p:cNvGrpSpPr>
                <a:grpSpLocks/>
              </p:cNvGrpSpPr>
              <p:nvPr/>
            </p:nvGrpSpPr>
            <p:grpSpPr bwMode="auto">
              <a:xfrm>
                <a:off x="1134" y="3897"/>
                <a:ext cx="68" cy="72"/>
                <a:chOff x="1142" y="2899"/>
                <a:chExt cx="68" cy="72"/>
              </a:xfrm>
            </p:grpSpPr>
            <p:sp>
              <p:nvSpPr>
                <p:cNvPr id="6265" name="Oval 1479"/>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66" name="Oval 1480"/>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25" name="Oval 1481"/>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4" name="Group 1482"/>
              <p:cNvGrpSpPr>
                <a:grpSpLocks/>
              </p:cNvGrpSpPr>
              <p:nvPr/>
            </p:nvGrpSpPr>
            <p:grpSpPr bwMode="auto">
              <a:xfrm>
                <a:off x="780" y="3200"/>
                <a:ext cx="66" cy="68"/>
                <a:chOff x="788" y="2202"/>
                <a:chExt cx="66" cy="68"/>
              </a:xfrm>
            </p:grpSpPr>
            <p:sp>
              <p:nvSpPr>
                <p:cNvPr id="6262" name="Oval 1483"/>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63" name="Oval 1484"/>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29" name="Oval 1485"/>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5" name="Group 1486"/>
              <p:cNvGrpSpPr>
                <a:grpSpLocks/>
              </p:cNvGrpSpPr>
              <p:nvPr/>
            </p:nvGrpSpPr>
            <p:grpSpPr bwMode="auto">
              <a:xfrm>
                <a:off x="1201" y="3356"/>
                <a:ext cx="69" cy="63"/>
                <a:chOff x="1209" y="2358"/>
                <a:chExt cx="69" cy="63"/>
              </a:xfrm>
            </p:grpSpPr>
            <p:sp>
              <p:nvSpPr>
                <p:cNvPr id="6259" name="Oval 1487"/>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60" name="Oval 1488"/>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33" name="Oval 1489"/>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6" name="Group 1490"/>
              <p:cNvGrpSpPr>
                <a:grpSpLocks/>
              </p:cNvGrpSpPr>
              <p:nvPr/>
            </p:nvGrpSpPr>
            <p:grpSpPr bwMode="auto">
              <a:xfrm>
                <a:off x="1339" y="3537"/>
                <a:ext cx="70" cy="68"/>
                <a:chOff x="1347" y="2539"/>
                <a:chExt cx="70" cy="68"/>
              </a:xfrm>
            </p:grpSpPr>
            <p:sp>
              <p:nvSpPr>
                <p:cNvPr id="6256" name="Oval 1491"/>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57" name="Oval 1492"/>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37" name="Oval 1493"/>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7" name="Group 1494"/>
              <p:cNvGrpSpPr>
                <a:grpSpLocks/>
              </p:cNvGrpSpPr>
              <p:nvPr/>
            </p:nvGrpSpPr>
            <p:grpSpPr bwMode="auto">
              <a:xfrm>
                <a:off x="1341" y="3222"/>
                <a:ext cx="68" cy="68"/>
                <a:chOff x="1349" y="2224"/>
                <a:chExt cx="68" cy="68"/>
              </a:xfrm>
            </p:grpSpPr>
            <p:sp>
              <p:nvSpPr>
                <p:cNvPr id="6253" name="Oval 1495"/>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54" name="Oval 1496"/>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41" name="Oval 1497"/>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8" name="Group 1498"/>
              <p:cNvGrpSpPr>
                <a:grpSpLocks/>
              </p:cNvGrpSpPr>
              <p:nvPr/>
            </p:nvGrpSpPr>
            <p:grpSpPr bwMode="auto">
              <a:xfrm>
                <a:off x="551" y="3210"/>
                <a:ext cx="68" cy="67"/>
                <a:chOff x="559" y="2212"/>
                <a:chExt cx="68" cy="67"/>
              </a:xfrm>
            </p:grpSpPr>
            <p:sp>
              <p:nvSpPr>
                <p:cNvPr id="6250" name="Oval 1499"/>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51" name="Oval 1500"/>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45" name="Oval 1501"/>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39" name="Group 1502"/>
              <p:cNvGrpSpPr>
                <a:grpSpLocks/>
              </p:cNvGrpSpPr>
              <p:nvPr/>
            </p:nvGrpSpPr>
            <p:grpSpPr bwMode="auto">
              <a:xfrm>
                <a:off x="886" y="3649"/>
                <a:ext cx="69" cy="68"/>
                <a:chOff x="894" y="2651"/>
                <a:chExt cx="69" cy="68"/>
              </a:xfrm>
            </p:grpSpPr>
            <p:sp>
              <p:nvSpPr>
                <p:cNvPr id="6247" name="Oval 1503"/>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48" name="Oval 1504"/>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49" name="Oval 1505"/>
                <p:cNvSpPr>
                  <a:spLocks noChangeArrowheads="1"/>
                </p:cNvSpPr>
                <p:nvPr/>
              </p:nvSpPr>
              <p:spPr bwMode="auto">
                <a:xfrm rot="-1662692">
                  <a:off x="894" y="265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0" name="Group 1506"/>
              <p:cNvGrpSpPr>
                <a:grpSpLocks/>
              </p:cNvGrpSpPr>
              <p:nvPr/>
            </p:nvGrpSpPr>
            <p:grpSpPr bwMode="auto">
              <a:xfrm rot="10488334">
                <a:off x="663" y="3710"/>
                <a:ext cx="66" cy="68"/>
                <a:chOff x="1010" y="2387"/>
                <a:chExt cx="66" cy="68"/>
              </a:xfrm>
            </p:grpSpPr>
            <p:sp>
              <p:nvSpPr>
                <p:cNvPr id="6244" name="Oval 1507"/>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45" name="Oval 1508"/>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53" name="Oval 1509"/>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1" name="Group 1510"/>
              <p:cNvGrpSpPr>
                <a:grpSpLocks/>
              </p:cNvGrpSpPr>
              <p:nvPr/>
            </p:nvGrpSpPr>
            <p:grpSpPr bwMode="auto">
              <a:xfrm>
                <a:off x="356" y="3633"/>
                <a:ext cx="69" cy="63"/>
                <a:chOff x="1142" y="2425"/>
                <a:chExt cx="69" cy="63"/>
              </a:xfrm>
            </p:grpSpPr>
            <p:sp>
              <p:nvSpPr>
                <p:cNvPr id="6241" name="Oval 1511"/>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42" name="Oval 1512"/>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57" name="Oval 1513"/>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2" name="Group 1514"/>
              <p:cNvGrpSpPr>
                <a:grpSpLocks/>
              </p:cNvGrpSpPr>
              <p:nvPr/>
            </p:nvGrpSpPr>
            <p:grpSpPr bwMode="auto">
              <a:xfrm rot="10800000">
                <a:off x="440" y="3660"/>
                <a:ext cx="69" cy="62"/>
                <a:chOff x="939" y="2284"/>
                <a:chExt cx="69" cy="62"/>
              </a:xfrm>
            </p:grpSpPr>
            <p:sp>
              <p:nvSpPr>
                <p:cNvPr id="6238" name="Oval 1515"/>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39" name="Oval 1516"/>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61" name="Oval 1517"/>
                <p:cNvSpPr>
                  <a:spLocks noChangeArrowheads="1"/>
                </p:cNvSpPr>
                <p:nvPr/>
              </p:nvSpPr>
              <p:spPr bwMode="auto">
                <a:xfrm rot="-57141">
                  <a:off x="942"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3" name="Group 1518"/>
              <p:cNvGrpSpPr>
                <a:grpSpLocks/>
              </p:cNvGrpSpPr>
              <p:nvPr/>
            </p:nvGrpSpPr>
            <p:grpSpPr bwMode="auto">
              <a:xfrm>
                <a:off x="763" y="3467"/>
                <a:ext cx="66" cy="68"/>
                <a:chOff x="1138" y="2313"/>
                <a:chExt cx="66" cy="68"/>
              </a:xfrm>
            </p:grpSpPr>
            <p:sp>
              <p:nvSpPr>
                <p:cNvPr id="6235" name="Oval 1519"/>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36" name="Oval 1520"/>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65" name="Oval 1521"/>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4" name="Group 1522"/>
              <p:cNvGrpSpPr>
                <a:grpSpLocks/>
              </p:cNvGrpSpPr>
              <p:nvPr/>
            </p:nvGrpSpPr>
            <p:grpSpPr bwMode="auto">
              <a:xfrm>
                <a:off x="521" y="3631"/>
                <a:ext cx="69" cy="63"/>
                <a:chOff x="1043" y="2453"/>
                <a:chExt cx="69" cy="63"/>
              </a:xfrm>
            </p:grpSpPr>
            <p:sp>
              <p:nvSpPr>
                <p:cNvPr id="6232" name="Oval 1523"/>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33" name="Oval 1524"/>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69" name="Oval 1525"/>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5" name="Group 1526"/>
              <p:cNvGrpSpPr>
                <a:grpSpLocks/>
              </p:cNvGrpSpPr>
              <p:nvPr/>
            </p:nvGrpSpPr>
            <p:grpSpPr bwMode="auto">
              <a:xfrm>
                <a:off x="663" y="3347"/>
                <a:ext cx="66" cy="67"/>
                <a:chOff x="907" y="2390"/>
                <a:chExt cx="66" cy="67"/>
              </a:xfrm>
            </p:grpSpPr>
            <p:sp>
              <p:nvSpPr>
                <p:cNvPr id="6229" name="Oval 152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30" name="Oval 152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73" name="Oval 152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6" name="Group 1530"/>
              <p:cNvGrpSpPr>
                <a:grpSpLocks/>
              </p:cNvGrpSpPr>
              <p:nvPr/>
            </p:nvGrpSpPr>
            <p:grpSpPr bwMode="auto">
              <a:xfrm>
                <a:off x="837" y="3483"/>
                <a:ext cx="66" cy="67"/>
                <a:chOff x="907" y="2390"/>
                <a:chExt cx="66" cy="67"/>
              </a:xfrm>
            </p:grpSpPr>
            <p:sp>
              <p:nvSpPr>
                <p:cNvPr id="6226" name="Oval 153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27" name="Oval 153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77" name="Oval 153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7" name="Group 1534"/>
              <p:cNvGrpSpPr>
                <a:grpSpLocks/>
              </p:cNvGrpSpPr>
              <p:nvPr/>
            </p:nvGrpSpPr>
            <p:grpSpPr bwMode="auto">
              <a:xfrm>
                <a:off x="572" y="3438"/>
                <a:ext cx="66" cy="67"/>
                <a:chOff x="907" y="2390"/>
                <a:chExt cx="66" cy="67"/>
              </a:xfrm>
            </p:grpSpPr>
            <p:sp>
              <p:nvSpPr>
                <p:cNvPr id="6223" name="Oval 153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24" name="Oval 153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81" name="Oval 153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8" name="Group 1538"/>
              <p:cNvGrpSpPr>
                <a:grpSpLocks/>
              </p:cNvGrpSpPr>
              <p:nvPr/>
            </p:nvGrpSpPr>
            <p:grpSpPr bwMode="auto">
              <a:xfrm rot="10282811">
                <a:off x="663" y="3891"/>
                <a:ext cx="66" cy="67"/>
                <a:chOff x="907" y="2390"/>
                <a:chExt cx="66" cy="67"/>
              </a:xfrm>
            </p:grpSpPr>
            <p:sp>
              <p:nvSpPr>
                <p:cNvPr id="6220" name="Oval 153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21" name="Oval 154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85" name="Oval 1541"/>
                <p:cNvSpPr>
                  <a:spLocks noChangeArrowheads="1"/>
                </p:cNvSpPr>
                <p:nvPr/>
              </p:nvSpPr>
              <p:spPr bwMode="auto">
                <a:xfrm rot="4965145">
                  <a:off x="935" y="239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49" name="Group 1542"/>
              <p:cNvGrpSpPr>
                <a:grpSpLocks/>
              </p:cNvGrpSpPr>
              <p:nvPr/>
            </p:nvGrpSpPr>
            <p:grpSpPr bwMode="auto">
              <a:xfrm>
                <a:off x="837" y="3755"/>
                <a:ext cx="66" cy="67"/>
                <a:chOff x="907" y="2390"/>
                <a:chExt cx="66" cy="67"/>
              </a:xfrm>
            </p:grpSpPr>
            <p:sp>
              <p:nvSpPr>
                <p:cNvPr id="6217" name="Oval 154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18" name="Oval 154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89" name="Oval 154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0" name="Group 1546"/>
              <p:cNvGrpSpPr>
                <a:grpSpLocks/>
              </p:cNvGrpSpPr>
              <p:nvPr/>
            </p:nvGrpSpPr>
            <p:grpSpPr bwMode="auto">
              <a:xfrm>
                <a:off x="754" y="3574"/>
                <a:ext cx="69" cy="69"/>
                <a:chOff x="854" y="2839"/>
                <a:chExt cx="69" cy="69"/>
              </a:xfrm>
            </p:grpSpPr>
            <p:sp>
              <p:nvSpPr>
                <p:cNvPr id="6214" name="Oval 1547"/>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15" name="Oval 1548"/>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93" name="Oval 1549"/>
                <p:cNvSpPr>
                  <a:spLocks noChangeArrowheads="1"/>
                </p:cNvSpPr>
                <p:nvPr/>
              </p:nvSpPr>
              <p:spPr bwMode="auto">
                <a:xfrm rot="-7703557">
                  <a:off x="861"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1" name="Group 1550"/>
              <p:cNvGrpSpPr>
                <a:grpSpLocks/>
              </p:cNvGrpSpPr>
              <p:nvPr/>
            </p:nvGrpSpPr>
            <p:grpSpPr bwMode="auto">
              <a:xfrm>
                <a:off x="689" y="3800"/>
                <a:ext cx="66" cy="67"/>
                <a:chOff x="907" y="2390"/>
                <a:chExt cx="66" cy="67"/>
              </a:xfrm>
            </p:grpSpPr>
            <p:sp>
              <p:nvSpPr>
                <p:cNvPr id="6211" name="Oval 155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12" name="Oval 155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697" name="Oval 155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2" name="Group 1554"/>
              <p:cNvGrpSpPr>
                <a:grpSpLocks/>
              </p:cNvGrpSpPr>
              <p:nvPr/>
            </p:nvGrpSpPr>
            <p:grpSpPr bwMode="auto">
              <a:xfrm>
                <a:off x="927" y="3891"/>
                <a:ext cx="71" cy="70"/>
                <a:chOff x="997" y="2854"/>
                <a:chExt cx="71" cy="70"/>
              </a:xfrm>
            </p:grpSpPr>
            <p:sp>
              <p:nvSpPr>
                <p:cNvPr id="6208" name="Oval 1555"/>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09" name="Oval 1556"/>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01" name="Oval 1557"/>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3" name="Group 1558"/>
              <p:cNvGrpSpPr>
                <a:grpSpLocks/>
              </p:cNvGrpSpPr>
              <p:nvPr/>
            </p:nvGrpSpPr>
            <p:grpSpPr bwMode="auto">
              <a:xfrm>
                <a:off x="837" y="3120"/>
                <a:ext cx="66" cy="68"/>
                <a:chOff x="879" y="2205"/>
                <a:chExt cx="66" cy="68"/>
              </a:xfrm>
            </p:grpSpPr>
            <p:sp>
              <p:nvSpPr>
                <p:cNvPr id="6205" name="Oval 155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06" name="Oval 156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05" name="Oval 156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4" name="Group 1562"/>
              <p:cNvGrpSpPr>
                <a:grpSpLocks/>
              </p:cNvGrpSpPr>
              <p:nvPr/>
            </p:nvGrpSpPr>
            <p:grpSpPr bwMode="auto">
              <a:xfrm>
                <a:off x="338" y="3075"/>
                <a:ext cx="70" cy="67"/>
                <a:chOff x="458" y="2087"/>
                <a:chExt cx="70" cy="67"/>
              </a:xfrm>
            </p:grpSpPr>
            <p:sp>
              <p:nvSpPr>
                <p:cNvPr id="6202" name="Oval 1563"/>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03" name="Oval 1564"/>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09" name="Oval 1565"/>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5" name="Group 1566"/>
              <p:cNvGrpSpPr>
                <a:grpSpLocks/>
              </p:cNvGrpSpPr>
              <p:nvPr/>
            </p:nvGrpSpPr>
            <p:grpSpPr bwMode="auto">
              <a:xfrm>
                <a:off x="663" y="3528"/>
                <a:ext cx="66" cy="68"/>
                <a:chOff x="879" y="2205"/>
                <a:chExt cx="66" cy="68"/>
              </a:xfrm>
            </p:grpSpPr>
            <p:sp>
              <p:nvSpPr>
                <p:cNvPr id="6199" name="Oval 156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200" name="Oval 156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13" name="Oval 156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6156" name="Group 1570"/>
              <p:cNvGrpSpPr>
                <a:grpSpLocks/>
              </p:cNvGrpSpPr>
              <p:nvPr/>
            </p:nvGrpSpPr>
            <p:grpSpPr bwMode="auto">
              <a:xfrm>
                <a:off x="330" y="3697"/>
                <a:ext cx="353" cy="291"/>
                <a:chOff x="346" y="4689"/>
                <a:chExt cx="353" cy="291"/>
              </a:xfrm>
            </p:grpSpPr>
            <p:grpSp>
              <p:nvGrpSpPr>
                <p:cNvPr id="6157" name="Group 1571"/>
                <p:cNvGrpSpPr>
                  <a:grpSpLocks/>
                </p:cNvGrpSpPr>
                <p:nvPr/>
              </p:nvGrpSpPr>
              <p:grpSpPr bwMode="auto">
                <a:xfrm>
                  <a:off x="428" y="4775"/>
                  <a:ext cx="107" cy="112"/>
                  <a:chOff x="428" y="4775"/>
                  <a:chExt cx="107" cy="112"/>
                </a:xfrm>
              </p:grpSpPr>
              <p:sp>
                <p:nvSpPr>
                  <p:cNvPr id="6197" name="Oval 1572"/>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98" name="Line 1573"/>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58" name="Group 1574"/>
                <p:cNvGrpSpPr>
                  <a:grpSpLocks/>
                </p:cNvGrpSpPr>
                <p:nvPr/>
              </p:nvGrpSpPr>
              <p:grpSpPr bwMode="auto">
                <a:xfrm>
                  <a:off x="373" y="4808"/>
                  <a:ext cx="50" cy="53"/>
                  <a:chOff x="373" y="4808"/>
                  <a:chExt cx="50" cy="53"/>
                </a:xfrm>
              </p:grpSpPr>
              <p:sp>
                <p:nvSpPr>
                  <p:cNvPr id="6194" name="Oval 1575"/>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95" name="Line 1576"/>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96" name="Line 1577"/>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59" name="Group 1578"/>
                <p:cNvGrpSpPr>
                  <a:grpSpLocks/>
                </p:cNvGrpSpPr>
                <p:nvPr/>
              </p:nvGrpSpPr>
              <p:grpSpPr bwMode="auto">
                <a:xfrm>
                  <a:off x="539" y="4808"/>
                  <a:ext cx="51" cy="53"/>
                  <a:chOff x="539" y="4808"/>
                  <a:chExt cx="51" cy="53"/>
                </a:xfrm>
              </p:grpSpPr>
              <p:sp>
                <p:nvSpPr>
                  <p:cNvPr id="6191" name="Oval 1579"/>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92" name="Line 1580"/>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93" name="Line 1581"/>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0" name="Group 1582"/>
                <p:cNvGrpSpPr>
                  <a:grpSpLocks/>
                </p:cNvGrpSpPr>
                <p:nvPr/>
              </p:nvGrpSpPr>
              <p:grpSpPr bwMode="auto">
                <a:xfrm>
                  <a:off x="593" y="4775"/>
                  <a:ext cx="106" cy="112"/>
                  <a:chOff x="593" y="4775"/>
                  <a:chExt cx="106" cy="112"/>
                </a:xfrm>
              </p:grpSpPr>
              <p:sp>
                <p:nvSpPr>
                  <p:cNvPr id="6189" name="Oval 1583"/>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90" name="Line 1584"/>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1" name="Group 1585"/>
                <p:cNvGrpSpPr>
                  <a:grpSpLocks/>
                </p:cNvGrpSpPr>
                <p:nvPr/>
              </p:nvGrpSpPr>
              <p:grpSpPr bwMode="auto">
                <a:xfrm>
                  <a:off x="510" y="4689"/>
                  <a:ext cx="108" cy="112"/>
                  <a:chOff x="510" y="4689"/>
                  <a:chExt cx="108" cy="112"/>
                </a:xfrm>
              </p:grpSpPr>
              <p:sp>
                <p:nvSpPr>
                  <p:cNvPr id="6187" name="Oval 1586"/>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88" name="Line 1587"/>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2" name="Group 1588"/>
                <p:cNvGrpSpPr>
                  <a:grpSpLocks/>
                </p:cNvGrpSpPr>
                <p:nvPr/>
              </p:nvGrpSpPr>
              <p:grpSpPr bwMode="auto">
                <a:xfrm>
                  <a:off x="623" y="4715"/>
                  <a:ext cx="51" cy="54"/>
                  <a:chOff x="623" y="4715"/>
                  <a:chExt cx="51" cy="54"/>
                </a:xfrm>
              </p:grpSpPr>
              <p:sp>
                <p:nvSpPr>
                  <p:cNvPr id="6184" name="Oval 1589"/>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85" name="Line 1590"/>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86" name="Line 1591"/>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3" name="Group 1592"/>
                <p:cNvGrpSpPr>
                  <a:grpSpLocks/>
                </p:cNvGrpSpPr>
                <p:nvPr/>
              </p:nvGrpSpPr>
              <p:grpSpPr bwMode="auto">
                <a:xfrm>
                  <a:off x="457" y="4715"/>
                  <a:ext cx="51" cy="54"/>
                  <a:chOff x="457" y="4715"/>
                  <a:chExt cx="51" cy="54"/>
                </a:xfrm>
              </p:grpSpPr>
              <p:sp>
                <p:nvSpPr>
                  <p:cNvPr id="6181" name="Oval 1593"/>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82" name="Line 1594"/>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83" name="Line 1595"/>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4" name="Group 1596"/>
                <p:cNvGrpSpPr>
                  <a:grpSpLocks/>
                </p:cNvGrpSpPr>
                <p:nvPr/>
              </p:nvGrpSpPr>
              <p:grpSpPr bwMode="auto">
                <a:xfrm>
                  <a:off x="346" y="4689"/>
                  <a:ext cx="108" cy="112"/>
                  <a:chOff x="346" y="4689"/>
                  <a:chExt cx="108" cy="112"/>
                </a:xfrm>
              </p:grpSpPr>
              <p:sp>
                <p:nvSpPr>
                  <p:cNvPr id="6179" name="Oval 1597"/>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80" name="Line 1598"/>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5" name="Group 1599"/>
                <p:cNvGrpSpPr>
                  <a:grpSpLocks/>
                </p:cNvGrpSpPr>
                <p:nvPr/>
              </p:nvGrpSpPr>
              <p:grpSpPr bwMode="auto">
                <a:xfrm>
                  <a:off x="510" y="4867"/>
                  <a:ext cx="108" cy="113"/>
                  <a:chOff x="510" y="4867"/>
                  <a:chExt cx="108" cy="113"/>
                </a:xfrm>
              </p:grpSpPr>
              <p:sp>
                <p:nvSpPr>
                  <p:cNvPr id="6177" name="Oval 1600"/>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78" name="Line 1601"/>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6" name="Group 1602"/>
                <p:cNvGrpSpPr>
                  <a:grpSpLocks/>
                </p:cNvGrpSpPr>
                <p:nvPr/>
              </p:nvGrpSpPr>
              <p:grpSpPr bwMode="auto">
                <a:xfrm>
                  <a:off x="623" y="4893"/>
                  <a:ext cx="51" cy="54"/>
                  <a:chOff x="623" y="4893"/>
                  <a:chExt cx="51" cy="54"/>
                </a:xfrm>
              </p:grpSpPr>
              <p:sp>
                <p:nvSpPr>
                  <p:cNvPr id="6174" name="Oval 1603"/>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75" name="Line 1604"/>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76" name="Line 1605"/>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7" name="Group 1606"/>
                <p:cNvGrpSpPr>
                  <a:grpSpLocks/>
                </p:cNvGrpSpPr>
                <p:nvPr/>
              </p:nvGrpSpPr>
              <p:grpSpPr bwMode="auto">
                <a:xfrm>
                  <a:off x="457" y="4893"/>
                  <a:ext cx="51" cy="54"/>
                  <a:chOff x="457" y="4893"/>
                  <a:chExt cx="51" cy="54"/>
                </a:xfrm>
              </p:grpSpPr>
              <p:sp>
                <p:nvSpPr>
                  <p:cNvPr id="6171" name="Oval 1607"/>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72" name="Line 1608"/>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73" name="Line 1609"/>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6168" name="Group 1610"/>
                <p:cNvGrpSpPr>
                  <a:grpSpLocks/>
                </p:cNvGrpSpPr>
                <p:nvPr/>
              </p:nvGrpSpPr>
              <p:grpSpPr bwMode="auto">
                <a:xfrm>
                  <a:off x="346" y="4867"/>
                  <a:ext cx="108" cy="113"/>
                  <a:chOff x="346" y="4867"/>
                  <a:chExt cx="108" cy="113"/>
                </a:xfrm>
              </p:grpSpPr>
              <p:sp>
                <p:nvSpPr>
                  <p:cNvPr id="6169" name="Oval 1611"/>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170" name="Line 1612"/>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grpSp>
        <p:grpSp>
          <p:nvGrpSpPr>
            <p:cNvPr id="5156" name="Group 1613"/>
            <p:cNvGrpSpPr>
              <a:grpSpLocks/>
            </p:cNvGrpSpPr>
            <p:nvPr/>
          </p:nvGrpSpPr>
          <p:grpSpPr bwMode="auto">
            <a:xfrm>
              <a:off x="346" y="2077"/>
              <a:ext cx="1075" cy="894"/>
              <a:chOff x="346" y="2077"/>
              <a:chExt cx="1075" cy="894"/>
            </a:xfrm>
          </p:grpSpPr>
          <p:grpSp>
            <p:nvGrpSpPr>
              <p:cNvPr id="5793" name="Group 1614"/>
              <p:cNvGrpSpPr>
                <a:grpSpLocks/>
              </p:cNvGrpSpPr>
              <p:nvPr/>
            </p:nvGrpSpPr>
            <p:grpSpPr bwMode="auto">
              <a:xfrm>
                <a:off x="967" y="2686"/>
                <a:ext cx="70" cy="71"/>
                <a:chOff x="967" y="2686"/>
                <a:chExt cx="70" cy="71"/>
              </a:xfrm>
            </p:grpSpPr>
            <p:sp>
              <p:nvSpPr>
                <p:cNvPr id="6089" name="Oval 1615"/>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90" name="Oval 1616"/>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61" name="Oval 1617"/>
                <p:cNvSpPr>
                  <a:spLocks noChangeArrowheads="1"/>
                </p:cNvSpPr>
                <p:nvPr/>
              </p:nvSpPr>
              <p:spPr bwMode="auto">
                <a:xfrm rot="-2733432">
                  <a:off x="961"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4" name="Group 1618"/>
              <p:cNvGrpSpPr>
                <a:grpSpLocks/>
              </p:cNvGrpSpPr>
              <p:nvPr/>
            </p:nvGrpSpPr>
            <p:grpSpPr bwMode="auto">
              <a:xfrm>
                <a:off x="1245" y="2572"/>
                <a:ext cx="70" cy="67"/>
                <a:chOff x="1245" y="2572"/>
                <a:chExt cx="70" cy="67"/>
              </a:xfrm>
            </p:grpSpPr>
            <p:sp>
              <p:nvSpPr>
                <p:cNvPr id="6086" name="Oval 1619"/>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87" name="Oval 1620"/>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65" name="Oval 1621"/>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5" name="Group 1622"/>
              <p:cNvGrpSpPr>
                <a:grpSpLocks/>
              </p:cNvGrpSpPr>
              <p:nvPr/>
            </p:nvGrpSpPr>
            <p:grpSpPr bwMode="auto">
              <a:xfrm>
                <a:off x="932" y="2540"/>
                <a:ext cx="71" cy="70"/>
                <a:chOff x="932" y="2540"/>
                <a:chExt cx="71" cy="70"/>
              </a:xfrm>
            </p:grpSpPr>
            <p:sp>
              <p:nvSpPr>
                <p:cNvPr id="6083" name="Oval 1623"/>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84" name="Oval 1624"/>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69" name="Oval 1625"/>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6" name="Group 1626"/>
              <p:cNvGrpSpPr>
                <a:grpSpLocks/>
              </p:cNvGrpSpPr>
              <p:nvPr/>
            </p:nvGrpSpPr>
            <p:grpSpPr bwMode="auto">
              <a:xfrm>
                <a:off x="1010" y="2387"/>
                <a:ext cx="66" cy="68"/>
                <a:chOff x="1010" y="2387"/>
                <a:chExt cx="66" cy="68"/>
              </a:xfrm>
            </p:grpSpPr>
            <p:sp>
              <p:nvSpPr>
                <p:cNvPr id="6080" name="Oval 1627"/>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81" name="Oval 1628"/>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73" name="Oval 1629"/>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7" name="Group 1630"/>
              <p:cNvGrpSpPr>
                <a:grpSpLocks/>
              </p:cNvGrpSpPr>
              <p:nvPr/>
            </p:nvGrpSpPr>
            <p:grpSpPr bwMode="auto">
              <a:xfrm>
                <a:off x="1142" y="2425"/>
                <a:ext cx="69" cy="63"/>
                <a:chOff x="1142" y="2425"/>
                <a:chExt cx="69" cy="63"/>
              </a:xfrm>
            </p:grpSpPr>
            <p:sp>
              <p:nvSpPr>
                <p:cNvPr id="6077" name="Oval 1631"/>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78" name="Oval 1632"/>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77" name="Oval 1633"/>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8" name="Group 1634"/>
              <p:cNvGrpSpPr>
                <a:grpSpLocks/>
              </p:cNvGrpSpPr>
              <p:nvPr/>
            </p:nvGrpSpPr>
            <p:grpSpPr bwMode="auto">
              <a:xfrm>
                <a:off x="1058" y="2587"/>
                <a:ext cx="69" cy="67"/>
                <a:chOff x="1058" y="2587"/>
                <a:chExt cx="69" cy="67"/>
              </a:xfrm>
            </p:grpSpPr>
            <p:sp>
              <p:nvSpPr>
                <p:cNvPr id="6074" name="Oval 1635"/>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75" name="Oval 1636"/>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81" name="Oval 1637"/>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799" name="Group 1638"/>
              <p:cNvGrpSpPr>
                <a:grpSpLocks/>
              </p:cNvGrpSpPr>
              <p:nvPr/>
            </p:nvGrpSpPr>
            <p:grpSpPr bwMode="auto">
              <a:xfrm>
                <a:off x="1168" y="2680"/>
                <a:ext cx="69" cy="67"/>
                <a:chOff x="1168" y="2680"/>
                <a:chExt cx="69" cy="67"/>
              </a:xfrm>
            </p:grpSpPr>
            <p:sp>
              <p:nvSpPr>
                <p:cNvPr id="6071" name="Oval 1639"/>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72" name="Oval 1640"/>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85" name="Oval 1641"/>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0" name="Group 1642"/>
              <p:cNvGrpSpPr>
                <a:grpSpLocks/>
              </p:cNvGrpSpPr>
              <p:nvPr/>
            </p:nvGrpSpPr>
            <p:grpSpPr bwMode="auto">
              <a:xfrm>
                <a:off x="939" y="2284"/>
                <a:ext cx="69" cy="62"/>
                <a:chOff x="939" y="2284"/>
                <a:chExt cx="69" cy="62"/>
              </a:xfrm>
            </p:grpSpPr>
            <p:sp>
              <p:nvSpPr>
                <p:cNvPr id="6068" name="Oval 1643"/>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69" name="Oval 1644"/>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89" name="Oval 1645"/>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1" name="Group 1646"/>
              <p:cNvGrpSpPr>
                <a:grpSpLocks/>
              </p:cNvGrpSpPr>
              <p:nvPr/>
            </p:nvGrpSpPr>
            <p:grpSpPr bwMode="auto">
              <a:xfrm>
                <a:off x="801" y="2283"/>
                <a:ext cx="69" cy="63"/>
                <a:chOff x="801" y="2283"/>
                <a:chExt cx="69" cy="63"/>
              </a:xfrm>
            </p:grpSpPr>
            <p:sp>
              <p:nvSpPr>
                <p:cNvPr id="6065" name="Oval 1647"/>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66" name="Oval 1648"/>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93" name="Oval 1649"/>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2" name="Group 1650"/>
              <p:cNvGrpSpPr>
                <a:grpSpLocks/>
              </p:cNvGrpSpPr>
              <p:nvPr/>
            </p:nvGrpSpPr>
            <p:grpSpPr bwMode="auto">
              <a:xfrm>
                <a:off x="1138" y="2313"/>
                <a:ext cx="66" cy="68"/>
                <a:chOff x="1138" y="2313"/>
                <a:chExt cx="66" cy="68"/>
              </a:xfrm>
            </p:grpSpPr>
            <p:sp>
              <p:nvSpPr>
                <p:cNvPr id="6062" name="Oval 1651"/>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63" name="Oval 1652"/>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797" name="Oval 1653"/>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3" name="Group 1654"/>
              <p:cNvGrpSpPr>
                <a:grpSpLocks/>
              </p:cNvGrpSpPr>
              <p:nvPr/>
            </p:nvGrpSpPr>
            <p:grpSpPr bwMode="auto">
              <a:xfrm>
                <a:off x="1026" y="2213"/>
                <a:ext cx="65" cy="67"/>
                <a:chOff x="1036" y="2224"/>
                <a:chExt cx="65" cy="67"/>
              </a:xfrm>
            </p:grpSpPr>
            <p:sp>
              <p:nvSpPr>
                <p:cNvPr id="6059" name="Oval 1655"/>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60" name="Oval 1656"/>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01" name="Oval 1657"/>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4" name="Group 1658"/>
              <p:cNvGrpSpPr>
                <a:grpSpLocks/>
              </p:cNvGrpSpPr>
              <p:nvPr/>
            </p:nvGrpSpPr>
            <p:grpSpPr bwMode="auto">
              <a:xfrm>
                <a:off x="890" y="2213"/>
                <a:ext cx="66" cy="68"/>
                <a:chOff x="879" y="2205"/>
                <a:chExt cx="66" cy="68"/>
              </a:xfrm>
            </p:grpSpPr>
            <p:sp>
              <p:nvSpPr>
                <p:cNvPr id="6056" name="Oval 165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57" name="Oval 166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05" name="Oval 166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5" name="Group 1662"/>
              <p:cNvGrpSpPr>
                <a:grpSpLocks/>
              </p:cNvGrpSpPr>
              <p:nvPr/>
            </p:nvGrpSpPr>
            <p:grpSpPr bwMode="auto">
              <a:xfrm>
                <a:off x="656" y="2254"/>
                <a:ext cx="69" cy="63"/>
                <a:chOff x="656" y="2254"/>
                <a:chExt cx="69" cy="63"/>
              </a:xfrm>
            </p:grpSpPr>
            <p:sp>
              <p:nvSpPr>
                <p:cNvPr id="6053" name="Oval 1663"/>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54" name="Oval 1664"/>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09" name="Oval 1665"/>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6" name="Group 1666"/>
              <p:cNvGrpSpPr>
                <a:grpSpLocks/>
              </p:cNvGrpSpPr>
              <p:nvPr/>
            </p:nvGrpSpPr>
            <p:grpSpPr bwMode="auto">
              <a:xfrm>
                <a:off x="1144" y="2209"/>
                <a:ext cx="67" cy="68"/>
                <a:chOff x="1144" y="2209"/>
                <a:chExt cx="67" cy="68"/>
              </a:xfrm>
            </p:grpSpPr>
            <p:sp>
              <p:nvSpPr>
                <p:cNvPr id="6050" name="Oval 1667"/>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51" name="Oval 1668"/>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13" name="Oval 1669"/>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7" name="Group 1670"/>
              <p:cNvGrpSpPr>
                <a:grpSpLocks/>
              </p:cNvGrpSpPr>
              <p:nvPr/>
            </p:nvGrpSpPr>
            <p:grpSpPr bwMode="auto">
              <a:xfrm>
                <a:off x="501" y="2319"/>
                <a:ext cx="70" cy="67"/>
                <a:chOff x="501" y="2319"/>
                <a:chExt cx="70" cy="67"/>
              </a:xfrm>
            </p:grpSpPr>
            <p:sp>
              <p:nvSpPr>
                <p:cNvPr id="6047" name="Oval 1671"/>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48" name="Oval 1672"/>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17" name="Oval 1673"/>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8" name="Group 1674"/>
              <p:cNvGrpSpPr>
                <a:grpSpLocks/>
              </p:cNvGrpSpPr>
              <p:nvPr/>
            </p:nvGrpSpPr>
            <p:grpSpPr bwMode="auto">
              <a:xfrm>
                <a:off x="583" y="2125"/>
                <a:ext cx="68" cy="69"/>
                <a:chOff x="583" y="2125"/>
                <a:chExt cx="68" cy="69"/>
              </a:xfrm>
            </p:grpSpPr>
            <p:sp>
              <p:nvSpPr>
                <p:cNvPr id="6044" name="Oval 1675"/>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45" name="Oval 1676"/>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21" name="Oval 1677"/>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09" name="Group 1678"/>
              <p:cNvGrpSpPr>
                <a:grpSpLocks/>
              </p:cNvGrpSpPr>
              <p:nvPr/>
            </p:nvGrpSpPr>
            <p:grpSpPr bwMode="auto">
              <a:xfrm>
                <a:off x="704" y="2125"/>
                <a:ext cx="69" cy="67"/>
                <a:chOff x="704" y="2125"/>
                <a:chExt cx="69" cy="67"/>
              </a:xfrm>
            </p:grpSpPr>
            <p:sp>
              <p:nvSpPr>
                <p:cNvPr id="6041" name="Oval 1679"/>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42" name="Oval 1680"/>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25" name="Oval 1681"/>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0" name="Group 1682"/>
              <p:cNvGrpSpPr>
                <a:grpSpLocks/>
              </p:cNvGrpSpPr>
              <p:nvPr/>
            </p:nvGrpSpPr>
            <p:grpSpPr bwMode="auto">
              <a:xfrm>
                <a:off x="982" y="2099"/>
                <a:ext cx="71" cy="68"/>
                <a:chOff x="982" y="2099"/>
                <a:chExt cx="71" cy="68"/>
              </a:xfrm>
            </p:grpSpPr>
            <p:sp>
              <p:nvSpPr>
                <p:cNvPr id="6038" name="Oval 1683"/>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39" name="Oval 1684"/>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29" name="Oval 1685"/>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1" name="Group 1686"/>
              <p:cNvGrpSpPr>
                <a:grpSpLocks/>
              </p:cNvGrpSpPr>
              <p:nvPr/>
            </p:nvGrpSpPr>
            <p:grpSpPr bwMode="auto">
              <a:xfrm>
                <a:off x="500" y="2193"/>
                <a:ext cx="66" cy="68"/>
                <a:chOff x="500" y="2193"/>
                <a:chExt cx="66" cy="68"/>
              </a:xfrm>
            </p:grpSpPr>
            <p:sp>
              <p:nvSpPr>
                <p:cNvPr id="6035" name="Oval 1687"/>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36" name="Oval 1688"/>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33" name="Oval 1689"/>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2" name="Group 1690"/>
              <p:cNvGrpSpPr>
                <a:grpSpLocks/>
              </p:cNvGrpSpPr>
              <p:nvPr/>
            </p:nvGrpSpPr>
            <p:grpSpPr bwMode="auto">
              <a:xfrm>
                <a:off x="939" y="2785"/>
                <a:ext cx="69" cy="69"/>
                <a:chOff x="939" y="2785"/>
                <a:chExt cx="69" cy="69"/>
              </a:xfrm>
            </p:grpSpPr>
            <p:sp>
              <p:nvSpPr>
                <p:cNvPr id="6032" name="Oval 1691"/>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33" name="Oval 1692"/>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37" name="Oval 1693"/>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3" name="Group 1694"/>
              <p:cNvGrpSpPr>
                <a:grpSpLocks/>
              </p:cNvGrpSpPr>
              <p:nvPr/>
            </p:nvGrpSpPr>
            <p:grpSpPr bwMode="auto">
              <a:xfrm>
                <a:off x="1098" y="2803"/>
                <a:ext cx="69" cy="69"/>
                <a:chOff x="1098" y="2803"/>
                <a:chExt cx="69" cy="69"/>
              </a:xfrm>
            </p:grpSpPr>
            <p:sp>
              <p:nvSpPr>
                <p:cNvPr id="6029" name="Oval 1695"/>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30" name="Oval 1696"/>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41" name="Oval 1697"/>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4" name="Group 1698"/>
              <p:cNvGrpSpPr>
                <a:grpSpLocks/>
              </p:cNvGrpSpPr>
              <p:nvPr/>
            </p:nvGrpSpPr>
            <p:grpSpPr bwMode="auto">
              <a:xfrm>
                <a:off x="1240" y="2808"/>
                <a:ext cx="70" cy="69"/>
                <a:chOff x="1240" y="2808"/>
                <a:chExt cx="70" cy="69"/>
              </a:xfrm>
            </p:grpSpPr>
            <p:sp>
              <p:nvSpPr>
                <p:cNvPr id="6026" name="Oval 1699"/>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27" name="Oval 1700"/>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45" name="Oval 1701"/>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5" name="Group 1702"/>
              <p:cNvGrpSpPr>
                <a:grpSpLocks/>
              </p:cNvGrpSpPr>
              <p:nvPr/>
            </p:nvGrpSpPr>
            <p:grpSpPr bwMode="auto">
              <a:xfrm>
                <a:off x="1298" y="2422"/>
                <a:ext cx="69" cy="63"/>
                <a:chOff x="1298" y="2422"/>
                <a:chExt cx="69" cy="63"/>
              </a:xfrm>
            </p:grpSpPr>
            <p:sp>
              <p:nvSpPr>
                <p:cNvPr id="6023" name="Oval 1703"/>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24" name="Oval 1704"/>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49" name="Oval 1705"/>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6" name="Group 1706"/>
              <p:cNvGrpSpPr>
                <a:grpSpLocks/>
              </p:cNvGrpSpPr>
              <p:nvPr/>
            </p:nvGrpSpPr>
            <p:grpSpPr bwMode="auto">
              <a:xfrm>
                <a:off x="1264" y="2211"/>
                <a:ext cx="65" cy="67"/>
                <a:chOff x="1264" y="2211"/>
                <a:chExt cx="65" cy="67"/>
              </a:xfrm>
            </p:grpSpPr>
            <p:sp>
              <p:nvSpPr>
                <p:cNvPr id="6020" name="Oval 1707"/>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21" name="Oval 1708"/>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53" name="Oval 1709"/>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7" name="Group 1710"/>
              <p:cNvGrpSpPr>
                <a:grpSpLocks/>
              </p:cNvGrpSpPr>
              <p:nvPr/>
            </p:nvGrpSpPr>
            <p:grpSpPr bwMode="auto">
              <a:xfrm>
                <a:off x="1103" y="2103"/>
                <a:ext cx="67" cy="68"/>
                <a:chOff x="1103" y="2103"/>
                <a:chExt cx="67" cy="68"/>
              </a:xfrm>
            </p:grpSpPr>
            <p:sp>
              <p:nvSpPr>
                <p:cNvPr id="6017" name="Oval 1711"/>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18" name="Oval 1712"/>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57" name="Oval 1713"/>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8" name="Group 1714"/>
              <p:cNvGrpSpPr>
                <a:grpSpLocks/>
              </p:cNvGrpSpPr>
              <p:nvPr/>
            </p:nvGrpSpPr>
            <p:grpSpPr bwMode="auto">
              <a:xfrm>
                <a:off x="458" y="2087"/>
                <a:ext cx="70" cy="67"/>
                <a:chOff x="458" y="2087"/>
                <a:chExt cx="70" cy="67"/>
              </a:xfrm>
            </p:grpSpPr>
            <p:sp>
              <p:nvSpPr>
                <p:cNvPr id="6014" name="Oval 1715"/>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15" name="Oval 1716"/>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61" name="Oval 1717"/>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19" name="Group 1718"/>
              <p:cNvGrpSpPr>
                <a:grpSpLocks/>
              </p:cNvGrpSpPr>
              <p:nvPr/>
            </p:nvGrpSpPr>
            <p:grpSpPr bwMode="auto">
              <a:xfrm>
                <a:off x="663" y="2343"/>
                <a:ext cx="69" cy="63"/>
                <a:chOff x="663" y="2343"/>
                <a:chExt cx="69" cy="63"/>
              </a:xfrm>
            </p:grpSpPr>
            <p:sp>
              <p:nvSpPr>
                <p:cNvPr id="6011" name="Oval 1719"/>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12" name="Oval 1720"/>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65" name="Oval 1721"/>
                <p:cNvSpPr>
                  <a:spLocks noChangeArrowheads="1"/>
                </p:cNvSpPr>
                <p:nvPr/>
              </p:nvSpPr>
              <p:spPr bwMode="auto">
                <a:xfrm rot="-57141">
                  <a:off x="671" y="234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0" name="Group 1722"/>
              <p:cNvGrpSpPr>
                <a:grpSpLocks/>
              </p:cNvGrpSpPr>
              <p:nvPr/>
            </p:nvGrpSpPr>
            <p:grpSpPr bwMode="auto">
              <a:xfrm>
                <a:off x="1209" y="2103"/>
                <a:ext cx="67" cy="68"/>
                <a:chOff x="1209" y="2103"/>
                <a:chExt cx="67" cy="68"/>
              </a:xfrm>
            </p:grpSpPr>
            <p:sp>
              <p:nvSpPr>
                <p:cNvPr id="6008" name="Oval 1723"/>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09" name="Oval 1724"/>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69" name="Oval 1725"/>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1" name="Group 1726"/>
              <p:cNvGrpSpPr>
                <a:grpSpLocks/>
              </p:cNvGrpSpPr>
              <p:nvPr/>
            </p:nvGrpSpPr>
            <p:grpSpPr bwMode="auto">
              <a:xfrm>
                <a:off x="1043" y="2453"/>
                <a:ext cx="69" cy="63"/>
                <a:chOff x="1043" y="2453"/>
                <a:chExt cx="69" cy="63"/>
              </a:xfrm>
            </p:grpSpPr>
            <p:sp>
              <p:nvSpPr>
                <p:cNvPr id="6005" name="Oval 1727"/>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06" name="Oval 1728"/>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73" name="Oval 1729"/>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2" name="Group 1730"/>
              <p:cNvGrpSpPr>
                <a:grpSpLocks/>
              </p:cNvGrpSpPr>
              <p:nvPr/>
            </p:nvGrpSpPr>
            <p:grpSpPr bwMode="auto">
              <a:xfrm>
                <a:off x="1351" y="2803"/>
                <a:ext cx="70" cy="70"/>
                <a:chOff x="1351" y="2803"/>
                <a:chExt cx="70" cy="70"/>
              </a:xfrm>
            </p:grpSpPr>
            <p:sp>
              <p:nvSpPr>
                <p:cNvPr id="6002" name="Oval 1731"/>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03" name="Oval 1732"/>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77" name="Oval 1733"/>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3" name="Group 1734"/>
              <p:cNvGrpSpPr>
                <a:grpSpLocks/>
              </p:cNvGrpSpPr>
              <p:nvPr/>
            </p:nvGrpSpPr>
            <p:grpSpPr bwMode="auto">
              <a:xfrm>
                <a:off x="907" y="2390"/>
                <a:ext cx="66" cy="67"/>
                <a:chOff x="907" y="2390"/>
                <a:chExt cx="66" cy="67"/>
              </a:xfrm>
            </p:grpSpPr>
            <p:sp>
              <p:nvSpPr>
                <p:cNvPr id="5999" name="Oval 173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6000" name="Oval 173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81" name="Oval 173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4" name="Group 1738"/>
              <p:cNvGrpSpPr>
                <a:grpSpLocks/>
              </p:cNvGrpSpPr>
              <p:nvPr/>
            </p:nvGrpSpPr>
            <p:grpSpPr bwMode="auto">
              <a:xfrm>
                <a:off x="1295" y="2289"/>
                <a:ext cx="69" cy="63"/>
                <a:chOff x="1295" y="2289"/>
                <a:chExt cx="69" cy="63"/>
              </a:xfrm>
            </p:grpSpPr>
            <p:sp>
              <p:nvSpPr>
                <p:cNvPr id="5996" name="Oval 1739"/>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97" name="Oval 1740"/>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85" name="Oval 1741"/>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5" name="Group 1742"/>
              <p:cNvGrpSpPr>
                <a:grpSpLocks/>
              </p:cNvGrpSpPr>
              <p:nvPr/>
            </p:nvGrpSpPr>
            <p:grpSpPr bwMode="auto">
              <a:xfrm>
                <a:off x="398" y="2207"/>
                <a:ext cx="66" cy="68"/>
                <a:chOff x="398" y="2207"/>
                <a:chExt cx="66" cy="68"/>
              </a:xfrm>
            </p:grpSpPr>
            <p:sp>
              <p:nvSpPr>
                <p:cNvPr id="5993" name="Oval 1743"/>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94" name="Oval 1744"/>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89" name="Oval 1745"/>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6" name="Group 1746"/>
              <p:cNvGrpSpPr>
                <a:grpSpLocks/>
              </p:cNvGrpSpPr>
              <p:nvPr/>
            </p:nvGrpSpPr>
            <p:grpSpPr bwMode="auto">
              <a:xfrm>
                <a:off x="418" y="2343"/>
                <a:ext cx="71" cy="68"/>
                <a:chOff x="418" y="2343"/>
                <a:chExt cx="71" cy="68"/>
              </a:xfrm>
            </p:grpSpPr>
            <p:sp>
              <p:nvSpPr>
                <p:cNvPr id="5990" name="Oval 1747"/>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91" name="Oval 1748"/>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93" name="Oval 1749"/>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7" name="Group 1750"/>
              <p:cNvGrpSpPr>
                <a:grpSpLocks/>
              </p:cNvGrpSpPr>
              <p:nvPr/>
            </p:nvGrpSpPr>
            <p:grpSpPr bwMode="auto">
              <a:xfrm>
                <a:off x="1315" y="2708"/>
                <a:ext cx="71" cy="68"/>
                <a:chOff x="1315" y="2708"/>
                <a:chExt cx="71" cy="68"/>
              </a:xfrm>
            </p:grpSpPr>
            <p:sp>
              <p:nvSpPr>
                <p:cNvPr id="5987" name="Oval 1751"/>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88" name="Oval 1752"/>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897" name="Oval 1753"/>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8" name="Group 1754"/>
              <p:cNvGrpSpPr>
                <a:grpSpLocks/>
              </p:cNvGrpSpPr>
              <p:nvPr/>
            </p:nvGrpSpPr>
            <p:grpSpPr bwMode="auto">
              <a:xfrm>
                <a:off x="1143" y="2534"/>
                <a:ext cx="69" cy="63"/>
                <a:chOff x="1143" y="2534"/>
                <a:chExt cx="69" cy="63"/>
              </a:xfrm>
            </p:grpSpPr>
            <p:sp>
              <p:nvSpPr>
                <p:cNvPr id="5984" name="Oval 1755"/>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85" name="Oval 1756"/>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01" name="Oval 1757"/>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29" name="Group 1758"/>
              <p:cNvGrpSpPr>
                <a:grpSpLocks/>
              </p:cNvGrpSpPr>
              <p:nvPr/>
            </p:nvGrpSpPr>
            <p:grpSpPr bwMode="auto">
              <a:xfrm>
                <a:off x="762" y="2386"/>
                <a:ext cx="69" cy="63"/>
                <a:chOff x="762" y="2386"/>
                <a:chExt cx="69" cy="63"/>
              </a:xfrm>
            </p:grpSpPr>
            <p:sp>
              <p:nvSpPr>
                <p:cNvPr id="5981" name="Oval 1759"/>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82" name="Oval 1760"/>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05" name="Oval 1761"/>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0" name="Group 1762"/>
              <p:cNvGrpSpPr>
                <a:grpSpLocks/>
              </p:cNvGrpSpPr>
              <p:nvPr/>
            </p:nvGrpSpPr>
            <p:grpSpPr bwMode="auto">
              <a:xfrm>
                <a:off x="414" y="2457"/>
                <a:ext cx="69" cy="67"/>
                <a:chOff x="414" y="2457"/>
                <a:chExt cx="69" cy="67"/>
              </a:xfrm>
            </p:grpSpPr>
            <p:sp>
              <p:nvSpPr>
                <p:cNvPr id="5978" name="Oval 1763"/>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79" name="Oval 1764"/>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09" name="Oval 1765"/>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1" name="Group 1766"/>
              <p:cNvGrpSpPr>
                <a:grpSpLocks/>
              </p:cNvGrpSpPr>
              <p:nvPr/>
            </p:nvGrpSpPr>
            <p:grpSpPr bwMode="auto">
              <a:xfrm>
                <a:off x="1064" y="2675"/>
                <a:ext cx="70" cy="67"/>
                <a:chOff x="1064" y="2675"/>
                <a:chExt cx="70" cy="67"/>
              </a:xfrm>
            </p:grpSpPr>
            <p:sp>
              <p:nvSpPr>
                <p:cNvPr id="5975" name="Oval 1767"/>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76" name="Oval 1768"/>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13" name="Oval 1769"/>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2" name="Group 1770"/>
              <p:cNvGrpSpPr>
                <a:grpSpLocks/>
              </p:cNvGrpSpPr>
              <p:nvPr/>
            </p:nvGrpSpPr>
            <p:grpSpPr bwMode="auto">
              <a:xfrm>
                <a:off x="997" y="2854"/>
                <a:ext cx="71" cy="70"/>
                <a:chOff x="997" y="2854"/>
                <a:chExt cx="71" cy="70"/>
              </a:xfrm>
            </p:grpSpPr>
            <p:sp>
              <p:nvSpPr>
                <p:cNvPr id="5972" name="Oval 1771"/>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73" name="Oval 1772"/>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17" name="Oval 1773"/>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3" name="Group 1774"/>
              <p:cNvGrpSpPr>
                <a:grpSpLocks/>
              </p:cNvGrpSpPr>
              <p:nvPr/>
            </p:nvGrpSpPr>
            <p:grpSpPr bwMode="auto">
              <a:xfrm>
                <a:off x="854" y="2839"/>
                <a:ext cx="69" cy="69"/>
                <a:chOff x="854" y="2839"/>
                <a:chExt cx="69" cy="69"/>
              </a:xfrm>
            </p:grpSpPr>
            <p:sp>
              <p:nvSpPr>
                <p:cNvPr id="5969" name="Oval 177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70" name="Oval 177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21" name="Oval 1777"/>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4" name="Group 1778"/>
              <p:cNvGrpSpPr>
                <a:grpSpLocks/>
              </p:cNvGrpSpPr>
              <p:nvPr/>
            </p:nvGrpSpPr>
            <p:grpSpPr bwMode="auto">
              <a:xfrm>
                <a:off x="1142" y="2899"/>
                <a:ext cx="68" cy="72"/>
                <a:chOff x="1142" y="2899"/>
                <a:chExt cx="68" cy="72"/>
              </a:xfrm>
            </p:grpSpPr>
            <p:sp>
              <p:nvSpPr>
                <p:cNvPr id="5966" name="Oval 1779"/>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67" name="Oval 1780"/>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25" name="Oval 1781"/>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5" name="Group 1782"/>
              <p:cNvGrpSpPr>
                <a:grpSpLocks/>
              </p:cNvGrpSpPr>
              <p:nvPr/>
            </p:nvGrpSpPr>
            <p:grpSpPr bwMode="auto">
              <a:xfrm>
                <a:off x="788" y="2202"/>
                <a:ext cx="66" cy="68"/>
                <a:chOff x="788" y="2202"/>
                <a:chExt cx="66" cy="68"/>
              </a:xfrm>
            </p:grpSpPr>
            <p:sp>
              <p:nvSpPr>
                <p:cNvPr id="5963" name="Oval 1783"/>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64" name="Oval 1784"/>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29" name="Oval 1785"/>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6" name="Group 1786"/>
              <p:cNvGrpSpPr>
                <a:grpSpLocks/>
              </p:cNvGrpSpPr>
              <p:nvPr/>
            </p:nvGrpSpPr>
            <p:grpSpPr bwMode="auto">
              <a:xfrm>
                <a:off x="1209" y="2358"/>
                <a:ext cx="69" cy="63"/>
                <a:chOff x="1209" y="2358"/>
                <a:chExt cx="69" cy="63"/>
              </a:xfrm>
            </p:grpSpPr>
            <p:sp>
              <p:nvSpPr>
                <p:cNvPr id="5960" name="Oval 1787"/>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61" name="Oval 1788"/>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33" name="Oval 1789"/>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7" name="Group 1790"/>
              <p:cNvGrpSpPr>
                <a:grpSpLocks/>
              </p:cNvGrpSpPr>
              <p:nvPr/>
            </p:nvGrpSpPr>
            <p:grpSpPr bwMode="auto">
              <a:xfrm>
                <a:off x="1347" y="2539"/>
                <a:ext cx="70" cy="68"/>
                <a:chOff x="1347" y="2539"/>
                <a:chExt cx="70" cy="68"/>
              </a:xfrm>
            </p:grpSpPr>
            <p:sp>
              <p:nvSpPr>
                <p:cNvPr id="5957" name="Oval 1791"/>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58" name="Oval 1792"/>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37" name="Oval 1793"/>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8" name="Group 1794"/>
              <p:cNvGrpSpPr>
                <a:grpSpLocks/>
              </p:cNvGrpSpPr>
              <p:nvPr/>
            </p:nvGrpSpPr>
            <p:grpSpPr bwMode="auto">
              <a:xfrm>
                <a:off x="1349" y="2224"/>
                <a:ext cx="68" cy="68"/>
                <a:chOff x="1349" y="2224"/>
                <a:chExt cx="68" cy="68"/>
              </a:xfrm>
            </p:grpSpPr>
            <p:sp>
              <p:nvSpPr>
                <p:cNvPr id="5954" name="Oval 1795"/>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55" name="Oval 1796"/>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41" name="Oval 1797"/>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39" name="Group 1798"/>
              <p:cNvGrpSpPr>
                <a:grpSpLocks/>
              </p:cNvGrpSpPr>
              <p:nvPr/>
            </p:nvGrpSpPr>
            <p:grpSpPr bwMode="auto">
              <a:xfrm>
                <a:off x="559" y="2212"/>
                <a:ext cx="68" cy="67"/>
                <a:chOff x="559" y="2212"/>
                <a:chExt cx="68" cy="67"/>
              </a:xfrm>
            </p:grpSpPr>
            <p:sp>
              <p:nvSpPr>
                <p:cNvPr id="5951" name="Oval 1799"/>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52" name="Oval 1800"/>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45" name="Oval 1801"/>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0" name="Group 1802"/>
              <p:cNvGrpSpPr>
                <a:grpSpLocks/>
              </p:cNvGrpSpPr>
              <p:nvPr/>
            </p:nvGrpSpPr>
            <p:grpSpPr bwMode="auto">
              <a:xfrm>
                <a:off x="894" y="2651"/>
                <a:ext cx="69" cy="68"/>
                <a:chOff x="894" y="2651"/>
                <a:chExt cx="69" cy="68"/>
              </a:xfrm>
            </p:grpSpPr>
            <p:sp>
              <p:nvSpPr>
                <p:cNvPr id="5948" name="Oval 1803"/>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49" name="Oval 1804"/>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49" name="Oval 1805"/>
                <p:cNvSpPr>
                  <a:spLocks noChangeArrowheads="1"/>
                </p:cNvSpPr>
                <p:nvPr/>
              </p:nvSpPr>
              <p:spPr bwMode="auto">
                <a:xfrm rot="-1662692">
                  <a:off x="894" y="265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1" name="Group 1806"/>
              <p:cNvGrpSpPr>
                <a:grpSpLocks/>
              </p:cNvGrpSpPr>
              <p:nvPr/>
            </p:nvGrpSpPr>
            <p:grpSpPr bwMode="auto">
              <a:xfrm>
                <a:off x="643" y="2543"/>
                <a:ext cx="66" cy="68"/>
                <a:chOff x="1010" y="2387"/>
                <a:chExt cx="66" cy="68"/>
              </a:xfrm>
            </p:grpSpPr>
            <p:sp>
              <p:nvSpPr>
                <p:cNvPr id="5945" name="Oval 1807"/>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46" name="Oval 1808"/>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53" name="Oval 1809"/>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2" name="Group 1810"/>
              <p:cNvGrpSpPr>
                <a:grpSpLocks/>
              </p:cNvGrpSpPr>
              <p:nvPr/>
            </p:nvGrpSpPr>
            <p:grpSpPr bwMode="auto">
              <a:xfrm>
                <a:off x="775" y="2581"/>
                <a:ext cx="69" cy="63"/>
                <a:chOff x="1142" y="2425"/>
                <a:chExt cx="69" cy="63"/>
              </a:xfrm>
            </p:grpSpPr>
            <p:sp>
              <p:nvSpPr>
                <p:cNvPr id="5942" name="Oval 1811"/>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43" name="Oval 1812"/>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57" name="Oval 1813"/>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3" name="Group 1814"/>
              <p:cNvGrpSpPr>
                <a:grpSpLocks/>
              </p:cNvGrpSpPr>
              <p:nvPr/>
            </p:nvGrpSpPr>
            <p:grpSpPr bwMode="auto">
              <a:xfrm>
                <a:off x="572" y="2440"/>
                <a:ext cx="69" cy="62"/>
                <a:chOff x="939" y="2284"/>
                <a:chExt cx="69" cy="62"/>
              </a:xfrm>
            </p:grpSpPr>
            <p:sp>
              <p:nvSpPr>
                <p:cNvPr id="5939" name="Oval 1815"/>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40" name="Oval 1816"/>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61" name="Oval 1817"/>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4" name="Group 1818"/>
              <p:cNvGrpSpPr>
                <a:grpSpLocks/>
              </p:cNvGrpSpPr>
              <p:nvPr/>
            </p:nvGrpSpPr>
            <p:grpSpPr bwMode="auto">
              <a:xfrm>
                <a:off x="771" y="2469"/>
                <a:ext cx="66" cy="68"/>
                <a:chOff x="1138" y="2313"/>
                <a:chExt cx="66" cy="68"/>
              </a:xfrm>
            </p:grpSpPr>
            <p:sp>
              <p:nvSpPr>
                <p:cNvPr id="5936" name="Oval 1819"/>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37" name="Oval 1820"/>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65" name="Oval 1821"/>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5" name="Group 1822"/>
              <p:cNvGrpSpPr>
                <a:grpSpLocks/>
              </p:cNvGrpSpPr>
              <p:nvPr/>
            </p:nvGrpSpPr>
            <p:grpSpPr bwMode="auto">
              <a:xfrm>
                <a:off x="676" y="2609"/>
                <a:ext cx="69" cy="63"/>
                <a:chOff x="1043" y="2453"/>
                <a:chExt cx="69" cy="63"/>
              </a:xfrm>
            </p:grpSpPr>
            <p:sp>
              <p:nvSpPr>
                <p:cNvPr id="5933" name="Oval 1823"/>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34" name="Oval 1824"/>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69" name="Oval 1825"/>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6" name="Group 1826"/>
              <p:cNvGrpSpPr>
                <a:grpSpLocks/>
              </p:cNvGrpSpPr>
              <p:nvPr/>
            </p:nvGrpSpPr>
            <p:grpSpPr bwMode="auto">
              <a:xfrm>
                <a:off x="540" y="2546"/>
                <a:ext cx="66" cy="67"/>
                <a:chOff x="907" y="2390"/>
                <a:chExt cx="66" cy="67"/>
              </a:xfrm>
            </p:grpSpPr>
            <p:sp>
              <p:nvSpPr>
                <p:cNvPr id="5930" name="Oval 182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31" name="Oval 182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73" name="Oval 182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7" name="Group 1830"/>
              <p:cNvGrpSpPr>
                <a:grpSpLocks/>
              </p:cNvGrpSpPr>
              <p:nvPr/>
            </p:nvGrpSpPr>
            <p:grpSpPr bwMode="auto">
              <a:xfrm>
                <a:off x="845" y="2485"/>
                <a:ext cx="66" cy="67"/>
                <a:chOff x="907" y="2390"/>
                <a:chExt cx="66" cy="67"/>
              </a:xfrm>
            </p:grpSpPr>
            <p:sp>
              <p:nvSpPr>
                <p:cNvPr id="5927" name="Oval 183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28" name="Oval 183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77" name="Oval 183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8" name="Group 1834"/>
              <p:cNvGrpSpPr>
                <a:grpSpLocks/>
              </p:cNvGrpSpPr>
              <p:nvPr/>
            </p:nvGrpSpPr>
            <p:grpSpPr bwMode="auto">
              <a:xfrm>
                <a:off x="436" y="2576"/>
                <a:ext cx="66" cy="67"/>
                <a:chOff x="907" y="2390"/>
                <a:chExt cx="66" cy="67"/>
              </a:xfrm>
            </p:grpSpPr>
            <p:sp>
              <p:nvSpPr>
                <p:cNvPr id="5924" name="Oval 183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25" name="Oval 183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81" name="Oval 183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49" name="Group 1838"/>
              <p:cNvGrpSpPr>
                <a:grpSpLocks/>
              </p:cNvGrpSpPr>
              <p:nvPr/>
            </p:nvGrpSpPr>
            <p:grpSpPr bwMode="auto">
              <a:xfrm>
                <a:off x="754" y="2712"/>
                <a:ext cx="66" cy="67"/>
                <a:chOff x="907" y="2390"/>
                <a:chExt cx="66" cy="67"/>
              </a:xfrm>
            </p:grpSpPr>
            <p:sp>
              <p:nvSpPr>
                <p:cNvPr id="5921" name="Oval 183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22" name="Oval 184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85" name="Oval 184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0" name="Group 1842"/>
              <p:cNvGrpSpPr>
                <a:grpSpLocks/>
              </p:cNvGrpSpPr>
              <p:nvPr/>
            </p:nvGrpSpPr>
            <p:grpSpPr bwMode="auto">
              <a:xfrm>
                <a:off x="845" y="2757"/>
                <a:ext cx="66" cy="67"/>
                <a:chOff x="907" y="2390"/>
                <a:chExt cx="66" cy="67"/>
              </a:xfrm>
            </p:grpSpPr>
            <p:sp>
              <p:nvSpPr>
                <p:cNvPr id="5918" name="Oval 184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19" name="Oval 184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89" name="Oval 184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1" name="Group 1846"/>
              <p:cNvGrpSpPr>
                <a:grpSpLocks/>
              </p:cNvGrpSpPr>
              <p:nvPr/>
            </p:nvGrpSpPr>
            <p:grpSpPr bwMode="auto">
              <a:xfrm>
                <a:off x="754" y="2893"/>
                <a:ext cx="69" cy="69"/>
                <a:chOff x="854" y="2839"/>
                <a:chExt cx="69" cy="69"/>
              </a:xfrm>
            </p:grpSpPr>
            <p:sp>
              <p:nvSpPr>
                <p:cNvPr id="5915" name="Oval 1847"/>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16" name="Oval 1848"/>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93" name="Oval 1849"/>
                <p:cNvSpPr>
                  <a:spLocks noChangeArrowheads="1"/>
                </p:cNvSpPr>
                <p:nvPr/>
              </p:nvSpPr>
              <p:spPr bwMode="auto">
                <a:xfrm rot="-7703557">
                  <a:off x="860"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2" name="Group 1850"/>
              <p:cNvGrpSpPr>
                <a:grpSpLocks/>
              </p:cNvGrpSpPr>
              <p:nvPr/>
            </p:nvGrpSpPr>
            <p:grpSpPr bwMode="auto">
              <a:xfrm>
                <a:off x="745" y="2811"/>
                <a:ext cx="66" cy="67"/>
                <a:chOff x="907" y="2390"/>
                <a:chExt cx="66" cy="67"/>
              </a:xfrm>
            </p:grpSpPr>
            <p:sp>
              <p:nvSpPr>
                <p:cNvPr id="5912" name="Oval 185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13" name="Oval 185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7997" name="Oval 185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3" name="Group 1854"/>
              <p:cNvGrpSpPr>
                <a:grpSpLocks/>
              </p:cNvGrpSpPr>
              <p:nvPr/>
            </p:nvGrpSpPr>
            <p:grpSpPr bwMode="auto">
              <a:xfrm>
                <a:off x="935" y="2893"/>
                <a:ext cx="71" cy="70"/>
                <a:chOff x="997" y="2854"/>
                <a:chExt cx="71" cy="70"/>
              </a:xfrm>
            </p:grpSpPr>
            <p:sp>
              <p:nvSpPr>
                <p:cNvPr id="5909" name="Oval 1855"/>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10" name="Oval 1856"/>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01" name="Oval 1857"/>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4" name="Group 1858"/>
              <p:cNvGrpSpPr>
                <a:grpSpLocks/>
              </p:cNvGrpSpPr>
              <p:nvPr/>
            </p:nvGrpSpPr>
            <p:grpSpPr bwMode="auto">
              <a:xfrm>
                <a:off x="845" y="2122"/>
                <a:ext cx="66" cy="68"/>
                <a:chOff x="879" y="2205"/>
                <a:chExt cx="66" cy="68"/>
              </a:xfrm>
            </p:grpSpPr>
            <p:sp>
              <p:nvSpPr>
                <p:cNvPr id="5906" name="Oval 185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07" name="Oval 186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05" name="Oval 186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5" name="Group 1862"/>
              <p:cNvGrpSpPr>
                <a:grpSpLocks/>
              </p:cNvGrpSpPr>
              <p:nvPr/>
            </p:nvGrpSpPr>
            <p:grpSpPr bwMode="auto">
              <a:xfrm>
                <a:off x="346" y="2077"/>
                <a:ext cx="70" cy="67"/>
                <a:chOff x="458" y="2087"/>
                <a:chExt cx="70" cy="67"/>
              </a:xfrm>
            </p:grpSpPr>
            <p:sp>
              <p:nvSpPr>
                <p:cNvPr id="5903" name="Oval 1863"/>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04" name="Oval 1864"/>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09" name="Oval 1865"/>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6" name="Group 1866"/>
              <p:cNvGrpSpPr>
                <a:grpSpLocks/>
              </p:cNvGrpSpPr>
              <p:nvPr/>
            </p:nvGrpSpPr>
            <p:grpSpPr bwMode="auto">
              <a:xfrm>
                <a:off x="346" y="2576"/>
                <a:ext cx="66" cy="68"/>
                <a:chOff x="879" y="2205"/>
                <a:chExt cx="66" cy="68"/>
              </a:xfrm>
            </p:grpSpPr>
            <p:sp>
              <p:nvSpPr>
                <p:cNvPr id="5900" name="Oval 186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901" name="Oval 186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13" name="Oval 186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857" name="Group 1870"/>
              <p:cNvGrpSpPr>
                <a:grpSpLocks/>
              </p:cNvGrpSpPr>
              <p:nvPr/>
            </p:nvGrpSpPr>
            <p:grpSpPr bwMode="auto">
              <a:xfrm>
                <a:off x="346" y="2666"/>
                <a:ext cx="353" cy="291"/>
                <a:chOff x="346" y="4689"/>
                <a:chExt cx="353" cy="291"/>
              </a:xfrm>
            </p:grpSpPr>
            <p:grpSp>
              <p:nvGrpSpPr>
                <p:cNvPr id="5858" name="Group 1871"/>
                <p:cNvGrpSpPr>
                  <a:grpSpLocks/>
                </p:cNvGrpSpPr>
                <p:nvPr/>
              </p:nvGrpSpPr>
              <p:grpSpPr bwMode="auto">
                <a:xfrm>
                  <a:off x="428" y="4775"/>
                  <a:ext cx="107" cy="112"/>
                  <a:chOff x="428" y="4775"/>
                  <a:chExt cx="107" cy="112"/>
                </a:xfrm>
              </p:grpSpPr>
              <p:sp>
                <p:nvSpPr>
                  <p:cNvPr id="5898" name="Oval 1872"/>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99" name="Line 1873"/>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59" name="Group 1874"/>
                <p:cNvGrpSpPr>
                  <a:grpSpLocks/>
                </p:cNvGrpSpPr>
                <p:nvPr/>
              </p:nvGrpSpPr>
              <p:grpSpPr bwMode="auto">
                <a:xfrm>
                  <a:off x="373" y="4808"/>
                  <a:ext cx="50" cy="53"/>
                  <a:chOff x="373" y="4808"/>
                  <a:chExt cx="50" cy="53"/>
                </a:xfrm>
              </p:grpSpPr>
              <p:sp>
                <p:nvSpPr>
                  <p:cNvPr id="5895" name="Oval 1875"/>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96" name="Line 1876"/>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97" name="Line 1877"/>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0" name="Group 1878"/>
                <p:cNvGrpSpPr>
                  <a:grpSpLocks/>
                </p:cNvGrpSpPr>
                <p:nvPr/>
              </p:nvGrpSpPr>
              <p:grpSpPr bwMode="auto">
                <a:xfrm>
                  <a:off x="539" y="4808"/>
                  <a:ext cx="51" cy="53"/>
                  <a:chOff x="539" y="4808"/>
                  <a:chExt cx="51" cy="53"/>
                </a:xfrm>
              </p:grpSpPr>
              <p:sp>
                <p:nvSpPr>
                  <p:cNvPr id="5892" name="Oval 1879"/>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93" name="Line 1880"/>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94" name="Line 1881"/>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1" name="Group 1882"/>
                <p:cNvGrpSpPr>
                  <a:grpSpLocks/>
                </p:cNvGrpSpPr>
                <p:nvPr/>
              </p:nvGrpSpPr>
              <p:grpSpPr bwMode="auto">
                <a:xfrm>
                  <a:off x="593" y="4775"/>
                  <a:ext cx="106" cy="112"/>
                  <a:chOff x="593" y="4775"/>
                  <a:chExt cx="106" cy="112"/>
                </a:xfrm>
              </p:grpSpPr>
              <p:sp>
                <p:nvSpPr>
                  <p:cNvPr id="5890" name="Oval 1883"/>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91" name="Line 1884"/>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2" name="Group 1885"/>
                <p:cNvGrpSpPr>
                  <a:grpSpLocks/>
                </p:cNvGrpSpPr>
                <p:nvPr/>
              </p:nvGrpSpPr>
              <p:grpSpPr bwMode="auto">
                <a:xfrm>
                  <a:off x="510" y="4689"/>
                  <a:ext cx="108" cy="112"/>
                  <a:chOff x="510" y="4689"/>
                  <a:chExt cx="108" cy="112"/>
                </a:xfrm>
              </p:grpSpPr>
              <p:sp>
                <p:nvSpPr>
                  <p:cNvPr id="5888" name="Oval 1886"/>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89" name="Line 1887"/>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3" name="Group 1888"/>
                <p:cNvGrpSpPr>
                  <a:grpSpLocks/>
                </p:cNvGrpSpPr>
                <p:nvPr/>
              </p:nvGrpSpPr>
              <p:grpSpPr bwMode="auto">
                <a:xfrm>
                  <a:off x="623" y="4715"/>
                  <a:ext cx="51" cy="54"/>
                  <a:chOff x="623" y="4715"/>
                  <a:chExt cx="51" cy="54"/>
                </a:xfrm>
              </p:grpSpPr>
              <p:sp>
                <p:nvSpPr>
                  <p:cNvPr id="5885" name="Oval 1889"/>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86" name="Line 1890"/>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87" name="Line 1891"/>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4" name="Group 1892"/>
                <p:cNvGrpSpPr>
                  <a:grpSpLocks/>
                </p:cNvGrpSpPr>
                <p:nvPr/>
              </p:nvGrpSpPr>
              <p:grpSpPr bwMode="auto">
                <a:xfrm>
                  <a:off x="457" y="4715"/>
                  <a:ext cx="51" cy="54"/>
                  <a:chOff x="457" y="4715"/>
                  <a:chExt cx="51" cy="54"/>
                </a:xfrm>
              </p:grpSpPr>
              <p:sp>
                <p:nvSpPr>
                  <p:cNvPr id="5882" name="Oval 1893"/>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83" name="Line 1894"/>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84" name="Line 1895"/>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5" name="Group 1896"/>
                <p:cNvGrpSpPr>
                  <a:grpSpLocks/>
                </p:cNvGrpSpPr>
                <p:nvPr/>
              </p:nvGrpSpPr>
              <p:grpSpPr bwMode="auto">
                <a:xfrm>
                  <a:off x="346" y="4689"/>
                  <a:ext cx="108" cy="112"/>
                  <a:chOff x="346" y="4689"/>
                  <a:chExt cx="108" cy="112"/>
                </a:xfrm>
              </p:grpSpPr>
              <p:sp>
                <p:nvSpPr>
                  <p:cNvPr id="5880" name="Oval 1897"/>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81" name="Line 1898"/>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6" name="Group 1899"/>
                <p:cNvGrpSpPr>
                  <a:grpSpLocks/>
                </p:cNvGrpSpPr>
                <p:nvPr/>
              </p:nvGrpSpPr>
              <p:grpSpPr bwMode="auto">
                <a:xfrm>
                  <a:off x="510" y="4867"/>
                  <a:ext cx="108" cy="113"/>
                  <a:chOff x="510" y="4867"/>
                  <a:chExt cx="108" cy="113"/>
                </a:xfrm>
              </p:grpSpPr>
              <p:sp>
                <p:nvSpPr>
                  <p:cNvPr id="5878" name="Oval 1900"/>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79" name="Line 1901"/>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7" name="Group 1902"/>
                <p:cNvGrpSpPr>
                  <a:grpSpLocks/>
                </p:cNvGrpSpPr>
                <p:nvPr/>
              </p:nvGrpSpPr>
              <p:grpSpPr bwMode="auto">
                <a:xfrm>
                  <a:off x="623" y="4893"/>
                  <a:ext cx="51" cy="54"/>
                  <a:chOff x="623" y="4893"/>
                  <a:chExt cx="51" cy="54"/>
                </a:xfrm>
              </p:grpSpPr>
              <p:sp>
                <p:nvSpPr>
                  <p:cNvPr id="5875" name="Oval 1903"/>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76" name="Line 1904"/>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77" name="Line 1905"/>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8" name="Group 1906"/>
                <p:cNvGrpSpPr>
                  <a:grpSpLocks/>
                </p:cNvGrpSpPr>
                <p:nvPr/>
              </p:nvGrpSpPr>
              <p:grpSpPr bwMode="auto">
                <a:xfrm>
                  <a:off x="457" y="4893"/>
                  <a:ext cx="51" cy="54"/>
                  <a:chOff x="457" y="4893"/>
                  <a:chExt cx="51" cy="54"/>
                </a:xfrm>
              </p:grpSpPr>
              <p:sp>
                <p:nvSpPr>
                  <p:cNvPr id="5872" name="Oval 1907"/>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73" name="Line 1908"/>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874" name="Line 1909"/>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869" name="Group 1910"/>
                <p:cNvGrpSpPr>
                  <a:grpSpLocks/>
                </p:cNvGrpSpPr>
                <p:nvPr/>
              </p:nvGrpSpPr>
              <p:grpSpPr bwMode="auto">
                <a:xfrm>
                  <a:off x="346" y="4867"/>
                  <a:ext cx="108" cy="113"/>
                  <a:chOff x="346" y="4867"/>
                  <a:chExt cx="108" cy="113"/>
                </a:xfrm>
              </p:grpSpPr>
              <p:sp>
                <p:nvSpPr>
                  <p:cNvPr id="5870" name="Oval 1911"/>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871" name="Line 1912"/>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grpSp>
        <p:grpSp>
          <p:nvGrpSpPr>
            <p:cNvPr id="5157" name="Group 1913"/>
            <p:cNvGrpSpPr>
              <a:grpSpLocks/>
            </p:cNvGrpSpPr>
            <p:nvPr/>
          </p:nvGrpSpPr>
          <p:grpSpPr bwMode="auto">
            <a:xfrm>
              <a:off x="346" y="4073"/>
              <a:ext cx="1075" cy="907"/>
              <a:chOff x="346" y="4073"/>
              <a:chExt cx="1075" cy="907"/>
            </a:xfrm>
          </p:grpSpPr>
          <p:grpSp>
            <p:nvGrpSpPr>
              <p:cNvPr id="5489" name="Group 1914"/>
              <p:cNvGrpSpPr>
                <a:grpSpLocks/>
              </p:cNvGrpSpPr>
              <p:nvPr/>
            </p:nvGrpSpPr>
            <p:grpSpPr bwMode="auto">
              <a:xfrm>
                <a:off x="1245" y="4568"/>
                <a:ext cx="70" cy="67"/>
                <a:chOff x="1245" y="2572"/>
                <a:chExt cx="70" cy="67"/>
              </a:xfrm>
            </p:grpSpPr>
            <p:sp>
              <p:nvSpPr>
                <p:cNvPr id="5790" name="Oval 1915"/>
                <p:cNvSpPr>
                  <a:spLocks noChangeAspect="1" noChangeArrowheads="1"/>
                </p:cNvSpPr>
                <p:nvPr/>
              </p:nvSpPr>
              <p:spPr bwMode="auto">
                <a:xfrm rot="-6920488">
                  <a:off x="1271" y="257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91" name="Oval 1916"/>
                <p:cNvSpPr>
                  <a:spLocks noChangeAspect="1" noChangeArrowheads="1"/>
                </p:cNvSpPr>
                <p:nvPr/>
              </p:nvSpPr>
              <p:spPr bwMode="auto">
                <a:xfrm rot="-6920488">
                  <a:off x="1287" y="26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61" name="Oval 1917"/>
                <p:cNvSpPr>
                  <a:spLocks noChangeArrowheads="1"/>
                </p:cNvSpPr>
                <p:nvPr/>
              </p:nvSpPr>
              <p:spPr bwMode="auto">
                <a:xfrm rot="-6920488">
                  <a:off x="1247" y="2590"/>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0" name="Group 1918"/>
              <p:cNvGrpSpPr>
                <a:grpSpLocks/>
              </p:cNvGrpSpPr>
              <p:nvPr/>
            </p:nvGrpSpPr>
            <p:grpSpPr bwMode="auto">
              <a:xfrm>
                <a:off x="932" y="4536"/>
                <a:ext cx="71" cy="70"/>
                <a:chOff x="932" y="2540"/>
                <a:chExt cx="71" cy="70"/>
              </a:xfrm>
            </p:grpSpPr>
            <p:sp>
              <p:nvSpPr>
                <p:cNvPr id="5787" name="Oval 1919"/>
                <p:cNvSpPr>
                  <a:spLocks noChangeAspect="1" noChangeArrowheads="1"/>
                </p:cNvSpPr>
                <p:nvPr/>
              </p:nvSpPr>
              <p:spPr bwMode="auto">
                <a:xfrm rot="-7703557">
                  <a:off x="950" y="254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88" name="Oval 1920"/>
                <p:cNvSpPr>
                  <a:spLocks noChangeAspect="1" noChangeArrowheads="1"/>
                </p:cNvSpPr>
                <p:nvPr/>
              </p:nvSpPr>
              <p:spPr bwMode="auto">
                <a:xfrm rot="-7703557">
                  <a:off x="975" y="257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65" name="Oval 1921"/>
                <p:cNvSpPr>
                  <a:spLocks noChangeArrowheads="1"/>
                </p:cNvSpPr>
                <p:nvPr/>
              </p:nvSpPr>
              <p:spPr bwMode="auto">
                <a:xfrm rot="-7703557">
                  <a:off x="934" y="2560"/>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1" name="Group 1922"/>
              <p:cNvGrpSpPr>
                <a:grpSpLocks/>
              </p:cNvGrpSpPr>
              <p:nvPr/>
            </p:nvGrpSpPr>
            <p:grpSpPr bwMode="auto">
              <a:xfrm>
                <a:off x="1010" y="4383"/>
                <a:ext cx="66" cy="68"/>
                <a:chOff x="1010" y="2387"/>
                <a:chExt cx="66" cy="68"/>
              </a:xfrm>
            </p:grpSpPr>
            <p:sp>
              <p:nvSpPr>
                <p:cNvPr id="5784" name="Oval 1923"/>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85" name="Oval 1924"/>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69" name="Oval 1925"/>
                <p:cNvSpPr>
                  <a:spLocks noChangeArrowheads="1"/>
                </p:cNvSpPr>
                <p:nvPr/>
              </p:nvSpPr>
              <p:spPr bwMode="auto">
                <a:xfrm rot="4965145">
                  <a:off x="1027" y="239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2" name="Group 1926"/>
              <p:cNvGrpSpPr>
                <a:grpSpLocks/>
              </p:cNvGrpSpPr>
              <p:nvPr/>
            </p:nvGrpSpPr>
            <p:grpSpPr bwMode="auto">
              <a:xfrm>
                <a:off x="1142" y="4421"/>
                <a:ext cx="69" cy="63"/>
                <a:chOff x="1142" y="2425"/>
                <a:chExt cx="69" cy="63"/>
              </a:xfrm>
            </p:grpSpPr>
            <p:sp>
              <p:nvSpPr>
                <p:cNvPr id="5781" name="Oval 1927"/>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82" name="Oval 1928"/>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73" name="Oval 1929"/>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3" name="Group 1930"/>
              <p:cNvGrpSpPr>
                <a:grpSpLocks/>
              </p:cNvGrpSpPr>
              <p:nvPr/>
            </p:nvGrpSpPr>
            <p:grpSpPr bwMode="auto">
              <a:xfrm>
                <a:off x="1058" y="4583"/>
                <a:ext cx="69" cy="67"/>
                <a:chOff x="1058" y="2587"/>
                <a:chExt cx="69" cy="67"/>
              </a:xfrm>
            </p:grpSpPr>
            <p:sp>
              <p:nvSpPr>
                <p:cNvPr id="5778" name="Oval 1931"/>
                <p:cNvSpPr>
                  <a:spLocks noChangeAspect="1" noChangeArrowheads="1"/>
                </p:cNvSpPr>
                <p:nvPr/>
              </p:nvSpPr>
              <p:spPr bwMode="auto">
                <a:xfrm rot="-6920488">
                  <a:off x="1083" y="25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79" name="Oval 1932"/>
                <p:cNvSpPr>
                  <a:spLocks noChangeAspect="1" noChangeArrowheads="1"/>
                </p:cNvSpPr>
                <p:nvPr/>
              </p:nvSpPr>
              <p:spPr bwMode="auto">
                <a:xfrm rot="-6920488">
                  <a:off x="1099" y="26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77" name="Oval 1933"/>
                <p:cNvSpPr>
                  <a:spLocks noChangeArrowheads="1"/>
                </p:cNvSpPr>
                <p:nvPr/>
              </p:nvSpPr>
              <p:spPr bwMode="auto">
                <a:xfrm rot="-6920488">
                  <a:off x="1064" y="26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4" name="Group 1934"/>
              <p:cNvGrpSpPr>
                <a:grpSpLocks/>
              </p:cNvGrpSpPr>
              <p:nvPr/>
            </p:nvGrpSpPr>
            <p:grpSpPr bwMode="auto">
              <a:xfrm>
                <a:off x="1168" y="4676"/>
                <a:ext cx="69" cy="67"/>
                <a:chOff x="1168" y="2680"/>
                <a:chExt cx="69" cy="67"/>
              </a:xfrm>
            </p:grpSpPr>
            <p:sp>
              <p:nvSpPr>
                <p:cNvPr id="5775" name="Oval 1935"/>
                <p:cNvSpPr>
                  <a:spLocks noChangeAspect="1" noChangeArrowheads="1"/>
                </p:cNvSpPr>
                <p:nvPr/>
              </p:nvSpPr>
              <p:spPr bwMode="auto">
                <a:xfrm rot="-6920488">
                  <a:off x="1193" y="268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76" name="Oval 1936"/>
                <p:cNvSpPr>
                  <a:spLocks noChangeAspect="1" noChangeArrowheads="1"/>
                </p:cNvSpPr>
                <p:nvPr/>
              </p:nvSpPr>
              <p:spPr bwMode="auto">
                <a:xfrm rot="-6920488">
                  <a:off x="1209" y="27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81" name="Oval 1937"/>
                <p:cNvSpPr>
                  <a:spLocks noChangeArrowheads="1"/>
                </p:cNvSpPr>
                <p:nvPr/>
              </p:nvSpPr>
              <p:spPr bwMode="auto">
                <a:xfrm rot="-6920488">
                  <a:off x="1175" y="2693"/>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5" name="Group 1938"/>
              <p:cNvGrpSpPr>
                <a:grpSpLocks/>
              </p:cNvGrpSpPr>
              <p:nvPr/>
            </p:nvGrpSpPr>
            <p:grpSpPr bwMode="auto">
              <a:xfrm>
                <a:off x="939" y="4280"/>
                <a:ext cx="69" cy="62"/>
                <a:chOff x="939" y="2284"/>
                <a:chExt cx="69" cy="62"/>
              </a:xfrm>
            </p:grpSpPr>
            <p:sp>
              <p:nvSpPr>
                <p:cNvPr id="5772" name="Oval 1939"/>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73" name="Oval 1940"/>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85" name="Oval 1941"/>
                <p:cNvSpPr>
                  <a:spLocks noChangeArrowheads="1"/>
                </p:cNvSpPr>
                <p:nvPr/>
              </p:nvSpPr>
              <p:spPr bwMode="auto">
                <a:xfrm rot="-57141">
                  <a:off x="948"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6" name="Group 1942"/>
              <p:cNvGrpSpPr>
                <a:grpSpLocks/>
              </p:cNvGrpSpPr>
              <p:nvPr/>
            </p:nvGrpSpPr>
            <p:grpSpPr bwMode="auto">
              <a:xfrm>
                <a:off x="801" y="4279"/>
                <a:ext cx="69" cy="63"/>
                <a:chOff x="801" y="2283"/>
                <a:chExt cx="69" cy="63"/>
              </a:xfrm>
            </p:grpSpPr>
            <p:sp>
              <p:nvSpPr>
                <p:cNvPr id="5769" name="Oval 1943"/>
                <p:cNvSpPr>
                  <a:spLocks noChangeAspect="1" noChangeArrowheads="1"/>
                </p:cNvSpPr>
                <p:nvPr/>
              </p:nvSpPr>
              <p:spPr bwMode="auto">
                <a:xfrm rot="-57141">
                  <a:off x="842"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70" name="Oval 1944"/>
                <p:cNvSpPr>
                  <a:spLocks noChangeAspect="1" noChangeArrowheads="1"/>
                </p:cNvSpPr>
                <p:nvPr/>
              </p:nvSpPr>
              <p:spPr bwMode="auto">
                <a:xfrm rot="-57141">
                  <a:off x="801"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89" name="Oval 1945"/>
                <p:cNvSpPr>
                  <a:spLocks noChangeArrowheads="1"/>
                </p:cNvSpPr>
                <p:nvPr/>
              </p:nvSpPr>
              <p:spPr bwMode="auto">
                <a:xfrm rot="-57141">
                  <a:off x="809" y="228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7" name="Group 1946"/>
              <p:cNvGrpSpPr>
                <a:grpSpLocks/>
              </p:cNvGrpSpPr>
              <p:nvPr/>
            </p:nvGrpSpPr>
            <p:grpSpPr bwMode="auto">
              <a:xfrm>
                <a:off x="1138" y="4309"/>
                <a:ext cx="66" cy="68"/>
                <a:chOff x="1138" y="2313"/>
                <a:chExt cx="66" cy="68"/>
              </a:xfrm>
            </p:grpSpPr>
            <p:sp>
              <p:nvSpPr>
                <p:cNvPr id="5766" name="Oval 1947"/>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67" name="Oval 1948"/>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93" name="Oval 1949"/>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8" name="Group 1950"/>
              <p:cNvGrpSpPr>
                <a:grpSpLocks/>
              </p:cNvGrpSpPr>
              <p:nvPr/>
            </p:nvGrpSpPr>
            <p:grpSpPr bwMode="auto">
              <a:xfrm>
                <a:off x="1026" y="4209"/>
                <a:ext cx="65" cy="67"/>
                <a:chOff x="1036" y="2224"/>
                <a:chExt cx="65" cy="67"/>
              </a:xfrm>
            </p:grpSpPr>
            <p:sp>
              <p:nvSpPr>
                <p:cNvPr id="5763" name="Oval 1951"/>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64" name="Oval 1952"/>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097" name="Oval 1953"/>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99" name="Group 1954"/>
              <p:cNvGrpSpPr>
                <a:grpSpLocks/>
              </p:cNvGrpSpPr>
              <p:nvPr/>
            </p:nvGrpSpPr>
            <p:grpSpPr bwMode="auto">
              <a:xfrm>
                <a:off x="890" y="4209"/>
                <a:ext cx="66" cy="68"/>
                <a:chOff x="879" y="2205"/>
                <a:chExt cx="66" cy="68"/>
              </a:xfrm>
            </p:grpSpPr>
            <p:sp>
              <p:nvSpPr>
                <p:cNvPr id="5760" name="Oval 1955"/>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61" name="Oval 1956"/>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01" name="Oval 1957"/>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0" name="Group 1958"/>
              <p:cNvGrpSpPr>
                <a:grpSpLocks/>
              </p:cNvGrpSpPr>
              <p:nvPr/>
            </p:nvGrpSpPr>
            <p:grpSpPr bwMode="auto">
              <a:xfrm>
                <a:off x="656" y="4250"/>
                <a:ext cx="69" cy="63"/>
                <a:chOff x="656" y="2254"/>
                <a:chExt cx="69" cy="63"/>
              </a:xfrm>
            </p:grpSpPr>
            <p:sp>
              <p:nvSpPr>
                <p:cNvPr id="5757" name="Oval 1959"/>
                <p:cNvSpPr>
                  <a:spLocks noChangeAspect="1" noChangeArrowheads="1"/>
                </p:cNvSpPr>
                <p:nvPr/>
              </p:nvSpPr>
              <p:spPr bwMode="auto">
                <a:xfrm rot="-57141">
                  <a:off x="697" y="228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58" name="Oval 1960"/>
                <p:cNvSpPr>
                  <a:spLocks noChangeAspect="1" noChangeArrowheads="1"/>
                </p:cNvSpPr>
                <p:nvPr/>
              </p:nvSpPr>
              <p:spPr bwMode="auto">
                <a:xfrm rot="-57141">
                  <a:off x="656" y="229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05" name="Oval 1961"/>
                <p:cNvSpPr>
                  <a:spLocks noChangeArrowheads="1"/>
                </p:cNvSpPr>
                <p:nvPr/>
              </p:nvSpPr>
              <p:spPr bwMode="auto">
                <a:xfrm rot="-57141">
                  <a:off x="664" y="225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1" name="Group 1962"/>
              <p:cNvGrpSpPr>
                <a:grpSpLocks/>
              </p:cNvGrpSpPr>
              <p:nvPr/>
            </p:nvGrpSpPr>
            <p:grpSpPr bwMode="auto">
              <a:xfrm>
                <a:off x="1144" y="4205"/>
                <a:ext cx="67" cy="68"/>
                <a:chOff x="1144" y="2209"/>
                <a:chExt cx="67" cy="68"/>
              </a:xfrm>
            </p:grpSpPr>
            <p:sp>
              <p:nvSpPr>
                <p:cNvPr id="5754" name="Oval 1963"/>
                <p:cNvSpPr>
                  <a:spLocks noChangeAspect="1" noChangeArrowheads="1"/>
                </p:cNvSpPr>
                <p:nvPr/>
              </p:nvSpPr>
              <p:spPr bwMode="auto">
                <a:xfrm rot="4965145">
                  <a:off x="1150" y="225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55" name="Oval 1964"/>
                <p:cNvSpPr>
                  <a:spLocks noChangeAspect="1" noChangeArrowheads="1"/>
                </p:cNvSpPr>
                <p:nvPr/>
              </p:nvSpPr>
              <p:spPr bwMode="auto">
                <a:xfrm rot="4965145">
                  <a:off x="1145" y="2208"/>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09" name="Oval 1965"/>
                <p:cNvSpPr>
                  <a:spLocks noChangeArrowheads="1"/>
                </p:cNvSpPr>
                <p:nvPr/>
              </p:nvSpPr>
              <p:spPr bwMode="auto">
                <a:xfrm rot="4965145">
                  <a:off x="1162" y="2213"/>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2" name="Group 1966"/>
              <p:cNvGrpSpPr>
                <a:grpSpLocks/>
              </p:cNvGrpSpPr>
              <p:nvPr/>
            </p:nvGrpSpPr>
            <p:grpSpPr bwMode="auto">
              <a:xfrm>
                <a:off x="501" y="4315"/>
                <a:ext cx="70" cy="67"/>
                <a:chOff x="501" y="2319"/>
                <a:chExt cx="70" cy="67"/>
              </a:xfrm>
            </p:grpSpPr>
            <p:sp>
              <p:nvSpPr>
                <p:cNvPr id="5751" name="Oval 1967"/>
                <p:cNvSpPr>
                  <a:spLocks noChangeAspect="1" noChangeArrowheads="1"/>
                </p:cNvSpPr>
                <p:nvPr/>
              </p:nvSpPr>
              <p:spPr bwMode="auto">
                <a:xfrm rot="-6920488">
                  <a:off x="527" y="231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52" name="Oval 1968"/>
                <p:cNvSpPr>
                  <a:spLocks noChangeAspect="1" noChangeArrowheads="1"/>
                </p:cNvSpPr>
                <p:nvPr/>
              </p:nvSpPr>
              <p:spPr bwMode="auto">
                <a:xfrm rot="-6920488">
                  <a:off x="543" y="235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13" name="Oval 1969"/>
                <p:cNvSpPr>
                  <a:spLocks noChangeArrowheads="1"/>
                </p:cNvSpPr>
                <p:nvPr/>
              </p:nvSpPr>
              <p:spPr bwMode="auto">
                <a:xfrm rot="-6920488">
                  <a:off x="503" y="233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3" name="Group 1970"/>
              <p:cNvGrpSpPr>
                <a:grpSpLocks/>
              </p:cNvGrpSpPr>
              <p:nvPr/>
            </p:nvGrpSpPr>
            <p:grpSpPr bwMode="auto">
              <a:xfrm>
                <a:off x="583" y="4121"/>
                <a:ext cx="68" cy="69"/>
                <a:chOff x="583" y="2125"/>
                <a:chExt cx="68" cy="69"/>
              </a:xfrm>
            </p:grpSpPr>
            <p:sp>
              <p:nvSpPr>
                <p:cNvPr id="5748" name="Oval 1971"/>
                <p:cNvSpPr>
                  <a:spLocks noChangeAspect="1" noChangeArrowheads="1"/>
                </p:cNvSpPr>
                <p:nvPr/>
              </p:nvSpPr>
              <p:spPr bwMode="auto">
                <a:xfrm rot="-1662692">
                  <a:off x="623" y="214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49" name="Oval 1972"/>
                <p:cNvSpPr>
                  <a:spLocks noChangeAspect="1" noChangeArrowheads="1"/>
                </p:cNvSpPr>
                <p:nvPr/>
              </p:nvSpPr>
              <p:spPr bwMode="auto">
                <a:xfrm rot="-1662692">
                  <a:off x="588" y="216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17" name="Oval 1973"/>
                <p:cNvSpPr>
                  <a:spLocks noChangeArrowheads="1"/>
                </p:cNvSpPr>
                <p:nvPr/>
              </p:nvSpPr>
              <p:spPr bwMode="auto">
                <a:xfrm rot="-1662692">
                  <a:off x="583" y="21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4" name="Group 1974"/>
              <p:cNvGrpSpPr>
                <a:grpSpLocks/>
              </p:cNvGrpSpPr>
              <p:nvPr/>
            </p:nvGrpSpPr>
            <p:grpSpPr bwMode="auto">
              <a:xfrm>
                <a:off x="704" y="4121"/>
                <a:ext cx="69" cy="67"/>
                <a:chOff x="704" y="2125"/>
                <a:chExt cx="69" cy="67"/>
              </a:xfrm>
            </p:grpSpPr>
            <p:sp>
              <p:nvSpPr>
                <p:cNvPr id="5745" name="Oval 1975"/>
                <p:cNvSpPr>
                  <a:spLocks noChangeAspect="1" noChangeArrowheads="1"/>
                </p:cNvSpPr>
                <p:nvPr/>
              </p:nvSpPr>
              <p:spPr bwMode="auto">
                <a:xfrm rot="-6920488">
                  <a:off x="729" y="212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46" name="Oval 1976"/>
                <p:cNvSpPr>
                  <a:spLocks noChangeAspect="1" noChangeArrowheads="1"/>
                </p:cNvSpPr>
                <p:nvPr/>
              </p:nvSpPr>
              <p:spPr bwMode="auto">
                <a:xfrm rot="-6920488">
                  <a:off x="745" y="216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21" name="Oval 1977"/>
                <p:cNvSpPr>
                  <a:spLocks noChangeArrowheads="1"/>
                </p:cNvSpPr>
                <p:nvPr/>
              </p:nvSpPr>
              <p:spPr bwMode="auto">
                <a:xfrm rot="-6920488">
                  <a:off x="710" y="213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5" name="Group 1978"/>
              <p:cNvGrpSpPr>
                <a:grpSpLocks/>
              </p:cNvGrpSpPr>
              <p:nvPr/>
            </p:nvGrpSpPr>
            <p:grpSpPr bwMode="auto">
              <a:xfrm>
                <a:off x="982" y="4095"/>
                <a:ext cx="71" cy="68"/>
                <a:chOff x="982" y="2099"/>
                <a:chExt cx="71" cy="68"/>
              </a:xfrm>
            </p:grpSpPr>
            <p:sp>
              <p:nvSpPr>
                <p:cNvPr id="5742" name="Oval 1979"/>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43" name="Oval 1980"/>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25" name="Oval 1981"/>
                <p:cNvSpPr>
                  <a:spLocks noChangeArrowheads="1"/>
                </p:cNvSpPr>
                <p:nvPr/>
              </p:nvSpPr>
              <p:spPr bwMode="auto">
                <a:xfrm rot="-6920488">
                  <a:off x="984"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6" name="Group 1982"/>
              <p:cNvGrpSpPr>
                <a:grpSpLocks/>
              </p:cNvGrpSpPr>
              <p:nvPr/>
            </p:nvGrpSpPr>
            <p:grpSpPr bwMode="auto">
              <a:xfrm>
                <a:off x="500" y="4189"/>
                <a:ext cx="66" cy="68"/>
                <a:chOff x="500" y="2193"/>
                <a:chExt cx="66" cy="68"/>
              </a:xfrm>
            </p:grpSpPr>
            <p:sp>
              <p:nvSpPr>
                <p:cNvPr id="5739" name="Oval 1983"/>
                <p:cNvSpPr>
                  <a:spLocks noChangeAspect="1" noChangeArrowheads="1"/>
                </p:cNvSpPr>
                <p:nvPr/>
              </p:nvSpPr>
              <p:spPr bwMode="auto">
                <a:xfrm rot="4965145">
                  <a:off x="505" y="223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40" name="Oval 1984"/>
                <p:cNvSpPr>
                  <a:spLocks noChangeAspect="1" noChangeArrowheads="1"/>
                </p:cNvSpPr>
                <p:nvPr/>
              </p:nvSpPr>
              <p:spPr bwMode="auto">
                <a:xfrm rot="4965145">
                  <a:off x="500" y="219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29" name="Oval 1985"/>
                <p:cNvSpPr>
                  <a:spLocks noChangeArrowheads="1"/>
                </p:cNvSpPr>
                <p:nvPr/>
              </p:nvSpPr>
              <p:spPr bwMode="auto">
                <a:xfrm rot="4965145">
                  <a:off x="517" y="21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7" name="Group 1986"/>
              <p:cNvGrpSpPr>
                <a:grpSpLocks/>
              </p:cNvGrpSpPr>
              <p:nvPr/>
            </p:nvGrpSpPr>
            <p:grpSpPr bwMode="auto">
              <a:xfrm>
                <a:off x="939" y="4781"/>
                <a:ext cx="69" cy="69"/>
                <a:chOff x="939" y="2785"/>
                <a:chExt cx="69" cy="69"/>
              </a:xfrm>
            </p:grpSpPr>
            <p:sp>
              <p:nvSpPr>
                <p:cNvPr id="5736" name="Oval 1987"/>
                <p:cNvSpPr>
                  <a:spLocks noChangeAspect="1" noChangeArrowheads="1"/>
                </p:cNvSpPr>
                <p:nvPr/>
              </p:nvSpPr>
              <p:spPr bwMode="auto">
                <a:xfrm rot="-7703557">
                  <a:off x="956" y="278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37" name="Oval 1988"/>
                <p:cNvSpPr>
                  <a:spLocks noChangeAspect="1" noChangeArrowheads="1"/>
                </p:cNvSpPr>
                <p:nvPr/>
              </p:nvSpPr>
              <p:spPr bwMode="auto">
                <a:xfrm rot="-7703557">
                  <a:off x="980" y="281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33" name="Oval 1989"/>
                <p:cNvSpPr>
                  <a:spLocks noChangeArrowheads="1"/>
                </p:cNvSpPr>
                <p:nvPr/>
              </p:nvSpPr>
              <p:spPr bwMode="auto">
                <a:xfrm rot="-7703557">
                  <a:off x="943" y="280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8" name="Group 1990"/>
              <p:cNvGrpSpPr>
                <a:grpSpLocks/>
              </p:cNvGrpSpPr>
              <p:nvPr/>
            </p:nvGrpSpPr>
            <p:grpSpPr bwMode="auto">
              <a:xfrm>
                <a:off x="1098" y="4799"/>
                <a:ext cx="69" cy="69"/>
                <a:chOff x="1098" y="2803"/>
                <a:chExt cx="69" cy="69"/>
              </a:xfrm>
            </p:grpSpPr>
            <p:sp>
              <p:nvSpPr>
                <p:cNvPr id="5733" name="Oval 1991"/>
                <p:cNvSpPr>
                  <a:spLocks noChangeAspect="1" noChangeArrowheads="1"/>
                </p:cNvSpPr>
                <p:nvPr/>
              </p:nvSpPr>
              <p:spPr bwMode="auto">
                <a:xfrm rot="-7703557">
                  <a:off x="1115"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34" name="Oval 1992"/>
                <p:cNvSpPr>
                  <a:spLocks noChangeAspect="1" noChangeArrowheads="1"/>
                </p:cNvSpPr>
                <p:nvPr/>
              </p:nvSpPr>
              <p:spPr bwMode="auto">
                <a:xfrm rot="-7703557">
                  <a:off x="1139"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37" name="Oval 1993"/>
                <p:cNvSpPr>
                  <a:spLocks noChangeArrowheads="1"/>
                </p:cNvSpPr>
                <p:nvPr/>
              </p:nvSpPr>
              <p:spPr bwMode="auto">
                <a:xfrm rot="-7703557">
                  <a:off x="1104" y="2818"/>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09" name="Group 1994"/>
              <p:cNvGrpSpPr>
                <a:grpSpLocks/>
              </p:cNvGrpSpPr>
              <p:nvPr/>
            </p:nvGrpSpPr>
            <p:grpSpPr bwMode="auto">
              <a:xfrm>
                <a:off x="1240" y="4804"/>
                <a:ext cx="70" cy="69"/>
                <a:chOff x="1240" y="2808"/>
                <a:chExt cx="70" cy="69"/>
              </a:xfrm>
            </p:grpSpPr>
            <p:sp>
              <p:nvSpPr>
                <p:cNvPr id="5730" name="Oval 1995"/>
                <p:cNvSpPr>
                  <a:spLocks noChangeAspect="1" noChangeArrowheads="1"/>
                </p:cNvSpPr>
                <p:nvPr/>
              </p:nvSpPr>
              <p:spPr bwMode="auto">
                <a:xfrm rot="-7703557">
                  <a:off x="1258" y="28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31" name="Oval 1996"/>
                <p:cNvSpPr>
                  <a:spLocks noChangeAspect="1" noChangeArrowheads="1"/>
                </p:cNvSpPr>
                <p:nvPr/>
              </p:nvSpPr>
              <p:spPr bwMode="auto">
                <a:xfrm rot="-7703557">
                  <a:off x="1282" y="283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41" name="Oval 1997"/>
                <p:cNvSpPr>
                  <a:spLocks noChangeArrowheads="1"/>
                </p:cNvSpPr>
                <p:nvPr/>
              </p:nvSpPr>
              <p:spPr bwMode="auto">
                <a:xfrm rot="-7703557">
                  <a:off x="1242" y="2828"/>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0" name="Group 1998"/>
              <p:cNvGrpSpPr>
                <a:grpSpLocks/>
              </p:cNvGrpSpPr>
              <p:nvPr/>
            </p:nvGrpSpPr>
            <p:grpSpPr bwMode="auto">
              <a:xfrm>
                <a:off x="1298" y="4418"/>
                <a:ext cx="69" cy="63"/>
                <a:chOff x="1298" y="2422"/>
                <a:chExt cx="69" cy="63"/>
              </a:xfrm>
            </p:grpSpPr>
            <p:sp>
              <p:nvSpPr>
                <p:cNvPr id="5727" name="Oval 1999"/>
                <p:cNvSpPr>
                  <a:spLocks noChangeAspect="1" noChangeArrowheads="1"/>
                </p:cNvSpPr>
                <p:nvPr/>
              </p:nvSpPr>
              <p:spPr bwMode="auto">
                <a:xfrm rot="-57141">
                  <a:off x="1339" y="2456"/>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28" name="Oval 2000"/>
                <p:cNvSpPr>
                  <a:spLocks noChangeAspect="1" noChangeArrowheads="1"/>
                </p:cNvSpPr>
                <p:nvPr/>
              </p:nvSpPr>
              <p:spPr bwMode="auto">
                <a:xfrm rot="-57141">
                  <a:off x="1298" y="245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45" name="Oval 2001"/>
                <p:cNvSpPr>
                  <a:spLocks noChangeArrowheads="1"/>
                </p:cNvSpPr>
                <p:nvPr/>
              </p:nvSpPr>
              <p:spPr bwMode="auto">
                <a:xfrm rot="-57141">
                  <a:off x="1306" y="2422"/>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1" name="Group 2002"/>
              <p:cNvGrpSpPr>
                <a:grpSpLocks/>
              </p:cNvGrpSpPr>
              <p:nvPr/>
            </p:nvGrpSpPr>
            <p:grpSpPr bwMode="auto">
              <a:xfrm>
                <a:off x="1264" y="4207"/>
                <a:ext cx="65" cy="67"/>
                <a:chOff x="1264" y="2211"/>
                <a:chExt cx="65" cy="67"/>
              </a:xfrm>
            </p:grpSpPr>
            <p:sp>
              <p:nvSpPr>
                <p:cNvPr id="5724" name="Oval 2003"/>
                <p:cNvSpPr>
                  <a:spLocks noChangeAspect="1" noChangeArrowheads="1"/>
                </p:cNvSpPr>
                <p:nvPr/>
              </p:nvSpPr>
              <p:spPr bwMode="auto">
                <a:xfrm rot="4965145">
                  <a:off x="1268"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25" name="Oval 2004"/>
                <p:cNvSpPr>
                  <a:spLocks noChangeAspect="1" noChangeArrowheads="1"/>
                </p:cNvSpPr>
                <p:nvPr/>
              </p:nvSpPr>
              <p:spPr bwMode="auto">
                <a:xfrm rot="4965145">
                  <a:off x="1264" y="221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49" name="Oval 2005"/>
                <p:cNvSpPr>
                  <a:spLocks noChangeArrowheads="1"/>
                </p:cNvSpPr>
                <p:nvPr/>
              </p:nvSpPr>
              <p:spPr bwMode="auto">
                <a:xfrm rot="4965145">
                  <a:off x="1285" y="2209"/>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2" name="Group 2006"/>
              <p:cNvGrpSpPr>
                <a:grpSpLocks/>
              </p:cNvGrpSpPr>
              <p:nvPr/>
            </p:nvGrpSpPr>
            <p:grpSpPr bwMode="auto">
              <a:xfrm>
                <a:off x="1103" y="4099"/>
                <a:ext cx="67" cy="68"/>
                <a:chOff x="1103" y="2103"/>
                <a:chExt cx="67" cy="68"/>
              </a:xfrm>
            </p:grpSpPr>
            <p:sp>
              <p:nvSpPr>
                <p:cNvPr id="5721" name="Oval 2007"/>
                <p:cNvSpPr>
                  <a:spLocks noChangeAspect="1" noChangeArrowheads="1"/>
                </p:cNvSpPr>
                <p:nvPr/>
              </p:nvSpPr>
              <p:spPr bwMode="auto">
                <a:xfrm rot="4965145">
                  <a:off x="1109"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22" name="Oval 2008"/>
                <p:cNvSpPr>
                  <a:spLocks noChangeAspect="1" noChangeArrowheads="1"/>
                </p:cNvSpPr>
                <p:nvPr/>
              </p:nvSpPr>
              <p:spPr bwMode="auto">
                <a:xfrm rot="4965145">
                  <a:off x="1104"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53" name="Oval 2009"/>
                <p:cNvSpPr>
                  <a:spLocks noChangeArrowheads="1"/>
                </p:cNvSpPr>
                <p:nvPr/>
              </p:nvSpPr>
              <p:spPr bwMode="auto">
                <a:xfrm rot="4965145">
                  <a:off x="1115"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3" name="Group 2010"/>
              <p:cNvGrpSpPr>
                <a:grpSpLocks/>
              </p:cNvGrpSpPr>
              <p:nvPr/>
            </p:nvGrpSpPr>
            <p:grpSpPr bwMode="auto">
              <a:xfrm>
                <a:off x="458" y="4083"/>
                <a:ext cx="70" cy="67"/>
                <a:chOff x="458" y="2087"/>
                <a:chExt cx="70" cy="67"/>
              </a:xfrm>
            </p:grpSpPr>
            <p:sp>
              <p:nvSpPr>
                <p:cNvPr id="5718" name="Oval 2011"/>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19" name="Oval 2012"/>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57" name="Oval 2013"/>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4" name="Group 2014"/>
              <p:cNvGrpSpPr>
                <a:grpSpLocks/>
              </p:cNvGrpSpPr>
              <p:nvPr/>
            </p:nvGrpSpPr>
            <p:grpSpPr bwMode="auto">
              <a:xfrm>
                <a:off x="1209" y="4099"/>
                <a:ext cx="67" cy="68"/>
                <a:chOff x="1209" y="2103"/>
                <a:chExt cx="67" cy="68"/>
              </a:xfrm>
            </p:grpSpPr>
            <p:sp>
              <p:nvSpPr>
                <p:cNvPr id="5715" name="Oval 2015"/>
                <p:cNvSpPr>
                  <a:spLocks noChangeAspect="1" noChangeArrowheads="1"/>
                </p:cNvSpPr>
                <p:nvPr/>
              </p:nvSpPr>
              <p:spPr bwMode="auto">
                <a:xfrm rot="4965145">
                  <a:off x="1215" y="21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16" name="Oval 2016"/>
                <p:cNvSpPr>
                  <a:spLocks noChangeAspect="1" noChangeArrowheads="1"/>
                </p:cNvSpPr>
                <p:nvPr/>
              </p:nvSpPr>
              <p:spPr bwMode="auto">
                <a:xfrm rot="4965145">
                  <a:off x="1210" y="2102"/>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61" name="Oval 2017"/>
                <p:cNvSpPr>
                  <a:spLocks noChangeArrowheads="1"/>
                </p:cNvSpPr>
                <p:nvPr/>
              </p:nvSpPr>
              <p:spPr bwMode="auto">
                <a:xfrm rot="4965145">
                  <a:off x="1221" y="210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5" name="Group 2018"/>
              <p:cNvGrpSpPr>
                <a:grpSpLocks/>
              </p:cNvGrpSpPr>
              <p:nvPr/>
            </p:nvGrpSpPr>
            <p:grpSpPr bwMode="auto">
              <a:xfrm>
                <a:off x="1043" y="4449"/>
                <a:ext cx="69" cy="63"/>
                <a:chOff x="1043" y="2453"/>
                <a:chExt cx="69" cy="63"/>
              </a:xfrm>
            </p:grpSpPr>
            <p:sp>
              <p:nvSpPr>
                <p:cNvPr id="5712" name="Oval 2019"/>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13" name="Oval 2020"/>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65" name="Oval 2021"/>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6" name="Group 2022"/>
              <p:cNvGrpSpPr>
                <a:grpSpLocks/>
              </p:cNvGrpSpPr>
              <p:nvPr/>
            </p:nvGrpSpPr>
            <p:grpSpPr bwMode="auto">
              <a:xfrm>
                <a:off x="1351" y="4799"/>
                <a:ext cx="70" cy="70"/>
                <a:chOff x="1351" y="2803"/>
                <a:chExt cx="70" cy="70"/>
              </a:xfrm>
            </p:grpSpPr>
            <p:sp>
              <p:nvSpPr>
                <p:cNvPr id="5709" name="Oval 2023"/>
                <p:cNvSpPr>
                  <a:spLocks noChangeAspect="1" noChangeArrowheads="1"/>
                </p:cNvSpPr>
                <p:nvPr/>
              </p:nvSpPr>
              <p:spPr bwMode="auto">
                <a:xfrm rot="-7703557">
                  <a:off x="1368" y="280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10" name="Oval 2024"/>
                <p:cNvSpPr>
                  <a:spLocks noChangeAspect="1" noChangeArrowheads="1"/>
                </p:cNvSpPr>
                <p:nvPr/>
              </p:nvSpPr>
              <p:spPr bwMode="auto">
                <a:xfrm rot="-7703557">
                  <a:off x="1393" y="283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69" name="Oval 2025"/>
                <p:cNvSpPr>
                  <a:spLocks noChangeArrowheads="1"/>
                </p:cNvSpPr>
                <p:nvPr/>
              </p:nvSpPr>
              <p:spPr bwMode="auto">
                <a:xfrm rot="-7703557">
                  <a:off x="1352" y="2824"/>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7" name="Group 2026"/>
              <p:cNvGrpSpPr>
                <a:grpSpLocks/>
              </p:cNvGrpSpPr>
              <p:nvPr/>
            </p:nvGrpSpPr>
            <p:grpSpPr bwMode="auto">
              <a:xfrm>
                <a:off x="907" y="4386"/>
                <a:ext cx="66" cy="67"/>
                <a:chOff x="907" y="2390"/>
                <a:chExt cx="66" cy="67"/>
              </a:xfrm>
            </p:grpSpPr>
            <p:sp>
              <p:nvSpPr>
                <p:cNvPr id="5706" name="Oval 202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07" name="Oval 202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73" name="Oval 202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8" name="Group 2030"/>
              <p:cNvGrpSpPr>
                <a:grpSpLocks/>
              </p:cNvGrpSpPr>
              <p:nvPr/>
            </p:nvGrpSpPr>
            <p:grpSpPr bwMode="auto">
              <a:xfrm>
                <a:off x="1295" y="4285"/>
                <a:ext cx="69" cy="63"/>
                <a:chOff x="1295" y="2289"/>
                <a:chExt cx="69" cy="63"/>
              </a:xfrm>
            </p:grpSpPr>
            <p:sp>
              <p:nvSpPr>
                <p:cNvPr id="5703" name="Oval 2031"/>
                <p:cNvSpPr>
                  <a:spLocks noChangeAspect="1" noChangeArrowheads="1"/>
                </p:cNvSpPr>
                <p:nvPr/>
              </p:nvSpPr>
              <p:spPr bwMode="auto">
                <a:xfrm rot="-57141">
                  <a:off x="1336" y="2323"/>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04" name="Oval 2032"/>
                <p:cNvSpPr>
                  <a:spLocks noChangeAspect="1" noChangeArrowheads="1"/>
                </p:cNvSpPr>
                <p:nvPr/>
              </p:nvSpPr>
              <p:spPr bwMode="auto">
                <a:xfrm rot="-57141">
                  <a:off x="1295" y="2325"/>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77" name="Oval 2033"/>
                <p:cNvSpPr>
                  <a:spLocks noChangeArrowheads="1"/>
                </p:cNvSpPr>
                <p:nvPr/>
              </p:nvSpPr>
              <p:spPr bwMode="auto">
                <a:xfrm rot="-57141">
                  <a:off x="1303" y="2289"/>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19" name="Group 2034"/>
              <p:cNvGrpSpPr>
                <a:grpSpLocks/>
              </p:cNvGrpSpPr>
              <p:nvPr/>
            </p:nvGrpSpPr>
            <p:grpSpPr bwMode="auto">
              <a:xfrm>
                <a:off x="398" y="4203"/>
                <a:ext cx="66" cy="68"/>
                <a:chOff x="398" y="2207"/>
                <a:chExt cx="66" cy="68"/>
              </a:xfrm>
            </p:grpSpPr>
            <p:sp>
              <p:nvSpPr>
                <p:cNvPr id="5700" name="Oval 2035"/>
                <p:cNvSpPr>
                  <a:spLocks noChangeAspect="1" noChangeArrowheads="1"/>
                </p:cNvSpPr>
                <p:nvPr/>
              </p:nvSpPr>
              <p:spPr bwMode="auto">
                <a:xfrm rot="4965145">
                  <a:off x="403" y="224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701" name="Oval 2036"/>
                <p:cNvSpPr>
                  <a:spLocks noChangeAspect="1" noChangeArrowheads="1"/>
                </p:cNvSpPr>
                <p:nvPr/>
              </p:nvSpPr>
              <p:spPr bwMode="auto">
                <a:xfrm rot="4965145">
                  <a:off x="398" y="220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81" name="Oval 2037"/>
                <p:cNvSpPr>
                  <a:spLocks noChangeArrowheads="1"/>
                </p:cNvSpPr>
                <p:nvPr/>
              </p:nvSpPr>
              <p:spPr bwMode="auto">
                <a:xfrm rot="4965145">
                  <a:off x="415"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0" name="Group 2038"/>
              <p:cNvGrpSpPr>
                <a:grpSpLocks/>
              </p:cNvGrpSpPr>
              <p:nvPr/>
            </p:nvGrpSpPr>
            <p:grpSpPr bwMode="auto">
              <a:xfrm>
                <a:off x="418" y="4339"/>
                <a:ext cx="71" cy="68"/>
                <a:chOff x="418" y="2343"/>
                <a:chExt cx="71" cy="68"/>
              </a:xfrm>
            </p:grpSpPr>
            <p:sp>
              <p:nvSpPr>
                <p:cNvPr id="5697" name="Oval 2039"/>
                <p:cNvSpPr>
                  <a:spLocks noChangeAspect="1" noChangeArrowheads="1"/>
                </p:cNvSpPr>
                <p:nvPr/>
              </p:nvSpPr>
              <p:spPr bwMode="auto">
                <a:xfrm rot="-6920488">
                  <a:off x="444" y="23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98" name="Oval 2040"/>
                <p:cNvSpPr>
                  <a:spLocks noChangeAspect="1" noChangeArrowheads="1"/>
                </p:cNvSpPr>
                <p:nvPr/>
              </p:nvSpPr>
              <p:spPr bwMode="auto">
                <a:xfrm rot="-6920488">
                  <a:off x="461" y="237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85" name="Oval 2041"/>
                <p:cNvSpPr>
                  <a:spLocks noChangeArrowheads="1"/>
                </p:cNvSpPr>
                <p:nvPr/>
              </p:nvSpPr>
              <p:spPr bwMode="auto">
                <a:xfrm rot="-6920488">
                  <a:off x="420" y="2361"/>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1" name="Group 2042"/>
              <p:cNvGrpSpPr>
                <a:grpSpLocks/>
              </p:cNvGrpSpPr>
              <p:nvPr/>
            </p:nvGrpSpPr>
            <p:grpSpPr bwMode="auto">
              <a:xfrm>
                <a:off x="1315" y="4704"/>
                <a:ext cx="71" cy="68"/>
                <a:chOff x="1315" y="2708"/>
                <a:chExt cx="71" cy="68"/>
              </a:xfrm>
            </p:grpSpPr>
            <p:sp>
              <p:nvSpPr>
                <p:cNvPr id="5694" name="Oval 2043"/>
                <p:cNvSpPr>
                  <a:spLocks noChangeAspect="1" noChangeArrowheads="1"/>
                </p:cNvSpPr>
                <p:nvPr/>
              </p:nvSpPr>
              <p:spPr bwMode="auto">
                <a:xfrm rot="-6920488">
                  <a:off x="1341" y="270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95" name="Oval 2044"/>
                <p:cNvSpPr>
                  <a:spLocks noChangeAspect="1" noChangeArrowheads="1"/>
                </p:cNvSpPr>
                <p:nvPr/>
              </p:nvSpPr>
              <p:spPr bwMode="auto">
                <a:xfrm rot="-6920488">
                  <a:off x="1358" y="2744"/>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8189" name="Oval 2045"/>
                <p:cNvSpPr>
                  <a:spLocks noChangeArrowheads="1"/>
                </p:cNvSpPr>
                <p:nvPr/>
              </p:nvSpPr>
              <p:spPr bwMode="auto">
                <a:xfrm rot="-6920488">
                  <a:off x="1316" y="2726"/>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2" name="Group 2046"/>
              <p:cNvGrpSpPr>
                <a:grpSpLocks/>
              </p:cNvGrpSpPr>
              <p:nvPr/>
            </p:nvGrpSpPr>
            <p:grpSpPr bwMode="auto">
              <a:xfrm>
                <a:off x="1143" y="4530"/>
                <a:ext cx="69" cy="63"/>
                <a:chOff x="1143" y="2534"/>
                <a:chExt cx="69" cy="63"/>
              </a:xfrm>
            </p:grpSpPr>
            <p:sp>
              <p:nvSpPr>
                <p:cNvPr id="5691" name="Oval 2047"/>
                <p:cNvSpPr>
                  <a:spLocks noChangeAspect="1" noChangeArrowheads="1"/>
                </p:cNvSpPr>
                <p:nvPr/>
              </p:nvSpPr>
              <p:spPr bwMode="auto">
                <a:xfrm rot="-57141">
                  <a:off x="1184" y="2568"/>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92" name="Oval 2048"/>
                <p:cNvSpPr>
                  <a:spLocks noChangeAspect="1" noChangeArrowheads="1"/>
                </p:cNvSpPr>
                <p:nvPr/>
              </p:nvSpPr>
              <p:spPr bwMode="auto">
                <a:xfrm rot="-57141">
                  <a:off x="1143" y="257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17" name="Oval 2049"/>
                <p:cNvSpPr>
                  <a:spLocks noChangeArrowheads="1"/>
                </p:cNvSpPr>
                <p:nvPr/>
              </p:nvSpPr>
              <p:spPr bwMode="auto">
                <a:xfrm rot="-57141">
                  <a:off x="1151" y="253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3" name="Group 2050"/>
              <p:cNvGrpSpPr>
                <a:grpSpLocks/>
              </p:cNvGrpSpPr>
              <p:nvPr/>
            </p:nvGrpSpPr>
            <p:grpSpPr bwMode="auto">
              <a:xfrm>
                <a:off x="414" y="4453"/>
                <a:ext cx="69" cy="67"/>
                <a:chOff x="414" y="2457"/>
                <a:chExt cx="69" cy="67"/>
              </a:xfrm>
            </p:grpSpPr>
            <p:sp>
              <p:nvSpPr>
                <p:cNvPr id="5688" name="Oval 2051"/>
                <p:cNvSpPr>
                  <a:spLocks noChangeAspect="1" noChangeArrowheads="1"/>
                </p:cNvSpPr>
                <p:nvPr/>
              </p:nvSpPr>
              <p:spPr bwMode="auto">
                <a:xfrm rot="-6920488">
                  <a:off x="439" y="245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89" name="Oval 2052"/>
                <p:cNvSpPr>
                  <a:spLocks noChangeAspect="1" noChangeArrowheads="1"/>
                </p:cNvSpPr>
                <p:nvPr/>
              </p:nvSpPr>
              <p:spPr bwMode="auto">
                <a:xfrm rot="-6920488">
                  <a:off x="455" y="249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21" name="Oval 2053"/>
                <p:cNvSpPr>
                  <a:spLocks noChangeArrowheads="1"/>
                </p:cNvSpPr>
                <p:nvPr/>
              </p:nvSpPr>
              <p:spPr bwMode="auto">
                <a:xfrm rot="-6920488">
                  <a:off x="420" y="2470"/>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4" name="Group 2054"/>
              <p:cNvGrpSpPr>
                <a:grpSpLocks/>
              </p:cNvGrpSpPr>
              <p:nvPr/>
            </p:nvGrpSpPr>
            <p:grpSpPr bwMode="auto">
              <a:xfrm>
                <a:off x="1064" y="4671"/>
                <a:ext cx="70" cy="67"/>
                <a:chOff x="1064" y="2675"/>
                <a:chExt cx="70" cy="67"/>
              </a:xfrm>
            </p:grpSpPr>
            <p:sp>
              <p:nvSpPr>
                <p:cNvPr id="5685" name="Oval 2055"/>
                <p:cNvSpPr>
                  <a:spLocks noChangeAspect="1" noChangeArrowheads="1"/>
                </p:cNvSpPr>
                <p:nvPr/>
              </p:nvSpPr>
              <p:spPr bwMode="auto">
                <a:xfrm rot="-6920488">
                  <a:off x="1090" y="267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86" name="Oval 2056"/>
                <p:cNvSpPr>
                  <a:spLocks noChangeAspect="1" noChangeArrowheads="1"/>
                </p:cNvSpPr>
                <p:nvPr/>
              </p:nvSpPr>
              <p:spPr bwMode="auto">
                <a:xfrm rot="-6920488">
                  <a:off x="1106" y="2711"/>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25" name="Oval 2057"/>
                <p:cNvSpPr>
                  <a:spLocks noChangeArrowheads="1"/>
                </p:cNvSpPr>
                <p:nvPr/>
              </p:nvSpPr>
              <p:spPr bwMode="auto">
                <a:xfrm rot="-6920488">
                  <a:off x="1066" y="26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5" name="Group 2058"/>
              <p:cNvGrpSpPr>
                <a:grpSpLocks/>
              </p:cNvGrpSpPr>
              <p:nvPr/>
            </p:nvGrpSpPr>
            <p:grpSpPr bwMode="auto">
              <a:xfrm>
                <a:off x="997" y="4850"/>
                <a:ext cx="71" cy="70"/>
                <a:chOff x="997" y="2854"/>
                <a:chExt cx="71" cy="70"/>
              </a:xfrm>
            </p:grpSpPr>
            <p:sp>
              <p:nvSpPr>
                <p:cNvPr id="5682" name="Oval 2059"/>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83" name="Oval 2060"/>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29" name="Oval 2061"/>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6" name="Group 2062"/>
              <p:cNvGrpSpPr>
                <a:grpSpLocks/>
              </p:cNvGrpSpPr>
              <p:nvPr/>
            </p:nvGrpSpPr>
            <p:grpSpPr bwMode="auto">
              <a:xfrm>
                <a:off x="1142" y="4895"/>
                <a:ext cx="68" cy="72"/>
                <a:chOff x="1142" y="2899"/>
                <a:chExt cx="68" cy="72"/>
              </a:xfrm>
            </p:grpSpPr>
            <p:sp>
              <p:nvSpPr>
                <p:cNvPr id="5679" name="Oval 2063"/>
                <p:cNvSpPr>
                  <a:spLocks noChangeAspect="1" noChangeArrowheads="1"/>
                </p:cNvSpPr>
                <p:nvPr/>
              </p:nvSpPr>
              <p:spPr bwMode="auto">
                <a:xfrm rot="-8133432">
                  <a:off x="1154" y="28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80" name="Oval 2064"/>
                <p:cNvSpPr>
                  <a:spLocks noChangeAspect="1" noChangeArrowheads="1"/>
                </p:cNvSpPr>
                <p:nvPr/>
              </p:nvSpPr>
              <p:spPr bwMode="auto">
                <a:xfrm rot="-8133432">
                  <a:off x="1183" y="29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33" name="Oval 2065"/>
                <p:cNvSpPr>
                  <a:spLocks noChangeArrowheads="1"/>
                </p:cNvSpPr>
                <p:nvPr/>
              </p:nvSpPr>
              <p:spPr bwMode="auto">
                <a:xfrm rot="-8133432">
                  <a:off x="1142" y="2921"/>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7" name="Group 2066"/>
              <p:cNvGrpSpPr>
                <a:grpSpLocks/>
              </p:cNvGrpSpPr>
              <p:nvPr/>
            </p:nvGrpSpPr>
            <p:grpSpPr bwMode="auto">
              <a:xfrm>
                <a:off x="788" y="4198"/>
                <a:ext cx="66" cy="68"/>
                <a:chOff x="788" y="2202"/>
                <a:chExt cx="66" cy="68"/>
              </a:xfrm>
            </p:grpSpPr>
            <p:sp>
              <p:nvSpPr>
                <p:cNvPr id="5676" name="Oval 2067"/>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77" name="Oval 2068"/>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37" name="Oval 2069"/>
                <p:cNvSpPr>
                  <a:spLocks noChangeArrowheads="1"/>
                </p:cNvSpPr>
                <p:nvPr/>
              </p:nvSpPr>
              <p:spPr bwMode="auto">
                <a:xfrm rot="4965145">
                  <a:off x="805" y="2207"/>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8" name="Group 2070"/>
              <p:cNvGrpSpPr>
                <a:grpSpLocks/>
              </p:cNvGrpSpPr>
              <p:nvPr/>
            </p:nvGrpSpPr>
            <p:grpSpPr bwMode="auto">
              <a:xfrm>
                <a:off x="1209" y="4354"/>
                <a:ext cx="69" cy="63"/>
                <a:chOff x="1209" y="2358"/>
                <a:chExt cx="69" cy="63"/>
              </a:xfrm>
            </p:grpSpPr>
            <p:sp>
              <p:nvSpPr>
                <p:cNvPr id="5673" name="Oval 2071"/>
                <p:cNvSpPr>
                  <a:spLocks noChangeAspect="1" noChangeArrowheads="1"/>
                </p:cNvSpPr>
                <p:nvPr/>
              </p:nvSpPr>
              <p:spPr bwMode="auto">
                <a:xfrm rot="-57141">
                  <a:off x="1250" y="23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74" name="Oval 2072"/>
                <p:cNvSpPr>
                  <a:spLocks noChangeAspect="1" noChangeArrowheads="1"/>
                </p:cNvSpPr>
                <p:nvPr/>
              </p:nvSpPr>
              <p:spPr bwMode="auto">
                <a:xfrm rot="-57141">
                  <a:off x="1209" y="2394"/>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41" name="Oval 2073"/>
                <p:cNvSpPr>
                  <a:spLocks noChangeArrowheads="1"/>
                </p:cNvSpPr>
                <p:nvPr/>
              </p:nvSpPr>
              <p:spPr bwMode="auto">
                <a:xfrm rot="-57141">
                  <a:off x="1217" y="2358"/>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29" name="Group 2074"/>
              <p:cNvGrpSpPr>
                <a:grpSpLocks/>
              </p:cNvGrpSpPr>
              <p:nvPr/>
            </p:nvGrpSpPr>
            <p:grpSpPr bwMode="auto">
              <a:xfrm>
                <a:off x="1347" y="4535"/>
                <a:ext cx="70" cy="68"/>
                <a:chOff x="1347" y="2539"/>
                <a:chExt cx="70" cy="68"/>
              </a:xfrm>
            </p:grpSpPr>
            <p:sp>
              <p:nvSpPr>
                <p:cNvPr id="5670" name="Oval 2075"/>
                <p:cNvSpPr>
                  <a:spLocks noChangeAspect="1" noChangeArrowheads="1"/>
                </p:cNvSpPr>
                <p:nvPr/>
              </p:nvSpPr>
              <p:spPr bwMode="auto">
                <a:xfrm rot="-6920488">
                  <a:off x="1372" y="25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71" name="Oval 2076"/>
                <p:cNvSpPr>
                  <a:spLocks noChangeAspect="1" noChangeArrowheads="1"/>
                </p:cNvSpPr>
                <p:nvPr/>
              </p:nvSpPr>
              <p:spPr bwMode="auto">
                <a:xfrm rot="-6920488">
                  <a:off x="1389" y="257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45" name="Oval 2077"/>
                <p:cNvSpPr>
                  <a:spLocks noChangeArrowheads="1"/>
                </p:cNvSpPr>
                <p:nvPr/>
              </p:nvSpPr>
              <p:spPr bwMode="auto">
                <a:xfrm rot="-6920488">
                  <a:off x="1348" y="255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30" name="Group 2078"/>
              <p:cNvGrpSpPr>
                <a:grpSpLocks/>
              </p:cNvGrpSpPr>
              <p:nvPr/>
            </p:nvGrpSpPr>
            <p:grpSpPr bwMode="auto">
              <a:xfrm>
                <a:off x="1349" y="4220"/>
                <a:ext cx="68" cy="68"/>
                <a:chOff x="1349" y="2224"/>
                <a:chExt cx="68" cy="68"/>
              </a:xfrm>
            </p:grpSpPr>
            <p:sp>
              <p:nvSpPr>
                <p:cNvPr id="5667" name="Oval 2079"/>
                <p:cNvSpPr>
                  <a:spLocks noChangeAspect="1" noChangeArrowheads="1"/>
                </p:cNvSpPr>
                <p:nvPr/>
              </p:nvSpPr>
              <p:spPr bwMode="auto">
                <a:xfrm rot="508688">
                  <a:off x="139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68" name="Oval 2080"/>
                <p:cNvSpPr>
                  <a:spLocks noChangeAspect="1" noChangeArrowheads="1"/>
                </p:cNvSpPr>
                <p:nvPr/>
              </p:nvSpPr>
              <p:spPr bwMode="auto">
                <a:xfrm rot="508688">
                  <a:off x="1349" y="2256"/>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49" name="Oval 2081"/>
                <p:cNvSpPr>
                  <a:spLocks noChangeArrowheads="1"/>
                </p:cNvSpPr>
                <p:nvPr/>
              </p:nvSpPr>
              <p:spPr bwMode="auto">
                <a:xfrm rot="508688">
                  <a:off x="1362" y="222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31" name="Group 2082"/>
              <p:cNvGrpSpPr>
                <a:grpSpLocks/>
              </p:cNvGrpSpPr>
              <p:nvPr/>
            </p:nvGrpSpPr>
            <p:grpSpPr bwMode="auto">
              <a:xfrm>
                <a:off x="559" y="4208"/>
                <a:ext cx="68" cy="67"/>
                <a:chOff x="559" y="2212"/>
                <a:chExt cx="68" cy="67"/>
              </a:xfrm>
            </p:grpSpPr>
            <p:sp>
              <p:nvSpPr>
                <p:cNvPr id="5664" name="Oval 2083"/>
                <p:cNvSpPr>
                  <a:spLocks noChangeAspect="1" noChangeArrowheads="1"/>
                </p:cNvSpPr>
                <p:nvPr/>
              </p:nvSpPr>
              <p:spPr bwMode="auto">
                <a:xfrm rot="508688">
                  <a:off x="600" y="225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65" name="Oval 2084"/>
                <p:cNvSpPr>
                  <a:spLocks noChangeAspect="1" noChangeArrowheads="1"/>
                </p:cNvSpPr>
                <p:nvPr/>
              </p:nvSpPr>
              <p:spPr bwMode="auto">
                <a:xfrm rot="508688">
                  <a:off x="559" y="224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53" name="Oval 2085"/>
                <p:cNvSpPr>
                  <a:spLocks noChangeArrowheads="1"/>
                </p:cNvSpPr>
                <p:nvPr/>
              </p:nvSpPr>
              <p:spPr bwMode="auto">
                <a:xfrm rot="508688">
                  <a:off x="572" y="2212"/>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32" name="Group 2086"/>
              <p:cNvGrpSpPr>
                <a:grpSpLocks/>
              </p:cNvGrpSpPr>
              <p:nvPr/>
            </p:nvGrpSpPr>
            <p:grpSpPr bwMode="auto">
              <a:xfrm>
                <a:off x="428" y="4775"/>
                <a:ext cx="107" cy="112"/>
                <a:chOff x="428" y="4775"/>
                <a:chExt cx="107" cy="112"/>
              </a:xfrm>
            </p:grpSpPr>
            <p:sp>
              <p:nvSpPr>
                <p:cNvPr id="5662" name="Oval 2087"/>
                <p:cNvSpPr>
                  <a:spLocks noChangeAspect="1" noChangeArrowheads="1"/>
                </p:cNvSpPr>
                <p:nvPr/>
              </p:nvSpPr>
              <p:spPr bwMode="auto">
                <a:xfrm>
                  <a:off x="428" y="4775"/>
                  <a:ext cx="107"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63" name="Line 2088"/>
                <p:cNvSpPr>
                  <a:spLocks noChangeAspect="1" noChangeShapeType="1"/>
                </p:cNvSpPr>
                <p:nvPr/>
              </p:nvSpPr>
              <p:spPr bwMode="auto">
                <a:xfrm>
                  <a:off x="444" y="483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3" name="Group 2089"/>
              <p:cNvGrpSpPr>
                <a:grpSpLocks/>
              </p:cNvGrpSpPr>
              <p:nvPr/>
            </p:nvGrpSpPr>
            <p:grpSpPr bwMode="auto">
              <a:xfrm>
                <a:off x="373" y="4808"/>
                <a:ext cx="50" cy="53"/>
                <a:chOff x="373" y="4808"/>
                <a:chExt cx="50" cy="53"/>
              </a:xfrm>
            </p:grpSpPr>
            <p:sp>
              <p:nvSpPr>
                <p:cNvPr id="5659" name="Oval 2090"/>
                <p:cNvSpPr>
                  <a:spLocks noChangeAspect="1" noChangeArrowheads="1"/>
                </p:cNvSpPr>
                <p:nvPr/>
              </p:nvSpPr>
              <p:spPr bwMode="auto">
                <a:xfrm>
                  <a:off x="373" y="4808"/>
                  <a:ext cx="50"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60" name="Line 2091"/>
                <p:cNvSpPr>
                  <a:spLocks noChangeAspect="1" noChangeShapeType="1"/>
                </p:cNvSpPr>
                <p:nvPr/>
              </p:nvSpPr>
              <p:spPr bwMode="auto">
                <a:xfrm>
                  <a:off x="381"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61" name="Line 2092"/>
                <p:cNvSpPr>
                  <a:spLocks noChangeAspect="1" noChangeShapeType="1"/>
                </p:cNvSpPr>
                <p:nvPr/>
              </p:nvSpPr>
              <p:spPr bwMode="auto">
                <a:xfrm rot="-5400000">
                  <a:off x="379"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4" name="Group 2093"/>
              <p:cNvGrpSpPr>
                <a:grpSpLocks/>
              </p:cNvGrpSpPr>
              <p:nvPr/>
            </p:nvGrpSpPr>
            <p:grpSpPr bwMode="auto">
              <a:xfrm>
                <a:off x="539" y="4808"/>
                <a:ext cx="51" cy="53"/>
                <a:chOff x="539" y="4808"/>
                <a:chExt cx="51" cy="53"/>
              </a:xfrm>
            </p:grpSpPr>
            <p:sp>
              <p:nvSpPr>
                <p:cNvPr id="5656" name="Oval 2094"/>
                <p:cNvSpPr>
                  <a:spLocks noChangeAspect="1" noChangeArrowheads="1"/>
                </p:cNvSpPr>
                <p:nvPr/>
              </p:nvSpPr>
              <p:spPr bwMode="auto">
                <a:xfrm>
                  <a:off x="539" y="4808"/>
                  <a:ext cx="51" cy="53"/>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57" name="Line 2095"/>
                <p:cNvSpPr>
                  <a:spLocks noChangeAspect="1" noChangeShapeType="1"/>
                </p:cNvSpPr>
                <p:nvPr/>
              </p:nvSpPr>
              <p:spPr bwMode="auto">
                <a:xfrm>
                  <a:off x="547" y="4835"/>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58" name="Line 2096"/>
                <p:cNvSpPr>
                  <a:spLocks noChangeAspect="1" noChangeShapeType="1"/>
                </p:cNvSpPr>
                <p:nvPr/>
              </p:nvSpPr>
              <p:spPr bwMode="auto">
                <a:xfrm rot="-5400000">
                  <a:off x="544" y="4835"/>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5" name="Group 2097"/>
              <p:cNvGrpSpPr>
                <a:grpSpLocks/>
              </p:cNvGrpSpPr>
              <p:nvPr/>
            </p:nvGrpSpPr>
            <p:grpSpPr bwMode="auto">
              <a:xfrm>
                <a:off x="510" y="4689"/>
                <a:ext cx="108" cy="112"/>
                <a:chOff x="510" y="4689"/>
                <a:chExt cx="108" cy="112"/>
              </a:xfrm>
            </p:grpSpPr>
            <p:sp>
              <p:nvSpPr>
                <p:cNvPr id="5654" name="Oval 2098"/>
                <p:cNvSpPr>
                  <a:spLocks noChangeAspect="1" noChangeArrowheads="1"/>
                </p:cNvSpPr>
                <p:nvPr/>
              </p:nvSpPr>
              <p:spPr bwMode="auto">
                <a:xfrm rot="10800000">
                  <a:off x="510"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55" name="Line 2099"/>
                <p:cNvSpPr>
                  <a:spLocks noChangeAspect="1" noChangeShapeType="1"/>
                </p:cNvSpPr>
                <p:nvPr/>
              </p:nvSpPr>
              <p:spPr bwMode="auto">
                <a:xfrm rot="10800000">
                  <a:off x="529"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6" name="Group 2100"/>
              <p:cNvGrpSpPr>
                <a:grpSpLocks/>
              </p:cNvGrpSpPr>
              <p:nvPr/>
            </p:nvGrpSpPr>
            <p:grpSpPr bwMode="auto">
              <a:xfrm>
                <a:off x="457" y="4715"/>
                <a:ext cx="51" cy="54"/>
                <a:chOff x="457" y="4715"/>
                <a:chExt cx="51" cy="54"/>
              </a:xfrm>
            </p:grpSpPr>
            <p:sp>
              <p:nvSpPr>
                <p:cNvPr id="5651" name="Oval 2101"/>
                <p:cNvSpPr>
                  <a:spLocks noChangeAspect="1" noChangeArrowheads="1"/>
                </p:cNvSpPr>
                <p:nvPr/>
              </p:nvSpPr>
              <p:spPr bwMode="auto">
                <a:xfrm rot="10800000">
                  <a:off x="457"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52" name="Line 2102"/>
                <p:cNvSpPr>
                  <a:spLocks noChangeAspect="1" noChangeShapeType="1"/>
                </p:cNvSpPr>
                <p:nvPr/>
              </p:nvSpPr>
              <p:spPr bwMode="auto">
                <a:xfrm rot="10800000">
                  <a:off x="466"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53" name="Line 2103"/>
                <p:cNvSpPr>
                  <a:spLocks noChangeAspect="1" noChangeShapeType="1"/>
                </p:cNvSpPr>
                <p:nvPr/>
              </p:nvSpPr>
              <p:spPr bwMode="auto">
                <a:xfrm rot="5400000">
                  <a:off x="466"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7" name="Group 2104"/>
              <p:cNvGrpSpPr>
                <a:grpSpLocks/>
              </p:cNvGrpSpPr>
              <p:nvPr/>
            </p:nvGrpSpPr>
            <p:grpSpPr bwMode="auto">
              <a:xfrm>
                <a:off x="346" y="4689"/>
                <a:ext cx="108" cy="112"/>
                <a:chOff x="346" y="4689"/>
                <a:chExt cx="108" cy="112"/>
              </a:xfrm>
            </p:grpSpPr>
            <p:sp>
              <p:nvSpPr>
                <p:cNvPr id="5649" name="Oval 2105"/>
                <p:cNvSpPr>
                  <a:spLocks noChangeAspect="1" noChangeArrowheads="1"/>
                </p:cNvSpPr>
                <p:nvPr/>
              </p:nvSpPr>
              <p:spPr bwMode="auto">
                <a:xfrm rot="10800000">
                  <a:off x="346" y="4689"/>
                  <a:ext cx="108"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50" name="Line 2106"/>
                <p:cNvSpPr>
                  <a:spLocks noChangeAspect="1" noChangeShapeType="1"/>
                </p:cNvSpPr>
                <p:nvPr/>
              </p:nvSpPr>
              <p:spPr bwMode="auto">
                <a:xfrm rot="10800000">
                  <a:off x="364" y="4743"/>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8" name="Group 2107"/>
              <p:cNvGrpSpPr>
                <a:grpSpLocks/>
              </p:cNvGrpSpPr>
              <p:nvPr/>
            </p:nvGrpSpPr>
            <p:grpSpPr bwMode="auto">
              <a:xfrm>
                <a:off x="510" y="4867"/>
                <a:ext cx="108" cy="113"/>
                <a:chOff x="510" y="4867"/>
                <a:chExt cx="108" cy="113"/>
              </a:xfrm>
            </p:grpSpPr>
            <p:sp>
              <p:nvSpPr>
                <p:cNvPr id="5647" name="Oval 2108"/>
                <p:cNvSpPr>
                  <a:spLocks noChangeAspect="1" noChangeArrowheads="1"/>
                </p:cNvSpPr>
                <p:nvPr/>
              </p:nvSpPr>
              <p:spPr bwMode="auto">
                <a:xfrm rot="10800000">
                  <a:off x="510"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48" name="Line 2109"/>
                <p:cNvSpPr>
                  <a:spLocks noChangeAspect="1" noChangeShapeType="1"/>
                </p:cNvSpPr>
                <p:nvPr/>
              </p:nvSpPr>
              <p:spPr bwMode="auto">
                <a:xfrm rot="10800000">
                  <a:off x="529"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39" name="Group 2110"/>
              <p:cNvGrpSpPr>
                <a:grpSpLocks/>
              </p:cNvGrpSpPr>
              <p:nvPr/>
            </p:nvGrpSpPr>
            <p:grpSpPr bwMode="auto">
              <a:xfrm>
                <a:off x="623" y="4893"/>
                <a:ext cx="51" cy="54"/>
                <a:chOff x="623" y="4893"/>
                <a:chExt cx="51" cy="54"/>
              </a:xfrm>
            </p:grpSpPr>
            <p:sp>
              <p:nvSpPr>
                <p:cNvPr id="5644" name="Oval 2111"/>
                <p:cNvSpPr>
                  <a:spLocks noChangeAspect="1" noChangeArrowheads="1"/>
                </p:cNvSpPr>
                <p:nvPr/>
              </p:nvSpPr>
              <p:spPr bwMode="auto">
                <a:xfrm rot="10800000">
                  <a:off x="623"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45" name="Line 2112"/>
                <p:cNvSpPr>
                  <a:spLocks noChangeAspect="1" noChangeShapeType="1"/>
                </p:cNvSpPr>
                <p:nvPr/>
              </p:nvSpPr>
              <p:spPr bwMode="auto">
                <a:xfrm rot="10800000">
                  <a:off x="632"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46" name="Line 2113"/>
                <p:cNvSpPr>
                  <a:spLocks noChangeAspect="1" noChangeShapeType="1"/>
                </p:cNvSpPr>
                <p:nvPr/>
              </p:nvSpPr>
              <p:spPr bwMode="auto">
                <a:xfrm rot="5400000">
                  <a:off x="631" y="4919"/>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40" name="Group 2114"/>
              <p:cNvGrpSpPr>
                <a:grpSpLocks/>
              </p:cNvGrpSpPr>
              <p:nvPr/>
            </p:nvGrpSpPr>
            <p:grpSpPr bwMode="auto">
              <a:xfrm>
                <a:off x="457" y="4893"/>
                <a:ext cx="51" cy="54"/>
                <a:chOff x="457" y="4893"/>
                <a:chExt cx="51" cy="54"/>
              </a:xfrm>
            </p:grpSpPr>
            <p:sp>
              <p:nvSpPr>
                <p:cNvPr id="5641" name="Oval 2115"/>
                <p:cNvSpPr>
                  <a:spLocks noChangeAspect="1" noChangeArrowheads="1"/>
                </p:cNvSpPr>
                <p:nvPr/>
              </p:nvSpPr>
              <p:spPr bwMode="auto">
                <a:xfrm rot="10800000">
                  <a:off x="457" y="4893"/>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42" name="Line 2116"/>
                <p:cNvSpPr>
                  <a:spLocks noChangeAspect="1" noChangeShapeType="1"/>
                </p:cNvSpPr>
                <p:nvPr/>
              </p:nvSpPr>
              <p:spPr bwMode="auto">
                <a:xfrm rot="10800000">
                  <a:off x="466" y="4920"/>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43" name="Line 2117"/>
                <p:cNvSpPr>
                  <a:spLocks noChangeAspect="1" noChangeShapeType="1"/>
                </p:cNvSpPr>
                <p:nvPr/>
              </p:nvSpPr>
              <p:spPr bwMode="auto">
                <a:xfrm rot="5400000">
                  <a:off x="467" y="4918"/>
                  <a:ext cx="3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41" name="Group 2118"/>
              <p:cNvGrpSpPr>
                <a:grpSpLocks/>
              </p:cNvGrpSpPr>
              <p:nvPr/>
            </p:nvGrpSpPr>
            <p:grpSpPr bwMode="auto">
              <a:xfrm>
                <a:off x="346" y="4867"/>
                <a:ext cx="108" cy="113"/>
                <a:chOff x="346" y="4867"/>
                <a:chExt cx="108" cy="113"/>
              </a:xfrm>
            </p:grpSpPr>
            <p:sp>
              <p:nvSpPr>
                <p:cNvPr id="5639" name="Oval 2119"/>
                <p:cNvSpPr>
                  <a:spLocks noChangeAspect="1" noChangeArrowheads="1"/>
                </p:cNvSpPr>
                <p:nvPr/>
              </p:nvSpPr>
              <p:spPr bwMode="auto">
                <a:xfrm rot="10800000">
                  <a:off x="346" y="4867"/>
                  <a:ext cx="108" cy="113"/>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40" name="Line 2120"/>
                <p:cNvSpPr>
                  <a:spLocks noChangeAspect="1" noChangeShapeType="1"/>
                </p:cNvSpPr>
                <p:nvPr/>
              </p:nvSpPr>
              <p:spPr bwMode="auto">
                <a:xfrm rot="10800000">
                  <a:off x="364" y="4921"/>
                  <a:ext cx="7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42" name="Group 2121"/>
              <p:cNvGrpSpPr>
                <a:grpSpLocks/>
              </p:cNvGrpSpPr>
              <p:nvPr/>
            </p:nvGrpSpPr>
            <p:grpSpPr bwMode="auto">
              <a:xfrm>
                <a:off x="364" y="4631"/>
                <a:ext cx="69" cy="63"/>
                <a:chOff x="1142" y="2425"/>
                <a:chExt cx="69" cy="63"/>
              </a:xfrm>
            </p:grpSpPr>
            <p:sp>
              <p:nvSpPr>
                <p:cNvPr id="5636" name="Oval 2122"/>
                <p:cNvSpPr>
                  <a:spLocks noChangeAspect="1" noChangeArrowheads="1"/>
                </p:cNvSpPr>
                <p:nvPr/>
              </p:nvSpPr>
              <p:spPr bwMode="auto">
                <a:xfrm rot="-57141">
                  <a:off x="1183" y="245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37" name="Oval 2123"/>
                <p:cNvSpPr>
                  <a:spLocks noChangeAspect="1" noChangeArrowheads="1"/>
                </p:cNvSpPr>
                <p:nvPr/>
              </p:nvSpPr>
              <p:spPr bwMode="auto">
                <a:xfrm rot="-57141">
                  <a:off x="1142" y="2461"/>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92" name="Oval 2124"/>
                <p:cNvSpPr>
                  <a:spLocks noChangeArrowheads="1"/>
                </p:cNvSpPr>
                <p:nvPr/>
              </p:nvSpPr>
              <p:spPr bwMode="auto">
                <a:xfrm rot="-57141">
                  <a:off x="1150" y="2425"/>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3" name="Group 2125"/>
              <p:cNvGrpSpPr>
                <a:grpSpLocks/>
              </p:cNvGrpSpPr>
              <p:nvPr/>
            </p:nvGrpSpPr>
            <p:grpSpPr bwMode="auto">
              <a:xfrm rot="10800000">
                <a:off x="448" y="4658"/>
                <a:ext cx="69" cy="62"/>
                <a:chOff x="939" y="2284"/>
                <a:chExt cx="69" cy="62"/>
              </a:xfrm>
            </p:grpSpPr>
            <p:sp>
              <p:nvSpPr>
                <p:cNvPr id="5633" name="Oval 2126"/>
                <p:cNvSpPr>
                  <a:spLocks noChangeAspect="1" noChangeArrowheads="1"/>
                </p:cNvSpPr>
                <p:nvPr/>
              </p:nvSpPr>
              <p:spPr bwMode="auto">
                <a:xfrm rot="-57141">
                  <a:off x="980" y="231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34" name="Oval 2127"/>
                <p:cNvSpPr>
                  <a:spLocks noChangeAspect="1" noChangeArrowheads="1"/>
                </p:cNvSpPr>
                <p:nvPr/>
              </p:nvSpPr>
              <p:spPr bwMode="auto">
                <a:xfrm rot="-57141">
                  <a:off x="939" y="231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296" name="Oval 2128"/>
                <p:cNvSpPr>
                  <a:spLocks noChangeArrowheads="1"/>
                </p:cNvSpPr>
                <p:nvPr/>
              </p:nvSpPr>
              <p:spPr bwMode="auto">
                <a:xfrm rot="-57141">
                  <a:off x="942" y="2284"/>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4" name="Group 2129"/>
              <p:cNvGrpSpPr>
                <a:grpSpLocks/>
              </p:cNvGrpSpPr>
              <p:nvPr/>
            </p:nvGrpSpPr>
            <p:grpSpPr bwMode="auto">
              <a:xfrm>
                <a:off x="572" y="4345"/>
                <a:ext cx="66" cy="68"/>
                <a:chOff x="1138" y="2313"/>
                <a:chExt cx="66" cy="68"/>
              </a:xfrm>
            </p:grpSpPr>
            <p:sp>
              <p:nvSpPr>
                <p:cNvPr id="5630" name="Oval 2130"/>
                <p:cNvSpPr>
                  <a:spLocks noChangeAspect="1" noChangeArrowheads="1"/>
                </p:cNvSpPr>
                <p:nvPr/>
              </p:nvSpPr>
              <p:spPr bwMode="auto">
                <a:xfrm rot="4965145">
                  <a:off x="1143" y="23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31" name="Oval 2131"/>
                <p:cNvSpPr>
                  <a:spLocks noChangeAspect="1" noChangeArrowheads="1"/>
                </p:cNvSpPr>
                <p:nvPr/>
              </p:nvSpPr>
              <p:spPr bwMode="auto">
                <a:xfrm rot="4965145">
                  <a:off x="1138" y="231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00" name="Oval 2132"/>
                <p:cNvSpPr>
                  <a:spLocks noChangeArrowheads="1"/>
                </p:cNvSpPr>
                <p:nvPr/>
              </p:nvSpPr>
              <p:spPr bwMode="auto">
                <a:xfrm rot="4965145">
                  <a:off x="1155" y="231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5" name="Group 2133"/>
              <p:cNvGrpSpPr>
                <a:grpSpLocks/>
              </p:cNvGrpSpPr>
              <p:nvPr/>
            </p:nvGrpSpPr>
            <p:grpSpPr bwMode="auto">
              <a:xfrm>
                <a:off x="529" y="4629"/>
                <a:ext cx="69" cy="63"/>
                <a:chOff x="1043" y="2453"/>
                <a:chExt cx="69" cy="63"/>
              </a:xfrm>
            </p:grpSpPr>
            <p:sp>
              <p:nvSpPr>
                <p:cNvPr id="5627" name="Oval 2134"/>
                <p:cNvSpPr>
                  <a:spLocks noChangeAspect="1" noChangeArrowheads="1"/>
                </p:cNvSpPr>
                <p:nvPr/>
              </p:nvSpPr>
              <p:spPr bwMode="auto">
                <a:xfrm rot="-57141">
                  <a:off x="1084" y="248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28" name="Oval 2135"/>
                <p:cNvSpPr>
                  <a:spLocks noChangeAspect="1" noChangeArrowheads="1"/>
                </p:cNvSpPr>
                <p:nvPr/>
              </p:nvSpPr>
              <p:spPr bwMode="auto">
                <a:xfrm rot="-57141">
                  <a:off x="1043" y="248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04" name="Oval 2136"/>
                <p:cNvSpPr>
                  <a:spLocks noChangeArrowheads="1"/>
                </p:cNvSpPr>
                <p:nvPr/>
              </p:nvSpPr>
              <p:spPr bwMode="auto">
                <a:xfrm rot="-57141">
                  <a:off x="1051" y="2453"/>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6" name="Group 2137"/>
              <p:cNvGrpSpPr>
                <a:grpSpLocks/>
              </p:cNvGrpSpPr>
              <p:nvPr/>
            </p:nvGrpSpPr>
            <p:grpSpPr bwMode="auto">
              <a:xfrm>
                <a:off x="671" y="4345"/>
                <a:ext cx="66" cy="67"/>
                <a:chOff x="907" y="2390"/>
                <a:chExt cx="66" cy="67"/>
              </a:xfrm>
            </p:grpSpPr>
            <p:sp>
              <p:nvSpPr>
                <p:cNvPr id="5624" name="Oval 2138"/>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25" name="Oval 2139"/>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08" name="Oval 2140"/>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7" name="Group 2141"/>
              <p:cNvGrpSpPr>
                <a:grpSpLocks/>
              </p:cNvGrpSpPr>
              <p:nvPr/>
            </p:nvGrpSpPr>
            <p:grpSpPr bwMode="auto">
              <a:xfrm>
                <a:off x="696" y="4390"/>
                <a:ext cx="193" cy="189"/>
                <a:chOff x="696" y="4483"/>
                <a:chExt cx="193" cy="189"/>
              </a:xfrm>
            </p:grpSpPr>
            <p:grpSp>
              <p:nvGrpSpPr>
                <p:cNvPr id="5604" name="Group 2142"/>
                <p:cNvGrpSpPr>
                  <a:grpSpLocks/>
                </p:cNvGrpSpPr>
                <p:nvPr/>
              </p:nvGrpSpPr>
              <p:grpSpPr bwMode="auto">
                <a:xfrm rot="-10103069">
                  <a:off x="754" y="4483"/>
                  <a:ext cx="69" cy="63"/>
                  <a:chOff x="663" y="2343"/>
                  <a:chExt cx="69" cy="63"/>
                </a:xfrm>
              </p:grpSpPr>
              <p:sp>
                <p:nvSpPr>
                  <p:cNvPr id="5621" name="Oval 2143"/>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22" name="Oval 2144"/>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13" name="Oval 2145"/>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605" name="Group 2146"/>
                <p:cNvGrpSpPr>
                  <a:grpSpLocks/>
                </p:cNvGrpSpPr>
                <p:nvPr/>
              </p:nvGrpSpPr>
              <p:grpSpPr bwMode="auto">
                <a:xfrm>
                  <a:off x="758" y="4609"/>
                  <a:ext cx="69" cy="63"/>
                  <a:chOff x="762" y="2386"/>
                  <a:chExt cx="69" cy="63"/>
                </a:xfrm>
              </p:grpSpPr>
              <p:sp>
                <p:nvSpPr>
                  <p:cNvPr id="5618" name="Oval 2147"/>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19" name="Oval 2148"/>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17" name="Oval 2149"/>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606" name="Group 2150"/>
                <p:cNvGrpSpPr>
                  <a:grpSpLocks/>
                </p:cNvGrpSpPr>
                <p:nvPr/>
              </p:nvGrpSpPr>
              <p:grpSpPr bwMode="auto">
                <a:xfrm>
                  <a:off x="767" y="4551"/>
                  <a:ext cx="51" cy="54"/>
                  <a:chOff x="623" y="4715"/>
                  <a:chExt cx="51" cy="54"/>
                </a:xfrm>
              </p:grpSpPr>
              <p:sp>
                <p:nvSpPr>
                  <p:cNvPr id="5615" name="Oval 2151"/>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16" name="Line 2152"/>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617" name="Line 2153"/>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607" name="Group 2154"/>
                <p:cNvGrpSpPr>
                  <a:grpSpLocks/>
                </p:cNvGrpSpPr>
                <p:nvPr/>
              </p:nvGrpSpPr>
              <p:grpSpPr bwMode="auto">
                <a:xfrm rot="10488334">
                  <a:off x="823" y="4544"/>
                  <a:ext cx="66" cy="68"/>
                  <a:chOff x="1010" y="2387"/>
                  <a:chExt cx="66" cy="68"/>
                </a:xfrm>
              </p:grpSpPr>
              <p:sp>
                <p:nvSpPr>
                  <p:cNvPr id="5612" name="Oval 2155"/>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13" name="Oval 2156"/>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25" name="Oval 2157"/>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608" name="Group 2158"/>
                <p:cNvGrpSpPr>
                  <a:grpSpLocks/>
                </p:cNvGrpSpPr>
                <p:nvPr/>
              </p:nvGrpSpPr>
              <p:grpSpPr bwMode="auto">
                <a:xfrm>
                  <a:off x="696" y="4550"/>
                  <a:ext cx="66" cy="67"/>
                  <a:chOff x="907" y="2390"/>
                  <a:chExt cx="66" cy="67"/>
                </a:xfrm>
              </p:grpSpPr>
              <p:sp>
                <p:nvSpPr>
                  <p:cNvPr id="5609" name="Oval 215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10" name="Oval 216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29" name="Oval 216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548" name="Group 2162"/>
              <p:cNvGrpSpPr>
                <a:grpSpLocks/>
              </p:cNvGrpSpPr>
              <p:nvPr/>
            </p:nvGrpSpPr>
            <p:grpSpPr bwMode="auto">
              <a:xfrm>
                <a:off x="580" y="4436"/>
                <a:ext cx="66" cy="67"/>
                <a:chOff x="907" y="2390"/>
                <a:chExt cx="66" cy="67"/>
              </a:xfrm>
            </p:grpSpPr>
            <p:sp>
              <p:nvSpPr>
                <p:cNvPr id="5601" name="Oval 216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602" name="Oval 216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33" name="Oval 216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49" name="Group 2166"/>
              <p:cNvGrpSpPr>
                <a:grpSpLocks/>
              </p:cNvGrpSpPr>
              <p:nvPr/>
            </p:nvGrpSpPr>
            <p:grpSpPr bwMode="auto">
              <a:xfrm rot="10282811">
                <a:off x="671" y="4889"/>
                <a:ext cx="66" cy="67"/>
                <a:chOff x="907" y="2390"/>
                <a:chExt cx="66" cy="67"/>
              </a:xfrm>
            </p:grpSpPr>
            <p:sp>
              <p:nvSpPr>
                <p:cNvPr id="5598" name="Oval 216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99" name="Oval 216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37" name="Oval 2169"/>
                <p:cNvSpPr>
                  <a:spLocks noChangeArrowheads="1"/>
                </p:cNvSpPr>
                <p:nvPr/>
              </p:nvSpPr>
              <p:spPr bwMode="auto">
                <a:xfrm rot="4965145">
                  <a:off x="935" y="2397"/>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0" name="Group 2170"/>
              <p:cNvGrpSpPr>
                <a:grpSpLocks/>
              </p:cNvGrpSpPr>
              <p:nvPr/>
            </p:nvGrpSpPr>
            <p:grpSpPr bwMode="auto">
              <a:xfrm>
                <a:off x="527" y="4435"/>
                <a:ext cx="69" cy="69"/>
                <a:chOff x="854" y="2839"/>
                <a:chExt cx="69" cy="69"/>
              </a:xfrm>
            </p:grpSpPr>
            <p:sp>
              <p:nvSpPr>
                <p:cNvPr id="5595" name="Oval 2171"/>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96" name="Oval 2172"/>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41" name="Oval 2173"/>
                <p:cNvSpPr>
                  <a:spLocks noChangeArrowheads="1"/>
                </p:cNvSpPr>
                <p:nvPr/>
              </p:nvSpPr>
              <p:spPr bwMode="auto">
                <a:xfrm rot="-7703557">
                  <a:off x="858"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1" name="Group 2174"/>
              <p:cNvGrpSpPr>
                <a:grpSpLocks/>
              </p:cNvGrpSpPr>
              <p:nvPr/>
            </p:nvGrpSpPr>
            <p:grpSpPr bwMode="auto">
              <a:xfrm>
                <a:off x="935" y="4889"/>
                <a:ext cx="71" cy="70"/>
                <a:chOff x="997" y="2854"/>
                <a:chExt cx="71" cy="70"/>
              </a:xfrm>
            </p:grpSpPr>
            <p:sp>
              <p:nvSpPr>
                <p:cNvPr id="5592" name="Oval 2175"/>
                <p:cNvSpPr>
                  <a:spLocks noChangeAspect="1" noChangeArrowheads="1"/>
                </p:cNvSpPr>
                <p:nvPr/>
              </p:nvSpPr>
              <p:spPr bwMode="auto">
                <a:xfrm rot="-7703557">
                  <a:off x="1015" y="285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93" name="Oval 2176"/>
                <p:cNvSpPr>
                  <a:spLocks noChangeAspect="1" noChangeArrowheads="1"/>
                </p:cNvSpPr>
                <p:nvPr/>
              </p:nvSpPr>
              <p:spPr bwMode="auto">
                <a:xfrm rot="-7703557">
                  <a:off x="1040" y="288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45" name="Oval 2177"/>
                <p:cNvSpPr>
                  <a:spLocks noChangeArrowheads="1"/>
                </p:cNvSpPr>
                <p:nvPr/>
              </p:nvSpPr>
              <p:spPr bwMode="auto">
                <a:xfrm rot="-7703557">
                  <a:off x="998" y="2874"/>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2" name="Group 2178"/>
              <p:cNvGrpSpPr>
                <a:grpSpLocks/>
              </p:cNvGrpSpPr>
              <p:nvPr/>
            </p:nvGrpSpPr>
            <p:grpSpPr bwMode="auto">
              <a:xfrm>
                <a:off x="845" y="4118"/>
                <a:ext cx="66" cy="68"/>
                <a:chOff x="879" y="2205"/>
                <a:chExt cx="66" cy="68"/>
              </a:xfrm>
            </p:grpSpPr>
            <p:sp>
              <p:nvSpPr>
                <p:cNvPr id="5589" name="Oval 2179"/>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90" name="Oval 2180"/>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49" name="Oval 2181"/>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3" name="Group 2182"/>
              <p:cNvGrpSpPr>
                <a:grpSpLocks/>
              </p:cNvGrpSpPr>
              <p:nvPr/>
            </p:nvGrpSpPr>
            <p:grpSpPr bwMode="auto">
              <a:xfrm>
                <a:off x="346" y="4073"/>
                <a:ext cx="70" cy="67"/>
                <a:chOff x="458" y="2087"/>
                <a:chExt cx="70" cy="67"/>
              </a:xfrm>
            </p:grpSpPr>
            <p:sp>
              <p:nvSpPr>
                <p:cNvPr id="5586" name="Oval 2183"/>
                <p:cNvSpPr>
                  <a:spLocks noChangeAspect="1" noChangeArrowheads="1"/>
                </p:cNvSpPr>
                <p:nvPr/>
              </p:nvSpPr>
              <p:spPr bwMode="auto">
                <a:xfrm rot="-6920488">
                  <a:off x="484" y="20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87" name="Oval 2184"/>
                <p:cNvSpPr>
                  <a:spLocks noChangeAspect="1" noChangeArrowheads="1"/>
                </p:cNvSpPr>
                <p:nvPr/>
              </p:nvSpPr>
              <p:spPr bwMode="auto">
                <a:xfrm rot="-6920488">
                  <a:off x="500" y="2123"/>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53" name="Oval 2185"/>
                <p:cNvSpPr>
                  <a:spLocks noChangeArrowheads="1"/>
                </p:cNvSpPr>
                <p:nvPr/>
              </p:nvSpPr>
              <p:spPr bwMode="auto">
                <a:xfrm rot="-6920488">
                  <a:off x="460" y="2105"/>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4" name="Group 2186"/>
              <p:cNvGrpSpPr>
                <a:grpSpLocks/>
              </p:cNvGrpSpPr>
              <p:nvPr/>
            </p:nvGrpSpPr>
            <p:grpSpPr bwMode="auto">
              <a:xfrm>
                <a:off x="527" y="4526"/>
                <a:ext cx="66" cy="68"/>
                <a:chOff x="879" y="2205"/>
                <a:chExt cx="66" cy="68"/>
              </a:xfrm>
            </p:grpSpPr>
            <p:sp>
              <p:nvSpPr>
                <p:cNvPr id="5583" name="Oval 218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84" name="Oval 218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57" name="Oval 218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5" name="Group 2190"/>
              <p:cNvGrpSpPr>
                <a:grpSpLocks/>
              </p:cNvGrpSpPr>
              <p:nvPr/>
            </p:nvGrpSpPr>
            <p:grpSpPr bwMode="auto">
              <a:xfrm>
                <a:off x="667" y="4634"/>
                <a:ext cx="223" cy="220"/>
                <a:chOff x="667" y="4634"/>
                <a:chExt cx="223" cy="220"/>
              </a:xfrm>
            </p:grpSpPr>
            <p:grpSp>
              <p:nvGrpSpPr>
                <p:cNvPr id="5556" name="Group 2191"/>
                <p:cNvGrpSpPr>
                  <a:grpSpLocks/>
                </p:cNvGrpSpPr>
                <p:nvPr/>
              </p:nvGrpSpPr>
              <p:grpSpPr bwMode="auto">
                <a:xfrm rot="3718609">
                  <a:off x="763" y="4633"/>
                  <a:ext cx="70" cy="71"/>
                  <a:chOff x="967" y="2686"/>
                  <a:chExt cx="70" cy="71"/>
                </a:xfrm>
              </p:grpSpPr>
              <p:sp>
                <p:nvSpPr>
                  <p:cNvPr id="5580" name="Oval 2192"/>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81" name="Oval 2193"/>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62" name="Oval 2194"/>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7" name="Group 2195"/>
                <p:cNvGrpSpPr>
                  <a:grpSpLocks/>
                </p:cNvGrpSpPr>
                <p:nvPr/>
              </p:nvGrpSpPr>
              <p:grpSpPr bwMode="auto">
                <a:xfrm rot="-3147221">
                  <a:off x="722" y="4785"/>
                  <a:ext cx="69" cy="69"/>
                  <a:chOff x="854" y="2839"/>
                  <a:chExt cx="69" cy="69"/>
                </a:xfrm>
              </p:grpSpPr>
              <p:sp>
                <p:nvSpPr>
                  <p:cNvPr id="5577" name="Oval 2196"/>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78" name="Oval 2197"/>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66" name="Oval 2198"/>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8" name="Group 2199"/>
                <p:cNvGrpSpPr>
                  <a:grpSpLocks/>
                </p:cNvGrpSpPr>
                <p:nvPr/>
              </p:nvGrpSpPr>
              <p:grpSpPr bwMode="auto">
                <a:xfrm rot="-1448179">
                  <a:off x="681" y="4654"/>
                  <a:ext cx="69" cy="68"/>
                  <a:chOff x="894" y="2651"/>
                  <a:chExt cx="69" cy="68"/>
                </a:xfrm>
              </p:grpSpPr>
              <p:sp>
                <p:nvSpPr>
                  <p:cNvPr id="5574" name="Oval 2200"/>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75" name="Oval 2201"/>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70" name="Oval 2202"/>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59" name="Group 2203"/>
                <p:cNvGrpSpPr>
                  <a:grpSpLocks/>
                </p:cNvGrpSpPr>
                <p:nvPr/>
              </p:nvGrpSpPr>
              <p:grpSpPr bwMode="auto">
                <a:xfrm>
                  <a:off x="720" y="4686"/>
                  <a:ext cx="106" cy="112"/>
                  <a:chOff x="593" y="4775"/>
                  <a:chExt cx="106" cy="112"/>
                </a:xfrm>
              </p:grpSpPr>
              <p:sp>
                <p:nvSpPr>
                  <p:cNvPr id="5572" name="Oval 2204"/>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73" name="Line 2205"/>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560" name="Group 2206"/>
                <p:cNvGrpSpPr>
                  <a:grpSpLocks/>
                </p:cNvGrpSpPr>
                <p:nvPr/>
              </p:nvGrpSpPr>
              <p:grpSpPr bwMode="auto">
                <a:xfrm rot="2949880">
                  <a:off x="799" y="4777"/>
                  <a:ext cx="66" cy="67"/>
                  <a:chOff x="907" y="2390"/>
                  <a:chExt cx="66" cy="67"/>
                </a:xfrm>
              </p:grpSpPr>
              <p:sp>
                <p:nvSpPr>
                  <p:cNvPr id="5569" name="Oval 220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70" name="Oval 220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77" name="Oval 220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61" name="Group 2210"/>
                <p:cNvGrpSpPr>
                  <a:grpSpLocks/>
                </p:cNvGrpSpPr>
                <p:nvPr/>
              </p:nvGrpSpPr>
              <p:grpSpPr bwMode="auto">
                <a:xfrm>
                  <a:off x="824" y="4709"/>
                  <a:ext cx="66" cy="67"/>
                  <a:chOff x="907" y="2390"/>
                  <a:chExt cx="66" cy="67"/>
                </a:xfrm>
              </p:grpSpPr>
              <p:sp>
                <p:nvSpPr>
                  <p:cNvPr id="5566" name="Oval 221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67" name="Oval 221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81" name="Oval 221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562" name="Group 2214"/>
                <p:cNvGrpSpPr>
                  <a:grpSpLocks/>
                </p:cNvGrpSpPr>
                <p:nvPr/>
              </p:nvGrpSpPr>
              <p:grpSpPr bwMode="auto">
                <a:xfrm rot="978141">
                  <a:off x="667" y="4739"/>
                  <a:ext cx="69" cy="69"/>
                  <a:chOff x="854" y="2839"/>
                  <a:chExt cx="69" cy="69"/>
                </a:xfrm>
              </p:grpSpPr>
              <p:sp>
                <p:nvSpPr>
                  <p:cNvPr id="5563" name="Oval 221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564" name="Oval 221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85" name="Oval 2217"/>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grpSp>
          <p:nvGrpSpPr>
            <p:cNvPr id="5158" name="Group 2218"/>
            <p:cNvGrpSpPr>
              <a:grpSpLocks/>
            </p:cNvGrpSpPr>
            <p:nvPr/>
          </p:nvGrpSpPr>
          <p:grpSpPr bwMode="auto">
            <a:xfrm>
              <a:off x="346" y="5070"/>
              <a:ext cx="1066" cy="908"/>
              <a:chOff x="346" y="5070"/>
              <a:chExt cx="1066" cy="908"/>
            </a:xfrm>
          </p:grpSpPr>
          <p:grpSp>
            <p:nvGrpSpPr>
              <p:cNvPr id="5159" name="Group 2219"/>
              <p:cNvGrpSpPr>
                <a:grpSpLocks/>
              </p:cNvGrpSpPr>
              <p:nvPr/>
            </p:nvGrpSpPr>
            <p:grpSpPr bwMode="auto">
              <a:xfrm>
                <a:off x="1071" y="5297"/>
                <a:ext cx="65" cy="67"/>
                <a:chOff x="1036" y="2224"/>
                <a:chExt cx="65" cy="67"/>
              </a:xfrm>
            </p:grpSpPr>
            <p:sp>
              <p:nvSpPr>
                <p:cNvPr id="5486" name="Oval 2220"/>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87" name="Oval 2221"/>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90" name="Oval 2222"/>
                <p:cNvSpPr>
                  <a:spLocks noChangeArrowheads="1"/>
                </p:cNvSpPr>
                <p:nvPr/>
              </p:nvSpPr>
              <p:spPr bwMode="auto">
                <a:xfrm rot="4965145">
                  <a:off x="1055"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60" name="Group 2223"/>
              <p:cNvGrpSpPr>
                <a:grpSpLocks/>
              </p:cNvGrpSpPr>
              <p:nvPr/>
            </p:nvGrpSpPr>
            <p:grpSpPr bwMode="auto">
              <a:xfrm>
                <a:off x="890" y="5161"/>
                <a:ext cx="66" cy="68"/>
                <a:chOff x="879" y="2205"/>
                <a:chExt cx="66" cy="68"/>
              </a:xfrm>
            </p:grpSpPr>
            <p:sp>
              <p:nvSpPr>
                <p:cNvPr id="5483" name="Oval 2224"/>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84" name="Oval 2225"/>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94" name="Oval 2226"/>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61" name="Group 2227"/>
              <p:cNvGrpSpPr>
                <a:grpSpLocks/>
              </p:cNvGrpSpPr>
              <p:nvPr/>
            </p:nvGrpSpPr>
            <p:grpSpPr bwMode="auto">
              <a:xfrm>
                <a:off x="995" y="5093"/>
                <a:ext cx="71" cy="68"/>
                <a:chOff x="982" y="2099"/>
                <a:chExt cx="71" cy="68"/>
              </a:xfrm>
            </p:grpSpPr>
            <p:sp>
              <p:nvSpPr>
                <p:cNvPr id="5480" name="Oval 2228"/>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81" name="Oval 2229"/>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398" name="Oval 2230"/>
                <p:cNvSpPr>
                  <a:spLocks noChangeArrowheads="1"/>
                </p:cNvSpPr>
                <p:nvPr/>
              </p:nvSpPr>
              <p:spPr bwMode="auto">
                <a:xfrm rot="-6920488">
                  <a:off x="983"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62" name="Group 2231"/>
              <p:cNvGrpSpPr>
                <a:grpSpLocks/>
              </p:cNvGrpSpPr>
              <p:nvPr/>
            </p:nvGrpSpPr>
            <p:grpSpPr bwMode="auto">
              <a:xfrm rot="-7672499">
                <a:off x="663" y="5252"/>
                <a:ext cx="66" cy="68"/>
                <a:chOff x="788" y="2202"/>
                <a:chExt cx="66" cy="68"/>
              </a:xfrm>
            </p:grpSpPr>
            <p:sp>
              <p:nvSpPr>
                <p:cNvPr id="5477" name="Oval 2232"/>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78" name="Oval 2233"/>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02" name="Oval 2234"/>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63" name="Group 2235"/>
              <p:cNvGrpSpPr>
                <a:grpSpLocks/>
              </p:cNvGrpSpPr>
              <p:nvPr/>
            </p:nvGrpSpPr>
            <p:grpSpPr bwMode="auto">
              <a:xfrm>
                <a:off x="709" y="5789"/>
                <a:ext cx="193" cy="189"/>
                <a:chOff x="696" y="4483"/>
                <a:chExt cx="193" cy="189"/>
              </a:xfrm>
            </p:grpSpPr>
            <p:grpSp>
              <p:nvGrpSpPr>
                <p:cNvPr id="5457" name="Group 2236"/>
                <p:cNvGrpSpPr>
                  <a:grpSpLocks/>
                </p:cNvGrpSpPr>
                <p:nvPr/>
              </p:nvGrpSpPr>
              <p:grpSpPr bwMode="auto">
                <a:xfrm rot="-10103069">
                  <a:off x="754" y="4483"/>
                  <a:ext cx="69" cy="63"/>
                  <a:chOff x="663" y="2343"/>
                  <a:chExt cx="69" cy="63"/>
                </a:xfrm>
              </p:grpSpPr>
              <p:sp>
                <p:nvSpPr>
                  <p:cNvPr id="5474" name="Oval 2237"/>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75" name="Oval 2238"/>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07" name="Oval 2239"/>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58" name="Group 2240"/>
                <p:cNvGrpSpPr>
                  <a:grpSpLocks/>
                </p:cNvGrpSpPr>
                <p:nvPr/>
              </p:nvGrpSpPr>
              <p:grpSpPr bwMode="auto">
                <a:xfrm>
                  <a:off x="758" y="4609"/>
                  <a:ext cx="69" cy="63"/>
                  <a:chOff x="762" y="2386"/>
                  <a:chExt cx="69" cy="63"/>
                </a:xfrm>
              </p:grpSpPr>
              <p:sp>
                <p:nvSpPr>
                  <p:cNvPr id="5471" name="Oval 2241"/>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72" name="Oval 2242"/>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11" name="Oval 2243"/>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59" name="Group 2244"/>
                <p:cNvGrpSpPr>
                  <a:grpSpLocks/>
                </p:cNvGrpSpPr>
                <p:nvPr/>
              </p:nvGrpSpPr>
              <p:grpSpPr bwMode="auto">
                <a:xfrm>
                  <a:off x="767" y="4551"/>
                  <a:ext cx="51" cy="54"/>
                  <a:chOff x="623" y="4715"/>
                  <a:chExt cx="51" cy="54"/>
                </a:xfrm>
              </p:grpSpPr>
              <p:sp>
                <p:nvSpPr>
                  <p:cNvPr id="5468" name="Oval 2245"/>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9" name="Line 2246"/>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470" name="Line 2247"/>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460" name="Group 2248"/>
                <p:cNvGrpSpPr>
                  <a:grpSpLocks/>
                </p:cNvGrpSpPr>
                <p:nvPr/>
              </p:nvGrpSpPr>
              <p:grpSpPr bwMode="auto">
                <a:xfrm rot="10488334">
                  <a:off x="823" y="4544"/>
                  <a:ext cx="66" cy="68"/>
                  <a:chOff x="1010" y="2387"/>
                  <a:chExt cx="66" cy="68"/>
                </a:xfrm>
              </p:grpSpPr>
              <p:sp>
                <p:nvSpPr>
                  <p:cNvPr id="5465" name="Oval 2249"/>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6" name="Oval 2250"/>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19" name="Oval 2251"/>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61" name="Group 2252"/>
                <p:cNvGrpSpPr>
                  <a:grpSpLocks/>
                </p:cNvGrpSpPr>
                <p:nvPr/>
              </p:nvGrpSpPr>
              <p:grpSpPr bwMode="auto">
                <a:xfrm>
                  <a:off x="696" y="4550"/>
                  <a:ext cx="66" cy="67"/>
                  <a:chOff x="907" y="2390"/>
                  <a:chExt cx="66" cy="67"/>
                </a:xfrm>
              </p:grpSpPr>
              <p:sp>
                <p:nvSpPr>
                  <p:cNvPr id="5462" name="Oval 225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63" name="Oval 225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23" name="Oval 225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64" name="Group 2256"/>
              <p:cNvGrpSpPr>
                <a:grpSpLocks/>
              </p:cNvGrpSpPr>
              <p:nvPr/>
            </p:nvGrpSpPr>
            <p:grpSpPr bwMode="auto">
              <a:xfrm>
                <a:off x="754" y="5116"/>
                <a:ext cx="66" cy="68"/>
                <a:chOff x="879" y="2205"/>
                <a:chExt cx="66" cy="68"/>
              </a:xfrm>
            </p:grpSpPr>
            <p:sp>
              <p:nvSpPr>
                <p:cNvPr id="5454" name="Oval 2257"/>
                <p:cNvSpPr>
                  <a:spLocks noChangeAspect="1" noChangeArrowheads="1"/>
                </p:cNvSpPr>
                <p:nvPr/>
              </p:nvSpPr>
              <p:spPr bwMode="auto">
                <a:xfrm rot="4965145">
                  <a:off x="884" y="2246"/>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55" name="Oval 2258"/>
                <p:cNvSpPr>
                  <a:spLocks noChangeAspect="1" noChangeArrowheads="1"/>
                </p:cNvSpPr>
                <p:nvPr/>
              </p:nvSpPr>
              <p:spPr bwMode="auto">
                <a:xfrm rot="4965145">
                  <a:off x="879" y="2205"/>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27" name="Oval 2259"/>
                <p:cNvSpPr>
                  <a:spLocks noChangeArrowheads="1"/>
                </p:cNvSpPr>
                <p:nvPr/>
              </p:nvSpPr>
              <p:spPr bwMode="auto">
                <a:xfrm rot="4965145">
                  <a:off x="896" y="2210"/>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65" name="Group 2260"/>
              <p:cNvGrpSpPr>
                <a:grpSpLocks/>
              </p:cNvGrpSpPr>
              <p:nvPr/>
            </p:nvGrpSpPr>
            <p:grpSpPr bwMode="auto">
              <a:xfrm>
                <a:off x="391" y="5758"/>
                <a:ext cx="223" cy="220"/>
                <a:chOff x="667" y="4634"/>
                <a:chExt cx="223" cy="220"/>
              </a:xfrm>
            </p:grpSpPr>
            <p:grpSp>
              <p:nvGrpSpPr>
                <p:cNvPr id="5427" name="Group 2261"/>
                <p:cNvGrpSpPr>
                  <a:grpSpLocks/>
                </p:cNvGrpSpPr>
                <p:nvPr/>
              </p:nvGrpSpPr>
              <p:grpSpPr bwMode="auto">
                <a:xfrm rot="3718609">
                  <a:off x="763" y="4633"/>
                  <a:ext cx="70" cy="71"/>
                  <a:chOff x="967" y="2686"/>
                  <a:chExt cx="70" cy="71"/>
                </a:xfrm>
              </p:grpSpPr>
              <p:sp>
                <p:nvSpPr>
                  <p:cNvPr id="5451" name="Oval 2262"/>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52" name="Oval 2263"/>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32" name="Oval 2264"/>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28" name="Group 2265"/>
                <p:cNvGrpSpPr>
                  <a:grpSpLocks/>
                </p:cNvGrpSpPr>
                <p:nvPr/>
              </p:nvGrpSpPr>
              <p:grpSpPr bwMode="auto">
                <a:xfrm rot="-3147221">
                  <a:off x="722" y="4785"/>
                  <a:ext cx="69" cy="69"/>
                  <a:chOff x="854" y="2839"/>
                  <a:chExt cx="69" cy="69"/>
                </a:xfrm>
              </p:grpSpPr>
              <p:sp>
                <p:nvSpPr>
                  <p:cNvPr id="5448" name="Oval 2266"/>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9" name="Oval 2267"/>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36" name="Oval 2268"/>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29" name="Group 2269"/>
                <p:cNvGrpSpPr>
                  <a:grpSpLocks/>
                </p:cNvGrpSpPr>
                <p:nvPr/>
              </p:nvGrpSpPr>
              <p:grpSpPr bwMode="auto">
                <a:xfrm rot="-1448179">
                  <a:off x="681" y="4654"/>
                  <a:ext cx="69" cy="68"/>
                  <a:chOff x="894" y="2651"/>
                  <a:chExt cx="69" cy="68"/>
                </a:xfrm>
              </p:grpSpPr>
              <p:sp>
                <p:nvSpPr>
                  <p:cNvPr id="5445" name="Oval 2270"/>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6" name="Oval 2271"/>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40" name="Oval 2272"/>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30" name="Group 2273"/>
                <p:cNvGrpSpPr>
                  <a:grpSpLocks/>
                </p:cNvGrpSpPr>
                <p:nvPr/>
              </p:nvGrpSpPr>
              <p:grpSpPr bwMode="auto">
                <a:xfrm>
                  <a:off x="720" y="4686"/>
                  <a:ext cx="106" cy="112"/>
                  <a:chOff x="593" y="4775"/>
                  <a:chExt cx="106" cy="112"/>
                </a:xfrm>
              </p:grpSpPr>
              <p:sp>
                <p:nvSpPr>
                  <p:cNvPr id="5443" name="Oval 2274"/>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4" name="Line 2275"/>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431" name="Group 2276"/>
                <p:cNvGrpSpPr>
                  <a:grpSpLocks/>
                </p:cNvGrpSpPr>
                <p:nvPr/>
              </p:nvGrpSpPr>
              <p:grpSpPr bwMode="auto">
                <a:xfrm rot="2949880">
                  <a:off x="799" y="4777"/>
                  <a:ext cx="66" cy="67"/>
                  <a:chOff x="907" y="2390"/>
                  <a:chExt cx="66" cy="67"/>
                </a:xfrm>
              </p:grpSpPr>
              <p:sp>
                <p:nvSpPr>
                  <p:cNvPr id="5440" name="Oval 227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41" name="Oval 227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47" name="Oval 227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32" name="Group 2280"/>
                <p:cNvGrpSpPr>
                  <a:grpSpLocks/>
                </p:cNvGrpSpPr>
                <p:nvPr/>
              </p:nvGrpSpPr>
              <p:grpSpPr bwMode="auto">
                <a:xfrm>
                  <a:off x="824" y="4709"/>
                  <a:ext cx="66" cy="67"/>
                  <a:chOff x="907" y="2390"/>
                  <a:chExt cx="66" cy="67"/>
                </a:xfrm>
              </p:grpSpPr>
              <p:sp>
                <p:nvSpPr>
                  <p:cNvPr id="5437" name="Oval 2281"/>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38" name="Oval 2282"/>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51" name="Oval 2283"/>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33" name="Group 2284"/>
                <p:cNvGrpSpPr>
                  <a:grpSpLocks/>
                </p:cNvGrpSpPr>
                <p:nvPr/>
              </p:nvGrpSpPr>
              <p:grpSpPr bwMode="auto">
                <a:xfrm rot="978141">
                  <a:off x="667" y="4739"/>
                  <a:ext cx="69" cy="69"/>
                  <a:chOff x="854" y="2839"/>
                  <a:chExt cx="69" cy="69"/>
                </a:xfrm>
              </p:grpSpPr>
              <p:sp>
                <p:nvSpPr>
                  <p:cNvPr id="5434" name="Oval 2285"/>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35" name="Oval 2286"/>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55" name="Oval 2287"/>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66" name="Group 2288"/>
              <p:cNvGrpSpPr>
                <a:grpSpLocks/>
              </p:cNvGrpSpPr>
              <p:nvPr/>
            </p:nvGrpSpPr>
            <p:grpSpPr bwMode="auto">
              <a:xfrm>
                <a:off x="709" y="5524"/>
                <a:ext cx="223" cy="220"/>
                <a:chOff x="667" y="4634"/>
                <a:chExt cx="223" cy="220"/>
              </a:xfrm>
            </p:grpSpPr>
            <p:grpSp>
              <p:nvGrpSpPr>
                <p:cNvPr id="5400" name="Group 2289"/>
                <p:cNvGrpSpPr>
                  <a:grpSpLocks/>
                </p:cNvGrpSpPr>
                <p:nvPr/>
              </p:nvGrpSpPr>
              <p:grpSpPr bwMode="auto">
                <a:xfrm rot="3718609">
                  <a:off x="763" y="4633"/>
                  <a:ext cx="70" cy="71"/>
                  <a:chOff x="967" y="2686"/>
                  <a:chExt cx="70" cy="71"/>
                </a:xfrm>
              </p:grpSpPr>
              <p:sp>
                <p:nvSpPr>
                  <p:cNvPr id="5424" name="Oval 2290"/>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25" name="Oval 2291"/>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60" name="Oval 2292"/>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01" name="Group 2293"/>
                <p:cNvGrpSpPr>
                  <a:grpSpLocks/>
                </p:cNvGrpSpPr>
                <p:nvPr/>
              </p:nvGrpSpPr>
              <p:grpSpPr bwMode="auto">
                <a:xfrm rot="-3147221">
                  <a:off x="722" y="4785"/>
                  <a:ext cx="69" cy="69"/>
                  <a:chOff x="854" y="2839"/>
                  <a:chExt cx="69" cy="69"/>
                </a:xfrm>
              </p:grpSpPr>
              <p:sp>
                <p:nvSpPr>
                  <p:cNvPr id="5421" name="Oval 2294"/>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22" name="Oval 2295"/>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64" name="Oval 2296"/>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02" name="Group 2297"/>
                <p:cNvGrpSpPr>
                  <a:grpSpLocks/>
                </p:cNvGrpSpPr>
                <p:nvPr/>
              </p:nvGrpSpPr>
              <p:grpSpPr bwMode="auto">
                <a:xfrm rot="-1448179">
                  <a:off x="681" y="4654"/>
                  <a:ext cx="69" cy="68"/>
                  <a:chOff x="894" y="2651"/>
                  <a:chExt cx="69" cy="68"/>
                </a:xfrm>
              </p:grpSpPr>
              <p:sp>
                <p:nvSpPr>
                  <p:cNvPr id="5418" name="Oval 2298"/>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19" name="Oval 2299"/>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68" name="Oval 2300"/>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03" name="Group 2301"/>
                <p:cNvGrpSpPr>
                  <a:grpSpLocks/>
                </p:cNvGrpSpPr>
                <p:nvPr/>
              </p:nvGrpSpPr>
              <p:grpSpPr bwMode="auto">
                <a:xfrm>
                  <a:off x="720" y="4686"/>
                  <a:ext cx="106" cy="112"/>
                  <a:chOff x="593" y="4775"/>
                  <a:chExt cx="106" cy="112"/>
                </a:xfrm>
              </p:grpSpPr>
              <p:sp>
                <p:nvSpPr>
                  <p:cNvPr id="5416" name="Oval 2302"/>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17" name="Line 2303"/>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404" name="Group 2304"/>
                <p:cNvGrpSpPr>
                  <a:grpSpLocks/>
                </p:cNvGrpSpPr>
                <p:nvPr/>
              </p:nvGrpSpPr>
              <p:grpSpPr bwMode="auto">
                <a:xfrm rot="2949880">
                  <a:off x="799" y="4777"/>
                  <a:ext cx="66" cy="67"/>
                  <a:chOff x="907" y="2390"/>
                  <a:chExt cx="66" cy="67"/>
                </a:xfrm>
              </p:grpSpPr>
              <p:sp>
                <p:nvSpPr>
                  <p:cNvPr id="5413" name="Oval 230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14" name="Oval 230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75" name="Oval 230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05" name="Group 2308"/>
                <p:cNvGrpSpPr>
                  <a:grpSpLocks/>
                </p:cNvGrpSpPr>
                <p:nvPr/>
              </p:nvGrpSpPr>
              <p:grpSpPr bwMode="auto">
                <a:xfrm>
                  <a:off x="824" y="4709"/>
                  <a:ext cx="66" cy="67"/>
                  <a:chOff x="907" y="2390"/>
                  <a:chExt cx="66" cy="67"/>
                </a:xfrm>
              </p:grpSpPr>
              <p:sp>
                <p:nvSpPr>
                  <p:cNvPr id="5410" name="Oval 230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11" name="Oval 231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79" name="Oval 231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406" name="Group 2312"/>
                <p:cNvGrpSpPr>
                  <a:grpSpLocks/>
                </p:cNvGrpSpPr>
                <p:nvPr/>
              </p:nvGrpSpPr>
              <p:grpSpPr bwMode="auto">
                <a:xfrm rot="978141">
                  <a:off x="667" y="4739"/>
                  <a:ext cx="69" cy="69"/>
                  <a:chOff x="854" y="2839"/>
                  <a:chExt cx="69" cy="69"/>
                </a:xfrm>
              </p:grpSpPr>
              <p:sp>
                <p:nvSpPr>
                  <p:cNvPr id="5407" name="Oval 231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408" name="Oval 231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83" name="Oval 2315"/>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67" name="Group 2316"/>
              <p:cNvGrpSpPr>
                <a:grpSpLocks/>
              </p:cNvGrpSpPr>
              <p:nvPr/>
            </p:nvGrpSpPr>
            <p:grpSpPr bwMode="auto">
              <a:xfrm>
                <a:off x="969" y="5516"/>
                <a:ext cx="193" cy="189"/>
                <a:chOff x="696" y="4483"/>
                <a:chExt cx="193" cy="189"/>
              </a:xfrm>
            </p:grpSpPr>
            <p:grpSp>
              <p:nvGrpSpPr>
                <p:cNvPr id="5380" name="Group 2317"/>
                <p:cNvGrpSpPr>
                  <a:grpSpLocks/>
                </p:cNvGrpSpPr>
                <p:nvPr/>
              </p:nvGrpSpPr>
              <p:grpSpPr bwMode="auto">
                <a:xfrm rot="-10103069">
                  <a:off x="754" y="4483"/>
                  <a:ext cx="69" cy="63"/>
                  <a:chOff x="663" y="2343"/>
                  <a:chExt cx="69" cy="63"/>
                </a:xfrm>
              </p:grpSpPr>
              <p:sp>
                <p:nvSpPr>
                  <p:cNvPr id="5397" name="Oval 2318"/>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98" name="Oval 2319"/>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88" name="Oval 2320"/>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81" name="Group 2321"/>
                <p:cNvGrpSpPr>
                  <a:grpSpLocks/>
                </p:cNvGrpSpPr>
                <p:nvPr/>
              </p:nvGrpSpPr>
              <p:grpSpPr bwMode="auto">
                <a:xfrm>
                  <a:off x="758" y="4609"/>
                  <a:ext cx="69" cy="63"/>
                  <a:chOff x="762" y="2386"/>
                  <a:chExt cx="69" cy="63"/>
                </a:xfrm>
              </p:grpSpPr>
              <p:sp>
                <p:nvSpPr>
                  <p:cNvPr id="5394" name="Oval 2322"/>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95" name="Oval 2323"/>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492" name="Oval 2324"/>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82" name="Group 2325"/>
                <p:cNvGrpSpPr>
                  <a:grpSpLocks/>
                </p:cNvGrpSpPr>
                <p:nvPr/>
              </p:nvGrpSpPr>
              <p:grpSpPr bwMode="auto">
                <a:xfrm>
                  <a:off x="767" y="4551"/>
                  <a:ext cx="51" cy="54"/>
                  <a:chOff x="623" y="4715"/>
                  <a:chExt cx="51" cy="54"/>
                </a:xfrm>
              </p:grpSpPr>
              <p:sp>
                <p:nvSpPr>
                  <p:cNvPr id="5391" name="Oval 2326"/>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92" name="Line 2327"/>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93" name="Line 2328"/>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383" name="Group 2329"/>
                <p:cNvGrpSpPr>
                  <a:grpSpLocks/>
                </p:cNvGrpSpPr>
                <p:nvPr/>
              </p:nvGrpSpPr>
              <p:grpSpPr bwMode="auto">
                <a:xfrm rot="10488334">
                  <a:off x="823" y="4544"/>
                  <a:ext cx="66" cy="68"/>
                  <a:chOff x="1010" y="2387"/>
                  <a:chExt cx="66" cy="68"/>
                </a:xfrm>
              </p:grpSpPr>
              <p:sp>
                <p:nvSpPr>
                  <p:cNvPr id="5388" name="Oval 2330"/>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89" name="Oval 2331"/>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00" name="Oval 2332"/>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84" name="Group 2333"/>
                <p:cNvGrpSpPr>
                  <a:grpSpLocks/>
                </p:cNvGrpSpPr>
                <p:nvPr/>
              </p:nvGrpSpPr>
              <p:grpSpPr bwMode="auto">
                <a:xfrm>
                  <a:off x="696" y="4550"/>
                  <a:ext cx="66" cy="67"/>
                  <a:chOff x="907" y="2390"/>
                  <a:chExt cx="66" cy="67"/>
                </a:xfrm>
              </p:grpSpPr>
              <p:sp>
                <p:nvSpPr>
                  <p:cNvPr id="5385" name="Oval 2334"/>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86" name="Oval 2335"/>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04" name="Oval 2336"/>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68" name="Group 2337"/>
              <p:cNvGrpSpPr>
                <a:grpSpLocks/>
              </p:cNvGrpSpPr>
              <p:nvPr/>
            </p:nvGrpSpPr>
            <p:grpSpPr bwMode="auto">
              <a:xfrm>
                <a:off x="482" y="5479"/>
                <a:ext cx="193" cy="189"/>
                <a:chOff x="696" y="4483"/>
                <a:chExt cx="193" cy="189"/>
              </a:xfrm>
            </p:grpSpPr>
            <p:grpSp>
              <p:nvGrpSpPr>
                <p:cNvPr id="5360" name="Group 2338"/>
                <p:cNvGrpSpPr>
                  <a:grpSpLocks/>
                </p:cNvGrpSpPr>
                <p:nvPr/>
              </p:nvGrpSpPr>
              <p:grpSpPr bwMode="auto">
                <a:xfrm rot="-10103069">
                  <a:off x="754" y="4483"/>
                  <a:ext cx="69" cy="63"/>
                  <a:chOff x="663" y="2343"/>
                  <a:chExt cx="69" cy="63"/>
                </a:xfrm>
              </p:grpSpPr>
              <p:sp>
                <p:nvSpPr>
                  <p:cNvPr id="5377" name="Oval 2339"/>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8" name="Oval 2340"/>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09" name="Oval 2341"/>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61" name="Group 2342"/>
                <p:cNvGrpSpPr>
                  <a:grpSpLocks/>
                </p:cNvGrpSpPr>
                <p:nvPr/>
              </p:nvGrpSpPr>
              <p:grpSpPr bwMode="auto">
                <a:xfrm>
                  <a:off x="758" y="4609"/>
                  <a:ext cx="69" cy="63"/>
                  <a:chOff x="762" y="2386"/>
                  <a:chExt cx="69" cy="63"/>
                </a:xfrm>
              </p:grpSpPr>
              <p:sp>
                <p:nvSpPr>
                  <p:cNvPr id="5374" name="Oval 2343"/>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5" name="Oval 2344"/>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13" name="Oval 2345"/>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62" name="Group 2346"/>
                <p:cNvGrpSpPr>
                  <a:grpSpLocks/>
                </p:cNvGrpSpPr>
                <p:nvPr/>
              </p:nvGrpSpPr>
              <p:grpSpPr bwMode="auto">
                <a:xfrm>
                  <a:off x="767" y="4551"/>
                  <a:ext cx="51" cy="54"/>
                  <a:chOff x="623" y="4715"/>
                  <a:chExt cx="51" cy="54"/>
                </a:xfrm>
              </p:grpSpPr>
              <p:sp>
                <p:nvSpPr>
                  <p:cNvPr id="5371" name="Oval 2347"/>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72" name="Line 2348"/>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73" name="Line 2349"/>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363" name="Group 2350"/>
                <p:cNvGrpSpPr>
                  <a:grpSpLocks/>
                </p:cNvGrpSpPr>
                <p:nvPr/>
              </p:nvGrpSpPr>
              <p:grpSpPr bwMode="auto">
                <a:xfrm rot="10488334">
                  <a:off x="823" y="4544"/>
                  <a:ext cx="66" cy="68"/>
                  <a:chOff x="1010" y="2387"/>
                  <a:chExt cx="66" cy="68"/>
                </a:xfrm>
              </p:grpSpPr>
              <p:sp>
                <p:nvSpPr>
                  <p:cNvPr id="5368" name="Oval 2351"/>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69" name="Oval 2352"/>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21" name="Oval 2353"/>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64" name="Group 2354"/>
                <p:cNvGrpSpPr>
                  <a:grpSpLocks/>
                </p:cNvGrpSpPr>
                <p:nvPr/>
              </p:nvGrpSpPr>
              <p:grpSpPr bwMode="auto">
                <a:xfrm>
                  <a:off x="696" y="4550"/>
                  <a:ext cx="66" cy="67"/>
                  <a:chOff x="907" y="2390"/>
                  <a:chExt cx="66" cy="67"/>
                </a:xfrm>
              </p:grpSpPr>
              <p:sp>
                <p:nvSpPr>
                  <p:cNvPr id="5365" name="Oval 235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66" name="Oval 235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25" name="Oval 235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69" name="Group 2358"/>
              <p:cNvGrpSpPr>
                <a:grpSpLocks/>
              </p:cNvGrpSpPr>
              <p:nvPr/>
            </p:nvGrpSpPr>
            <p:grpSpPr bwMode="auto">
              <a:xfrm>
                <a:off x="346" y="5297"/>
                <a:ext cx="223" cy="220"/>
                <a:chOff x="667" y="4634"/>
                <a:chExt cx="223" cy="220"/>
              </a:xfrm>
            </p:grpSpPr>
            <p:grpSp>
              <p:nvGrpSpPr>
                <p:cNvPr id="5333" name="Group 2359"/>
                <p:cNvGrpSpPr>
                  <a:grpSpLocks/>
                </p:cNvGrpSpPr>
                <p:nvPr/>
              </p:nvGrpSpPr>
              <p:grpSpPr bwMode="auto">
                <a:xfrm rot="3718609">
                  <a:off x="763" y="4633"/>
                  <a:ext cx="70" cy="71"/>
                  <a:chOff x="967" y="2686"/>
                  <a:chExt cx="70" cy="71"/>
                </a:xfrm>
              </p:grpSpPr>
              <p:sp>
                <p:nvSpPr>
                  <p:cNvPr id="5357" name="Oval 2360"/>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8" name="Oval 2361"/>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30" name="Oval 2362"/>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34" name="Group 2363"/>
                <p:cNvGrpSpPr>
                  <a:grpSpLocks/>
                </p:cNvGrpSpPr>
                <p:nvPr/>
              </p:nvGrpSpPr>
              <p:grpSpPr bwMode="auto">
                <a:xfrm rot="-3147221">
                  <a:off x="722" y="4785"/>
                  <a:ext cx="69" cy="69"/>
                  <a:chOff x="854" y="2839"/>
                  <a:chExt cx="69" cy="69"/>
                </a:xfrm>
              </p:grpSpPr>
              <p:sp>
                <p:nvSpPr>
                  <p:cNvPr id="5354" name="Oval 2364"/>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5" name="Oval 2365"/>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34" name="Oval 2366"/>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35" name="Group 2367"/>
                <p:cNvGrpSpPr>
                  <a:grpSpLocks/>
                </p:cNvGrpSpPr>
                <p:nvPr/>
              </p:nvGrpSpPr>
              <p:grpSpPr bwMode="auto">
                <a:xfrm rot="-1448179">
                  <a:off x="681" y="4654"/>
                  <a:ext cx="69" cy="68"/>
                  <a:chOff x="894" y="2651"/>
                  <a:chExt cx="69" cy="68"/>
                </a:xfrm>
              </p:grpSpPr>
              <p:sp>
                <p:nvSpPr>
                  <p:cNvPr id="5351" name="Oval 2368"/>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2" name="Oval 2369"/>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38" name="Oval 2370"/>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36" name="Group 2371"/>
                <p:cNvGrpSpPr>
                  <a:grpSpLocks/>
                </p:cNvGrpSpPr>
                <p:nvPr/>
              </p:nvGrpSpPr>
              <p:grpSpPr bwMode="auto">
                <a:xfrm>
                  <a:off x="720" y="4686"/>
                  <a:ext cx="106" cy="112"/>
                  <a:chOff x="593" y="4775"/>
                  <a:chExt cx="106" cy="112"/>
                </a:xfrm>
              </p:grpSpPr>
              <p:sp>
                <p:nvSpPr>
                  <p:cNvPr id="5349" name="Oval 2372"/>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50" name="Line 2373"/>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337" name="Group 2374"/>
                <p:cNvGrpSpPr>
                  <a:grpSpLocks/>
                </p:cNvGrpSpPr>
                <p:nvPr/>
              </p:nvGrpSpPr>
              <p:grpSpPr bwMode="auto">
                <a:xfrm rot="2949880">
                  <a:off x="799" y="4777"/>
                  <a:ext cx="66" cy="67"/>
                  <a:chOff x="907" y="2390"/>
                  <a:chExt cx="66" cy="67"/>
                </a:xfrm>
              </p:grpSpPr>
              <p:sp>
                <p:nvSpPr>
                  <p:cNvPr id="5346" name="Oval 2375"/>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47" name="Oval 2376"/>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45" name="Oval 2377"/>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38" name="Group 2378"/>
                <p:cNvGrpSpPr>
                  <a:grpSpLocks/>
                </p:cNvGrpSpPr>
                <p:nvPr/>
              </p:nvGrpSpPr>
              <p:grpSpPr bwMode="auto">
                <a:xfrm>
                  <a:off x="824" y="4709"/>
                  <a:ext cx="66" cy="67"/>
                  <a:chOff x="907" y="2390"/>
                  <a:chExt cx="66" cy="67"/>
                </a:xfrm>
              </p:grpSpPr>
              <p:sp>
                <p:nvSpPr>
                  <p:cNvPr id="5343" name="Oval 2379"/>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44" name="Oval 2380"/>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49" name="Oval 2381"/>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39" name="Group 2382"/>
                <p:cNvGrpSpPr>
                  <a:grpSpLocks/>
                </p:cNvGrpSpPr>
                <p:nvPr/>
              </p:nvGrpSpPr>
              <p:grpSpPr bwMode="auto">
                <a:xfrm rot="978141">
                  <a:off x="667" y="4739"/>
                  <a:ext cx="69" cy="69"/>
                  <a:chOff x="854" y="2839"/>
                  <a:chExt cx="69" cy="69"/>
                </a:xfrm>
              </p:grpSpPr>
              <p:sp>
                <p:nvSpPr>
                  <p:cNvPr id="5340" name="Oval 238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41" name="Oval 238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53" name="Oval 2385"/>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0" name="Group 2386"/>
              <p:cNvGrpSpPr>
                <a:grpSpLocks/>
              </p:cNvGrpSpPr>
              <p:nvPr/>
            </p:nvGrpSpPr>
            <p:grpSpPr bwMode="auto">
              <a:xfrm>
                <a:off x="981" y="5751"/>
                <a:ext cx="223" cy="220"/>
                <a:chOff x="667" y="4634"/>
                <a:chExt cx="223" cy="220"/>
              </a:xfrm>
            </p:grpSpPr>
            <p:grpSp>
              <p:nvGrpSpPr>
                <p:cNvPr id="5306" name="Group 2387"/>
                <p:cNvGrpSpPr>
                  <a:grpSpLocks/>
                </p:cNvGrpSpPr>
                <p:nvPr/>
              </p:nvGrpSpPr>
              <p:grpSpPr bwMode="auto">
                <a:xfrm rot="3718609">
                  <a:off x="763" y="4633"/>
                  <a:ext cx="70" cy="71"/>
                  <a:chOff x="967" y="2686"/>
                  <a:chExt cx="70" cy="71"/>
                </a:xfrm>
              </p:grpSpPr>
              <p:sp>
                <p:nvSpPr>
                  <p:cNvPr id="5330" name="Oval 2388"/>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31" name="Oval 2389"/>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58" name="Oval 2390"/>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07" name="Group 2391"/>
                <p:cNvGrpSpPr>
                  <a:grpSpLocks/>
                </p:cNvGrpSpPr>
                <p:nvPr/>
              </p:nvGrpSpPr>
              <p:grpSpPr bwMode="auto">
                <a:xfrm rot="-3147221">
                  <a:off x="722" y="4785"/>
                  <a:ext cx="69" cy="69"/>
                  <a:chOff x="854" y="2839"/>
                  <a:chExt cx="69" cy="69"/>
                </a:xfrm>
              </p:grpSpPr>
              <p:sp>
                <p:nvSpPr>
                  <p:cNvPr id="5327" name="Oval 2392"/>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8" name="Oval 2393"/>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62" name="Oval 2394"/>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08" name="Group 2395"/>
                <p:cNvGrpSpPr>
                  <a:grpSpLocks/>
                </p:cNvGrpSpPr>
                <p:nvPr/>
              </p:nvGrpSpPr>
              <p:grpSpPr bwMode="auto">
                <a:xfrm rot="-1448179">
                  <a:off x="681" y="4654"/>
                  <a:ext cx="69" cy="68"/>
                  <a:chOff x="894" y="2651"/>
                  <a:chExt cx="69" cy="68"/>
                </a:xfrm>
              </p:grpSpPr>
              <p:sp>
                <p:nvSpPr>
                  <p:cNvPr id="5324" name="Oval 2396"/>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5" name="Oval 2397"/>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66" name="Oval 2398"/>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09" name="Group 2399"/>
                <p:cNvGrpSpPr>
                  <a:grpSpLocks/>
                </p:cNvGrpSpPr>
                <p:nvPr/>
              </p:nvGrpSpPr>
              <p:grpSpPr bwMode="auto">
                <a:xfrm>
                  <a:off x="720" y="4686"/>
                  <a:ext cx="106" cy="112"/>
                  <a:chOff x="593" y="4775"/>
                  <a:chExt cx="106" cy="112"/>
                </a:xfrm>
              </p:grpSpPr>
              <p:sp>
                <p:nvSpPr>
                  <p:cNvPr id="5322" name="Oval 2400"/>
                  <p:cNvSpPr>
                    <a:spLocks noChangeAspect="1" noChangeArrowheads="1"/>
                  </p:cNvSpPr>
                  <p:nvPr/>
                </p:nvSpPr>
                <p:spPr bwMode="auto">
                  <a:xfrm>
                    <a:off x="593" y="4775"/>
                    <a:ext cx="106" cy="112"/>
                  </a:xfrm>
                  <a:prstGeom prst="ellipse">
                    <a:avLst/>
                  </a:prstGeom>
                  <a:solidFill>
                    <a:srgbClr val="99CCFF"/>
                  </a:solidFill>
                  <a:ln w="317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3" name="Line 2401"/>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310" name="Group 2402"/>
                <p:cNvGrpSpPr>
                  <a:grpSpLocks/>
                </p:cNvGrpSpPr>
                <p:nvPr/>
              </p:nvGrpSpPr>
              <p:grpSpPr bwMode="auto">
                <a:xfrm rot="2949880">
                  <a:off x="799" y="4777"/>
                  <a:ext cx="66" cy="67"/>
                  <a:chOff x="907" y="2390"/>
                  <a:chExt cx="66" cy="67"/>
                </a:xfrm>
              </p:grpSpPr>
              <p:sp>
                <p:nvSpPr>
                  <p:cNvPr id="5319" name="Oval 240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20" name="Oval 240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73" name="Oval 240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11" name="Group 2406"/>
                <p:cNvGrpSpPr>
                  <a:grpSpLocks/>
                </p:cNvGrpSpPr>
                <p:nvPr/>
              </p:nvGrpSpPr>
              <p:grpSpPr bwMode="auto">
                <a:xfrm>
                  <a:off x="824" y="4709"/>
                  <a:ext cx="66" cy="67"/>
                  <a:chOff x="907" y="2390"/>
                  <a:chExt cx="66" cy="67"/>
                </a:xfrm>
              </p:grpSpPr>
              <p:sp>
                <p:nvSpPr>
                  <p:cNvPr id="5316" name="Oval 2407"/>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17" name="Oval 2408"/>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77" name="Oval 2409"/>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312" name="Group 2410"/>
                <p:cNvGrpSpPr>
                  <a:grpSpLocks/>
                </p:cNvGrpSpPr>
                <p:nvPr/>
              </p:nvGrpSpPr>
              <p:grpSpPr bwMode="auto">
                <a:xfrm rot="978141">
                  <a:off x="667" y="4739"/>
                  <a:ext cx="69" cy="69"/>
                  <a:chOff x="854" y="2839"/>
                  <a:chExt cx="69" cy="69"/>
                </a:xfrm>
              </p:grpSpPr>
              <p:sp>
                <p:nvSpPr>
                  <p:cNvPr id="5313" name="Oval 2411"/>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14" name="Oval 2412"/>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81" name="Oval 2413"/>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1" name="Group 2414"/>
              <p:cNvGrpSpPr>
                <a:grpSpLocks/>
              </p:cNvGrpSpPr>
              <p:nvPr/>
            </p:nvGrpSpPr>
            <p:grpSpPr bwMode="auto">
              <a:xfrm>
                <a:off x="1207" y="5660"/>
                <a:ext cx="193" cy="189"/>
                <a:chOff x="696" y="4483"/>
                <a:chExt cx="193" cy="189"/>
              </a:xfrm>
            </p:grpSpPr>
            <p:grpSp>
              <p:nvGrpSpPr>
                <p:cNvPr id="5286" name="Group 2415"/>
                <p:cNvGrpSpPr>
                  <a:grpSpLocks/>
                </p:cNvGrpSpPr>
                <p:nvPr/>
              </p:nvGrpSpPr>
              <p:grpSpPr bwMode="auto">
                <a:xfrm rot="-10103069">
                  <a:off x="754" y="4483"/>
                  <a:ext cx="69" cy="63"/>
                  <a:chOff x="663" y="2343"/>
                  <a:chExt cx="69" cy="63"/>
                </a:xfrm>
              </p:grpSpPr>
              <p:sp>
                <p:nvSpPr>
                  <p:cNvPr id="5303" name="Oval 2416"/>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04" name="Oval 2417"/>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86" name="Oval 2418"/>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87" name="Group 2419"/>
                <p:cNvGrpSpPr>
                  <a:grpSpLocks/>
                </p:cNvGrpSpPr>
                <p:nvPr/>
              </p:nvGrpSpPr>
              <p:grpSpPr bwMode="auto">
                <a:xfrm>
                  <a:off x="758" y="4609"/>
                  <a:ext cx="69" cy="63"/>
                  <a:chOff x="762" y="2386"/>
                  <a:chExt cx="69" cy="63"/>
                </a:xfrm>
              </p:grpSpPr>
              <p:sp>
                <p:nvSpPr>
                  <p:cNvPr id="5300" name="Oval 2420"/>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301" name="Oval 2421"/>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90" name="Oval 2422"/>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88" name="Group 2423"/>
                <p:cNvGrpSpPr>
                  <a:grpSpLocks/>
                </p:cNvGrpSpPr>
                <p:nvPr/>
              </p:nvGrpSpPr>
              <p:grpSpPr bwMode="auto">
                <a:xfrm>
                  <a:off x="767" y="4551"/>
                  <a:ext cx="51" cy="54"/>
                  <a:chOff x="623" y="4715"/>
                  <a:chExt cx="51" cy="54"/>
                </a:xfrm>
              </p:grpSpPr>
              <p:sp>
                <p:nvSpPr>
                  <p:cNvPr id="5297" name="Oval 2424"/>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98" name="Line 2425"/>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299" name="Line 2426"/>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289" name="Group 2427"/>
                <p:cNvGrpSpPr>
                  <a:grpSpLocks/>
                </p:cNvGrpSpPr>
                <p:nvPr/>
              </p:nvGrpSpPr>
              <p:grpSpPr bwMode="auto">
                <a:xfrm rot="10488334">
                  <a:off x="823" y="4544"/>
                  <a:ext cx="66" cy="68"/>
                  <a:chOff x="1010" y="2387"/>
                  <a:chExt cx="66" cy="68"/>
                </a:xfrm>
              </p:grpSpPr>
              <p:sp>
                <p:nvSpPr>
                  <p:cNvPr id="5294" name="Oval 2428"/>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95" name="Oval 2429"/>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598" name="Oval 2430"/>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90" name="Group 2431"/>
                <p:cNvGrpSpPr>
                  <a:grpSpLocks/>
                </p:cNvGrpSpPr>
                <p:nvPr/>
              </p:nvGrpSpPr>
              <p:grpSpPr bwMode="auto">
                <a:xfrm>
                  <a:off x="696" y="4550"/>
                  <a:ext cx="66" cy="67"/>
                  <a:chOff x="907" y="2390"/>
                  <a:chExt cx="66" cy="67"/>
                </a:xfrm>
              </p:grpSpPr>
              <p:sp>
                <p:nvSpPr>
                  <p:cNvPr id="5291" name="Oval 2432"/>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92" name="Oval 2433"/>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02" name="Oval 2434"/>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2" name="Group 2435"/>
              <p:cNvGrpSpPr>
                <a:grpSpLocks/>
              </p:cNvGrpSpPr>
              <p:nvPr/>
            </p:nvGrpSpPr>
            <p:grpSpPr bwMode="auto">
              <a:xfrm>
                <a:off x="1162" y="5116"/>
                <a:ext cx="193" cy="189"/>
                <a:chOff x="696" y="4483"/>
                <a:chExt cx="193" cy="189"/>
              </a:xfrm>
            </p:grpSpPr>
            <p:grpSp>
              <p:nvGrpSpPr>
                <p:cNvPr id="5266" name="Group 2436"/>
                <p:cNvGrpSpPr>
                  <a:grpSpLocks/>
                </p:cNvGrpSpPr>
                <p:nvPr/>
              </p:nvGrpSpPr>
              <p:grpSpPr bwMode="auto">
                <a:xfrm rot="-10103069">
                  <a:off x="754" y="4483"/>
                  <a:ext cx="69" cy="63"/>
                  <a:chOff x="663" y="2343"/>
                  <a:chExt cx="69" cy="63"/>
                </a:xfrm>
              </p:grpSpPr>
              <p:sp>
                <p:nvSpPr>
                  <p:cNvPr id="5283" name="Oval 2437"/>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84" name="Oval 2438"/>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07" name="Oval 2439"/>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67" name="Group 2440"/>
                <p:cNvGrpSpPr>
                  <a:grpSpLocks/>
                </p:cNvGrpSpPr>
                <p:nvPr/>
              </p:nvGrpSpPr>
              <p:grpSpPr bwMode="auto">
                <a:xfrm>
                  <a:off x="758" y="4609"/>
                  <a:ext cx="69" cy="63"/>
                  <a:chOff x="762" y="2386"/>
                  <a:chExt cx="69" cy="63"/>
                </a:xfrm>
              </p:grpSpPr>
              <p:sp>
                <p:nvSpPr>
                  <p:cNvPr id="5280" name="Oval 2441"/>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81" name="Oval 2442"/>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11" name="Oval 2443"/>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68" name="Group 2444"/>
                <p:cNvGrpSpPr>
                  <a:grpSpLocks/>
                </p:cNvGrpSpPr>
                <p:nvPr/>
              </p:nvGrpSpPr>
              <p:grpSpPr bwMode="auto">
                <a:xfrm>
                  <a:off x="767" y="4551"/>
                  <a:ext cx="51" cy="54"/>
                  <a:chOff x="623" y="4715"/>
                  <a:chExt cx="51" cy="54"/>
                </a:xfrm>
              </p:grpSpPr>
              <p:sp>
                <p:nvSpPr>
                  <p:cNvPr id="5277" name="Oval 2445"/>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78" name="Line 2446"/>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279" name="Line 2447"/>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269" name="Group 2448"/>
                <p:cNvGrpSpPr>
                  <a:grpSpLocks/>
                </p:cNvGrpSpPr>
                <p:nvPr/>
              </p:nvGrpSpPr>
              <p:grpSpPr bwMode="auto">
                <a:xfrm rot="10488334">
                  <a:off x="823" y="4544"/>
                  <a:ext cx="66" cy="68"/>
                  <a:chOff x="1010" y="2387"/>
                  <a:chExt cx="66" cy="68"/>
                </a:xfrm>
              </p:grpSpPr>
              <p:sp>
                <p:nvSpPr>
                  <p:cNvPr id="5274" name="Oval 2449"/>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75" name="Oval 2450"/>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19" name="Oval 2451"/>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70" name="Group 2452"/>
                <p:cNvGrpSpPr>
                  <a:grpSpLocks/>
                </p:cNvGrpSpPr>
                <p:nvPr/>
              </p:nvGrpSpPr>
              <p:grpSpPr bwMode="auto">
                <a:xfrm>
                  <a:off x="696" y="4550"/>
                  <a:ext cx="66" cy="67"/>
                  <a:chOff x="907" y="2390"/>
                  <a:chExt cx="66" cy="67"/>
                </a:xfrm>
              </p:grpSpPr>
              <p:sp>
                <p:nvSpPr>
                  <p:cNvPr id="5271" name="Oval 2453"/>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72" name="Oval 2454"/>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23" name="Oval 2455"/>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3" name="Group 2456"/>
              <p:cNvGrpSpPr>
                <a:grpSpLocks/>
              </p:cNvGrpSpPr>
              <p:nvPr/>
            </p:nvGrpSpPr>
            <p:grpSpPr bwMode="auto">
              <a:xfrm>
                <a:off x="391" y="5070"/>
                <a:ext cx="193" cy="189"/>
                <a:chOff x="696" y="4483"/>
                <a:chExt cx="193" cy="189"/>
              </a:xfrm>
            </p:grpSpPr>
            <p:grpSp>
              <p:nvGrpSpPr>
                <p:cNvPr id="5246" name="Group 2457"/>
                <p:cNvGrpSpPr>
                  <a:grpSpLocks/>
                </p:cNvGrpSpPr>
                <p:nvPr/>
              </p:nvGrpSpPr>
              <p:grpSpPr bwMode="auto">
                <a:xfrm rot="-10103069">
                  <a:off x="754" y="4483"/>
                  <a:ext cx="69" cy="63"/>
                  <a:chOff x="663" y="2343"/>
                  <a:chExt cx="69" cy="63"/>
                </a:xfrm>
              </p:grpSpPr>
              <p:sp>
                <p:nvSpPr>
                  <p:cNvPr id="5263" name="Oval 2458"/>
                  <p:cNvSpPr>
                    <a:spLocks noChangeAspect="1" noChangeArrowheads="1"/>
                  </p:cNvSpPr>
                  <p:nvPr/>
                </p:nvSpPr>
                <p:spPr bwMode="auto">
                  <a:xfrm rot="-57141">
                    <a:off x="704" y="2377"/>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64" name="Oval 2459"/>
                  <p:cNvSpPr>
                    <a:spLocks noChangeAspect="1" noChangeArrowheads="1"/>
                  </p:cNvSpPr>
                  <p:nvPr/>
                </p:nvSpPr>
                <p:spPr bwMode="auto">
                  <a:xfrm rot="-57141">
                    <a:off x="663" y="237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28" name="Oval 2460"/>
                  <p:cNvSpPr>
                    <a:spLocks noChangeArrowheads="1"/>
                  </p:cNvSpPr>
                  <p:nvPr/>
                </p:nvSpPr>
                <p:spPr bwMode="auto">
                  <a:xfrm rot="-57141">
                    <a:off x="669" y="2341"/>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47" name="Group 2461"/>
                <p:cNvGrpSpPr>
                  <a:grpSpLocks/>
                </p:cNvGrpSpPr>
                <p:nvPr/>
              </p:nvGrpSpPr>
              <p:grpSpPr bwMode="auto">
                <a:xfrm>
                  <a:off x="758" y="4609"/>
                  <a:ext cx="69" cy="63"/>
                  <a:chOff x="762" y="2386"/>
                  <a:chExt cx="69" cy="63"/>
                </a:xfrm>
              </p:grpSpPr>
              <p:sp>
                <p:nvSpPr>
                  <p:cNvPr id="5260" name="Oval 2462"/>
                  <p:cNvSpPr>
                    <a:spLocks noChangeAspect="1" noChangeArrowheads="1"/>
                  </p:cNvSpPr>
                  <p:nvPr/>
                </p:nvSpPr>
                <p:spPr bwMode="auto">
                  <a:xfrm rot="-57141">
                    <a:off x="803" y="2420"/>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61" name="Oval 2463"/>
                  <p:cNvSpPr>
                    <a:spLocks noChangeAspect="1" noChangeArrowheads="1"/>
                  </p:cNvSpPr>
                  <p:nvPr/>
                </p:nvSpPr>
                <p:spPr bwMode="auto">
                  <a:xfrm rot="-57141">
                    <a:off x="762" y="242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32" name="Oval 2464"/>
                  <p:cNvSpPr>
                    <a:spLocks noChangeArrowheads="1"/>
                  </p:cNvSpPr>
                  <p:nvPr/>
                </p:nvSpPr>
                <p:spPr bwMode="auto">
                  <a:xfrm rot="-57141">
                    <a:off x="770" y="2386"/>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48" name="Group 2465"/>
                <p:cNvGrpSpPr>
                  <a:grpSpLocks/>
                </p:cNvGrpSpPr>
                <p:nvPr/>
              </p:nvGrpSpPr>
              <p:grpSpPr bwMode="auto">
                <a:xfrm>
                  <a:off x="767" y="4551"/>
                  <a:ext cx="51" cy="54"/>
                  <a:chOff x="623" y="4715"/>
                  <a:chExt cx="51" cy="54"/>
                </a:xfrm>
              </p:grpSpPr>
              <p:sp>
                <p:nvSpPr>
                  <p:cNvPr id="5257" name="Oval 2466"/>
                  <p:cNvSpPr>
                    <a:spLocks noChangeAspect="1" noChangeArrowheads="1"/>
                  </p:cNvSpPr>
                  <p:nvPr/>
                </p:nvSpPr>
                <p:spPr bwMode="auto">
                  <a:xfrm rot="10800000">
                    <a:off x="623" y="4715"/>
                    <a:ext cx="51" cy="54"/>
                  </a:xfrm>
                  <a:prstGeom prst="ellipse">
                    <a:avLst/>
                  </a:prstGeom>
                  <a:solidFill>
                    <a:srgbClr val="FF0000"/>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58" name="Line 2467"/>
                  <p:cNvSpPr>
                    <a:spLocks noChangeAspect="1" noChangeShapeType="1"/>
                  </p:cNvSpPr>
                  <p:nvPr/>
                </p:nvSpPr>
                <p:spPr bwMode="auto">
                  <a:xfrm rot="10800000">
                    <a:off x="632" y="4742"/>
                    <a:ext cx="33"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259" name="Line 2468"/>
                  <p:cNvSpPr>
                    <a:spLocks noChangeAspect="1" noChangeShapeType="1"/>
                  </p:cNvSpPr>
                  <p:nvPr/>
                </p:nvSpPr>
                <p:spPr bwMode="auto">
                  <a:xfrm rot="5400000">
                    <a:off x="631" y="4741"/>
                    <a:ext cx="3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249" name="Group 2469"/>
                <p:cNvGrpSpPr>
                  <a:grpSpLocks/>
                </p:cNvGrpSpPr>
                <p:nvPr/>
              </p:nvGrpSpPr>
              <p:grpSpPr bwMode="auto">
                <a:xfrm rot="10488334">
                  <a:off x="823" y="4544"/>
                  <a:ext cx="66" cy="68"/>
                  <a:chOff x="1010" y="2387"/>
                  <a:chExt cx="66" cy="68"/>
                </a:xfrm>
              </p:grpSpPr>
              <p:sp>
                <p:nvSpPr>
                  <p:cNvPr id="5254" name="Oval 2470"/>
                  <p:cNvSpPr>
                    <a:spLocks noChangeAspect="1" noChangeArrowheads="1"/>
                  </p:cNvSpPr>
                  <p:nvPr/>
                </p:nvSpPr>
                <p:spPr bwMode="auto">
                  <a:xfrm rot="4965145">
                    <a:off x="1015" y="2428"/>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55" name="Oval 2471"/>
                  <p:cNvSpPr>
                    <a:spLocks noChangeAspect="1" noChangeArrowheads="1"/>
                  </p:cNvSpPr>
                  <p:nvPr/>
                </p:nvSpPr>
                <p:spPr bwMode="auto">
                  <a:xfrm rot="4965145">
                    <a:off x="1010" y="2387"/>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40" name="Oval 2472"/>
                  <p:cNvSpPr>
                    <a:spLocks noChangeArrowheads="1"/>
                  </p:cNvSpPr>
                  <p:nvPr/>
                </p:nvSpPr>
                <p:spPr bwMode="auto">
                  <a:xfrm rot="4965145">
                    <a:off x="1028" y="2398"/>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50" name="Group 2473"/>
                <p:cNvGrpSpPr>
                  <a:grpSpLocks/>
                </p:cNvGrpSpPr>
                <p:nvPr/>
              </p:nvGrpSpPr>
              <p:grpSpPr bwMode="auto">
                <a:xfrm>
                  <a:off x="696" y="4550"/>
                  <a:ext cx="66" cy="67"/>
                  <a:chOff x="907" y="2390"/>
                  <a:chExt cx="66" cy="67"/>
                </a:xfrm>
              </p:grpSpPr>
              <p:sp>
                <p:nvSpPr>
                  <p:cNvPr id="5251" name="Oval 2474"/>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52" name="Oval 2475"/>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44" name="Oval 2476"/>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4" name="Group 2477"/>
              <p:cNvGrpSpPr>
                <a:grpSpLocks/>
              </p:cNvGrpSpPr>
              <p:nvPr/>
            </p:nvGrpSpPr>
            <p:grpSpPr bwMode="auto">
              <a:xfrm>
                <a:off x="1117" y="5388"/>
                <a:ext cx="223" cy="220"/>
                <a:chOff x="667" y="4634"/>
                <a:chExt cx="223" cy="220"/>
              </a:xfrm>
            </p:grpSpPr>
            <p:grpSp>
              <p:nvGrpSpPr>
                <p:cNvPr id="5219" name="Group 2478"/>
                <p:cNvGrpSpPr>
                  <a:grpSpLocks/>
                </p:cNvGrpSpPr>
                <p:nvPr/>
              </p:nvGrpSpPr>
              <p:grpSpPr bwMode="auto">
                <a:xfrm rot="3718609">
                  <a:off x="763" y="4633"/>
                  <a:ext cx="70" cy="71"/>
                  <a:chOff x="967" y="2686"/>
                  <a:chExt cx="70" cy="71"/>
                </a:xfrm>
              </p:grpSpPr>
              <p:sp>
                <p:nvSpPr>
                  <p:cNvPr id="5243" name="Oval 2479"/>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44" name="Oval 2480"/>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49" name="Oval 2481"/>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20" name="Group 2482"/>
                <p:cNvGrpSpPr>
                  <a:grpSpLocks/>
                </p:cNvGrpSpPr>
                <p:nvPr/>
              </p:nvGrpSpPr>
              <p:grpSpPr bwMode="auto">
                <a:xfrm rot="-3147221">
                  <a:off x="722" y="4785"/>
                  <a:ext cx="69" cy="69"/>
                  <a:chOff x="854" y="2839"/>
                  <a:chExt cx="69" cy="69"/>
                </a:xfrm>
              </p:grpSpPr>
              <p:sp>
                <p:nvSpPr>
                  <p:cNvPr id="5240" name="Oval 2483"/>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41" name="Oval 2484"/>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53" name="Oval 2485"/>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21" name="Group 2486"/>
                <p:cNvGrpSpPr>
                  <a:grpSpLocks/>
                </p:cNvGrpSpPr>
                <p:nvPr/>
              </p:nvGrpSpPr>
              <p:grpSpPr bwMode="auto">
                <a:xfrm rot="-1448179">
                  <a:off x="681" y="4654"/>
                  <a:ext cx="69" cy="68"/>
                  <a:chOff x="894" y="2651"/>
                  <a:chExt cx="69" cy="68"/>
                </a:xfrm>
              </p:grpSpPr>
              <p:sp>
                <p:nvSpPr>
                  <p:cNvPr id="5237" name="Oval 2487"/>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8" name="Oval 2488"/>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57" name="Oval 2489"/>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22" name="Group 2490"/>
                <p:cNvGrpSpPr>
                  <a:grpSpLocks/>
                </p:cNvGrpSpPr>
                <p:nvPr/>
              </p:nvGrpSpPr>
              <p:grpSpPr bwMode="auto">
                <a:xfrm>
                  <a:off x="720" y="4686"/>
                  <a:ext cx="106" cy="112"/>
                  <a:chOff x="593" y="4775"/>
                  <a:chExt cx="106" cy="112"/>
                </a:xfrm>
              </p:grpSpPr>
              <p:sp>
                <p:nvSpPr>
                  <p:cNvPr id="5235" name="Oval 2491"/>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6" name="Line 2492"/>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223" name="Group 2493"/>
                <p:cNvGrpSpPr>
                  <a:grpSpLocks/>
                </p:cNvGrpSpPr>
                <p:nvPr/>
              </p:nvGrpSpPr>
              <p:grpSpPr bwMode="auto">
                <a:xfrm rot="2949880">
                  <a:off x="799" y="4777"/>
                  <a:ext cx="66" cy="67"/>
                  <a:chOff x="907" y="2390"/>
                  <a:chExt cx="66" cy="67"/>
                </a:xfrm>
              </p:grpSpPr>
              <p:sp>
                <p:nvSpPr>
                  <p:cNvPr id="5232" name="Oval 2494"/>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3" name="Oval 2495"/>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64" name="Oval 2496"/>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24" name="Group 2497"/>
                <p:cNvGrpSpPr>
                  <a:grpSpLocks/>
                </p:cNvGrpSpPr>
                <p:nvPr/>
              </p:nvGrpSpPr>
              <p:grpSpPr bwMode="auto">
                <a:xfrm>
                  <a:off x="824" y="4709"/>
                  <a:ext cx="66" cy="67"/>
                  <a:chOff x="907" y="2390"/>
                  <a:chExt cx="66" cy="67"/>
                </a:xfrm>
              </p:grpSpPr>
              <p:sp>
                <p:nvSpPr>
                  <p:cNvPr id="5229" name="Oval 2498"/>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30" name="Oval 2499"/>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68" name="Oval 2500"/>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225" name="Group 2501"/>
                <p:cNvGrpSpPr>
                  <a:grpSpLocks/>
                </p:cNvGrpSpPr>
                <p:nvPr/>
              </p:nvGrpSpPr>
              <p:grpSpPr bwMode="auto">
                <a:xfrm rot="978141">
                  <a:off x="667" y="4739"/>
                  <a:ext cx="69" cy="69"/>
                  <a:chOff x="854" y="2839"/>
                  <a:chExt cx="69" cy="69"/>
                </a:xfrm>
              </p:grpSpPr>
              <p:sp>
                <p:nvSpPr>
                  <p:cNvPr id="5226" name="Oval 2502"/>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27" name="Oval 2503"/>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72" name="Oval 2504"/>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5" name="Group 2505"/>
              <p:cNvGrpSpPr>
                <a:grpSpLocks/>
              </p:cNvGrpSpPr>
              <p:nvPr/>
            </p:nvGrpSpPr>
            <p:grpSpPr bwMode="auto">
              <a:xfrm>
                <a:off x="799" y="5304"/>
                <a:ext cx="223" cy="220"/>
                <a:chOff x="667" y="4634"/>
                <a:chExt cx="223" cy="220"/>
              </a:xfrm>
            </p:grpSpPr>
            <p:grpSp>
              <p:nvGrpSpPr>
                <p:cNvPr id="5192" name="Group 2506"/>
                <p:cNvGrpSpPr>
                  <a:grpSpLocks/>
                </p:cNvGrpSpPr>
                <p:nvPr/>
              </p:nvGrpSpPr>
              <p:grpSpPr bwMode="auto">
                <a:xfrm rot="3718609">
                  <a:off x="763" y="4633"/>
                  <a:ext cx="70" cy="71"/>
                  <a:chOff x="967" y="2686"/>
                  <a:chExt cx="70" cy="71"/>
                </a:xfrm>
              </p:grpSpPr>
              <p:sp>
                <p:nvSpPr>
                  <p:cNvPr id="5216" name="Oval 2507"/>
                  <p:cNvSpPr>
                    <a:spLocks noChangeAspect="1" noChangeArrowheads="1"/>
                  </p:cNvSpPr>
                  <p:nvPr/>
                </p:nvSpPr>
                <p:spPr bwMode="auto">
                  <a:xfrm rot="-2733432">
                    <a:off x="1010" y="2699"/>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17" name="Oval 2508"/>
                  <p:cNvSpPr>
                    <a:spLocks noChangeAspect="1" noChangeArrowheads="1"/>
                  </p:cNvSpPr>
                  <p:nvPr/>
                </p:nvSpPr>
                <p:spPr bwMode="auto">
                  <a:xfrm rot="-2733432">
                    <a:off x="981" y="2729"/>
                    <a:ext cx="28"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77" name="Oval 2509"/>
                  <p:cNvSpPr>
                    <a:spLocks noChangeArrowheads="1"/>
                  </p:cNvSpPr>
                  <p:nvPr/>
                </p:nvSpPr>
                <p:spPr bwMode="auto">
                  <a:xfrm rot="-2733432">
                    <a:off x="967" y="2686"/>
                    <a:ext cx="50" cy="49"/>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93" name="Group 2510"/>
                <p:cNvGrpSpPr>
                  <a:grpSpLocks/>
                </p:cNvGrpSpPr>
                <p:nvPr/>
              </p:nvGrpSpPr>
              <p:grpSpPr bwMode="auto">
                <a:xfrm rot="-3147221">
                  <a:off x="722" y="4785"/>
                  <a:ext cx="69" cy="69"/>
                  <a:chOff x="854" y="2839"/>
                  <a:chExt cx="69" cy="69"/>
                </a:xfrm>
              </p:grpSpPr>
              <p:sp>
                <p:nvSpPr>
                  <p:cNvPr id="5213" name="Oval 2511"/>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14" name="Oval 2512"/>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81" name="Oval 2513"/>
                  <p:cNvSpPr>
                    <a:spLocks noChangeArrowheads="1"/>
                  </p:cNvSpPr>
                  <p:nvPr/>
                </p:nvSpPr>
                <p:spPr bwMode="auto">
                  <a:xfrm rot="-7703557">
                    <a:off x="854" y="2855"/>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94" name="Group 2514"/>
                <p:cNvGrpSpPr>
                  <a:grpSpLocks/>
                </p:cNvGrpSpPr>
                <p:nvPr/>
              </p:nvGrpSpPr>
              <p:grpSpPr bwMode="auto">
                <a:xfrm rot="-1448179">
                  <a:off x="681" y="4654"/>
                  <a:ext cx="69" cy="68"/>
                  <a:chOff x="894" y="2651"/>
                  <a:chExt cx="69" cy="68"/>
                </a:xfrm>
              </p:grpSpPr>
              <p:sp>
                <p:nvSpPr>
                  <p:cNvPr id="5210" name="Oval 2515"/>
                  <p:cNvSpPr>
                    <a:spLocks noChangeAspect="1" noChangeArrowheads="1"/>
                  </p:cNvSpPr>
                  <p:nvPr/>
                </p:nvSpPr>
                <p:spPr bwMode="auto">
                  <a:xfrm rot="-1662692">
                    <a:off x="935" y="267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11" name="Oval 2516"/>
                  <p:cNvSpPr>
                    <a:spLocks noChangeAspect="1" noChangeArrowheads="1"/>
                  </p:cNvSpPr>
                  <p:nvPr/>
                </p:nvSpPr>
                <p:spPr bwMode="auto">
                  <a:xfrm rot="-1662692">
                    <a:off x="899" y="2692"/>
                    <a:ext cx="28" cy="27"/>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85" name="Oval 2517"/>
                  <p:cNvSpPr>
                    <a:spLocks noChangeArrowheads="1"/>
                  </p:cNvSpPr>
                  <p:nvPr/>
                </p:nvSpPr>
                <p:spPr bwMode="auto">
                  <a:xfrm rot="-1662692">
                    <a:off x="894" y="2650"/>
                    <a:ext cx="50" cy="48"/>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95" name="Group 2518"/>
                <p:cNvGrpSpPr>
                  <a:grpSpLocks/>
                </p:cNvGrpSpPr>
                <p:nvPr/>
              </p:nvGrpSpPr>
              <p:grpSpPr bwMode="auto">
                <a:xfrm>
                  <a:off x="720" y="4686"/>
                  <a:ext cx="106" cy="112"/>
                  <a:chOff x="593" y="4775"/>
                  <a:chExt cx="106" cy="112"/>
                </a:xfrm>
              </p:grpSpPr>
              <p:sp>
                <p:nvSpPr>
                  <p:cNvPr id="5208" name="Oval 2519"/>
                  <p:cNvSpPr>
                    <a:spLocks noChangeAspect="1" noChangeArrowheads="1"/>
                  </p:cNvSpPr>
                  <p:nvPr/>
                </p:nvSpPr>
                <p:spPr bwMode="auto">
                  <a:xfrm>
                    <a:off x="593" y="4775"/>
                    <a:ext cx="106" cy="112"/>
                  </a:xfrm>
                  <a:prstGeom prst="ellipse">
                    <a:avLst/>
                  </a:prstGeom>
                  <a:solidFill>
                    <a:srgbClr val="99CCFF"/>
                  </a:soli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09" name="Line 2520"/>
                  <p:cNvSpPr>
                    <a:spLocks noChangeAspect="1" noChangeShapeType="1"/>
                  </p:cNvSpPr>
                  <p:nvPr/>
                </p:nvSpPr>
                <p:spPr bwMode="auto">
                  <a:xfrm>
                    <a:off x="608" y="4833"/>
                    <a:ext cx="7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grpSp>
            <p:grpSp>
              <p:nvGrpSpPr>
                <p:cNvPr id="5196" name="Group 2521"/>
                <p:cNvGrpSpPr>
                  <a:grpSpLocks/>
                </p:cNvGrpSpPr>
                <p:nvPr/>
              </p:nvGrpSpPr>
              <p:grpSpPr bwMode="auto">
                <a:xfrm rot="2949880">
                  <a:off x="799" y="4777"/>
                  <a:ext cx="66" cy="67"/>
                  <a:chOff x="907" y="2390"/>
                  <a:chExt cx="66" cy="67"/>
                </a:xfrm>
              </p:grpSpPr>
              <p:sp>
                <p:nvSpPr>
                  <p:cNvPr id="5205" name="Oval 2522"/>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06" name="Oval 2523"/>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92" name="Oval 2524"/>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97" name="Group 2525"/>
                <p:cNvGrpSpPr>
                  <a:grpSpLocks/>
                </p:cNvGrpSpPr>
                <p:nvPr/>
              </p:nvGrpSpPr>
              <p:grpSpPr bwMode="auto">
                <a:xfrm>
                  <a:off x="824" y="4709"/>
                  <a:ext cx="66" cy="67"/>
                  <a:chOff x="907" y="2390"/>
                  <a:chExt cx="66" cy="67"/>
                </a:xfrm>
              </p:grpSpPr>
              <p:sp>
                <p:nvSpPr>
                  <p:cNvPr id="5202" name="Oval 2526"/>
                  <p:cNvSpPr>
                    <a:spLocks noChangeAspect="1" noChangeArrowheads="1"/>
                  </p:cNvSpPr>
                  <p:nvPr/>
                </p:nvSpPr>
                <p:spPr bwMode="auto">
                  <a:xfrm rot="4965145">
                    <a:off x="912" y="2430"/>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03" name="Oval 2527"/>
                  <p:cNvSpPr>
                    <a:spLocks noChangeAspect="1" noChangeArrowheads="1"/>
                  </p:cNvSpPr>
                  <p:nvPr/>
                </p:nvSpPr>
                <p:spPr bwMode="auto">
                  <a:xfrm rot="4965145">
                    <a:off x="908" y="2389"/>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696" name="Oval 2528"/>
                  <p:cNvSpPr>
                    <a:spLocks noChangeArrowheads="1"/>
                  </p:cNvSpPr>
                  <p:nvPr/>
                </p:nvSpPr>
                <p:spPr bwMode="auto">
                  <a:xfrm rot="4965145">
                    <a:off x="924" y="2393"/>
                    <a:ext cx="47"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98" name="Group 2529"/>
                <p:cNvGrpSpPr>
                  <a:grpSpLocks/>
                </p:cNvGrpSpPr>
                <p:nvPr/>
              </p:nvGrpSpPr>
              <p:grpSpPr bwMode="auto">
                <a:xfrm rot="978141">
                  <a:off x="667" y="4739"/>
                  <a:ext cx="69" cy="69"/>
                  <a:chOff x="854" y="2839"/>
                  <a:chExt cx="69" cy="69"/>
                </a:xfrm>
              </p:grpSpPr>
              <p:sp>
                <p:nvSpPr>
                  <p:cNvPr id="5199" name="Oval 2530"/>
                  <p:cNvSpPr>
                    <a:spLocks noChangeAspect="1" noChangeArrowheads="1"/>
                  </p:cNvSpPr>
                  <p:nvPr/>
                </p:nvSpPr>
                <p:spPr bwMode="auto">
                  <a:xfrm rot="-7703557">
                    <a:off x="871" y="283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200" name="Oval 2531"/>
                  <p:cNvSpPr>
                    <a:spLocks noChangeAspect="1" noChangeArrowheads="1"/>
                  </p:cNvSpPr>
                  <p:nvPr/>
                </p:nvSpPr>
                <p:spPr bwMode="auto">
                  <a:xfrm rot="-7703557">
                    <a:off x="895" y="2871"/>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700" name="Oval 2532"/>
                  <p:cNvSpPr>
                    <a:spLocks noChangeArrowheads="1"/>
                  </p:cNvSpPr>
                  <p:nvPr/>
                </p:nvSpPr>
                <p:spPr bwMode="auto">
                  <a:xfrm rot="-7703557">
                    <a:off x="854" y="2854"/>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nvGrpSpPr>
              <p:cNvPr id="5176" name="Group 2533"/>
              <p:cNvGrpSpPr>
                <a:grpSpLocks/>
              </p:cNvGrpSpPr>
              <p:nvPr/>
            </p:nvGrpSpPr>
            <p:grpSpPr bwMode="auto">
              <a:xfrm>
                <a:off x="618" y="5705"/>
                <a:ext cx="65" cy="67"/>
                <a:chOff x="1036" y="2224"/>
                <a:chExt cx="65" cy="67"/>
              </a:xfrm>
            </p:grpSpPr>
            <p:sp>
              <p:nvSpPr>
                <p:cNvPr id="5189" name="Oval 2534"/>
                <p:cNvSpPr>
                  <a:spLocks noChangeAspect="1" noChangeArrowheads="1"/>
                </p:cNvSpPr>
                <p:nvPr/>
              </p:nvSpPr>
              <p:spPr bwMode="auto">
                <a:xfrm rot="4965145">
                  <a:off x="1040" y="226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90" name="Oval 2535"/>
                <p:cNvSpPr>
                  <a:spLocks noChangeAspect="1" noChangeArrowheads="1"/>
                </p:cNvSpPr>
                <p:nvPr/>
              </p:nvSpPr>
              <p:spPr bwMode="auto">
                <a:xfrm rot="4965145">
                  <a:off x="1036" y="2224"/>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704" name="Oval 2536"/>
                <p:cNvSpPr>
                  <a:spLocks noChangeArrowheads="1"/>
                </p:cNvSpPr>
                <p:nvPr/>
              </p:nvSpPr>
              <p:spPr bwMode="auto">
                <a:xfrm rot="4965145">
                  <a:off x="1057" y="2222"/>
                  <a:ext cx="47"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77" name="Group 2537"/>
              <p:cNvGrpSpPr>
                <a:grpSpLocks/>
              </p:cNvGrpSpPr>
              <p:nvPr/>
            </p:nvGrpSpPr>
            <p:grpSpPr bwMode="auto">
              <a:xfrm>
                <a:off x="391" y="5615"/>
                <a:ext cx="71" cy="68"/>
                <a:chOff x="982" y="2099"/>
                <a:chExt cx="71" cy="68"/>
              </a:xfrm>
            </p:grpSpPr>
            <p:sp>
              <p:nvSpPr>
                <p:cNvPr id="5186" name="Oval 2538"/>
                <p:cNvSpPr>
                  <a:spLocks noChangeAspect="1" noChangeArrowheads="1"/>
                </p:cNvSpPr>
                <p:nvPr/>
              </p:nvSpPr>
              <p:spPr bwMode="auto">
                <a:xfrm rot="-6920488">
                  <a:off x="1008" y="2099"/>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87" name="Oval 2539"/>
                <p:cNvSpPr>
                  <a:spLocks noChangeAspect="1" noChangeArrowheads="1"/>
                </p:cNvSpPr>
                <p:nvPr/>
              </p:nvSpPr>
              <p:spPr bwMode="auto">
                <a:xfrm rot="-6920488">
                  <a:off x="1025" y="2135"/>
                  <a:ext cx="27" cy="29"/>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708" name="Oval 2540"/>
                <p:cNvSpPr>
                  <a:spLocks noChangeArrowheads="1"/>
                </p:cNvSpPr>
                <p:nvPr/>
              </p:nvSpPr>
              <p:spPr bwMode="auto">
                <a:xfrm rot="-6920488">
                  <a:off x="983" y="2117"/>
                  <a:ext cx="48" cy="51"/>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78" name="Group 2541"/>
              <p:cNvGrpSpPr>
                <a:grpSpLocks/>
              </p:cNvGrpSpPr>
              <p:nvPr/>
            </p:nvGrpSpPr>
            <p:grpSpPr bwMode="auto">
              <a:xfrm rot="-7672499">
                <a:off x="664" y="5387"/>
                <a:ext cx="66" cy="68"/>
                <a:chOff x="788" y="2202"/>
                <a:chExt cx="66" cy="68"/>
              </a:xfrm>
            </p:grpSpPr>
            <p:sp>
              <p:nvSpPr>
                <p:cNvPr id="5183" name="Oval 2542"/>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84" name="Oval 2543"/>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712" name="Oval 2544"/>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nvGrpSpPr>
              <p:cNvPr id="5179" name="Group 2545"/>
              <p:cNvGrpSpPr>
                <a:grpSpLocks/>
              </p:cNvGrpSpPr>
              <p:nvPr/>
            </p:nvGrpSpPr>
            <p:grpSpPr bwMode="auto">
              <a:xfrm rot="-7672499">
                <a:off x="1345" y="5886"/>
                <a:ext cx="66" cy="68"/>
                <a:chOff x="788" y="2202"/>
                <a:chExt cx="66" cy="68"/>
              </a:xfrm>
            </p:grpSpPr>
            <p:sp>
              <p:nvSpPr>
                <p:cNvPr id="5180" name="Oval 2546"/>
                <p:cNvSpPr>
                  <a:spLocks noChangeAspect="1" noChangeArrowheads="1"/>
                </p:cNvSpPr>
                <p:nvPr/>
              </p:nvSpPr>
              <p:spPr bwMode="auto">
                <a:xfrm rot="4965145">
                  <a:off x="793" y="2243"/>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5181" name="Oval 2547"/>
                <p:cNvSpPr>
                  <a:spLocks noChangeAspect="1" noChangeArrowheads="1"/>
                </p:cNvSpPr>
                <p:nvPr/>
              </p:nvSpPr>
              <p:spPr bwMode="auto">
                <a:xfrm rot="4965145">
                  <a:off x="788" y="2202"/>
                  <a:ext cx="27" cy="28"/>
                </a:xfrm>
                <a:prstGeom prst="ellipse">
                  <a:avLst/>
                </a:prstGeom>
                <a:gradFill rotWithShape="0">
                  <a:gsLst>
                    <a:gs pos="0">
                      <a:srgbClr val="FFFFFF"/>
                    </a:gs>
                    <a:gs pos="100000">
                      <a:srgbClr val="A9A9A9"/>
                    </a:gs>
                  </a:gsLst>
                  <a:path path="rect">
                    <a:fillToRect r="100000" b="100000"/>
                  </a:path>
                </a:gradFill>
                <a:ln w="31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9716" name="Oval 2548"/>
                <p:cNvSpPr>
                  <a:spLocks noChangeArrowheads="1"/>
                </p:cNvSpPr>
                <p:nvPr/>
              </p:nvSpPr>
              <p:spPr bwMode="auto">
                <a:xfrm rot="4965145">
                  <a:off x="808" y="2205"/>
                  <a:ext cx="48" cy="50"/>
                </a:xfrm>
                <a:prstGeom prst="ellipse">
                  <a:avLst/>
                </a:prstGeom>
                <a:gradFill rotWithShape="0">
                  <a:gsLst>
                    <a:gs pos="0">
                      <a:schemeClr val="folHlink"/>
                    </a:gs>
                    <a:gs pos="100000">
                      <a:schemeClr val="folHlink">
                        <a:gamma/>
                        <a:shade val="66275"/>
                        <a:invGamma/>
                      </a:schemeClr>
                    </a:gs>
                  </a:gsLst>
                  <a:path path="shape">
                    <a:fillToRect l="50000" t="50000" r="50000" b="50000"/>
                  </a:path>
                </a:gradFill>
                <a:ln w="3175">
                  <a:solidFill>
                    <a:srgbClr val="000000"/>
                  </a:solidFill>
                  <a:round/>
                  <a:headEnd/>
                  <a:tailEnd/>
                </a:ln>
              </p:spPr>
              <p:txBody>
                <a:bodyPr/>
                <a:lstStyle/>
                <a:p>
                  <a:pPr>
                    <a:defRPr/>
                  </a:pPr>
                  <a:endParaRPr lang="de-DE">
                    <a:latin typeface="Arial" charset="0"/>
                  </a:endParaRPr>
                </a:p>
              </p:txBody>
            </p:sp>
          </p:gr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477</Words>
  <Application>Microsoft Office PowerPoint</Application>
  <PresentationFormat>A4-Papier (210 x 297 mm)</PresentationFormat>
  <Paragraphs>80</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Times New Roman</vt:lpstr>
      <vt:lpstr>Symbol</vt:lpstr>
      <vt:lpstr>Standarddesign</vt:lpstr>
      <vt:lpstr>Warum „verschwindet“ ein Salz beim Lösen in Wasser?  (Lehrerinformation, Stand 03.02.2021)</vt:lpstr>
      <vt:lpstr>Warum „verschwindet“ ein Salz beim Lösen in Wasser?</vt:lpstr>
      <vt:lpstr>Warum „verschwindet“ ein Salz beim Lösen in Wasser?</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27</cp:revision>
  <dcterms:created xsi:type="dcterms:W3CDTF">2008-02-21T10:17:34Z</dcterms:created>
  <dcterms:modified xsi:type="dcterms:W3CDTF">2021-02-03T08:29:39Z</dcterms:modified>
</cp:coreProperties>
</file>