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58" r:id="rId4"/>
  </p:sldIdLst>
  <p:sldSz cx="6858000" cy="9906000" type="A4"/>
  <p:notesSz cx="6858000" cy="9945688"/>
  <p:defaultTex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orient="horz" pos="535">
          <p15:clr>
            <a:srgbClr val="A4A3A4"/>
          </p15:clr>
        </p15:guide>
        <p15:guide id="3" orient="horz" pos="6068">
          <p15:clr>
            <a:srgbClr val="A4A3A4"/>
          </p15:clr>
        </p15:guide>
        <p15:guide id="4" pos="2160">
          <p15:clr>
            <a:srgbClr val="A4A3A4"/>
          </p15:clr>
        </p15:guide>
        <p15:guide id="5" pos="4201">
          <p15:clr>
            <a:srgbClr val="A4A3A4"/>
          </p15:clr>
        </p15:guide>
        <p15:guide id="6" pos="11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CCCC"/>
    <a:srgbClr val="0000FF"/>
    <a:srgbClr val="FF00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4" d="100"/>
          <a:sy n="84" d="100"/>
        </p:scale>
        <p:origin x="2262" y="114"/>
      </p:cViewPr>
      <p:guideLst>
        <p:guide orient="horz" pos="3120"/>
        <p:guide orient="horz" pos="535"/>
        <p:guide orient="horz" pos="6068"/>
        <p:guide pos="2160"/>
        <p:guide pos="4201"/>
        <p:guide pos="11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6575"/>
            <a:ext cx="5829300" cy="212407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extLst>
      <p:ext uri="{BB962C8B-B14F-4D97-AF65-F5344CB8AC3E}">
        <p14:creationId xmlns:p14="http://schemas.microsoft.com/office/powerpoint/2010/main" val="2252300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305460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5143500" y="0"/>
            <a:ext cx="1714500" cy="963295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0" y="0"/>
            <a:ext cx="4991100" cy="963295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067224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932084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338" y="6365875"/>
            <a:ext cx="5829300" cy="1966913"/>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Tree>
    <p:extLst>
      <p:ext uri="{BB962C8B-B14F-4D97-AF65-F5344CB8AC3E}">
        <p14:creationId xmlns:p14="http://schemas.microsoft.com/office/powerpoint/2010/main" val="3119393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88913" y="849313"/>
            <a:ext cx="3163887" cy="8783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3505200" y="849313"/>
            <a:ext cx="3163888" cy="8783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149288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42900" y="396875"/>
            <a:ext cx="6172200" cy="1651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41962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2864775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4363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93700"/>
            <a:ext cx="2255838" cy="1679575"/>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870194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613" y="6934200"/>
            <a:ext cx="4114800" cy="819150"/>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59496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6858000" cy="631825"/>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7" name="Rectangle 3"/>
          <p:cNvSpPr>
            <a:spLocks noGrp="1" noChangeArrowheads="1"/>
          </p:cNvSpPr>
          <p:nvPr>
            <p:ph type="body" idx="1"/>
          </p:nvPr>
        </p:nvSpPr>
        <p:spPr bwMode="auto">
          <a:xfrm>
            <a:off x="188913" y="849313"/>
            <a:ext cx="6480175" cy="878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000" b="1">
          <a:solidFill>
            <a:schemeClr val="tx2"/>
          </a:solidFill>
          <a:latin typeface="+mj-lt"/>
          <a:ea typeface="+mj-ea"/>
          <a:cs typeface="+mj-cs"/>
        </a:defRPr>
      </a:lvl1pPr>
      <a:lvl2pPr algn="ctr" rtl="0" eaLnBrk="0" fontAlgn="base" hangingPunct="0">
        <a:spcBef>
          <a:spcPct val="0"/>
        </a:spcBef>
        <a:spcAft>
          <a:spcPct val="0"/>
        </a:spcAft>
        <a:defRPr sz="2000" b="1">
          <a:solidFill>
            <a:schemeClr val="tx2"/>
          </a:solidFill>
          <a:latin typeface="Arial" charset="0"/>
        </a:defRPr>
      </a:lvl2pPr>
      <a:lvl3pPr algn="ctr" rtl="0" eaLnBrk="0" fontAlgn="base" hangingPunct="0">
        <a:spcBef>
          <a:spcPct val="0"/>
        </a:spcBef>
        <a:spcAft>
          <a:spcPct val="0"/>
        </a:spcAft>
        <a:defRPr sz="2000" b="1">
          <a:solidFill>
            <a:schemeClr val="tx2"/>
          </a:solidFill>
          <a:latin typeface="Arial" charset="0"/>
        </a:defRPr>
      </a:lvl3pPr>
      <a:lvl4pPr algn="ctr" rtl="0" eaLnBrk="0" fontAlgn="base" hangingPunct="0">
        <a:spcBef>
          <a:spcPct val="0"/>
        </a:spcBef>
        <a:spcAft>
          <a:spcPct val="0"/>
        </a:spcAft>
        <a:defRPr sz="2000" b="1">
          <a:solidFill>
            <a:schemeClr val="tx2"/>
          </a:solidFill>
          <a:latin typeface="Arial" charset="0"/>
        </a:defRPr>
      </a:lvl4pPr>
      <a:lvl5pPr algn="ctr" rtl="0" eaLnBrk="0" fontAlgn="base" hangingPunct="0">
        <a:spcBef>
          <a:spcPct val="0"/>
        </a:spcBef>
        <a:spcAft>
          <a:spcPct val="0"/>
        </a:spcAft>
        <a:defRPr sz="2000" b="1">
          <a:solidFill>
            <a:schemeClr val="tx2"/>
          </a:solidFill>
          <a:latin typeface="Arial" charset="0"/>
        </a:defRPr>
      </a:lvl5pPr>
      <a:lvl6pPr marL="457200" algn="ctr" rtl="0" fontAlgn="base">
        <a:spcBef>
          <a:spcPct val="0"/>
        </a:spcBef>
        <a:spcAft>
          <a:spcPct val="0"/>
        </a:spcAft>
        <a:defRPr sz="2000" b="1">
          <a:solidFill>
            <a:schemeClr val="tx2"/>
          </a:solidFill>
          <a:latin typeface="Arial" charset="0"/>
        </a:defRPr>
      </a:lvl6pPr>
      <a:lvl7pPr marL="914400" algn="ctr" rtl="0" fontAlgn="base">
        <a:spcBef>
          <a:spcPct val="0"/>
        </a:spcBef>
        <a:spcAft>
          <a:spcPct val="0"/>
        </a:spcAft>
        <a:defRPr sz="2000" b="1">
          <a:solidFill>
            <a:schemeClr val="tx2"/>
          </a:solidFill>
          <a:latin typeface="Arial" charset="0"/>
        </a:defRPr>
      </a:lvl7pPr>
      <a:lvl8pPr marL="1371600" algn="ctr" rtl="0" fontAlgn="base">
        <a:spcBef>
          <a:spcPct val="0"/>
        </a:spcBef>
        <a:spcAft>
          <a:spcPct val="0"/>
        </a:spcAft>
        <a:defRPr sz="2000" b="1">
          <a:solidFill>
            <a:schemeClr val="tx2"/>
          </a:solidFill>
          <a:latin typeface="Arial" charset="0"/>
        </a:defRPr>
      </a:lvl8pPr>
      <a:lvl9pPr marL="1828800" algn="ctr" rtl="0" fontAlgn="base">
        <a:spcBef>
          <a:spcPct val="0"/>
        </a:spcBef>
        <a:spcAft>
          <a:spcPct val="0"/>
        </a:spcAft>
        <a:defRPr sz="20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1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200">
          <a:solidFill>
            <a:schemeClr val="tx1"/>
          </a:solidFill>
          <a:latin typeface="+mn-lt"/>
        </a:defRPr>
      </a:lvl2pPr>
      <a:lvl3pPr marL="1143000" indent="-228600" algn="l" rtl="0" eaLnBrk="0" fontAlgn="base" hangingPunct="0">
        <a:spcBef>
          <a:spcPct val="20000"/>
        </a:spcBef>
        <a:spcAft>
          <a:spcPct val="0"/>
        </a:spcAft>
        <a:buChar char="•"/>
        <a:defRPr sz="12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altLang="de-DE" sz="1900" smtClean="0"/>
              <a:t>Warum „verschwindet“ ein Salz beim Lösen in Wasser?</a:t>
            </a:r>
            <a:r>
              <a:rPr lang="de-DE" altLang="de-DE" smtClean="0"/>
              <a:t> </a:t>
            </a:r>
            <a:r>
              <a:rPr lang="de-DE" altLang="de-DE" sz="1800" smtClean="0"/>
              <a:t/>
            </a:r>
            <a:br>
              <a:rPr lang="de-DE" altLang="de-DE" sz="1800" smtClean="0"/>
            </a:br>
            <a:r>
              <a:rPr lang="de-DE" altLang="de-DE" sz="1400" smtClean="0"/>
              <a:t>(Lehrerinformation, Stand </a:t>
            </a:r>
            <a:fld id="{674A6E0C-9E3A-4DD9-9698-77035E5E8E9E}" type="datetime1">
              <a:rPr lang="de-DE" altLang="de-DE" sz="1400" smtClean="0"/>
              <a:pPr eaLnBrk="1" hangingPunct="1"/>
              <a:t>03.02.2021</a:t>
            </a:fld>
            <a:r>
              <a:rPr lang="de-DE" altLang="de-DE" sz="1400" smtClean="0"/>
              <a:t>)</a:t>
            </a:r>
          </a:p>
        </p:txBody>
      </p:sp>
      <p:sp>
        <p:nvSpPr>
          <p:cNvPr id="2051" name="Rectangle 3"/>
          <p:cNvSpPr>
            <a:spLocks noGrp="1" noChangeArrowheads="1"/>
          </p:cNvSpPr>
          <p:nvPr>
            <p:ph type="body" idx="1"/>
          </p:nvPr>
        </p:nvSpPr>
        <p:spPr>
          <a:xfrm>
            <a:off x="188913" y="631825"/>
            <a:ext cx="6480175" cy="287338"/>
          </a:xfrm>
        </p:spPr>
        <p:txBody>
          <a:bodyPr/>
          <a:lstStyle/>
          <a:p>
            <a:pPr algn="ctr" eaLnBrk="1" hangingPunct="1">
              <a:buFontTx/>
              <a:buNone/>
            </a:pPr>
            <a:r>
              <a:rPr lang="de-DE" altLang="de-DE" sz="1000" smtClean="0"/>
              <a:t>Filmleiste nach einem Vorschlag von T. Freiman, U. Gebhardt; überarbeitet von C. Ammon, W. Wagner.</a:t>
            </a:r>
          </a:p>
        </p:txBody>
      </p:sp>
      <p:sp>
        <p:nvSpPr>
          <p:cNvPr id="2052" name="Rectangle 4"/>
          <p:cNvSpPr>
            <a:spLocks noChangeArrowheads="1"/>
          </p:cNvSpPr>
          <p:nvPr/>
        </p:nvSpPr>
        <p:spPr bwMode="auto">
          <a:xfrm>
            <a:off x="188913" y="1136650"/>
            <a:ext cx="6480175" cy="849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de-DE" altLang="de-DE" sz="1400" b="1"/>
              <a:t>Lehrziel:</a:t>
            </a:r>
          </a:p>
          <a:p>
            <a:pPr eaLnBrk="1" hangingPunct="1">
              <a:lnSpc>
                <a:spcPct val="90000"/>
              </a:lnSpc>
              <a:spcBef>
                <a:spcPct val="20000"/>
              </a:spcBef>
            </a:pPr>
            <a:r>
              <a:rPr lang="de-DE" altLang="de-DE" sz="1200"/>
              <a:t>Die Schüler sollen die Vorgänge bei der Hydratation auf Teilchenebene kennen und das Phänomen des „Verschwindens“ erklären können.</a:t>
            </a:r>
          </a:p>
          <a:p>
            <a:pPr eaLnBrk="1" hangingPunct="1">
              <a:lnSpc>
                <a:spcPct val="90000"/>
              </a:lnSpc>
              <a:spcBef>
                <a:spcPct val="20000"/>
              </a:spcBef>
            </a:pPr>
            <a:endParaRPr lang="de-DE" altLang="de-DE" sz="1400"/>
          </a:p>
          <a:p>
            <a:pPr eaLnBrk="1" hangingPunct="1">
              <a:lnSpc>
                <a:spcPct val="90000"/>
              </a:lnSpc>
              <a:spcBef>
                <a:spcPct val="20000"/>
              </a:spcBef>
            </a:pPr>
            <a:r>
              <a:rPr lang="de-DE" altLang="de-DE" sz="1400" b="1"/>
              <a:t>Vorkenntnisse:</a:t>
            </a:r>
          </a:p>
          <a:p>
            <a:pPr eaLnBrk="1" hangingPunct="1">
              <a:lnSpc>
                <a:spcPct val="90000"/>
              </a:lnSpc>
              <a:spcBef>
                <a:spcPct val="20000"/>
              </a:spcBef>
            </a:pPr>
            <a:r>
              <a:rPr lang="de-DE" altLang="de-DE" sz="1200"/>
              <a:t>Die Schüler kennen den Aufbau eines Ionengitters und wissen, dass Wassermoleküle Dipolmoleküle sind.</a:t>
            </a:r>
          </a:p>
          <a:p>
            <a:pPr eaLnBrk="1" hangingPunct="1">
              <a:lnSpc>
                <a:spcPct val="90000"/>
              </a:lnSpc>
              <a:spcBef>
                <a:spcPct val="20000"/>
              </a:spcBef>
            </a:pPr>
            <a:endParaRPr lang="de-DE" altLang="de-DE" sz="1400"/>
          </a:p>
          <a:p>
            <a:pPr eaLnBrk="1" hangingPunct="1">
              <a:lnSpc>
                <a:spcPct val="90000"/>
              </a:lnSpc>
              <a:spcBef>
                <a:spcPct val="20000"/>
              </a:spcBef>
            </a:pPr>
            <a:r>
              <a:rPr lang="de-DE" altLang="de-DE" sz="1400" b="1"/>
              <a:t>Vorbereitung:</a:t>
            </a:r>
          </a:p>
          <a:p>
            <a:pPr eaLnBrk="1" hangingPunct="1">
              <a:lnSpc>
                <a:spcPct val="90000"/>
              </a:lnSpc>
              <a:spcBef>
                <a:spcPct val="20000"/>
              </a:spcBef>
            </a:pPr>
            <a:r>
              <a:rPr lang="de-DE" altLang="de-DE" sz="1200"/>
              <a:t>Vorab kann man einige Löseversuche durchführen und dabei auf Stoffebene formulieren, dass die Salze beim Lösen in Wasser „verschwinden“.</a:t>
            </a:r>
          </a:p>
          <a:p>
            <a:pPr eaLnBrk="1" hangingPunct="1">
              <a:lnSpc>
                <a:spcPct val="90000"/>
              </a:lnSpc>
              <a:spcBef>
                <a:spcPct val="20000"/>
              </a:spcBef>
            </a:pPr>
            <a:r>
              <a:rPr lang="de-DE" altLang="de-DE" sz="1200"/>
              <a:t> </a:t>
            </a:r>
          </a:p>
          <a:p>
            <a:pPr eaLnBrk="1" hangingPunct="1">
              <a:lnSpc>
                <a:spcPct val="90000"/>
              </a:lnSpc>
              <a:spcBef>
                <a:spcPct val="20000"/>
              </a:spcBef>
            </a:pPr>
            <a:r>
              <a:rPr lang="de-DE" altLang="de-DE" sz="1400" b="1"/>
              <a:t>Nachbereitung:</a:t>
            </a:r>
          </a:p>
          <a:p>
            <a:pPr eaLnBrk="1" hangingPunct="1">
              <a:lnSpc>
                <a:spcPct val="90000"/>
              </a:lnSpc>
              <a:spcBef>
                <a:spcPct val="20000"/>
              </a:spcBef>
            </a:pPr>
            <a:r>
              <a:rPr lang="de-DE" altLang="de-DE" sz="1200"/>
              <a:t>Die Tatsache, dass man hydratisierte einzelne Ionen nicht sehen kann, geht nicht aus dem Arbeitsblatt hervor. Es sollte kurz diskutiert werden, warum man nicht gelöste Substanz sieht (große Ionenansammlungen im Gitter, Riesen“molekül“), gelöste hingegen nicht (Größe unterhalb der Wellenläge sichtbarer Lichtfarben; zu klein halt ;-)).</a:t>
            </a:r>
          </a:p>
          <a:p>
            <a:pPr eaLnBrk="1" hangingPunct="1">
              <a:lnSpc>
                <a:spcPct val="90000"/>
              </a:lnSpc>
              <a:spcBef>
                <a:spcPct val="20000"/>
              </a:spcBef>
            </a:pPr>
            <a:endParaRPr lang="de-DE" altLang="de-DE" sz="1400"/>
          </a:p>
          <a:p>
            <a:pPr eaLnBrk="1" hangingPunct="1">
              <a:lnSpc>
                <a:spcPct val="90000"/>
              </a:lnSpc>
              <a:spcBef>
                <a:spcPct val="20000"/>
              </a:spcBef>
            </a:pPr>
            <a:r>
              <a:rPr lang="de-DE" altLang="de-DE" sz="1400" b="1"/>
              <a:t>Einsatz im Unterricht:</a:t>
            </a:r>
          </a:p>
          <a:p>
            <a:pPr eaLnBrk="1" hangingPunct="1">
              <a:lnSpc>
                <a:spcPct val="90000"/>
              </a:lnSpc>
              <a:spcBef>
                <a:spcPct val="20000"/>
              </a:spcBef>
            </a:pPr>
            <a:r>
              <a:rPr lang="de-DE" altLang="de-DE" sz="1200"/>
              <a:t>Sozialform: von Einzel- über Partner- bis zu Gruppenarbeit (optimal 4 Schüler).</a:t>
            </a:r>
          </a:p>
          <a:p>
            <a:pPr eaLnBrk="1" hangingPunct="1">
              <a:lnSpc>
                <a:spcPct val="90000"/>
              </a:lnSpc>
              <a:spcBef>
                <a:spcPct val="20000"/>
              </a:spcBef>
            </a:pPr>
            <a:r>
              <a:rPr lang="de-DE" altLang="de-DE" sz="1200"/>
              <a:t>Man legt den Schülern unten stehendes Arbeitsblatt vor und lässt sie mit Hilfe der Filmleiste die Vorgänge auf Teilchenebene selbständig erarbeiten. Im Anschluss daran wird dieser Vorgang als „Hydratation“ definiert, die Fachbegriffe genannt und ein Merksatz dazu fixiert.</a:t>
            </a:r>
          </a:p>
          <a:p>
            <a:pPr eaLnBrk="1" hangingPunct="1">
              <a:lnSpc>
                <a:spcPct val="90000"/>
              </a:lnSpc>
              <a:spcBef>
                <a:spcPct val="20000"/>
              </a:spcBef>
            </a:pPr>
            <a:endParaRPr lang="de-DE" altLang="de-DE" sz="1400"/>
          </a:p>
          <a:p>
            <a:pPr eaLnBrk="1" hangingPunct="1">
              <a:lnSpc>
                <a:spcPct val="90000"/>
              </a:lnSpc>
              <a:spcBef>
                <a:spcPct val="20000"/>
              </a:spcBef>
            </a:pPr>
            <a:r>
              <a:rPr lang="de-DE" altLang="de-DE" sz="1400" b="1"/>
              <a:t>Material:</a:t>
            </a:r>
          </a:p>
          <a:p>
            <a:pPr eaLnBrk="1" hangingPunct="1">
              <a:lnSpc>
                <a:spcPct val="90000"/>
              </a:lnSpc>
              <a:spcBef>
                <a:spcPct val="20000"/>
              </a:spcBef>
            </a:pPr>
            <a:r>
              <a:rPr lang="de-DE" altLang="de-DE" sz="1200"/>
              <a:t>Diese Material besteht aus dieser Datei mit</a:t>
            </a:r>
          </a:p>
          <a:p>
            <a:pPr eaLnBrk="1" hangingPunct="1">
              <a:lnSpc>
                <a:spcPct val="90000"/>
              </a:lnSpc>
              <a:spcBef>
                <a:spcPct val="20000"/>
              </a:spcBef>
              <a:buFontTx/>
              <a:buChar char="•"/>
            </a:pPr>
            <a:r>
              <a:rPr lang="de-DE" altLang="de-DE" sz="1200"/>
              <a:t> Lehrerinformation</a:t>
            </a:r>
          </a:p>
          <a:p>
            <a:pPr eaLnBrk="1" hangingPunct="1">
              <a:lnSpc>
                <a:spcPct val="90000"/>
              </a:lnSpc>
              <a:spcBef>
                <a:spcPct val="20000"/>
              </a:spcBef>
              <a:buFontTx/>
              <a:buChar char="•"/>
            </a:pPr>
            <a:r>
              <a:rPr lang="de-DE" altLang="de-DE" sz="1200"/>
              <a:t> einer Arbeitsblattvorlage für Schüler</a:t>
            </a:r>
          </a:p>
          <a:p>
            <a:pPr eaLnBrk="1" hangingPunct="1">
              <a:lnSpc>
                <a:spcPct val="90000"/>
              </a:lnSpc>
              <a:spcBef>
                <a:spcPct val="20000"/>
              </a:spcBef>
              <a:buFontTx/>
              <a:buChar char="•"/>
            </a:pPr>
            <a:r>
              <a:rPr lang="de-DE" altLang="de-DE" sz="1200"/>
              <a:t> dem dazugehörigen Lösungs-Blatt.</a:t>
            </a:r>
          </a:p>
          <a:p>
            <a:pPr eaLnBrk="1" hangingPunct="1">
              <a:lnSpc>
                <a:spcPct val="90000"/>
              </a:lnSpc>
              <a:spcBef>
                <a:spcPct val="20000"/>
              </a:spcBef>
            </a:pPr>
            <a:endParaRPr lang="de-DE" altLang="de-DE" sz="1400"/>
          </a:p>
          <a:p>
            <a:pPr eaLnBrk="1" hangingPunct="1">
              <a:lnSpc>
                <a:spcPct val="90000"/>
              </a:lnSpc>
              <a:spcBef>
                <a:spcPct val="20000"/>
              </a:spcBef>
            </a:pPr>
            <a:r>
              <a:rPr lang="de-DE" altLang="de-DE" sz="1400" b="1"/>
              <a:t>Dauer:</a:t>
            </a:r>
          </a:p>
          <a:p>
            <a:pPr eaLnBrk="1" hangingPunct="1">
              <a:lnSpc>
                <a:spcPct val="90000"/>
              </a:lnSpc>
              <a:spcBef>
                <a:spcPct val="20000"/>
              </a:spcBef>
            </a:pPr>
            <a:r>
              <a:rPr lang="de-DE" altLang="de-DE" sz="1200"/>
              <a:t>Arbeitszeit 15 Minuten; mit Korrektur bis 25 Minuten.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de-DE" altLang="de-DE" b="0" smtClean="0"/>
              <a:t>Warum „verschwindet“ ein Salz beim Lösen in Wasser?</a:t>
            </a:r>
          </a:p>
        </p:txBody>
      </p:sp>
      <p:grpSp>
        <p:nvGrpSpPr>
          <p:cNvPr id="3075" name="Group 2479"/>
          <p:cNvGrpSpPr>
            <a:grpSpLocks/>
          </p:cNvGrpSpPr>
          <p:nvPr/>
        </p:nvGrpSpPr>
        <p:grpSpPr bwMode="auto">
          <a:xfrm>
            <a:off x="171450" y="849313"/>
            <a:ext cx="3257550" cy="2001837"/>
            <a:chOff x="108" y="535"/>
            <a:chExt cx="2052" cy="1261"/>
          </a:xfrm>
        </p:grpSpPr>
        <p:sp>
          <p:nvSpPr>
            <p:cNvPr id="4348" name="Text Box 18"/>
            <p:cNvSpPr txBox="1">
              <a:spLocks noChangeArrowheads="1"/>
            </p:cNvSpPr>
            <p:nvPr/>
          </p:nvSpPr>
          <p:spPr bwMode="auto">
            <a:xfrm>
              <a:off x="119" y="1623"/>
              <a:ext cx="204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sz="1200"/>
                <a:t>auf Stoffebene - dann auf Teilchenebene</a:t>
              </a:r>
            </a:p>
          </p:txBody>
        </p:sp>
        <p:sp>
          <p:nvSpPr>
            <p:cNvPr id="4349" name="Text Box 19"/>
            <p:cNvSpPr txBox="1">
              <a:spLocks noChangeArrowheads="1"/>
            </p:cNvSpPr>
            <p:nvPr/>
          </p:nvSpPr>
          <p:spPr bwMode="auto">
            <a:xfrm>
              <a:off x="119" y="535"/>
              <a:ext cx="204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sz="1200"/>
                <a:t>Wir betrachten den Lösevorgang</a:t>
              </a:r>
            </a:p>
          </p:txBody>
        </p:sp>
        <p:grpSp>
          <p:nvGrpSpPr>
            <p:cNvPr id="4350" name="Group 2478"/>
            <p:cNvGrpSpPr>
              <a:grpSpLocks/>
            </p:cNvGrpSpPr>
            <p:nvPr/>
          </p:nvGrpSpPr>
          <p:grpSpPr bwMode="auto">
            <a:xfrm>
              <a:off x="108" y="752"/>
              <a:ext cx="1825" cy="826"/>
              <a:chOff x="108" y="752"/>
              <a:chExt cx="1825" cy="826"/>
            </a:xfrm>
          </p:grpSpPr>
          <p:grpSp>
            <p:nvGrpSpPr>
              <p:cNvPr id="2" name="Group 7"/>
              <p:cNvGrpSpPr>
                <a:grpSpLocks/>
              </p:cNvGrpSpPr>
              <p:nvPr/>
            </p:nvGrpSpPr>
            <p:grpSpPr bwMode="auto">
              <a:xfrm>
                <a:off x="108" y="752"/>
                <a:ext cx="192" cy="826"/>
                <a:chOff x="108" y="535"/>
                <a:chExt cx="192" cy="826"/>
              </a:xfrm>
            </p:grpSpPr>
            <p:sp>
              <p:nvSpPr>
                <p:cNvPr id="3" name="Freeform 5"/>
                <p:cNvSpPr>
                  <a:spLocks/>
                </p:cNvSpPr>
                <p:nvPr/>
              </p:nvSpPr>
              <p:spPr bwMode="auto">
                <a:xfrm>
                  <a:off x="108" y="535"/>
                  <a:ext cx="192" cy="826"/>
                </a:xfrm>
                <a:custGeom>
                  <a:avLst/>
                  <a:gdLst>
                    <a:gd name="T0" fmla="*/ 0 w 576"/>
                    <a:gd name="T1" fmla="*/ 0 h 2362"/>
                    <a:gd name="T2" fmla="*/ 0 w 576"/>
                    <a:gd name="T3" fmla="*/ 0 h 2362"/>
                    <a:gd name="T4" fmla="*/ 0 w 576"/>
                    <a:gd name="T5" fmla="*/ 12 h 2362"/>
                    <a:gd name="T6" fmla="*/ 0 w 576"/>
                    <a:gd name="T7" fmla="*/ 12 h 2362"/>
                    <a:gd name="T8" fmla="*/ 1 w 576"/>
                    <a:gd name="T9" fmla="*/ 12 h 2362"/>
                    <a:gd name="T10" fmla="*/ 2 w 576"/>
                    <a:gd name="T11" fmla="*/ 12 h 2362"/>
                    <a:gd name="T12" fmla="*/ 2 w 576"/>
                    <a:gd name="T13" fmla="*/ 12 h 2362"/>
                    <a:gd name="T14" fmla="*/ 2 w 576"/>
                    <a:gd name="T15" fmla="*/ 12 h 2362"/>
                    <a:gd name="T16" fmla="*/ 2 w 576"/>
                    <a:gd name="T17" fmla="*/ 0 h 2362"/>
                    <a:gd name="T18" fmla="*/ 2 w 576"/>
                    <a:gd name="T19" fmla="*/ 0 h 2362"/>
                    <a:gd name="T20" fmla="*/ 2 w 576"/>
                    <a:gd name="T21" fmla="*/ 0 h 2362"/>
                    <a:gd name="T22" fmla="*/ 2 w 576"/>
                    <a:gd name="T23" fmla="*/ 0 h 2362"/>
                    <a:gd name="T24" fmla="*/ 2 w 576"/>
                    <a:gd name="T25" fmla="*/ 12 h 2362"/>
                    <a:gd name="T26" fmla="*/ 2 w 576"/>
                    <a:gd name="T27" fmla="*/ 12 h 2362"/>
                    <a:gd name="T28" fmla="*/ 2 w 576"/>
                    <a:gd name="T29" fmla="*/ 12 h 2362"/>
                    <a:gd name="T30" fmla="*/ 1 w 576"/>
                    <a:gd name="T31" fmla="*/ 12 h 2362"/>
                    <a:gd name="T32" fmla="*/ 1 w 576"/>
                    <a:gd name="T33" fmla="*/ 12 h 2362"/>
                    <a:gd name="T34" fmla="*/ 0 w 576"/>
                    <a:gd name="T35" fmla="*/ 12 h 2362"/>
                    <a:gd name="T36" fmla="*/ 0 w 576"/>
                    <a:gd name="T37" fmla="*/ 0 h 2362"/>
                    <a:gd name="T38" fmla="*/ 2 w 576"/>
                    <a:gd name="T39" fmla="*/ 0 h 2362"/>
                    <a:gd name="T40" fmla="*/ 0 w 576"/>
                    <a:gd name="T41" fmla="*/ 0 h 2362"/>
                    <a:gd name="T42" fmla="*/ 0 w 576"/>
                    <a:gd name="T43" fmla="*/ 0 h 236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76"/>
                    <a:gd name="T67" fmla="*/ 0 h 2362"/>
                    <a:gd name="T68" fmla="*/ 576 w 576"/>
                    <a:gd name="T69" fmla="*/ 2362 h 236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76" h="2362">
                      <a:moveTo>
                        <a:pt x="0" y="45"/>
                      </a:moveTo>
                      <a:lnTo>
                        <a:pt x="48" y="61"/>
                      </a:lnTo>
                      <a:lnTo>
                        <a:pt x="48" y="2240"/>
                      </a:lnTo>
                      <a:lnTo>
                        <a:pt x="116" y="2325"/>
                      </a:lnTo>
                      <a:lnTo>
                        <a:pt x="208" y="2362"/>
                      </a:lnTo>
                      <a:lnTo>
                        <a:pt x="376" y="2362"/>
                      </a:lnTo>
                      <a:lnTo>
                        <a:pt x="480" y="2319"/>
                      </a:lnTo>
                      <a:lnTo>
                        <a:pt x="543" y="2241"/>
                      </a:lnTo>
                      <a:lnTo>
                        <a:pt x="544" y="67"/>
                      </a:lnTo>
                      <a:lnTo>
                        <a:pt x="576" y="39"/>
                      </a:lnTo>
                      <a:lnTo>
                        <a:pt x="540" y="12"/>
                      </a:lnTo>
                      <a:lnTo>
                        <a:pt x="516" y="0"/>
                      </a:lnTo>
                      <a:lnTo>
                        <a:pt x="516" y="2238"/>
                      </a:lnTo>
                      <a:lnTo>
                        <a:pt x="465" y="2301"/>
                      </a:lnTo>
                      <a:lnTo>
                        <a:pt x="392" y="2334"/>
                      </a:lnTo>
                      <a:lnTo>
                        <a:pt x="196" y="2334"/>
                      </a:lnTo>
                      <a:lnTo>
                        <a:pt x="126" y="2310"/>
                      </a:lnTo>
                      <a:lnTo>
                        <a:pt x="72" y="2240"/>
                      </a:lnTo>
                      <a:lnTo>
                        <a:pt x="72" y="8"/>
                      </a:lnTo>
                      <a:lnTo>
                        <a:pt x="524" y="8"/>
                      </a:lnTo>
                      <a:lnTo>
                        <a:pt x="36" y="8"/>
                      </a:lnTo>
                      <a:lnTo>
                        <a:pt x="0" y="45"/>
                      </a:lnTo>
                      <a:close/>
                    </a:path>
                  </a:pathLst>
                </a:custGeom>
                <a:solidFill>
                  <a:schemeClr val="tx1"/>
                </a:solidFill>
                <a:ln w="0">
                  <a:solidFill>
                    <a:schemeClr val="tx1"/>
                  </a:solidFill>
                  <a:round/>
                  <a:headEnd/>
                  <a:tailEnd/>
                </a:ln>
              </p:spPr>
              <p:txBody>
                <a:bodyPr/>
                <a:lstStyle/>
                <a:p>
                  <a:endParaRPr lang="de-DE"/>
                </a:p>
              </p:txBody>
            </p:sp>
            <p:sp>
              <p:nvSpPr>
                <p:cNvPr id="4364" name="Freeform 6"/>
                <p:cNvSpPr>
                  <a:spLocks/>
                </p:cNvSpPr>
                <p:nvPr/>
              </p:nvSpPr>
              <p:spPr bwMode="auto">
                <a:xfrm>
                  <a:off x="132" y="935"/>
                  <a:ext cx="148" cy="422"/>
                </a:xfrm>
                <a:custGeom>
                  <a:avLst/>
                  <a:gdLst>
                    <a:gd name="T0" fmla="*/ 0 w 333"/>
                    <a:gd name="T1" fmla="*/ 0 h 1009"/>
                    <a:gd name="T2" fmla="*/ 0 w 333"/>
                    <a:gd name="T3" fmla="*/ 12 h 1009"/>
                    <a:gd name="T4" fmla="*/ 1 w 333"/>
                    <a:gd name="T5" fmla="*/ 13 h 1009"/>
                    <a:gd name="T6" fmla="*/ 2 w 333"/>
                    <a:gd name="T7" fmla="*/ 13 h 1009"/>
                    <a:gd name="T8" fmla="*/ 3 w 333"/>
                    <a:gd name="T9" fmla="*/ 13 h 1009"/>
                    <a:gd name="T10" fmla="*/ 4 w 333"/>
                    <a:gd name="T11" fmla="*/ 13 h 1009"/>
                    <a:gd name="T12" fmla="*/ 5 w 333"/>
                    <a:gd name="T13" fmla="*/ 12 h 1009"/>
                    <a:gd name="T14" fmla="*/ 6 w 333"/>
                    <a:gd name="T15" fmla="*/ 12 h 1009"/>
                    <a:gd name="T16" fmla="*/ 6 w 333"/>
                    <a:gd name="T17" fmla="*/ 0 h 1009"/>
                    <a:gd name="T18" fmla="*/ 0 w 333"/>
                    <a:gd name="T19" fmla="*/ 0 h 100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3"/>
                    <a:gd name="T31" fmla="*/ 0 h 1009"/>
                    <a:gd name="T32" fmla="*/ 333 w 333"/>
                    <a:gd name="T33" fmla="*/ 1009 h 100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3" h="1009">
                      <a:moveTo>
                        <a:pt x="0" y="0"/>
                      </a:moveTo>
                      <a:lnTo>
                        <a:pt x="0" y="912"/>
                      </a:lnTo>
                      <a:lnTo>
                        <a:pt x="38" y="978"/>
                      </a:lnTo>
                      <a:lnTo>
                        <a:pt x="96" y="1003"/>
                      </a:lnTo>
                      <a:lnTo>
                        <a:pt x="186" y="1009"/>
                      </a:lnTo>
                      <a:lnTo>
                        <a:pt x="257" y="994"/>
                      </a:lnTo>
                      <a:lnTo>
                        <a:pt x="305" y="961"/>
                      </a:lnTo>
                      <a:lnTo>
                        <a:pt x="333" y="912"/>
                      </a:lnTo>
                      <a:lnTo>
                        <a:pt x="333" y="1"/>
                      </a:lnTo>
                      <a:lnTo>
                        <a:pt x="0" y="0"/>
                      </a:lnTo>
                      <a:close/>
                    </a:path>
                  </a:pathLst>
                </a:custGeom>
                <a:solidFill>
                  <a:srgbClr val="00CCFF"/>
                </a:solidFill>
                <a:ln w="0">
                  <a:solidFill>
                    <a:schemeClr val="tx1"/>
                  </a:solidFill>
                  <a:round/>
                  <a:headEnd/>
                  <a:tailEnd/>
                </a:ln>
              </p:spPr>
              <p:txBody>
                <a:bodyPr/>
                <a:lstStyle/>
                <a:p>
                  <a:endParaRPr lang="de-DE"/>
                </a:p>
              </p:txBody>
            </p:sp>
          </p:grpSp>
          <p:grpSp>
            <p:nvGrpSpPr>
              <p:cNvPr id="4352" name="Group 8"/>
              <p:cNvGrpSpPr>
                <a:grpSpLocks/>
              </p:cNvGrpSpPr>
              <p:nvPr/>
            </p:nvGrpSpPr>
            <p:grpSpPr bwMode="auto">
              <a:xfrm>
                <a:off x="754" y="752"/>
                <a:ext cx="192" cy="826"/>
                <a:chOff x="108" y="535"/>
                <a:chExt cx="192" cy="826"/>
              </a:xfrm>
            </p:grpSpPr>
            <p:sp>
              <p:nvSpPr>
                <p:cNvPr id="4361" name="Freeform 9"/>
                <p:cNvSpPr>
                  <a:spLocks/>
                </p:cNvSpPr>
                <p:nvPr/>
              </p:nvSpPr>
              <p:spPr bwMode="auto">
                <a:xfrm>
                  <a:off x="108" y="535"/>
                  <a:ext cx="192" cy="826"/>
                </a:xfrm>
                <a:custGeom>
                  <a:avLst/>
                  <a:gdLst>
                    <a:gd name="T0" fmla="*/ 0 w 576"/>
                    <a:gd name="T1" fmla="*/ 0 h 2362"/>
                    <a:gd name="T2" fmla="*/ 0 w 576"/>
                    <a:gd name="T3" fmla="*/ 0 h 2362"/>
                    <a:gd name="T4" fmla="*/ 0 w 576"/>
                    <a:gd name="T5" fmla="*/ 12 h 2362"/>
                    <a:gd name="T6" fmla="*/ 0 w 576"/>
                    <a:gd name="T7" fmla="*/ 12 h 2362"/>
                    <a:gd name="T8" fmla="*/ 1 w 576"/>
                    <a:gd name="T9" fmla="*/ 12 h 2362"/>
                    <a:gd name="T10" fmla="*/ 2 w 576"/>
                    <a:gd name="T11" fmla="*/ 12 h 2362"/>
                    <a:gd name="T12" fmla="*/ 2 w 576"/>
                    <a:gd name="T13" fmla="*/ 12 h 2362"/>
                    <a:gd name="T14" fmla="*/ 2 w 576"/>
                    <a:gd name="T15" fmla="*/ 12 h 2362"/>
                    <a:gd name="T16" fmla="*/ 2 w 576"/>
                    <a:gd name="T17" fmla="*/ 0 h 2362"/>
                    <a:gd name="T18" fmla="*/ 2 w 576"/>
                    <a:gd name="T19" fmla="*/ 0 h 2362"/>
                    <a:gd name="T20" fmla="*/ 2 w 576"/>
                    <a:gd name="T21" fmla="*/ 0 h 2362"/>
                    <a:gd name="T22" fmla="*/ 2 w 576"/>
                    <a:gd name="T23" fmla="*/ 0 h 2362"/>
                    <a:gd name="T24" fmla="*/ 2 w 576"/>
                    <a:gd name="T25" fmla="*/ 12 h 2362"/>
                    <a:gd name="T26" fmla="*/ 2 w 576"/>
                    <a:gd name="T27" fmla="*/ 12 h 2362"/>
                    <a:gd name="T28" fmla="*/ 2 w 576"/>
                    <a:gd name="T29" fmla="*/ 12 h 2362"/>
                    <a:gd name="T30" fmla="*/ 1 w 576"/>
                    <a:gd name="T31" fmla="*/ 12 h 2362"/>
                    <a:gd name="T32" fmla="*/ 1 w 576"/>
                    <a:gd name="T33" fmla="*/ 12 h 2362"/>
                    <a:gd name="T34" fmla="*/ 0 w 576"/>
                    <a:gd name="T35" fmla="*/ 12 h 2362"/>
                    <a:gd name="T36" fmla="*/ 0 w 576"/>
                    <a:gd name="T37" fmla="*/ 0 h 2362"/>
                    <a:gd name="T38" fmla="*/ 2 w 576"/>
                    <a:gd name="T39" fmla="*/ 0 h 2362"/>
                    <a:gd name="T40" fmla="*/ 0 w 576"/>
                    <a:gd name="T41" fmla="*/ 0 h 2362"/>
                    <a:gd name="T42" fmla="*/ 0 w 576"/>
                    <a:gd name="T43" fmla="*/ 0 h 236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76"/>
                    <a:gd name="T67" fmla="*/ 0 h 2362"/>
                    <a:gd name="T68" fmla="*/ 576 w 576"/>
                    <a:gd name="T69" fmla="*/ 2362 h 236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76" h="2362">
                      <a:moveTo>
                        <a:pt x="0" y="45"/>
                      </a:moveTo>
                      <a:lnTo>
                        <a:pt x="48" y="61"/>
                      </a:lnTo>
                      <a:lnTo>
                        <a:pt x="48" y="2240"/>
                      </a:lnTo>
                      <a:lnTo>
                        <a:pt x="116" y="2325"/>
                      </a:lnTo>
                      <a:lnTo>
                        <a:pt x="208" y="2362"/>
                      </a:lnTo>
                      <a:lnTo>
                        <a:pt x="376" y="2362"/>
                      </a:lnTo>
                      <a:lnTo>
                        <a:pt x="480" y="2319"/>
                      </a:lnTo>
                      <a:lnTo>
                        <a:pt x="543" y="2241"/>
                      </a:lnTo>
                      <a:lnTo>
                        <a:pt x="544" y="67"/>
                      </a:lnTo>
                      <a:lnTo>
                        <a:pt x="576" y="39"/>
                      </a:lnTo>
                      <a:lnTo>
                        <a:pt x="540" y="12"/>
                      </a:lnTo>
                      <a:lnTo>
                        <a:pt x="516" y="0"/>
                      </a:lnTo>
                      <a:lnTo>
                        <a:pt x="516" y="2238"/>
                      </a:lnTo>
                      <a:lnTo>
                        <a:pt x="465" y="2301"/>
                      </a:lnTo>
                      <a:lnTo>
                        <a:pt x="392" y="2334"/>
                      </a:lnTo>
                      <a:lnTo>
                        <a:pt x="196" y="2334"/>
                      </a:lnTo>
                      <a:lnTo>
                        <a:pt x="126" y="2310"/>
                      </a:lnTo>
                      <a:lnTo>
                        <a:pt x="72" y="2240"/>
                      </a:lnTo>
                      <a:lnTo>
                        <a:pt x="72" y="8"/>
                      </a:lnTo>
                      <a:lnTo>
                        <a:pt x="524" y="8"/>
                      </a:lnTo>
                      <a:lnTo>
                        <a:pt x="36" y="8"/>
                      </a:lnTo>
                      <a:lnTo>
                        <a:pt x="0" y="45"/>
                      </a:lnTo>
                      <a:close/>
                    </a:path>
                  </a:pathLst>
                </a:custGeom>
                <a:solidFill>
                  <a:schemeClr val="tx1"/>
                </a:solidFill>
                <a:ln w="0">
                  <a:solidFill>
                    <a:schemeClr val="tx1"/>
                  </a:solidFill>
                  <a:round/>
                  <a:headEnd/>
                  <a:tailEnd/>
                </a:ln>
              </p:spPr>
              <p:txBody>
                <a:bodyPr/>
                <a:lstStyle/>
                <a:p>
                  <a:endParaRPr lang="de-DE"/>
                </a:p>
              </p:txBody>
            </p:sp>
            <p:sp>
              <p:nvSpPr>
                <p:cNvPr id="4362" name="Freeform 10"/>
                <p:cNvSpPr>
                  <a:spLocks/>
                </p:cNvSpPr>
                <p:nvPr/>
              </p:nvSpPr>
              <p:spPr bwMode="auto">
                <a:xfrm>
                  <a:off x="132" y="935"/>
                  <a:ext cx="148" cy="422"/>
                </a:xfrm>
                <a:custGeom>
                  <a:avLst/>
                  <a:gdLst>
                    <a:gd name="T0" fmla="*/ 0 w 333"/>
                    <a:gd name="T1" fmla="*/ 0 h 1009"/>
                    <a:gd name="T2" fmla="*/ 0 w 333"/>
                    <a:gd name="T3" fmla="*/ 12 h 1009"/>
                    <a:gd name="T4" fmla="*/ 1 w 333"/>
                    <a:gd name="T5" fmla="*/ 13 h 1009"/>
                    <a:gd name="T6" fmla="*/ 2 w 333"/>
                    <a:gd name="T7" fmla="*/ 13 h 1009"/>
                    <a:gd name="T8" fmla="*/ 3 w 333"/>
                    <a:gd name="T9" fmla="*/ 13 h 1009"/>
                    <a:gd name="T10" fmla="*/ 4 w 333"/>
                    <a:gd name="T11" fmla="*/ 13 h 1009"/>
                    <a:gd name="T12" fmla="*/ 5 w 333"/>
                    <a:gd name="T13" fmla="*/ 12 h 1009"/>
                    <a:gd name="T14" fmla="*/ 6 w 333"/>
                    <a:gd name="T15" fmla="*/ 12 h 1009"/>
                    <a:gd name="T16" fmla="*/ 6 w 333"/>
                    <a:gd name="T17" fmla="*/ 0 h 1009"/>
                    <a:gd name="T18" fmla="*/ 0 w 333"/>
                    <a:gd name="T19" fmla="*/ 0 h 100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3"/>
                    <a:gd name="T31" fmla="*/ 0 h 1009"/>
                    <a:gd name="T32" fmla="*/ 333 w 333"/>
                    <a:gd name="T33" fmla="*/ 1009 h 100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3" h="1009">
                      <a:moveTo>
                        <a:pt x="0" y="0"/>
                      </a:moveTo>
                      <a:lnTo>
                        <a:pt x="0" y="912"/>
                      </a:lnTo>
                      <a:lnTo>
                        <a:pt x="38" y="978"/>
                      </a:lnTo>
                      <a:lnTo>
                        <a:pt x="96" y="1003"/>
                      </a:lnTo>
                      <a:lnTo>
                        <a:pt x="186" y="1009"/>
                      </a:lnTo>
                      <a:lnTo>
                        <a:pt x="257" y="994"/>
                      </a:lnTo>
                      <a:lnTo>
                        <a:pt x="305" y="961"/>
                      </a:lnTo>
                      <a:lnTo>
                        <a:pt x="333" y="912"/>
                      </a:lnTo>
                      <a:lnTo>
                        <a:pt x="333" y="1"/>
                      </a:lnTo>
                      <a:lnTo>
                        <a:pt x="0" y="0"/>
                      </a:lnTo>
                      <a:close/>
                    </a:path>
                  </a:pathLst>
                </a:custGeom>
                <a:solidFill>
                  <a:srgbClr val="00CCFF"/>
                </a:solidFill>
                <a:ln w="0">
                  <a:solidFill>
                    <a:schemeClr val="tx1"/>
                  </a:solidFill>
                  <a:round/>
                  <a:headEnd/>
                  <a:tailEnd/>
                </a:ln>
              </p:spPr>
              <p:txBody>
                <a:bodyPr/>
                <a:lstStyle/>
                <a:p>
                  <a:endParaRPr lang="de-DE"/>
                </a:p>
              </p:txBody>
            </p:sp>
          </p:grpSp>
          <p:sp>
            <p:nvSpPr>
              <p:cNvPr id="4353" name="Freeform 11"/>
              <p:cNvSpPr>
                <a:spLocks/>
              </p:cNvSpPr>
              <p:nvPr/>
            </p:nvSpPr>
            <p:spPr bwMode="auto">
              <a:xfrm flipH="1">
                <a:off x="140" y="1432"/>
                <a:ext cx="115" cy="111"/>
              </a:xfrm>
              <a:custGeom>
                <a:avLst/>
                <a:gdLst>
                  <a:gd name="T0" fmla="*/ 0 w 230"/>
                  <a:gd name="T1" fmla="*/ 2 h 234"/>
                  <a:gd name="T2" fmla="*/ 0 w 230"/>
                  <a:gd name="T3" fmla="*/ 4 h 234"/>
                  <a:gd name="T4" fmla="*/ 1 w 230"/>
                  <a:gd name="T5" fmla="*/ 5 h 234"/>
                  <a:gd name="T6" fmla="*/ 3 w 230"/>
                  <a:gd name="T7" fmla="*/ 6 h 234"/>
                  <a:gd name="T8" fmla="*/ 4 w 230"/>
                  <a:gd name="T9" fmla="*/ 6 h 234"/>
                  <a:gd name="T10" fmla="*/ 6 w 230"/>
                  <a:gd name="T11" fmla="*/ 5 h 234"/>
                  <a:gd name="T12" fmla="*/ 7 w 230"/>
                  <a:gd name="T13" fmla="*/ 5 h 234"/>
                  <a:gd name="T14" fmla="*/ 7 w 230"/>
                  <a:gd name="T15" fmla="*/ 4 h 234"/>
                  <a:gd name="T16" fmla="*/ 7 w 230"/>
                  <a:gd name="T17" fmla="*/ 2 h 234"/>
                  <a:gd name="T18" fmla="*/ 5 w 230"/>
                  <a:gd name="T19" fmla="*/ 0 h 234"/>
                  <a:gd name="T20" fmla="*/ 3 w 230"/>
                  <a:gd name="T21" fmla="*/ 0 h 234"/>
                  <a:gd name="T22" fmla="*/ 0 w 230"/>
                  <a:gd name="T23" fmla="*/ 2 h 2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0"/>
                  <a:gd name="T37" fmla="*/ 0 h 234"/>
                  <a:gd name="T38" fmla="*/ 230 w 230"/>
                  <a:gd name="T39" fmla="*/ 234 h 23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0" h="234">
                    <a:moveTo>
                      <a:pt x="0" y="78"/>
                    </a:moveTo>
                    <a:lnTo>
                      <a:pt x="0" y="175"/>
                    </a:lnTo>
                    <a:lnTo>
                      <a:pt x="27" y="215"/>
                    </a:lnTo>
                    <a:lnTo>
                      <a:pt x="66" y="230"/>
                    </a:lnTo>
                    <a:lnTo>
                      <a:pt x="128" y="234"/>
                    </a:lnTo>
                    <a:lnTo>
                      <a:pt x="178" y="225"/>
                    </a:lnTo>
                    <a:lnTo>
                      <a:pt x="211" y="205"/>
                    </a:lnTo>
                    <a:lnTo>
                      <a:pt x="230" y="175"/>
                    </a:lnTo>
                    <a:lnTo>
                      <a:pt x="230" y="78"/>
                    </a:lnTo>
                    <a:lnTo>
                      <a:pt x="148" y="9"/>
                    </a:lnTo>
                    <a:lnTo>
                      <a:pt x="66" y="0"/>
                    </a:lnTo>
                    <a:lnTo>
                      <a:pt x="0" y="78"/>
                    </a:lnTo>
                    <a:close/>
                  </a:path>
                </a:pathLst>
              </a:custGeom>
              <a:solidFill>
                <a:schemeClr val="bg1"/>
              </a:solidFill>
              <a:ln w="0">
                <a:solidFill>
                  <a:schemeClr val="tx1"/>
                </a:solidFill>
                <a:round/>
                <a:headEnd/>
                <a:tailEnd/>
              </a:ln>
            </p:spPr>
            <p:txBody>
              <a:bodyPr/>
              <a:lstStyle/>
              <a:p>
                <a:endParaRPr lang="de-DE"/>
              </a:p>
            </p:txBody>
          </p:sp>
          <p:sp>
            <p:nvSpPr>
              <p:cNvPr id="4354" name="Line 12"/>
              <p:cNvSpPr>
                <a:spLocks noChangeShapeType="1"/>
              </p:cNvSpPr>
              <p:nvPr/>
            </p:nvSpPr>
            <p:spPr bwMode="auto">
              <a:xfrm flipV="1">
                <a:off x="206" y="1477"/>
                <a:ext cx="639" cy="1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4" name="Group 13"/>
              <p:cNvGrpSpPr>
                <a:grpSpLocks/>
              </p:cNvGrpSpPr>
              <p:nvPr/>
            </p:nvGrpSpPr>
            <p:grpSpPr bwMode="auto">
              <a:xfrm>
                <a:off x="1236" y="888"/>
                <a:ext cx="697" cy="355"/>
                <a:chOff x="3243" y="1071"/>
                <a:chExt cx="2154" cy="1361"/>
              </a:xfrm>
            </p:grpSpPr>
            <p:sp>
              <p:nvSpPr>
                <p:cNvPr id="4357" name="AutoShape 14"/>
                <p:cNvSpPr>
                  <a:spLocks noChangeArrowheads="1"/>
                </p:cNvSpPr>
                <p:nvPr/>
              </p:nvSpPr>
              <p:spPr bwMode="auto">
                <a:xfrm>
                  <a:off x="3243" y="1071"/>
                  <a:ext cx="2154" cy="1361"/>
                </a:xfrm>
                <a:prstGeom prst="cloudCallout">
                  <a:avLst>
                    <a:gd name="adj1" fmla="val -54319"/>
                    <a:gd name="adj2" fmla="val 60704"/>
                  </a:avLst>
                </a:prstGeom>
                <a:solidFill>
                  <a:schemeClr val="bg1"/>
                </a:solidFill>
                <a:ln w="28575">
                  <a:solidFill>
                    <a:schemeClr val="tx1"/>
                  </a:solidFill>
                  <a:round/>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de-DE" altLang="de-DE" sz="2400"/>
                </a:p>
              </p:txBody>
            </p:sp>
            <p:pic>
              <p:nvPicPr>
                <p:cNvPr id="4358" name="Picture 15" descr="wasser_k"/>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60" y="1773"/>
                  <a:ext cx="772" cy="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6" descr="wasser_k"/>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78" y="1253"/>
                  <a:ext cx="772" cy="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60" name="Picture 17" descr="wasser_k"/>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32" y="1616"/>
                  <a:ext cx="772" cy="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356" name="Text Box 1039"/>
              <p:cNvSpPr txBox="1">
                <a:spLocks noChangeArrowheads="1"/>
              </p:cNvSpPr>
              <p:nvPr/>
            </p:nvSpPr>
            <p:spPr bwMode="auto">
              <a:xfrm>
                <a:off x="1026" y="1306"/>
                <a:ext cx="27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de-DE" altLang="de-DE"/>
                  <a:t>?</a:t>
                </a:r>
              </a:p>
            </p:txBody>
          </p:sp>
        </p:grpSp>
      </p:grpSp>
      <p:grpSp>
        <p:nvGrpSpPr>
          <p:cNvPr id="3076" name="Group 2443"/>
          <p:cNvGrpSpPr>
            <a:grpSpLocks/>
          </p:cNvGrpSpPr>
          <p:nvPr/>
        </p:nvGrpSpPr>
        <p:grpSpPr bwMode="auto">
          <a:xfrm>
            <a:off x="44450" y="3297238"/>
            <a:ext cx="2628900" cy="6537325"/>
            <a:chOff x="28" y="1950"/>
            <a:chExt cx="1656" cy="4118"/>
          </a:xfrm>
        </p:grpSpPr>
        <p:pic>
          <p:nvPicPr>
            <p:cNvPr id="3111" name="Picture 41" descr="Filmleiste kurz"/>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 y="1950"/>
              <a:ext cx="1656" cy="4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112" name="Group 1874"/>
            <p:cNvGrpSpPr>
              <a:grpSpLocks/>
            </p:cNvGrpSpPr>
            <p:nvPr/>
          </p:nvGrpSpPr>
          <p:grpSpPr bwMode="auto">
            <a:xfrm>
              <a:off x="330" y="3075"/>
              <a:ext cx="1083" cy="913"/>
              <a:chOff x="330" y="3075"/>
              <a:chExt cx="1083" cy="913"/>
            </a:xfrm>
          </p:grpSpPr>
          <p:grpSp>
            <p:nvGrpSpPr>
              <p:cNvPr id="4049" name="Group 1196"/>
              <p:cNvGrpSpPr>
                <a:grpSpLocks/>
              </p:cNvGrpSpPr>
              <p:nvPr/>
            </p:nvGrpSpPr>
            <p:grpSpPr bwMode="auto">
              <a:xfrm>
                <a:off x="959" y="3684"/>
                <a:ext cx="70" cy="71"/>
                <a:chOff x="967" y="2686"/>
                <a:chExt cx="70" cy="71"/>
              </a:xfrm>
            </p:grpSpPr>
            <p:sp>
              <p:nvSpPr>
                <p:cNvPr id="4345" name="Oval 1197"/>
                <p:cNvSpPr>
                  <a:spLocks noChangeAspect="1" noChangeArrowheads="1"/>
                </p:cNvSpPr>
                <p:nvPr/>
              </p:nvSpPr>
              <p:spPr bwMode="auto">
                <a:xfrm rot="-2733432">
                  <a:off x="1010" y="269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46" name="Oval 1198"/>
                <p:cNvSpPr>
                  <a:spLocks noChangeAspect="1" noChangeArrowheads="1"/>
                </p:cNvSpPr>
                <p:nvPr/>
              </p:nvSpPr>
              <p:spPr bwMode="auto">
                <a:xfrm rot="-2733432">
                  <a:off x="981" y="2729"/>
                  <a:ext cx="28"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 name="Oval 1199"/>
                <p:cNvSpPr>
                  <a:spLocks noChangeArrowheads="1"/>
                </p:cNvSpPr>
                <p:nvPr/>
              </p:nvSpPr>
              <p:spPr bwMode="auto">
                <a:xfrm rot="-2733432">
                  <a:off x="961" y="2686"/>
                  <a:ext cx="50" cy="49"/>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50" name="Group 1200"/>
              <p:cNvGrpSpPr>
                <a:grpSpLocks/>
              </p:cNvGrpSpPr>
              <p:nvPr/>
            </p:nvGrpSpPr>
            <p:grpSpPr bwMode="auto">
              <a:xfrm>
                <a:off x="1237" y="3570"/>
                <a:ext cx="70" cy="67"/>
                <a:chOff x="1245" y="2572"/>
                <a:chExt cx="70" cy="67"/>
              </a:xfrm>
            </p:grpSpPr>
            <p:sp>
              <p:nvSpPr>
                <p:cNvPr id="4342" name="Oval 1201"/>
                <p:cNvSpPr>
                  <a:spLocks noChangeAspect="1" noChangeArrowheads="1"/>
                </p:cNvSpPr>
                <p:nvPr/>
              </p:nvSpPr>
              <p:spPr bwMode="auto">
                <a:xfrm rot="-6920488">
                  <a:off x="1271" y="257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 name="Oval 1202"/>
                <p:cNvSpPr>
                  <a:spLocks noChangeAspect="1" noChangeArrowheads="1"/>
                </p:cNvSpPr>
                <p:nvPr/>
              </p:nvSpPr>
              <p:spPr bwMode="auto">
                <a:xfrm rot="-6920488">
                  <a:off x="1287" y="2608"/>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75" name="Oval 1203"/>
                <p:cNvSpPr>
                  <a:spLocks noChangeArrowheads="1"/>
                </p:cNvSpPr>
                <p:nvPr/>
              </p:nvSpPr>
              <p:spPr bwMode="auto">
                <a:xfrm rot="-6920488">
                  <a:off x="1247" y="2590"/>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51" name="Group 1204"/>
              <p:cNvGrpSpPr>
                <a:grpSpLocks/>
              </p:cNvGrpSpPr>
              <p:nvPr/>
            </p:nvGrpSpPr>
            <p:grpSpPr bwMode="auto">
              <a:xfrm>
                <a:off x="924" y="3538"/>
                <a:ext cx="71" cy="70"/>
                <a:chOff x="932" y="2540"/>
                <a:chExt cx="71" cy="70"/>
              </a:xfrm>
            </p:grpSpPr>
            <p:sp>
              <p:nvSpPr>
                <p:cNvPr id="8" name="Oval 1205"/>
                <p:cNvSpPr>
                  <a:spLocks noChangeAspect="1" noChangeArrowheads="1"/>
                </p:cNvSpPr>
                <p:nvPr/>
              </p:nvSpPr>
              <p:spPr bwMode="auto">
                <a:xfrm rot="-7703557">
                  <a:off x="950" y="254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40" name="Oval 1206"/>
                <p:cNvSpPr>
                  <a:spLocks noChangeAspect="1" noChangeArrowheads="1"/>
                </p:cNvSpPr>
                <p:nvPr/>
              </p:nvSpPr>
              <p:spPr bwMode="auto">
                <a:xfrm rot="-7703557">
                  <a:off x="975" y="2571"/>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 name="Oval 1207"/>
                <p:cNvSpPr>
                  <a:spLocks noChangeArrowheads="1"/>
                </p:cNvSpPr>
                <p:nvPr/>
              </p:nvSpPr>
              <p:spPr bwMode="auto">
                <a:xfrm rot="-7703557">
                  <a:off x="934" y="2560"/>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52" name="Group 1208"/>
              <p:cNvGrpSpPr>
                <a:grpSpLocks/>
              </p:cNvGrpSpPr>
              <p:nvPr/>
            </p:nvGrpSpPr>
            <p:grpSpPr bwMode="auto">
              <a:xfrm>
                <a:off x="1002" y="3385"/>
                <a:ext cx="66" cy="68"/>
                <a:chOff x="1010" y="2387"/>
                <a:chExt cx="66" cy="68"/>
              </a:xfrm>
            </p:grpSpPr>
            <p:sp>
              <p:nvSpPr>
                <p:cNvPr id="4336" name="Oval 1209"/>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37" name="Oval 1210"/>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10" name="Oval 1211"/>
                <p:cNvSpPr>
                  <a:spLocks noChangeArrowheads="1"/>
                </p:cNvSpPr>
                <p:nvPr/>
              </p:nvSpPr>
              <p:spPr bwMode="auto">
                <a:xfrm rot="4965145">
                  <a:off x="1027" y="239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53" name="Group 1212"/>
              <p:cNvGrpSpPr>
                <a:grpSpLocks/>
              </p:cNvGrpSpPr>
              <p:nvPr/>
            </p:nvGrpSpPr>
            <p:grpSpPr bwMode="auto">
              <a:xfrm>
                <a:off x="1134" y="3423"/>
                <a:ext cx="69" cy="63"/>
                <a:chOff x="1142" y="2425"/>
                <a:chExt cx="69" cy="63"/>
              </a:xfrm>
            </p:grpSpPr>
            <p:sp>
              <p:nvSpPr>
                <p:cNvPr id="4333" name="Oval 1213"/>
                <p:cNvSpPr>
                  <a:spLocks noChangeAspect="1" noChangeArrowheads="1"/>
                </p:cNvSpPr>
                <p:nvPr/>
              </p:nvSpPr>
              <p:spPr bwMode="auto">
                <a:xfrm rot="-57141">
                  <a:off x="1183" y="245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34" name="Oval 1214"/>
                <p:cNvSpPr>
                  <a:spLocks noChangeAspect="1" noChangeArrowheads="1"/>
                </p:cNvSpPr>
                <p:nvPr/>
              </p:nvSpPr>
              <p:spPr bwMode="auto">
                <a:xfrm rot="-57141">
                  <a:off x="1142" y="2461"/>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87" name="Oval 1215"/>
                <p:cNvSpPr>
                  <a:spLocks noChangeArrowheads="1"/>
                </p:cNvSpPr>
                <p:nvPr/>
              </p:nvSpPr>
              <p:spPr bwMode="auto">
                <a:xfrm rot="-57141">
                  <a:off x="1150" y="2425"/>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54" name="Group 1216"/>
              <p:cNvGrpSpPr>
                <a:grpSpLocks/>
              </p:cNvGrpSpPr>
              <p:nvPr/>
            </p:nvGrpSpPr>
            <p:grpSpPr bwMode="auto">
              <a:xfrm>
                <a:off x="1050" y="3585"/>
                <a:ext cx="69" cy="67"/>
                <a:chOff x="1058" y="2587"/>
                <a:chExt cx="69" cy="67"/>
              </a:xfrm>
            </p:grpSpPr>
            <p:sp>
              <p:nvSpPr>
                <p:cNvPr id="4330" name="Oval 1217"/>
                <p:cNvSpPr>
                  <a:spLocks noChangeAspect="1" noChangeArrowheads="1"/>
                </p:cNvSpPr>
                <p:nvPr/>
              </p:nvSpPr>
              <p:spPr bwMode="auto">
                <a:xfrm rot="-6920488">
                  <a:off x="1083" y="25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11" name="Oval 1218"/>
                <p:cNvSpPr>
                  <a:spLocks noChangeAspect="1" noChangeArrowheads="1"/>
                </p:cNvSpPr>
                <p:nvPr/>
              </p:nvSpPr>
              <p:spPr bwMode="auto">
                <a:xfrm rot="-6920488">
                  <a:off x="1099" y="262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12" name="Oval 1219"/>
                <p:cNvSpPr>
                  <a:spLocks noChangeArrowheads="1"/>
                </p:cNvSpPr>
                <p:nvPr/>
              </p:nvSpPr>
              <p:spPr bwMode="auto">
                <a:xfrm rot="-6920488">
                  <a:off x="1064" y="2600"/>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55" name="Group 1220"/>
              <p:cNvGrpSpPr>
                <a:grpSpLocks/>
              </p:cNvGrpSpPr>
              <p:nvPr/>
            </p:nvGrpSpPr>
            <p:grpSpPr bwMode="auto">
              <a:xfrm>
                <a:off x="1160" y="3678"/>
                <a:ext cx="69" cy="67"/>
                <a:chOff x="1168" y="2680"/>
                <a:chExt cx="69" cy="67"/>
              </a:xfrm>
            </p:grpSpPr>
            <p:sp>
              <p:nvSpPr>
                <p:cNvPr id="13" name="Oval 1221"/>
                <p:cNvSpPr>
                  <a:spLocks noChangeAspect="1" noChangeArrowheads="1"/>
                </p:cNvSpPr>
                <p:nvPr/>
              </p:nvSpPr>
              <p:spPr bwMode="auto">
                <a:xfrm rot="-6920488">
                  <a:off x="1193" y="268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28" name="Oval 1222"/>
                <p:cNvSpPr>
                  <a:spLocks noChangeAspect="1" noChangeArrowheads="1"/>
                </p:cNvSpPr>
                <p:nvPr/>
              </p:nvSpPr>
              <p:spPr bwMode="auto">
                <a:xfrm rot="-6920488">
                  <a:off x="1209" y="271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14" name="Oval 1223"/>
                <p:cNvSpPr>
                  <a:spLocks noChangeArrowheads="1"/>
                </p:cNvSpPr>
                <p:nvPr/>
              </p:nvSpPr>
              <p:spPr bwMode="auto">
                <a:xfrm rot="-6920488">
                  <a:off x="1175" y="2693"/>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56" name="Group 1224"/>
              <p:cNvGrpSpPr>
                <a:grpSpLocks/>
              </p:cNvGrpSpPr>
              <p:nvPr/>
            </p:nvGrpSpPr>
            <p:grpSpPr bwMode="auto">
              <a:xfrm>
                <a:off x="931" y="3282"/>
                <a:ext cx="69" cy="62"/>
                <a:chOff x="939" y="2284"/>
                <a:chExt cx="69" cy="62"/>
              </a:xfrm>
            </p:grpSpPr>
            <p:sp>
              <p:nvSpPr>
                <p:cNvPr id="4324" name="Oval 1225"/>
                <p:cNvSpPr>
                  <a:spLocks noChangeAspect="1" noChangeArrowheads="1"/>
                </p:cNvSpPr>
                <p:nvPr/>
              </p:nvSpPr>
              <p:spPr bwMode="auto">
                <a:xfrm rot="-57141">
                  <a:off x="980" y="231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25" name="Oval 1226"/>
                <p:cNvSpPr>
                  <a:spLocks noChangeAspect="1" noChangeArrowheads="1"/>
                </p:cNvSpPr>
                <p:nvPr/>
              </p:nvSpPr>
              <p:spPr bwMode="auto">
                <a:xfrm rot="-57141">
                  <a:off x="939" y="231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99" name="Oval 1227"/>
                <p:cNvSpPr>
                  <a:spLocks noChangeArrowheads="1"/>
                </p:cNvSpPr>
                <p:nvPr/>
              </p:nvSpPr>
              <p:spPr bwMode="auto">
                <a:xfrm rot="-57141">
                  <a:off x="948" y="228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57" name="Group 1228"/>
              <p:cNvGrpSpPr>
                <a:grpSpLocks/>
              </p:cNvGrpSpPr>
              <p:nvPr/>
            </p:nvGrpSpPr>
            <p:grpSpPr bwMode="auto">
              <a:xfrm>
                <a:off x="793" y="3281"/>
                <a:ext cx="69" cy="63"/>
                <a:chOff x="801" y="2283"/>
                <a:chExt cx="69" cy="63"/>
              </a:xfrm>
            </p:grpSpPr>
            <p:sp>
              <p:nvSpPr>
                <p:cNvPr id="4321" name="Oval 1229"/>
                <p:cNvSpPr>
                  <a:spLocks noChangeAspect="1" noChangeArrowheads="1"/>
                </p:cNvSpPr>
                <p:nvPr/>
              </p:nvSpPr>
              <p:spPr bwMode="auto">
                <a:xfrm rot="-57141">
                  <a:off x="842" y="231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22" name="Oval 1230"/>
                <p:cNvSpPr>
                  <a:spLocks noChangeAspect="1" noChangeArrowheads="1"/>
                </p:cNvSpPr>
                <p:nvPr/>
              </p:nvSpPr>
              <p:spPr bwMode="auto">
                <a:xfrm rot="-57141">
                  <a:off x="801" y="231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15" name="Oval 1231"/>
                <p:cNvSpPr>
                  <a:spLocks noChangeArrowheads="1"/>
                </p:cNvSpPr>
                <p:nvPr/>
              </p:nvSpPr>
              <p:spPr bwMode="auto">
                <a:xfrm rot="-57141">
                  <a:off x="809" y="228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58" name="Group 1232"/>
              <p:cNvGrpSpPr>
                <a:grpSpLocks/>
              </p:cNvGrpSpPr>
              <p:nvPr/>
            </p:nvGrpSpPr>
            <p:grpSpPr bwMode="auto">
              <a:xfrm>
                <a:off x="1130" y="3311"/>
                <a:ext cx="66" cy="68"/>
                <a:chOff x="1138" y="2313"/>
                <a:chExt cx="66" cy="68"/>
              </a:xfrm>
            </p:grpSpPr>
            <p:sp>
              <p:nvSpPr>
                <p:cNvPr id="4318" name="Oval 1233"/>
                <p:cNvSpPr>
                  <a:spLocks noChangeAspect="1" noChangeArrowheads="1"/>
                </p:cNvSpPr>
                <p:nvPr/>
              </p:nvSpPr>
              <p:spPr bwMode="auto">
                <a:xfrm rot="4965145">
                  <a:off x="1143" y="23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16" name="Oval 1234"/>
                <p:cNvSpPr>
                  <a:spLocks noChangeAspect="1" noChangeArrowheads="1"/>
                </p:cNvSpPr>
                <p:nvPr/>
              </p:nvSpPr>
              <p:spPr bwMode="auto">
                <a:xfrm rot="4965145">
                  <a:off x="1138" y="231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17" name="Oval 1235"/>
                <p:cNvSpPr>
                  <a:spLocks noChangeArrowheads="1"/>
                </p:cNvSpPr>
                <p:nvPr/>
              </p:nvSpPr>
              <p:spPr bwMode="auto">
                <a:xfrm rot="4965145">
                  <a:off x="1155" y="231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59" name="Group 1236"/>
              <p:cNvGrpSpPr>
                <a:grpSpLocks/>
              </p:cNvGrpSpPr>
              <p:nvPr/>
            </p:nvGrpSpPr>
            <p:grpSpPr bwMode="auto">
              <a:xfrm>
                <a:off x="1018" y="3211"/>
                <a:ext cx="65" cy="67"/>
                <a:chOff x="1036" y="2224"/>
                <a:chExt cx="65" cy="67"/>
              </a:xfrm>
            </p:grpSpPr>
            <p:sp>
              <p:nvSpPr>
                <p:cNvPr id="18" name="Oval 1237"/>
                <p:cNvSpPr>
                  <a:spLocks noChangeAspect="1" noChangeArrowheads="1"/>
                </p:cNvSpPr>
                <p:nvPr/>
              </p:nvSpPr>
              <p:spPr bwMode="auto">
                <a:xfrm rot="4965145">
                  <a:off x="1040" y="226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16" name="Oval 1238"/>
                <p:cNvSpPr>
                  <a:spLocks noChangeAspect="1" noChangeArrowheads="1"/>
                </p:cNvSpPr>
                <p:nvPr/>
              </p:nvSpPr>
              <p:spPr bwMode="auto">
                <a:xfrm rot="4965145">
                  <a:off x="1036" y="222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11" name="Oval 1239"/>
                <p:cNvSpPr>
                  <a:spLocks noChangeArrowheads="1"/>
                </p:cNvSpPr>
                <p:nvPr/>
              </p:nvSpPr>
              <p:spPr bwMode="auto">
                <a:xfrm rot="4965145">
                  <a:off x="1057" y="2222"/>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60" name="Group 1240"/>
              <p:cNvGrpSpPr>
                <a:grpSpLocks/>
              </p:cNvGrpSpPr>
              <p:nvPr/>
            </p:nvGrpSpPr>
            <p:grpSpPr bwMode="auto">
              <a:xfrm>
                <a:off x="882" y="3211"/>
                <a:ext cx="66" cy="68"/>
                <a:chOff x="879" y="2205"/>
                <a:chExt cx="66" cy="68"/>
              </a:xfrm>
            </p:grpSpPr>
            <p:sp>
              <p:nvSpPr>
                <p:cNvPr id="4312" name="Oval 1241"/>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13" name="Oval 1242"/>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15" name="Oval 1243"/>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61" name="Group 1244"/>
              <p:cNvGrpSpPr>
                <a:grpSpLocks/>
              </p:cNvGrpSpPr>
              <p:nvPr/>
            </p:nvGrpSpPr>
            <p:grpSpPr bwMode="auto">
              <a:xfrm>
                <a:off x="648" y="3252"/>
                <a:ext cx="69" cy="63"/>
                <a:chOff x="656" y="2254"/>
                <a:chExt cx="69" cy="63"/>
              </a:xfrm>
            </p:grpSpPr>
            <p:sp>
              <p:nvSpPr>
                <p:cNvPr id="4309" name="Oval 1245"/>
                <p:cNvSpPr>
                  <a:spLocks noChangeAspect="1" noChangeArrowheads="1"/>
                </p:cNvSpPr>
                <p:nvPr/>
              </p:nvSpPr>
              <p:spPr bwMode="auto">
                <a:xfrm rot="-57141">
                  <a:off x="697" y="2288"/>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10" name="Oval 1246"/>
                <p:cNvSpPr>
                  <a:spLocks noChangeAspect="1" noChangeArrowheads="1"/>
                </p:cNvSpPr>
                <p:nvPr/>
              </p:nvSpPr>
              <p:spPr bwMode="auto">
                <a:xfrm rot="-57141">
                  <a:off x="656" y="229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19" name="Oval 1247"/>
                <p:cNvSpPr>
                  <a:spLocks noChangeArrowheads="1"/>
                </p:cNvSpPr>
                <p:nvPr/>
              </p:nvSpPr>
              <p:spPr bwMode="auto">
                <a:xfrm rot="-57141">
                  <a:off x="664" y="225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62" name="Group 1248"/>
              <p:cNvGrpSpPr>
                <a:grpSpLocks/>
              </p:cNvGrpSpPr>
              <p:nvPr/>
            </p:nvGrpSpPr>
            <p:grpSpPr bwMode="auto">
              <a:xfrm>
                <a:off x="1136" y="3207"/>
                <a:ext cx="67" cy="68"/>
                <a:chOff x="1144" y="2209"/>
                <a:chExt cx="67" cy="68"/>
              </a:xfrm>
            </p:grpSpPr>
            <p:sp>
              <p:nvSpPr>
                <p:cNvPr id="4306" name="Oval 1249"/>
                <p:cNvSpPr>
                  <a:spLocks noChangeAspect="1" noChangeArrowheads="1"/>
                </p:cNvSpPr>
                <p:nvPr/>
              </p:nvSpPr>
              <p:spPr bwMode="auto">
                <a:xfrm rot="4965145">
                  <a:off x="1150" y="225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07" name="Oval 1250"/>
                <p:cNvSpPr>
                  <a:spLocks noChangeAspect="1" noChangeArrowheads="1"/>
                </p:cNvSpPr>
                <p:nvPr/>
              </p:nvSpPr>
              <p:spPr bwMode="auto">
                <a:xfrm rot="4965145">
                  <a:off x="1145" y="2208"/>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23" name="Oval 1251"/>
                <p:cNvSpPr>
                  <a:spLocks noChangeArrowheads="1"/>
                </p:cNvSpPr>
                <p:nvPr/>
              </p:nvSpPr>
              <p:spPr bwMode="auto">
                <a:xfrm rot="4965145">
                  <a:off x="1162" y="2213"/>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63" name="Group 1252"/>
              <p:cNvGrpSpPr>
                <a:grpSpLocks/>
              </p:cNvGrpSpPr>
              <p:nvPr/>
            </p:nvGrpSpPr>
            <p:grpSpPr bwMode="auto">
              <a:xfrm>
                <a:off x="493" y="3317"/>
                <a:ext cx="70" cy="67"/>
                <a:chOff x="501" y="2319"/>
                <a:chExt cx="70" cy="67"/>
              </a:xfrm>
            </p:grpSpPr>
            <p:sp>
              <p:nvSpPr>
                <p:cNvPr id="4303" name="Oval 1253"/>
                <p:cNvSpPr>
                  <a:spLocks noChangeAspect="1" noChangeArrowheads="1"/>
                </p:cNvSpPr>
                <p:nvPr/>
              </p:nvSpPr>
              <p:spPr bwMode="auto">
                <a:xfrm rot="-6920488">
                  <a:off x="527" y="231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04" name="Oval 1254"/>
                <p:cNvSpPr>
                  <a:spLocks noChangeAspect="1" noChangeArrowheads="1"/>
                </p:cNvSpPr>
                <p:nvPr/>
              </p:nvSpPr>
              <p:spPr bwMode="auto">
                <a:xfrm rot="-6920488">
                  <a:off x="543" y="235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27" name="Oval 1255"/>
                <p:cNvSpPr>
                  <a:spLocks noChangeArrowheads="1"/>
                </p:cNvSpPr>
                <p:nvPr/>
              </p:nvSpPr>
              <p:spPr bwMode="auto">
                <a:xfrm rot="-6920488">
                  <a:off x="503" y="2337"/>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64" name="Group 1256"/>
              <p:cNvGrpSpPr>
                <a:grpSpLocks/>
              </p:cNvGrpSpPr>
              <p:nvPr/>
            </p:nvGrpSpPr>
            <p:grpSpPr bwMode="auto">
              <a:xfrm>
                <a:off x="575" y="3123"/>
                <a:ext cx="68" cy="69"/>
                <a:chOff x="583" y="2125"/>
                <a:chExt cx="68" cy="69"/>
              </a:xfrm>
            </p:grpSpPr>
            <p:sp>
              <p:nvSpPr>
                <p:cNvPr id="4300" name="Oval 1257"/>
                <p:cNvSpPr>
                  <a:spLocks noChangeAspect="1" noChangeArrowheads="1"/>
                </p:cNvSpPr>
                <p:nvPr/>
              </p:nvSpPr>
              <p:spPr bwMode="auto">
                <a:xfrm rot="-1662692">
                  <a:off x="623" y="2146"/>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01" name="Oval 1258"/>
                <p:cNvSpPr>
                  <a:spLocks noChangeAspect="1" noChangeArrowheads="1"/>
                </p:cNvSpPr>
                <p:nvPr/>
              </p:nvSpPr>
              <p:spPr bwMode="auto">
                <a:xfrm rot="-1662692">
                  <a:off x="588" y="216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31" name="Oval 1259"/>
                <p:cNvSpPr>
                  <a:spLocks noChangeArrowheads="1"/>
                </p:cNvSpPr>
                <p:nvPr/>
              </p:nvSpPr>
              <p:spPr bwMode="auto">
                <a:xfrm rot="-1662692">
                  <a:off x="583" y="2125"/>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65" name="Group 1260"/>
              <p:cNvGrpSpPr>
                <a:grpSpLocks/>
              </p:cNvGrpSpPr>
              <p:nvPr/>
            </p:nvGrpSpPr>
            <p:grpSpPr bwMode="auto">
              <a:xfrm>
                <a:off x="696" y="3123"/>
                <a:ext cx="69" cy="67"/>
                <a:chOff x="704" y="2125"/>
                <a:chExt cx="69" cy="67"/>
              </a:xfrm>
            </p:grpSpPr>
            <p:sp>
              <p:nvSpPr>
                <p:cNvPr id="4297" name="Oval 1261"/>
                <p:cNvSpPr>
                  <a:spLocks noChangeAspect="1" noChangeArrowheads="1"/>
                </p:cNvSpPr>
                <p:nvPr/>
              </p:nvSpPr>
              <p:spPr bwMode="auto">
                <a:xfrm rot="-6920488">
                  <a:off x="729" y="212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98" name="Oval 1262"/>
                <p:cNvSpPr>
                  <a:spLocks noChangeAspect="1" noChangeArrowheads="1"/>
                </p:cNvSpPr>
                <p:nvPr/>
              </p:nvSpPr>
              <p:spPr bwMode="auto">
                <a:xfrm rot="-6920488">
                  <a:off x="745" y="216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35" name="Oval 1263"/>
                <p:cNvSpPr>
                  <a:spLocks noChangeArrowheads="1"/>
                </p:cNvSpPr>
                <p:nvPr/>
              </p:nvSpPr>
              <p:spPr bwMode="auto">
                <a:xfrm rot="-6920488">
                  <a:off x="710" y="2138"/>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66" name="Group 1264"/>
              <p:cNvGrpSpPr>
                <a:grpSpLocks/>
              </p:cNvGrpSpPr>
              <p:nvPr/>
            </p:nvGrpSpPr>
            <p:grpSpPr bwMode="auto">
              <a:xfrm>
                <a:off x="974" y="3097"/>
                <a:ext cx="71" cy="68"/>
                <a:chOff x="982" y="2099"/>
                <a:chExt cx="71" cy="68"/>
              </a:xfrm>
            </p:grpSpPr>
            <p:sp>
              <p:nvSpPr>
                <p:cNvPr id="4294" name="Oval 1265"/>
                <p:cNvSpPr>
                  <a:spLocks noChangeAspect="1" noChangeArrowheads="1"/>
                </p:cNvSpPr>
                <p:nvPr/>
              </p:nvSpPr>
              <p:spPr bwMode="auto">
                <a:xfrm rot="-6920488">
                  <a:off x="1008" y="209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95" name="Oval 1266"/>
                <p:cNvSpPr>
                  <a:spLocks noChangeAspect="1" noChangeArrowheads="1"/>
                </p:cNvSpPr>
                <p:nvPr/>
              </p:nvSpPr>
              <p:spPr bwMode="auto">
                <a:xfrm rot="-6920488">
                  <a:off x="1025" y="213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39" name="Oval 1267"/>
                <p:cNvSpPr>
                  <a:spLocks noChangeArrowheads="1"/>
                </p:cNvSpPr>
                <p:nvPr/>
              </p:nvSpPr>
              <p:spPr bwMode="auto">
                <a:xfrm rot="-6920488">
                  <a:off x="984" y="211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67" name="Group 1268"/>
              <p:cNvGrpSpPr>
                <a:grpSpLocks/>
              </p:cNvGrpSpPr>
              <p:nvPr/>
            </p:nvGrpSpPr>
            <p:grpSpPr bwMode="auto">
              <a:xfrm>
                <a:off x="492" y="3191"/>
                <a:ext cx="66" cy="68"/>
                <a:chOff x="500" y="2193"/>
                <a:chExt cx="66" cy="68"/>
              </a:xfrm>
            </p:grpSpPr>
            <p:sp>
              <p:nvSpPr>
                <p:cNvPr id="4291" name="Oval 1269"/>
                <p:cNvSpPr>
                  <a:spLocks noChangeAspect="1" noChangeArrowheads="1"/>
                </p:cNvSpPr>
                <p:nvPr/>
              </p:nvSpPr>
              <p:spPr bwMode="auto">
                <a:xfrm rot="4965145">
                  <a:off x="505" y="223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92" name="Oval 1270"/>
                <p:cNvSpPr>
                  <a:spLocks noChangeAspect="1" noChangeArrowheads="1"/>
                </p:cNvSpPr>
                <p:nvPr/>
              </p:nvSpPr>
              <p:spPr bwMode="auto">
                <a:xfrm rot="4965145">
                  <a:off x="500" y="219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43" name="Oval 1271"/>
                <p:cNvSpPr>
                  <a:spLocks noChangeArrowheads="1"/>
                </p:cNvSpPr>
                <p:nvPr/>
              </p:nvSpPr>
              <p:spPr bwMode="auto">
                <a:xfrm rot="4965145">
                  <a:off x="517" y="21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68" name="Group 1272"/>
              <p:cNvGrpSpPr>
                <a:grpSpLocks/>
              </p:cNvGrpSpPr>
              <p:nvPr/>
            </p:nvGrpSpPr>
            <p:grpSpPr bwMode="auto">
              <a:xfrm>
                <a:off x="931" y="3783"/>
                <a:ext cx="69" cy="69"/>
                <a:chOff x="939" y="2785"/>
                <a:chExt cx="69" cy="69"/>
              </a:xfrm>
            </p:grpSpPr>
            <p:sp>
              <p:nvSpPr>
                <p:cNvPr id="4288" name="Oval 1273"/>
                <p:cNvSpPr>
                  <a:spLocks noChangeAspect="1" noChangeArrowheads="1"/>
                </p:cNvSpPr>
                <p:nvPr/>
              </p:nvSpPr>
              <p:spPr bwMode="auto">
                <a:xfrm rot="-7703557">
                  <a:off x="956" y="278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89" name="Oval 1274"/>
                <p:cNvSpPr>
                  <a:spLocks noChangeAspect="1" noChangeArrowheads="1"/>
                </p:cNvSpPr>
                <p:nvPr/>
              </p:nvSpPr>
              <p:spPr bwMode="auto">
                <a:xfrm rot="-7703557">
                  <a:off x="980" y="281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47" name="Oval 1275"/>
                <p:cNvSpPr>
                  <a:spLocks noChangeArrowheads="1"/>
                </p:cNvSpPr>
                <p:nvPr/>
              </p:nvSpPr>
              <p:spPr bwMode="auto">
                <a:xfrm rot="-7703557">
                  <a:off x="943" y="2800"/>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69" name="Group 1276"/>
              <p:cNvGrpSpPr>
                <a:grpSpLocks/>
              </p:cNvGrpSpPr>
              <p:nvPr/>
            </p:nvGrpSpPr>
            <p:grpSpPr bwMode="auto">
              <a:xfrm>
                <a:off x="1090" y="3801"/>
                <a:ext cx="69" cy="69"/>
                <a:chOff x="1098" y="2803"/>
                <a:chExt cx="69" cy="69"/>
              </a:xfrm>
            </p:grpSpPr>
            <p:sp>
              <p:nvSpPr>
                <p:cNvPr id="4285" name="Oval 1277"/>
                <p:cNvSpPr>
                  <a:spLocks noChangeAspect="1" noChangeArrowheads="1"/>
                </p:cNvSpPr>
                <p:nvPr/>
              </p:nvSpPr>
              <p:spPr bwMode="auto">
                <a:xfrm rot="-7703557">
                  <a:off x="1115" y="280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86" name="Oval 1278"/>
                <p:cNvSpPr>
                  <a:spLocks noChangeAspect="1" noChangeArrowheads="1"/>
                </p:cNvSpPr>
                <p:nvPr/>
              </p:nvSpPr>
              <p:spPr bwMode="auto">
                <a:xfrm rot="-7703557">
                  <a:off x="1139" y="283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51" name="Oval 1279"/>
                <p:cNvSpPr>
                  <a:spLocks noChangeArrowheads="1"/>
                </p:cNvSpPr>
                <p:nvPr/>
              </p:nvSpPr>
              <p:spPr bwMode="auto">
                <a:xfrm rot="-7703557">
                  <a:off x="1104" y="2818"/>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70" name="Group 1280"/>
              <p:cNvGrpSpPr>
                <a:grpSpLocks/>
              </p:cNvGrpSpPr>
              <p:nvPr/>
            </p:nvGrpSpPr>
            <p:grpSpPr bwMode="auto">
              <a:xfrm>
                <a:off x="1232" y="3806"/>
                <a:ext cx="70" cy="69"/>
                <a:chOff x="1240" y="2808"/>
                <a:chExt cx="70" cy="69"/>
              </a:xfrm>
            </p:grpSpPr>
            <p:sp>
              <p:nvSpPr>
                <p:cNvPr id="4282" name="Oval 1281"/>
                <p:cNvSpPr>
                  <a:spLocks noChangeAspect="1" noChangeArrowheads="1"/>
                </p:cNvSpPr>
                <p:nvPr/>
              </p:nvSpPr>
              <p:spPr bwMode="auto">
                <a:xfrm rot="-7703557">
                  <a:off x="1258" y="280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83" name="Oval 1282"/>
                <p:cNvSpPr>
                  <a:spLocks noChangeAspect="1" noChangeArrowheads="1"/>
                </p:cNvSpPr>
                <p:nvPr/>
              </p:nvSpPr>
              <p:spPr bwMode="auto">
                <a:xfrm rot="-7703557">
                  <a:off x="1282" y="283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55" name="Oval 1283"/>
                <p:cNvSpPr>
                  <a:spLocks noChangeArrowheads="1"/>
                </p:cNvSpPr>
                <p:nvPr/>
              </p:nvSpPr>
              <p:spPr bwMode="auto">
                <a:xfrm rot="-7703557">
                  <a:off x="1242" y="2828"/>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71" name="Group 1284"/>
              <p:cNvGrpSpPr>
                <a:grpSpLocks/>
              </p:cNvGrpSpPr>
              <p:nvPr/>
            </p:nvGrpSpPr>
            <p:grpSpPr bwMode="auto">
              <a:xfrm>
                <a:off x="1290" y="3420"/>
                <a:ext cx="69" cy="63"/>
                <a:chOff x="1298" y="2422"/>
                <a:chExt cx="69" cy="63"/>
              </a:xfrm>
            </p:grpSpPr>
            <p:sp>
              <p:nvSpPr>
                <p:cNvPr id="4279" name="Oval 1285"/>
                <p:cNvSpPr>
                  <a:spLocks noChangeAspect="1" noChangeArrowheads="1"/>
                </p:cNvSpPr>
                <p:nvPr/>
              </p:nvSpPr>
              <p:spPr bwMode="auto">
                <a:xfrm rot="-57141">
                  <a:off x="1339" y="2456"/>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80" name="Oval 1286"/>
                <p:cNvSpPr>
                  <a:spLocks noChangeAspect="1" noChangeArrowheads="1"/>
                </p:cNvSpPr>
                <p:nvPr/>
              </p:nvSpPr>
              <p:spPr bwMode="auto">
                <a:xfrm rot="-57141">
                  <a:off x="1298" y="2458"/>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59" name="Oval 1287"/>
                <p:cNvSpPr>
                  <a:spLocks noChangeArrowheads="1"/>
                </p:cNvSpPr>
                <p:nvPr/>
              </p:nvSpPr>
              <p:spPr bwMode="auto">
                <a:xfrm rot="-57141">
                  <a:off x="1306" y="2422"/>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72" name="Group 1288"/>
              <p:cNvGrpSpPr>
                <a:grpSpLocks/>
              </p:cNvGrpSpPr>
              <p:nvPr/>
            </p:nvGrpSpPr>
            <p:grpSpPr bwMode="auto">
              <a:xfrm>
                <a:off x="1256" y="3209"/>
                <a:ext cx="65" cy="67"/>
                <a:chOff x="1264" y="2211"/>
                <a:chExt cx="65" cy="67"/>
              </a:xfrm>
            </p:grpSpPr>
            <p:sp>
              <p:nvSpPr>
                <p:cNvPr id="4276" name="Oval 1289"/>
                <p:cNvSpPr>
                  <a:spLocks noChangeAspect="1" noChangeArrowheads="1"/>
                </p:cNvSpPr>
                <p:nvPr/>
              </p:nvSpPr>
              <p:spPr bwMode="auto">
                <a:xfrm rot="4965145">
                  <a:off x="1268" y="225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77" name="Oval 1290"/>
                <p:cNvSpPr>
                  <a:spLocks noChangeAspect="1" noChangeArrowheads="1"/>
                </p:cNvSpPr>
                <p:nvPr/>
              </p:nvSpPr>
              <p:spPr bwMode="auto">
                <a:xfrm rot="4965145">
                  <a:off x="1264" y="221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63" name="Oval 1291"/>
                <p:cNvSpPr>
                  <a:spLocks noChangeArrowheads="1"/>
                </p:cNvSpPr>
                <p:nvPr/>
              </p:nvSpPr>
              <p:spPr bwMode="auto">
                <a:xfrm rot="4965145">
                  <a:off x="1285" y="2209"/>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73" name="Group 1292"/>
              <p:cNvGrpSpPr>
                <a:grpSpLocks/>
              </p:cNvGrpSpPr>
              <p:nvPr/>
            </p:nvGrpSpPr>
            <p:grpSpPr bwMode="auto">
              <a:xfrm>
                <a:off x="1095" y="3101"/>
                <a:ext cx="67" cy="68"/>
                <a:chOff x="1103" y="2103"/>
                <a:chExt cx="67" cy="68"/>
              </a:xfrm>
            </p:grpSpPr>
            <p:sp>
              <p:nvSpPr>
                <p:cNvPr id="4273" name="Oval 1293"/>
                <p:cNvSpPr>
                  <a:spLocks noChangeAspect="1" noChangeArrowheads="1"/>
                </p:cNvSpPr>
                <p:nvPr/>
              </p:nvSpPr>
              <p:spPr bwMode="auto">
                <a:xfrm rot="4965145">
                  <a:off x="1109" y="214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74" name="Oval 1294"/>
                <p:cNvSpPr>
                  <a:spLocks noChangeAspect="1" noChangeArrowheads="1"/>
                </p:cNvSpPr>
                <p:nvPr/>
              </p:nvSpPr>
              <p:spPr bwMode="auto">
                <a:xfrm rot="4965145">
                  <a:off x="1104" y="2102"/>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67" name="Oval 1295"/>
                <p:cNvSpPr>
                  <a:spLocks noChangeArrowheads="1"/>
                </p:cNvSpPr>
                <p:nvPr/>
              </p:nvSpPr>
              <p:spPr bwMode="auto">
                <a:xfrm rot="4965145">
                  <a:off x="1115" y="210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74" name="Group 1296"/>
              <p:cNvGrpSpPr>
                <a:grpSpLocks/>
              </p:cNvGrpSpPr>
              <p:nvPr/>
            </p:nvGrpSpPr>
            <p:grpSpPr bwMode="auto">
              <a:xfrm>
                <a:off x="450" y="3085"/>
                <a:ext cx="70" cy="67"/>
                <a:chOff x="458" y="2087"/>
                <a:chExt cx="70" cy="67"/>
              </a:xfrm>
            </p:grpSpPr>
            <p:sp>
              <p:nvSpPr>
                <p:cNvPr id="4270" name="Oval 1297"/>
                <p:cNvSpPr>
                  <a:spLocks noChangeAspect="1" noChangeArrowheads="1"/>
                </p:cNvSpPr>
                <p:nvPr/>
              </p:nvSpPr>
              <p:spPr bwMode="auto">
                <a:xfrm rot="-6920488">
                  <a:off x="484" y="20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71" name="Oval 1298"/>
                <p:cNvSpPr>
                  <a:spLocks noChangeAspect="1" noChangeArrowheads="1"/>
                </p:cNvSpPr>
                <p:nvPr/>
              </p:nvSpPr>
              <p:spPr bwMode="auto">
                <a:xfrm rot="-6920488">
                  <a:off x="500" y="2123"/>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71" name="Oval 1299"/>
                <p:cNvSpPr>
                  <a:spLocks noChangeArrowheads="1"/>
                </p:cNvSpPr>
                <p:nvPr/>
              </p:nvSpPr>
              <p:spPr bwMode="auto">
                <a:xfrm rot="-6920488">
                  <a:off x="460" y="2105"/>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75" name="Group 1300"/>
              <p:cNvGrpSpPr>
                <a:grpSpLocks/>
              </p:cNvGrpSpPr>
              <p:nvPr/>
            </p:nvGrpSpPr>
            <p:grpSpPr bwMode="auto">
              <a:xfrm rot="-10103069">
                <a:off x="602" y="3647"/>
                <a:ext cx="69" cy="63"/>
                <a:chOff x="663" y="2343"/>
                <a:chExt cx="69" cy="63"/>
              </a:xfrm>
            </p:grpSpPr>
            <p:sp>
              <p:nvSpPr>
                <p:cNvPr id="19" name="Oval 1301"/>
                <p:cNvSpPr>
                  <a:spLocks noChangeAspect="1" noChangeArrowheads="1"/>
                </p:cNvSpPr>
                <p:nvPr/>
              </p:nvSpPr>
              <p:spPr bwMode="auto">
                <a:xfrm rot="-57141">
                  <a:off x="704" y="237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68" name="Oval 1302"/>
                <p:cNvSpPr>
                  <a:spLocks noChangeAspect="1" noChangeArrowheads="1"/>
                </p:cNvSpPr>
                <p:nvPr/>
              </p:nvSpPr>
              <p:spPr bwMode="auto">
                <a:xfrm rot="-57141">
                  <a:off x="663" y="237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75" name="Oval 1303"/>
                <p:cNvSpPr>
                  <a:spLocks noChangeArrowheads="1"/>
                </p:cNvSpPr>
                <p:nvPr/>
              </p:nvSpPr>
              <p:spPr bwMode="auto">
                <a:xfrm rot="-57141">
                  <a:off x="669" y="234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76" name="Group 1304"/>
              <p:cNvGrpSpPr>
                <a:grpSpLocks/>
              </p:cNvGrpSpPr>
              <p:nvPr/>
            </p:nvGrpSpPr>
            <p:grpSpPr bwMode="auto">
              <a:xfrm>
                <a:off x="1201" y="3101"/>
                <a:ext cx="67" cy="68"/>
                <a:chOff x="1209" y="2103"/>
                <a:chExt cx="67" cy="68"/>
              </a:xfrm>
            </p:grpSpPr>
            <p:sp>
              <p:nvSpPr>
                <p:cNvPr id="4264" name="Oval 1305"/>
                <p:cNvSpPr>
                  <a:spLocks noChangeAspect="1" noChangeArrowheads="1"/>
                </p:cNvSpPr>
                <p:nvPr/>
              </p:nvSpPr>
              <p:spPr bwMode="auto">
                <a:xfrm rot="4965145">
                  <a:off x="1215" y="214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65" name="Oval 1306"/>
                <p:cNvSpPr>
                  <a:spLocks noChangeAspect="1" noChangeArrowheads="1"/>
                </p:cNvSpPr>
                <p:nvPr/>
              </p:nvSpPr>
              <p:spPr bwMode="auto">
                <a:xfrm rot="4965145">
                  <a:off x="1210" y="2102"/>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79" name="Oval 1307"/>
                <p:cNvSpPr>
                  <a:spLocks noChangeArrowheads="1"/>
                </p:cNvSpPr>
                <p:nvPr/>
              </p:nvSpPr>
              <p:spPr bwMode="auto">
                <a:xfrm rot="4965145">
                  <a:off x="1221" y="210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77" name="Group 1308"/>
              <p:cNvGrpSpPr>
                <a:grpSpLocks/>
              </p:cNvGrpSpPr>
              <p:nvPr/>
            </p:nvGrpSpPr>
            <p:grpSpPr bwMode="auto">
              <a:xfrm>
                <a:off x="1035" y="3451"/>
                <a:ext cx="69" cy="63"/>
                <a:chOff x="1043" y="2453"/>
                <a:chExt cx="69" cy="63"/>
              </a:xfrm>
            </p:grpSpPr>
            <p:sp>
              <p:nvSpPr>
                <p:cNvPr id="4261" name="Oval 1309"/>
                <p:cNvSpPr>
                  <a:spLocks noChangeAspect="1" noChangeArrowheads="1"/>
                </p:cNvSpPr>
                <p:nvPr/>
              </p:nvSpPr>
              <p:spPr bwMode="auto">
                <a:xfrm rot="-57141">
                  <a:off x="1084" y="248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62" name="Oval 1310"/>
                <p:cNvSpPr>
                  <a:spLocks noChangeAspect="1" noChangeArrowheads="1"/>
                </p:cNvSpPr>
                <p:nvPr/>
              </p:nvSpPr>
              <p:spPr bwMode="auto">
                <a:xfrm rot="-57141">
                  <a:off x="1043" y="248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83" name="Oval 1311"/>
                <p:cNvSpPr>
                  <a:spLocks noChangeArrowheads="1"/>
                </p:cNvSpPr>
                <p:nvPr/>
              </p:nvSpPr>
              <p:spPr bwMode="auto">
                <a:xfrm rot="-57141">
                  <a:off x="1051" y="245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78" name="Group 1312"/>
              <p:cNvGrpSpPr>
                <a:grpSpLocks/>
              </p:cNvGrpSpPr>
              <p:nvPr/>
            </p:nvGrpSpPr>
            <p:grpSpPr bwMode="auto">
              <a:xfrm>
                <a:off x="1343" y="3801"/>
                <a:ext cx="70" cy="70"/>
                <a:chOff x="1351" y="2803"/>
                <a:chExt cx="70" cy="70"/>
              </a:xfrm>
            </p:grpSpPr>
            <p:sp>
              <p:nvSpPr>
                <p:cNvPr id="4258" name="Oval 1313"/>
                <p:cNvSpPr>
                  <a:spLocks noChangeAspect="1" noChangeArrowheads="1"/>
                </p:cNvSpPr>
                <p:nvPr/>
              </p:nvSpPr>
              <p:spPr bwMode="auto">
                <a:xfrm rot="-7703557">
                  <a:off x="1368" y="280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20" name="Oval 1314"/>
                <p:cNvSpPr>
                  <a:spLocks noChangeAspect="1" noChangeArrowheads="1"/>
                </p:cNvSpPr>
                <p:nvPr/>
              </p:nvSpPr>
              <p:spPr bwMode="auto">
                <a:xfrm rot="-7703557">
                  <a:off x="1393" y="283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87" name="Oval 1315"/>
                <p:cNvSpPr>
                  <a:spLocks noChangeArrowheads="1"/>
                </p:cNvSpPr>
                <p:nvPr/>
              </p:nvSpPr>
              <p:spPr bwMode="auto">
                <a:xfrm rot="-7703557">
                  <a:off x="1352" y="2824"/>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79" name="Group 1316"/>
              <p:cNvGrpSpPr>
                <a:grpSpLocks/>
              </p:cNvGrpSpPr>
              <p:nvPr/>
            </p:nvGrpSpPr>
            <p:grpSpPr bwMode="auto">
              <a:xfrm>
                <a:off x="899" y="3388"/>
                <a:ext cx="66" cy="67"/>
                <a:chOff x="907" y="2390"/>
                <a:chExt cx="66" cy="67"/>
              </a:xfrm>
            </p:grpSpPr>
            <p:sp>
              <p:nvSpPr>
                <p:cNvPr id="21" name="Oval 1317"/>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56" name="Oval 1318"/>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91" name="Oval 1319"/>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80" name="Group 1320"/>
              <p:cNvGrpSpPr>
                <a:grpSpLocks/>
              </p:cNvGrpSpPr>
              <p:nvPr/>
            </p:nvGrpSpPr>
            <p:grpSpPr bwMode="auto">
              <a:xfrm>
                <a:off x="1287" y="3287"/>
                <a:ext cx="69" cy="63"/>
                <a:chOff x="1295" y="2289"/>
                <a:chExt cx="69" cy="63"/>
              </a:xfrm>
            </p:grpSpPr>
            <p:sp>
              <p:nvSpPr>
                <p:cNvPr id="4252" name="Oval 1321"/>
                <p:cNvSpPr>
                  <a:spLocks noChangeAspect="1" noChangeArrowheads="1"/>
                </p:cNvSpPr>
                <p:nvPr/>
              </p:nvSpPr>
              <p:spPr bwMode="auto">
                <a:xfrm rot="-57141">
                  <a:off x="1336" y="2323"/>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53" name="Oval 1322"/>
                <p:cNvSpPr>
                  <a:spLocks noChangeAspect="1" noChangeArrowheads="1"/>
                </p:cNvSpPr>
                <p:nvPr/>
              </p:nvSpPr>
              <p:spPr bwMode="auto">
                <a:xfrm rot="-57141">
                  <a:off x="1295" y="2325"/>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95" name="Oval 1323"/>
                <p:cNvSpPr>
                  <a:spLocks noChangeArrowheads="1"/>
                </p:cNvSpPr>
                <p:nvPr/>
              </p:nvSpPr>
              <p:spPr bwMode="auto">
                <a:xfrm rot="-57141">
                  <a:off x="1303" y="2289"/>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81" name="Group 1324"/>
              <p:cNvGrpSpPr>
                <a:grpSpLocks/>
              </p:cNvGrpSpPr>
              <p:nvPr/>
            </p:nvGrpSpPr>
            <p:grpSpPr bwMode="auto">
              <a:xfrm>
                <a:off x="390" y="3205"/>
                <a:ext cx="66" cy="68"/>
                <a:chOff x="398" y="2207"/>
                <a:chExt cx="66" cy="68"/>
              </a:xfrm>
            </p:grpSpPr>
            <p:sp>
              <p:nvSpPr>
                <p:cNvPr id="4249" name="Oval 1325"/>
                <p:cNvSpPr>
                  <a:spLocks noChangeAspect="1" noChangeArrowheads="1"/>
                </p:cNvSpPr>
                <p:nvPr/>
              </p:nvSpPr>
              <p:spPr bwMode="auto">
                <a:xfrm rot="4965145">
                  <a:off x="403" y="224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50" name="Oval 1326"/>
                <p:cNvSpPr>
                  <a:spLocks noChangeAspect="1" noChangeArrowheads="1"/>
                </p:cNvSpPr>
                <p:nvPr/>
              </p:nvSpPr>
              <p:spPr bwMode="auto">
                <a:xfrm rot="4965145">
                  <a:off x="398" y="220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99" name="Oval 1327"/>
                <p:cNvSpPr>
                  <a:spLocks noChangeArrowheads="1"/>
                </p:cNvSpPr>
                <p:nvPr/>
              </p:nvSpPr>
              <p:spPr bwMode="auto">
                <a:xfrm rot="4965145">
                  <a:off x="415" y="221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82" name="Group 1328"/>
              <p:cNvGrpSpPr>
                <a:grpSpLocks/>
              </p:cNvGrpSpPr>
              <p:nvPr/>
            </p:nvGrpSpPr>
            <p:grpSpPr bwMode="auto">
              <a:xfrm>
                <a:off x="410" y="3341"/>
                <a:ext cx="71" cy="68"/>
                <a:chOff x="418" y="2343"/>
                <a:chExt cx="71" cy="68"/>
              </a:xfrm>
            </p:grpSpPr>
            <p:sp>
              <p:nvSpPr>
                <p:cNvPr id="4246" name="Oval 1329"/>
                <p:cNvSpPr>
                  <a:spLocks noChangeAspect="1" noChangeArrowheads="1"/>
                </p:cNvSpPr>
                <p:nvPr/>
              </p:nvSpPr>
              <p:spPr bwMode="auto">
                <a:xfrm rot="-6920488">
                  <a:off x="444" y="234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22" name="Oval 1330"/>
                <p:cNvSpPr>
                  <a:spLocks noChangeAspect="1" noChangeArrowheads="1"/>
                </p:cNvSpPr>
                <p:nvPr/>
              </p:nvSpPr>
              <p:spPr bwMode="auto">
                <a:xfrm rot="-6920488">
                  <a:off x="461" y="237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403" name="Oval 1331"/>
                <p:cNvSpPr>
                  <a:spLocks noChangeArrowheads="1"/>
                </p:cNvSpPr>
                <p:nvPr/>
              </p:nvSpPr>
              <p:spPr bwMode="auto">
                <a:xfrm rot="-6920488">
                  <a:off x="420" y="2361"/>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83" name="Group 1332"/>
              <p:cNvGrpSpPr>
                <a:grpSpLocks/>
              </p:cNvGrpSpPr>
              <p:nvPr/>
            </p:nvGrpSpPr>
            <p:grpSpPr bwMode="auto">
              <a:xfrm>
                <a:off x="1307" y="3706"/>
                <a:ext cx="71" cy="68"/>
                <a:chOff x="1315" y="2708"/>
                <a:chExt cx="71" cy="68"/>
              </a:xfrm>
            </p:grpSpPr>
            <p:sp>
              <p:nvSpPr>
                <p:cNvPr id="23" name="Oval 1333"/>
                <p:cNvSpPr>
                  <a:spLocks noChangeAspect="1" noChangeArrowheads="1"/>
                </p:cNvSpPr>
                <p:nvPr/>
              </p:nvSpPr>
              <p:spPr bwMode="auto">
                <a:xfrm rot="-6920488">
                  <a:off x="1341" y="270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44" name="Oval 1334"/>
                <p:cNvSpPr>
                  <a:spLocks noChangeAspect="1" noChangeArrowheads="1"/>
                </p:cNvSpPr>
                <p:nvPr/>
              </p:nvSpPr>
              <p:spPr bwMode="auto">
                <a:xfrm rot="-6920488">
                  <a:off x="1358" y="2744"/>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407" name="Oval 1335"/>
                <p:cNvSpPr>
                  <a:spLocks noChangeArrowheads="1"/>
                </p:cNvSpPr>
                <p:nvPr/>
              </p:nvSpPr>
              <p:spPr bwMode="auto">
                <a:xfrm rot="-6920488">
                  <a:off x="1316" y="2726"/>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84" name="Group 1336"/>
              <p:cNvGrpSpPr>
                <a:grpSpLocks/>
              </p:cNvGrpSpPr>
              <p:nvPr/>
            </p:nvGrpSpPr>
            <p:grpSpPr bwMode="auto">
              <a:xfrm>
                <a:off x="1135" y="3532"/>
                <a:ext cx="69" cy="63"/>
                <a:chOff x="1143" y="2534"/>
                <a:chExt cx="69" cy="63"/>
              </a:xfrm>
            </p:grpSpPr>
            <p:sp>
              <p:nvSpPr>
                <p:cNvPr id="4240" name="Oval 1337"/>
                <p:cNvSpPr>
                  <a:spLocks noChangeAspect="1" noChangeArrowheads="1"/>
                </p:cNvSpPr>
                <p:nvPr/>
              </p:nvSpPr>
              <p:spPr bwMode="auto">
                <a:xfrm rot="-57141">
                  <a:off x="1184" y="2568"/>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41" name="Oval 1338"/>
                <p:cNvSpPr>
                  <a:spLocks noChangeAspect="1" noChangeArrowheads="1"/>
                </p:cNvSpPr>
                <p:nvPr/>
              </p:nvSpPr>
              <p:spPr bwMode="auto">
                <a:xfrm rot="-57141">
                  <a:off x="1143" y="257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411" name="Oval 1339"/>
                <p:cNvSpPr>
                  <a:spLocks noChangeArrowheads="1"/>
                </p:cNvSpPr>
                <p:nvPr/>
              </p:nvSpPr>
              <p:spPr bwMode="auto">
                <a:xfrm rot="-57141">
                  <a:off x="1151" y="253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85" name="Group 1340"/>
              <p:cNvGrpSpPr>
                <a:grpSpLocks/>
              </p:cNvGrpSpPr>
              <p:nvPr/>
            </p:nvGrpSpPr>
            <p:grpSpPr bwMode="auto">
              <a:xfrm>
                <a:off x="754" y="3384"/>
                <a:ext cx="69" cy="63"/>
                <a:chOff x="762" y="2386"/>
                <a:chExt cx="69" cy="63"/>
              </a:xfrm>
            </p:grpSpPr>
            <p:sp>
              <p:nvSpPr>
                <p:cNvPr id="4237" name="Oval 1341"/>
                <p:cNvSpPr>
                  <a:spLocks noChangeAspect="1" noChangeArrowheads="1"/>
                </p:cNvSpPr>
                <p:nvPr/>
              </p:nvSpPr>
              <p:spPr bwMode="auto">
                <a:xfrm rot="-57141">
                  <a:off x="803" y="242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38" name="Oval 1342"/>
                <p:cNvSpPr>
                  <a:spLocks noChangeAspect="1" noChangeArrowheads="1"/>
                </p:cNvSpPr>
                <p:nvPr/>
              </p:nvSpPr>
              <p:spPr bwMode="auto">
                <a:xfrm rot="-57141">
                  <a:off x="762" y="242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415" name="Oval 1343"/>
                <p:cNvSpPr>
                  <a:spLocks noChangeArrowheads="1"/>
                </p:cNvSpPr>
                <p:nvPr/>
              </p:nvSpPr>
              <p:spPr bwMode="auto">
                <a:xfrm rot="-57141">
                  <a:off x="770" y="2386"/>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86" name="Group 1344"/>
              <p:cNvGrpSpPr>
                <a:grpSpLocks/>
              </p:cNvGrpSpPr>
              <p:nvPr/>
            </p:nvGrpSpPr>
            <p:grpSpPr bwMode="auto">
              <a:xfrm>
                <a:off x="406" y="3455"/>
                <a:ext cx="69" cy="67"/>
                <a:chOff x="414" y="2457"/>
                <a:chExt cx="69" cy="67"/>
              </a:xfrm>
            </p:grpSpPr>
            <p:sp>
              <p:nvSpPr>
                <p:cNvPr id="4234" name="Oval 1345"/>
                <p:cNvSpPr>
                  <a:spLocks noChangeAspect="1" noChangeArrowheads="1"/>
                </p:cNvSpPr>
                <p:nvPr/>
              </p:nvSpPr>
              <p:spPr bwMode="auto">
                <a:xfrm rot="-6920488">
                  <a:off x="439" y="245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24" name="Oval 1346"/>
                <p:cNvSpPr>
                  <a:spLocks noChangeAspect="1" noChangeArrowheads="1"/>
                </p:cNvSpPr>
                <p:nvPr/>
              </p:nvSpPr>
              <p:spPr bwMode="auto">
                <a:xfrm rot="-6920488">
                  <a:off x="455" y="249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419" name="Oval 1347"/>
                <p:cNvSpPr>
                  <a:spLocks noChangeArrowheads="1"/>
                </p:cNvSpPr>
                <p:nvPr/>
              </p:nvSpPr>
              <p:spPr bwMode="auto">
                <a:xfrm rot="-6920488">
                  <a:off x="420" y="2470"/>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87" name="Group 1348"/>
              <p:cNvGrpSpPr>
                <a:grpSpLocks/>
              </p:cNvGrpSpPr>
              <p:nvPr/>
            </p:nvGrpSpPr>
            <p:grpSpPr bwMode="auto">
              <a:xfrm>
                <a:off x="1056" y="3673"/>
                <a:ext cx="70" cy="67"/>
                <a:chOff x="1064" y="2675"/>
                <a:chExt cx="70" cy="67"/>
              </a:xfrm>
            </p:grpSpPr>
            <p:sp>
              <p:nvSpPr>
                <p:cNvPr id="25" name="Oval 1349"/>
                <p:cNvSpPr>
                  <a:spLocks noChangeAspect="1" noChangeArrowheads="1"/>
                </p:cNvSpPr>
                <p:nvPr/>
              </p:nvSpPr>
              <p:spPr bwMode="auto">
                <a:xfrm rot="-6920488">
                  <a:off x="1090" y="267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32" name="Oval 1350"/>
                <p:cNvSpPr>
                  <a:spLocks noChangeAspect="1" noChangeArrowheads="1"/>
                </p:cNvSpPr>
                <p:nvPr/>
              </p:nvSpPr>
              <p:spPr bwMode="auto">
                <a:xfrm rot="-6920488">
                  <a:off x="1106" y="2711"/>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423" name="Oval 1351"/>
                <p:cNvSpPr>
                  <a:spLocks noChangeArrowheads="1"/>
                </p:cNvSpPr>
                <p:nvPr/>
              </p:nvSpPr>
              <p:spPr bwMode="auto">
                <a:xfrm rot="-6920488">
                  <a:off x="1066" y="26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88" name="Group 1352"/>
              <p:cNvGrpSpPr>
                <a:grpSpLocks/>
              </p:cNvGrpSpPr>
              <p:nvPr/>
            </p:nvGrpSpPr>
            <p:grpSpPr bwMode="auto">
              <a:xfrm>
                <a:off x="989" y="3852"/>
                <a:ext cx="71" cy="70"/>
                <a:chOff x="997" y="2854"/>
                <a:chExt cx="71" cy="70"/>
              </a:xfrm>
            </p:grpSpPr>
            <p:sp>
              <p:nvSpPr>
                <p:cNvPr id="4228" name="Oval 1353"/>
                <p:cNvSpPr>
                  <a:spLocks noChangeAspect="1" noChangeArrowheads="1"/>
                </p:cNvSpPr>
                <p:nvPr/>
              </p:nvSpPr>
              <p:spPr bwMode="auto">
                <a:xfrm rot="-7703557">
                  <a:off x="1015" y="28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29" name="Oval 1354"/>
                <p:cNvSpPr>
                  <a:spLocks noChangeAspect="1" noChangeArrowheads="1"/>
                </p:cNvSpPr>
                <p:nvPr/>
              </p:nvSpPr>
              <p:spPr bwMode="auto">
                <a:xfrm rot="-7703557">
                  <a:off x="1040" y="288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427" name="Oval 1355"/>
                <p:cNvSpPr>
                  <a:spLocks noChangeArrowheads="1"/>
                </p:cNvSpPr>
                <p:nvPr/>
              </p:nvSpPr>
              <p:spPr bwMode="auto">
                <a:xfrm rot="-7703557">
                  <a:off x="998" y="2874"/>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89" name="Group 1356"/>
              <p:cNvGrpSpPr>
                <a:grpSpLocks/>
              </p:cNvGrpSpPr>
              <p:nvPr/>
            </p:nvGrpSpPr>
            <p:grpSpPr bwMode="auto">
              <a:xfrm>
                <a:off x="846" y="3837"/>
                <a:ext cx="69" cy="69"/>
                <a:chOff x="854" y="2839"/>
                <a:chExt cx="69" cy="69"/>
              </a:xfrm>
            </p:grpSpPr>
            <p:sp>
              <p:nvSpPr>
                <p:cNvPr id="4225" name="Oval 1357"/>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26" name="Oval 1358"/>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431" name="Oval 1359"/>
                <p:cNvSpPr>
                  <a:spLocks noChangeArrowheads="1"/>
                </p:cNvSpPr>
                <p:nvPr/>
              </p:nvSpPr>
              <p:spPr bwMode="auto">
                <a:xfrm rot="-7703557">
                  <a:off x="860"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90" name="Group 1360"/>
              <p:cNvGrpSpPr>
                <a:grpSpLocks/>
              </p:cNvGrpSpPr>
              <p:nvPr/>
            </p:nvGrpSpPr>
            <p:grpSpPr bwMode="auto">
              <a:xfrm>
                <a:off x="1134" y="3897"/>
                <a:ext cx="68" cy="72"/>
                <a:chOff x="1142" y="2899"/>
                <a:chExt cx="68" cy="72"/>
              </a:xfrm>
            </p:grpSpPr>
            <p:sp>
              <p:nvSpPr>
                <p:cNvPr id="4222" name="Oval 1361"/>
                <p:cNvSpPr>
                  <a:spLocks noChangeAspect="1" noChangeArrowheads="1"/>
                </p:cNvSpPr>
                <p:nvPr/>
              </p:nvSpPr>
              <p:spPr bwMode="auto">
                <a:xfrm rot="-8133432">
                  <a:off x="1154" y="289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26" name="Oval 1362"/>
                <p:cNvSpPr>
                  <a:spLocks noChangeAspect="1" noChangeArrowheads="1"/>
                </p:cNvSpPr>
                <p:nvPr/>
              </p:nvSpPr>
              <p:spPr bwMode="auto">
                <a:xfrm rot="-8133432">
                  <a:off x="1183" y="29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435" name="Oval 1363"/>
                <p:cNvSpPr>
                  <a:spLocks noChangeArrowheads="1"/>
                </p:cNvSpPr>
                <p:nvPr/>
              </p:nvSpPr>
              <p:spPr bwMode="auto">
                <a:xfrm rot="-8133432">
                  <a:off x="1142" y="2921"/>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91" name="Group 1364"/>
              <p:cNvGrpSpPr>
                <a:grpSpLocks/>
              </p:cNvGrpSpPr>
              <p:nvPr/>
            </p:nvGrpSpPr>
            <p:grpSpPr bwMode="auto">
              <a:xfrm>
                <a:off x="780" y="3200"/>
                <a:ext cx="66" cy="68"/>
                <a:chOff x="788" y="2202"/>
                <a:chExt cx="66" cy="68"/>
              </a:xfrm>
            </p:grpSpPr>
            <p:sp>
              <p:nvSpPr>
                <p:cNvPr id="27" name="Oval 1365"/>
                <p:cNvSpPr>
                  <a:spLocks noChangeAspect="1" noChangeArrowheads="1"/>
                </p:cNvSpPr>
                <p:nvPr/>
              </p:nvSpPr>
              <p:spPr bwMode="auto">
                <a:xfrm rot="4965145">
                  <a:off x="793" y="224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20" name="Oval 1366"/>
                <p:cNvSpPr>
                  <a:spLocks noChangeAspect="1" noChangeArrowheads="1"/>
                </p:cNvSpPr>
                <p:nvPr/>
              </p:nvSpPr>
              <p:spPr bwMode="auto">
                <a:xfrm rot="4965145">
                  <a:off x="788" y="220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439" name="Oval 1367"/>
                <p:cNvSpPr>
                  <a:spLocks noChangeArrowheads="1"/>
                </p:cNvSpPr>
                <p:nvPr/>
              </p:nvSpPr>
              <p:spPr bwMode="auto">
                <a:xfrm rot="4965145">
                  <a:off x="805" y="2207"/>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92" name="Group 1368"/>
              <p:cNvGrpSpPr>
                <a:grpSpLocks/>
              </p:cNvGrpSpPr>
              <p:nvPr/>
            </p:nvGrpSpPr>
            <p:grpSpPr bwMode="auto">
              <a:xfrm>
                <a:off x="1201" y="3356"/>
                <a:ext cx="69" cy="63"/>
                <a:chOff x="1209" y="2358"/>
                <a:chExt cx="69" cy="63"/>
              </a:xfrm>
            </p:grpSpPr>
            <p:sp>
              <p:nvSpPr>
                <p:cNvPr id="4216" name="Oval 1369"/>
                <p:cNvSpPr>
                  <a:spLocks noChangeAspect="1" noChangeArrowheads="1"/>
                </p:cNvSpPr>
                <p:nvPr/>
              </p:nvSpPr>
              <p:spPr bwMode="auto">
                <a:xfrm rot="-57141">
                  <a:off x="1250" y="23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17" name="Oval 1370"/>
                <p:cNvSpPr>
                  <a:spLocks noChangeAspect="1" noChangeArrowheads="1"/>
                </p:cNvSpPr>
                <p:nvPr/>
              </p:nvSpPr>
              <p:spPr bwMode="auto">
                <a:xfrm rot="-57141">
                  <a:off x="1209" y="2394"/>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443" name="Oval 1371"/>
                <p:cNvSpPr>
                  <a:spLocks noChangeArrowheads="1"/>
                </p:cNvSpPr>
                <p:nvPr/>
              </p:nvSpPr>
              <p:spPr bwMode="auto">
                <a:xfrm rot="-57141">
                  <a:off x="1217" y="2358"/>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93" name="Group 1372"/>
              <p:cNvGrpSpPr>
                <a:grpSpLocks/>
              </p:cNvGrpSpPr>
              <p:nvPr/>
            </p:nvGrpSpPr>
            <p:grpSpPr bwMode="auto">
              <a:xfrm>
                <a:off x="1339" y="3537"/>
                <a:ext cx="70" cy="68"/>
                <a:chOff x="1347" y="2539"/>
                <a:chExt cx="70" cy="68"/>
              </a:xfrm>
            </p:grpSpPr>
            <p:sp>
              <p:nvSpPr>
                <p:cNvPr id="4213" name="Oval 1373"/>
                <p:cNvSpPr>
                  <a:spLocks noChangeAspect="1" noChangeArrowheads="1"/>
                </p:cNvSpPr>
                <p:nvPr/>
              </p:nvSpPr>
              <p:spPr bwMode="auto">
                <a:xfrm rot="-6920488">
                  <a:off x="1372" y="25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14" name="Oval 1374"/>
                <p:cNvSpPr>
                  <a:spLocks noChangeAspect="1" noChangeArrowheads="1"/>
                </p:cNvSpPr>
                <p:nvPr/>
              </p:nvSpPr>
              <p:spPr bwMode="auto">
                <a:xfrm rot="-6920488">
                  <a:off x="1389" y="257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447" name="Oval 1375"/>
                <p:cNvSpPr>
                  <a:spLocks noChangeArrowheads="1"/>
                </p:cNvSpPr>
                <p:nvPr/>
              </p:nvSpPr>
              <p:spPr bwMode="auto">
                <a:xfrm rot="-6920488">
                  <a:off x="1348" y="255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94" name="Group 1376"/>
              <p:cNvGrpSpPr>
                <a:grpSpLocks/>
              </p:cNvGrpSpPr>
              <p:nvPr/>
            </p:nvGrpSpPr>
            <p:grpSpPr bwMode="auto">
              <a:xfrm>
                <a:off x="1341" y="3222"/>
                <a:ext cx="68" cy="68"/>
                <a:chOff x="1349" y="2224"/>
                <a:chExt cx="68" cy="68"/>
              </a:xfrm>
            </p:grpSpPr>
            <p:sp>
              <p:nvSpPr>
                <p:cNvPr id="4210" name="Oval 1377"/>
                <p:cNvSpPr>
                  <a:spLocks noChangeAspect="1" noChangeArrowheads="1"/>
                </p:cNvSpPr>
                <p:nvPr/>
              </p:nvSpPr>
              <p:spPr bwMode="auto">
                <a:xfrm rot="508688">
                  <a:off x="1390" y="226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28" name="Oval 1378"/>
                <p:cNvSpPr>
                  <a:spLocks noChangeAspect="1" noChangeArrowheads="1"/>
                </p:cNvSpPr>
                <p:nvPr/>
              </p:nvSpPr>
              <p:spPr bwMode="auto">
                <a:xfrm rot="508688">
                  <a:off x="1349" y="2256"/>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451" name="Oval 1379"/>
                <p:cNvSpPr>
                  <a:spLocks noChangeArrowheads="1"/>
                </p:cNvSpPr>
                <p:nvPr/>
              </p:nvSpPr>
              <p:spPr bwMode="auto">
                <a:xfrm rot="508688">
                  <a:off x="1362" y="2224"/>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95" name="Group 1380"/>
              <p:cNvGrpSpPr>
                <a:grpSpLocks/>
              </p:cNvGrpSpPr>
              <p:nvPr/>
            </p:nvGrpSpPr>
            <p:grpSpPr bwMode="auto">
              <a:xfrm>
                <a:off x="551" y="3210"/>
                <a:ext cx="68" cy="67"/>
                <a:chOff x="559" y="2212"/>
                <a:chExt cx="68" cy="67"/>
              </a:xfrm>
            </p:grpSpPr>
            <p:sp>
              <p:nvSpPr>
                <p:cNvPr id="29" name="Oval 1381"/>
                <p:cNvSpPr>
                  <a:spLocks noChangeAspect="1" noChangeArrowheads="1"/>
                </p:cNvSpPr>
                <p:nvPr/>
              </p:nvSpPr>
              <p:spPr bwMode="auto">
                <a:xfrm rot="508688">
                  <a:off x="600" y="225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08" name="Oval 1382"/>
                <p:cNvSpPr>
                  <a:spLocks noChangeAspect="1" noChangeArrowheads="1"/>
                </p:cNvSpPr>
                <p:nvPr/>
              </p:nvSpPr>
              <p:spPr bwMode="auto">
                <a:xfrm rot="508688">
                  <a:off x="559" y="224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455" name="Oval 1383"/>
                <p:cNvSpPr>
                  <a:spLocks noChangeArrowheads="1"/>
                </p:cNvSpPr>
                <p:nvPr/>
              </p:nvSpPr>
              <p:spPr bwMode="auto">
                <a:xfrm rot="508688">
                  <a:off x="572" y="221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96" name="Group 1384"/>
              <p:cNvGrpSpPr>
                <a:grpSpLocks/>
              </p:cNvGrpSpPr>
              <p:nvPr/>
            </p:nvGrpSpPr>
            <p:grpSpPr bwMode="auto">
              <a:xfrm>
                <a:off x="886" y="3649"/>
                <a:ext cx="69" cy="68"/>
                <a:chOff x="894" y="2651"/>
                <a:chExt cx="69" cy="68"/>
              </a:xfrm>
            </p:grpSpPr>
            <p:sp>
              <p:nvSpPr>
                <p:cNvPr id="4204" name="Oval 1385"/>
                <p:cNvSpPr>
                  <a:spLocks noChangeAspect="1" noChangeArrowheads="1"/>
                </p:cNvSpPr>
                <p:nvPr/>
              </p:nvSpPr>
              <p:spPr bwMode="auto">
                <a:xfrm rot="-1662692">
                  <a:off x="935" y="267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05" name="Oval 1386"/>
                <p:cNvSpPr>
                  <a:spLocks noChangeAspect="1" noChangeArrowheads="1"/>
                </p:cNvSpPr>
                <p:nvPr/>
              </p:nvSpPr>
              <p:spPr bwMode="auto">
                <a:xfrm rot="-1662692">
                  <a:off x="899" y="26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459" name="Oval 1387"/>
                <p:cNvSpPr>
                  <a:spLocks noChangeArrowheads="1"/>
                </p:cNvSpPr>
                <p:nvPr/>
              </p:nvSpPr>
              <p:spPr bwMode="auto">
                <a:xfrm rot="-1662692">
                  <a:off x="894" y="265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97" name="Group 1418"/>
              <p:cNvGrpSpPr>
                <a:grpSpLocks/>
              </p:cNvGrpSpPr>
              <p:nvPr/>
            </p:nvGrpSpPr>
            <p:grpSpPr bwMode="auto">
              <a:xfrm rot="10488334">
                <a:off x="663" y="3710"/>
                <a:ext cx="66" cy="68"/>
                <a:chOff x="1010" y="2387"/>
                <a:chExt cx="66" cy="68"/>
              </a:xfrm>
            </p:grpSpPr>
            <p:sp>
              <p:nvSpPr>
                <p:cNvPr id="4201" name="Oval 1419"/>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02" name="Oval 1420"/>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493" name="Oval 1421"/>
                <p:cNvSpPr>
                  <a:spLocks noChangeArrowheads="1"/>
                </p:cNvSpPr>
                <p:nvPr/>
              </p:nvSpPr>
              <p:spPr bwMode="auto">
                <a:xfrm rot="4965145">
                  <a:off x="1028" y="23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98" name="Group 1422"/>
              <p:cNvGrpSpPr>
                <a:grpSpLocks/>
              </p:cNvGrpSpPr>
              <p:nvPr/>
            </p:nvGrpSpPr>
            <p:grpSpPr bwMode="auto">
              <a:xfrm>
                <a:off x="356" y="3633"/>
                <a:ext cx="69" cy="63"/>
                <a:chOff x="1142" y="2425"/>
                <a:chExt cx="69" cy="63"/>
              </a:xfrm>
            </p:grpSpPr>
            <p:sp>
              <p:nvSpPr>
                <p:cNvPr id="4198" name="Oval 1423"/>
                <p:cNvSpPr>
                  <a:spLocks noChangeAspect="1" noChangeArrowheads="1"/>
                </p:cNvSpPr>
                <p:nvPr/>
              </p:nvSpPr>
              <p:spPr bwMode="auto">
                <a:xfrm rot="-57141">
                  <a:off x="1183" y="245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99" name="Oval 1424"/>
                <p:cNvSpPr>
                  <a:spLocks noChangeAspect="1" noChangeArrowheads="1"/>
                </p:cNvSpPr>
                <p:nvPr/>
              </p:nvSpPr>
              <p:spPr bwMode="auto">
                <a:xfrm rot="-57141">
                  <a:off x="1142" y="2461"/>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497" name="Oval 1425"/>
                <p:cNvSpPr>
                  <a:spLocks noChangeArrowheads="1"/>
                </p:cNvSpPr>
                <p:nvPr/>
              </p:nvSpPr>
              <p:spPr bwMode="auto">
                <a:xfrm rot="-57141">
                  <a:off x="1150" y="2425"/>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099" name="Group 1426"/>
              <p:cNvGrpSpPr>
                <a:grpSpLocks/>
              </p:cNvGrpSpPr>
              <p:nvPr/>
            </p:nvGrpSpPr>
            <p:grpSpPr bwMode="auto">
              <a:xfrm rot="10800000">
                <a:off x="440" y="3660"/>
                <a:ext cx="69" cy="62"/>
                <a:chOff x="939" y="2284"/>
                <a:chExt cx="69" cy="62"/>
              </a:xfrm>
            </p:grpSpPr>
            <p:sp>
              <p:nvSpPr>
                <p:cNvPr id="4195" name="Oval 1427"/>
                <p:cNvSpPr>
                  <a:spLocks noChangeAspect="1" noChangeArrowheads="1"/>
                </p:cNvSpPr>
                <p:nvPr/>
              </p:nvSpPr>
              <p:spPr bwMode="auto">
                <a:xfrm rot="-57141">
                  <a:off x="980" y="231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96" name="Oval 1428"/>
                <p:cNvSpPr>
                  <a:spLocks noChangeAspect="1" noChangeArrowheads="1"/>
                </p:cNvSpPr>
                <p:nvPr/>
              </p:nvSpPr>
              <p:spPr bwMode="auto">
                <a:xfrm rot="-57141">
                  <a:off x="939" y="231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01" name="Oval 1429"/>
                <p:cNvSpPr>
                  <a:spLocks noChangeArrowheads="1"/>
                </p:cNvSpPr>
                <p:nvPr/>
              </p:nvSpPr>
              <p:spPr bwMode="auto">
                <a:xfrm rot="-57141">
                  <a:off x="942" y="228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100" name="Group 1430"/>
              <p:cNvGrpSpPr>
                <a:grpSpLocks/>
              </p:cNvGrpSpPr>
              <p:nvPr/>
            </p:nvGrpSpPr>
            <p:grpSpPr bwMode="auto">
              <a:xfrm>
                <a:off x="763" y="3467"/>
                <a:ext cx="66" cy="68"/>
                <a:chOff x="1138" y="2313"/>
                <a:chExt cx="66" cy="68"/>
              </a:xfrm>
            </p:grpSpPr>
            <p:sp>
              <p:nvSpPr>
                <p:cNvPr id="4192" name="Oval 1431"/>
                <p:cNvSpPr>
                  <a:spLocks noChangeAspect="1" noChangeArrowheads="1"/>
                </p:cNvSpPr>
                <p:nvPr/>
              </p:nvSpPr>
              <p:spPr bwMode="auto">
                <a:xfrm rot="4965145">
                  <a:off x="1143" y="23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93" name="Oval 1432"/>
                <p:cNvSpPr>
                  <a:spLocks noChangeAspect="1" noChangeArrowheads="1"/>
                </p:cNvSpPr>
                <p:nvPr/>
              </p:nvSpPr>
              <p:spPr bwMode="auto">
                <a:xfrm rot="4965145">
                  <a:off x="1138" y="231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05" name="Oval 1433"/>
                <p:cNvSpPr>
                  <a:spLocks noChangeArrowheads="1"/>
                </p:cNvSpPr>
                <p:nvPr/>
              </p:nvSpPr>
              <p:spPr bwMode="auto">
                <a:xfrm rot="4965145">
                  <a:off x="1155" y="231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101" name="Group 1434"/>
              <p:cNvGrpSpPr>
                <a:grpSpLocks/>
              </p:cNvGrpSpPr>
              <p:nvPr/>
            </p:nvGrpSpPr>
            <p:grpSpPr bwMode="auto">
              <a:xfrm>
                <a:off x="521" y="3631"/>
                <a:ext cx="69" cy="63"/>
                <a:chOff x="1043" y="2453"/>
                <a:chExt cx="69" cy="63"/>
              </a:xfrm>
            </p:grpSpPr>
            <p:sp>
              <p:nvSpPr>
                <p:cNvPr id="4189" name="Oval 1435"/>
                <p:cNvSpPr>
                  <a:spLocks noChangeAspect="1" noChangeArrowheads="1"/>
                </p:cNvSpPr>
                <p:nvPr/>
              </p:nvSpPr>
              <p:spPr bwMode="auto">
                <a:xfrm rot="-57141">
                  <a:off x="1084" y="248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90" name="Oval 1436"/>
                <p:cNvSpPr>
                  <a:spLocks noChangeAspect="1" noChangeArrowheads="1"/>
                </p:cNvSpPr>
                <p:nvPr/>
              </p:nvSpPr>
              <p:spPr bwMode="auto">
                <a:xfrm rot="-57141">
                  <a:off x="1043" y="248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09" name="Oval 1437"/>
                <p:cNvSpPr>
                  <a:spLocks noChangeArrowheads="1"/>
                </p:cNvSpPr>
                <p:nvPr/>
              </p:nvSpPr>
              <p:spPr bwMode="auto">
                <a:xfrm rot="-57141">
                  <a:off x="1051" y="245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102" name="Group 1438"/>
              <p:cNvGrpSpPr>
                <a:grpSpLocks/>
              </p:cNvGrpSpPr>
              <p:nvPr/>
            </p:nvGrpSpPr>
            <p:grpSpPr bwMode="auto">
              <a:xfrm>
                <a:off x="663" y="3347"/>
                <a:ext cx="66" cy="67"/>
                <a:chOff x="907" y="2390"/>
                <a:chExt cx="66" cy="67"/>
              </a:xfrm>
            </p:grpSpPr>
            <p:sp>
              <p:nvSpPr>
                <p:cNvPr id="4186" name="Oval 1439"/>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87" name="Oval 1440"/>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13" name="Oval 1441"/>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103" name="Group 1442"/>
              <p:cNvGrpSpPr>
                <a:grpSpLocks/>
              </p:cNvGrpSpPr>
              <p:nvPr/>
            </p:nvGrpSpPr>
            <p:grpSpPr bwMode="auto">
              <a:xfrm>
                <a:off x="837" y="3483"/>
                <a:ext cx="66" cy="67"/>
                <a:chOff x="907" y="2390"/>
                <a:chExt cx="66" cy="67"/>
              </a:xfrm>
            </p:grpSpPr>
            <p:sp>
              <p:nvSpPr>
                <p:cNvPr id="4183" name="Oval 1443"/>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84" name="Oval 1444"/>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17" name="Oval 1445"/>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104" name="Group 1446"/>
              <p:cNvGrpSpPr>
                <a:grpSpLocks/>
              </p:cNvGrpSpPr>
              <p:nvPr/>
            </p:nvGrpSpPr>
            <p:grpSpPr bwMode="auto">
              <a:xfrm>
                <a:off x="572" y="3438"/>
                <a:ext cx="66" cy="67"/>
                <a:chOff x="907" y="2390"/>
                <a:chExt cx="66" cy="67"/>
              </a:xfrm>
            </p:grpSpPr>
            <p:sp>
              <p:nvSpPr>
                <p:cNvPr id="4180" name="Oval 1447"/>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81" name="Oval 1448"/>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21" name="Oval 1449"/>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105" name="Group 1450"/>
              <p:cNvGrpSpPr>
                <a:grpSpLocks/>
              </p:cNvGrpSpPr>
              <p:nvPr/>
            </p:nvGrpSpPr>
            <p:grpSpPr bwMode="auto">
              <a:xfrm rot="10282811">
                <a:off x="663" y="3891"/>
                <a:ext cx="66" cy="67"/>
                <a:chOff x="907" y="2390"/>
                <a:chExt cx="66" cy="67"/>
              </a:xfrm>
            </p:grpSpPr>
            <p:sp>
              <p:nvSpPr>
                <p:cNvPr id="4177" name="Oval 1451"/>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78" name="Oval 1452"/>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25" name="Oval 1453"/>
                <p:cNvSpPr>
                  <a:spLocks noChangeArrowheads="1"/>
                </p:cNvSpPr>
                <p:nvPr/>
              </p:nvSpPr>
              <p:spPr bwMode="auto">
                <a:xfrm rot="4965145">
                  <a:off x="935" y="2397"/>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106" name="Group 1454"/>
              <p:cNvGrpSpPr>
                <a:grpSpLocks/>
              </p:cNvGrpSpPr>
              <p:nvPr/>
            </p:nvGrpSpPr>
            <p:grpSpPr bwMode="auto">
              <a:xfrm>
                <a:off x="837" y="3755"/>
                <a:ext cx="66" cy="67"/>
                <a:chOff x="907" y="2390"/>
                <a:chExt cx="66" cy="67"/>
              </a:xfrm>
            </p:grpSpPr>
            <p:sp>
              <p:nvSpPr>
                <p:cNvPr id="4174" name="Oval 1455"/>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75" name="Oval 1456"/>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29" name="Oval 1457"/>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107" name="Group 1458"/>
              <p:cNvGrpSpPr>
                <a:grpSpLocks/>
              </p:cNvGrpSpPr>
              <p:nvPr/>
            </p:nvGrpSpPr>
            <p:grpSpPr bwMode="auto">
              <a:xfrm>
                <a:off x="754" y="3574"/>
                <a:ext cx="69" cy="69"/>
                <a:chOff x="854" y="2839"/>
                <a:chExt cx="69" cy="69"/>
              </a:xfrm>
            </p:grpSpPr>
            <p:sp>
              <p:nvSpPr>
                <p:cNvPr id="4171" name="Oval 1459"/>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72" name="Oval 1460"/>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33" name="Oval 1461"/>
                <p:cNvSpPr>
                  <a:spLocks noChangeArrowheads="1"/>
                </p:cNvSpPr>
                <p:nvPr/>
              </p:nvSpPr>
              <p:spPr bwMode="auto">
                <a:xfrm rot="-7703557">
                  <a:off x="861"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108" name="Group 1462"/>
              <p:cNvGrpSpPr>
                <a:grpSpLocks/>
              </p:cNvGrpSpPr>
              <p:nvPr/>
            </p:nvGrpSpPr>
            <p:grpSpPr bwMode="auto">
              <a:xfrm>
                <a:off x="689" y="3800"/>
                <a:ext cx="66" cy="67"/>
                <a:chOff x="907" y="2390"/>
                <a:chExt cx="66" cy="67"/>
              </a:xfrm>
            </p:grpSpPr>
            <p:sp>
              <p:nvSpPr>
                <p:cNvPr id="4168" name="Oval 1463"/>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69" name="Oval 1464"/>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37" name="Oval 1465"/>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109" name="Group 1466"/>
              <p:cNvGrpSpPr>
                <a:grpSpLocks/>
              </p:cNvGrpSpPr>
              <p:nvPr/>
            </p:nvGrpSpPr>
            <p:grpSpPr bwMode="auto">
              <a:xfrm>
                <a:off x="927" y="3891"/>
                <a:ext cx="71" cy="70"/>
                <a:chOff x="997" y="2854"/>
                <a:chExt cx="71" cy="70"/>
              </a:xfrm>
            </p:grpSpPr>
            <p:sp>
              <p:nvSpPr>
                <p:cNvPr id="4165" name="Oval 1467"/>
                <p:cNvSpPr>
                  <a:spLocks noChangeAspect="1" noChangeArrowheads="1"/>
                </p:cNvSpPr>
                <p:nvPr/>
              </p:nvSpPr>
              <p:spPr bwMode="auto">
                <a:xfrm rot="-7703557">
                  <a:off x="1015" y="28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66" name="Oval 1468"/>
                <p:cNvSpPr>
                  <a:spLocks noChangeAspect="1" noChangeArrowheads="1"/>
                </p:cNvSpPr>
                <p:nvPr/>
              </p:nvSpPr>
              <p:spPr bwMode="auto">
                <a:xfrm rot="-7703557">
                  <a:off x="1040" y="288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41" name="Oval 1469"/>
                <p:cNvSpPr>
                  <a:spLocks noChangeArrowheads="1"/>
                </p:cNvSpPr>
                <p:nvPr/>
              </p:nvSpPr>
              <p:spPr bwMode="auto">
                <a:xfrm rot="-7703557">
                  <a:off x="998" y="2874"/>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110" name="Group 1470"/>
              <p:cNvGrpSpPr>
                <a:grpSpLocks/>
              </p:cNvGrpSpPr>
              <p:nvPr/>
            </p:nvGrpSpPr>
            <p:grpSpPr bwMode="auto">
              <a:xfrm>
                <a:off x="837" y="3120"/>
                <a:ext cx="66" cy="68"/>
                <a:chOff x="879" y="2205"/>
                <a:chExt cx="66" cy="68"/>
              </a:xfrm>
            </p:grpSpPr>
            <p:sp>
              <p:nvSpPr>
                <p:cNvPr id="4162" name="Oval 1471"/>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63" name="Oval 1472"/>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45" name="Oval 1473"/>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111" name="Group 1474"/>
              <p:cNvGrpSpPr>
                <a:grpSpLocks/>
              </p:cNvGrpSpPr>
              <p:nvPr/>
            </p:nvGrpSpPr>
            <p:grpSpPr bwMode="auto">
              <a:xfrm>
                <a:off x="338" y="3075"/>
                <a:ext cx="70" cy="67"/>
                <a:chOff x="458" y="2087"/>
                <a:chExt cx="70" cy="67"/>
              </a:xfrm>
            </p:grpSpPr>
            <p:sp>
              <p:nvSpPr>
                <p:cNvPr id="4159" name="Oval 1475"/>
                <p:cNvSpPr>
                  <a:spLocks noChangeAspect="1" noChangeArrowheads="1"/>
                </p:cNvSpPr>
                <p:nvPr/>
              </p:nvSpPr>
              <p:spPr bwMode="auto">
                <a:xfrm rot="-6920488">
                  <a:off x="484" y="20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60" name="Oval 1476"/>
                <p:cNvSpPr>
                  <a:spLocks noChangeAspect="1" noChangeArrowheads="1"/>
                </p:cNvSpPr>
                <p:nvPr/>
              </p:nvSpPr>
              <p:spPr bwMode="auto">
                <a:xfrm rot="-6920488">
                  <a:off x="500" y="2123"/>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49" name="Oval 1477"/>
                <p:cNvSpPr>
                  <a:spLocks noChangeArrowheads="1"/>
                </p:cNvSpPr>
                <p:nvPr/>
              </p:nvSpPr>
              <p:spPr bwMode="auto">
                <a:xfrm rot="-6920488">
                  <a:off x="460" y="2105"/>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112" name="Group 1478"/>
              <p:cNvGrpSpPr>
                <a:grpSpLocks/>
              </p:cNvGrpSpPr>
              <p:nvPr/>
            </p:nvGrpSpPr>
            <p:grpSpPr bwMode="auto">
              <a:xfrm>
                <a:off x="663" y="3528"/>
                <a:ext cx="66" cy="68"/>
                <a:chOff x="879" y="2205"/>
                <a:chExt cx="66" cy="68"/>
              </a:xfrm>
            </p:grpSpPr>
            <p:sp>
              <p:nvSpPr>
                <p:cNvPr id="4156" name="Oval 1479"/>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57" name="Oval 1480"/>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53" name="Oval 1481"/>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4113" name="Group 1781"/>
              <p:cNvGrpSpPr>
                <a:grpSpLocks/>
              </p:cNvGrpSpPr>
              <p:nvPr/>
            </p:nvGrpSpPr>
            <p:grpSpPr bwMode="auto">
              <a:xfrm>
                <a:off x="330" y="3697"/>
                <a:ext cx="353" cy="291"/>
                <a:chOff x="346" y="4689"/>
                <a:chExt cx="353" cy="291"/>
              </a:xfrm>
            </p:grpSpPr>
            <p:grpSp>
              <p:nvGrpSpPr>
                <p:cNvPr id="4114" name="Group 1782"/>
                <p:cNvGrpSpPr>
                  <a:grpSpLocks/>
                </p:cNvGrpSpPr>
                <p:nvPr/>
              </p:nvGrpSpPr>
              <p:grpSpPr bwMode="auto">
                <a:xfrm>
                  <a:off x="428" y="4775"/>
                  <a:ext cx="107" cy="112"/>
                  <a:chOff x="428" y="4775"/>
                  <a:chExt cx="107" cy="112"/>
                </a:xfrm>
              </p:grpSpPr>
              <p:sp>
                <p:nvSpPr>
                  <p:cNvPr id="4154" name="Oval 1783"/>
                  <p:cNvSpPr>
                    <a:spLocks noChangeAspect="1" noChangeArrowheads="1"/>
                  </p:cNvSpPr>
                  <p:nvPr/>
                </p:nvSpPr>
                <p:spPr bwMode="auto">
                  <a:xfrm>
                    <a:off x="428" y="4775"/>
                    <a:ext cx="107"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55" name="Line 1784"/>
                  <p:cNvSpPr>
                    <a:spLocks noChangeAspect="1" noChangeShapeType="1"/>
                  </p:cNvSpPr>
                  <p:nvPr/>
                </p:nvSpPr>
                <p:spPr bwMode="auto">
                  <a:xfrm>
                    <a:off x="444" y="4833"/>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4115" name="Group 1785"/>
                <p:cNvGrpSpPr>
                  <a:grpSpLocks/>
                </p:cNvGrpSpPr>
                <p:nvPr/>
              </p:nvGrpSpPr>
              <p:grpSpPr bwMode="auto">
                <a:xfrm>
                  <a:off x="373" y="4808"/>
                  <a:ext cx="50" cy="53"/>
                  <a:chOff x="373" y="4808"/>
                  <a:chExt cx="50" cy="53"/>
                </a:xfrm>
              </p:grpSpPr>
              <p:sp>
                <p:nvSpPr>
                  <p:cNvPr id="4151" name="Oval 1786"/>
                  <p:cNvSpPr>
                    <a:spLocks noChangeAspect="1" noChangeArrowheads="1"/>
                  </p:cNvSpPr>
                  <p:nvPr/>
                </p:nvSpPr>
                <p:spPr bwMode="auto">
                  <a:xfrm>
                    <a:off x="373" y="4808"/>
                    <a:ext cx="50" cy="53"/>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52" name="Line 1787"/>
                  <p:cNvSpPr>
                    <a:spLocks noChangeAspect="1" noChangeShapeType="1"/>
                  </p:cNvSpPr>
                  <p:nvPr/>
                </p:nvSpPr>
                <p:spPr bwMode="auto">
                  <a:xfrm>
                    <a:off x="381" y="4835"/>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53" name="Line 1788"/>
                  <p:cNvSpPr>
                    <a:spLocks noChangeAspect="1" noChangeShapeType="1"/>
                  </p:cNvSpPr>
                  <p:nvPr/>
                </p:nvSpPr>
                <p:spPr bwMode="auto">
                  <a:xfrm rot="-5400000">
                    <a:off x="379" y="4835"/>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4116" name="Group 1789"/>
                <p:cNvGrpSpPr>
                  <a:grpSpLocks/>
                </p:cNvGrpSpPr>
                <p:nvPr/>
              </p:nvGrpSpPr>
              <p:grpSpPr bwMode="auto">
                <a:xfrm>
                  <a:off x="539" y="4808"/>
                  <a:ext cx="51" cy="53"/>
                  <a:chOff x="539" y="4808"/>
                  <a:chExt cx="51" cy="53"/>
                </a:xfrm>
              </p:grpSpPr>
              <p:sp>
                <p:nvSpPr>
                  <p:cNvPr id="4148" name="Oval 1790"/>
                  <p:cNvSpPr>
                    <a:spLocks noChangeAspect="1" noChangeArrowheads="1"/>
                  </p:cNvSpPr>
                  <p:nvPr/>
                </p:nvSpPr>
                <p:spPr bwMode="auto">
                  <a:xfrm>
                    <a:off x="539" y="4808"/>
                    <a:ext cx="51" cy="53"/>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49" name="Line 1791"/>
                  <p:cNvSpPr>
                    <a:spLocks noChangeAspect="1" noChangeShapeType="1"/>
                  </p:cNvSpPr>
                  <p:nvPr/>
                </p:nvSpPr>
                <p:spPr bwMode="auto">
                  <a:xfrm>
                    <a:off x="547" y="4835"/>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50" name="Line 1792"/>
                  <p:cNvSpPr>
                    <a:spLocks noChangeAspect="1" noChangeShapeType="1"/>
                  </p:cNvSpPr>
                  <p:nvPr/>
                </p:nvSpPr>
                <p:spPr bwMode="auto">
                  <a:xfrm rot="-5400000">
                    <a:off x="544" y="4835"/>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4117" name="Group 1793"/>
                <p:cNvGrpSpPr>
                  <a:grpSpLocks/>
                </p:cNvGrpSpPr>
                <p:nvPr/>
              </p:nvGrpSpPr>
              <p:grpSpPr bwMode="auto">
                <a:xfrm>
                  <a:off x="593" y="4775"/>
                  <a:ext cx="106" cy="112"/>
                  <a:chOff x="593" y="4775"/>
                  <a:chExt cx="106" cy="112"/>
                </a:xfrm>
              </p:grpSpPr>
              <p:sp>
                <p:nvSpPr>
                  <p:cNvPr id="4146" name="Oval 1794"/>
                  <p:cNvSpPr>
                    <a:spLocks noChangeAspect="1" noChangeArrowheads="1"/>
                  </p:cNvSpPr>
                  <p:nvPr/>
                </p:nvSpPr>
                <p:spPr bwMode="auto">
                  <a:xfrm>
                    <a:off x="593" y="4775"/>
                    <a:ext cx="106"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47" name="Line 1795"/>
                  <p:cNvSpPr>
                    <a:spLocks noChangeAspect="1" noChangeShapeType="1"/>
                  </p:cNvSpPr>
                  <p:nvPr/>
                </p:nvSpPr>
                <p:spPr bwMode="auto">
                  <a:xfrm>
                    <a:off x="608" y="4833"/>
                    <a:ext cx="7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4118" name="Group 1796"/>
                <p:cNvGrpSpPr>
                  <a:grpSpLocks/>
                </p:cNvGrpSpPr>
                <p:nvPr/>
              </p:nvGrpSpPr>
              <p:grpSpPr bwMode="auto">
                <a:xfrm>
                  <a:off x="510" y="4689"/>
                  <a:ext cx="108" cy="112"/>
                  <a:chOff x="510" y="4689"/>
                  <a:chExt cx="108" cy="112"/>
                </a:xfrm>
              </p:grpSpPr>
              <p:sp>
                <p:nvSpPr>
                  <p:cNvPr id="4144" name="Oval 1797"/>
                  <p:cNvSpPr>
                    <a:spLocks noChangeAspect="1" noChangeArrowheads="1"/>
                  </p:cNvSpPr>
                  <p:nvPr/>
                </p:nvSpPr>
                <p:spPr bwMode="auto">
                  <a:xfrm rot="10800000">
                    <a:off x="510" y="4689"/>
                    <a:ext cx="108"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45" name="Line 1798"/>
                  <p:cNvSpPr>
                    <a:spLocks noChangeAspect="1" noChangeShapeType="1"/>
                  </p:cNvSpPr>
                  <p:nvPr/>
                </p:nvSpPr>
                <p:spPr bwMode="auto">
                  <a:xfrm rot="10800000">
                    <a:off x="529" y="4743"/>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4119" name="Group 1799"/>
                <p:cNvGrpSpPr>
                  <a:grpSpLocks/>
                </p:cNvGrpSpPr>
                <p:nvPr/>
              </p:nvGrpSpPr>
              <p:grpSpPr bwMode="auto">
                <a:xfrm>
                  <a:off x="623" y="4715"/>
                  <a:ext cx="51" cy="54"/>
                  <a:chOff x="623" y="4715"/>
                  <a:chExt cx="51" cy="54"/>
                </a:xfrm>
              </p:grpSpPr>
              <p:sp>
                <p:nvSpPr>
                  <p:cNvPr id="4141" name="Oval 1800"/>
                  <p:cNvSpPr>
                    <a:spLocks noChangeAspect="1" noChangeArrowheads="1"/>
                  </p:cNvSpPr>
                  <p:nvPr/>
                </p:nvSpPr>
                <p:spPr bwMode="auto">
                  <a:xfrm rot="10800000">
                    <a:off x="623"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42" name="Line 1801"/>
                  <p:cNvSpPr>
                    <a:spLocks noChangeAspect="1" noChangeShapeType="1"/>
                  </p:cNvSpPr>
                  <p:nvPr/>
                </p:nvSpPr>
                <p:spPr bwMode="auto">
                  <a:xfrm rot="10800000">
                    <a:off x="632"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43" name="Line 1802"/>
                  <p:cNvSpPr>
                    <a:spLocks noChangeAspect="1" noChangeShapeType="1"/>
                  </p:cNvSpPr>
                  <p:nvPr/>
                </p:nvSpPr>
                <p:spPr bwMode="auto">
                  <a:xfrm rot="5400000">
                    <a:off x="631"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4120" name="Group 1803"/>
                <p:cNvGrpSpPr>
                  <a:grpSpLocks/>
                </p:cNvGrpSpPr>
                <p:nvPr/>
              </p:nvGrpSpPr>
              <p:grpSpPr bwMode="auto">
                <a:xfrm>
                  <a:off x="457" y="4715"/>
                  <a:ext cx="51" cy="54"/>
                  <a:chOff x="457" y="4715"/>
                  <a:chExt cx="51" cy="54"/>
                </a:xfrm>
              </p:grpSpPr>
              <p:sp>
                <p:nvSpPr>
                  <p:cNvPr id="4138" name="Oval 1804"/>
                  <p:cNvSpPr>
                    <a:spLocks noChangeAspect="1" noChangeArrowheads="1"/>
                  </p:cNvSpPr>
                  <p:nvPr/>
                </p:nvSpPr>
                <p:spPr bwMode="auto">
                  <a:xfrm rot="10800000">
                    <a:off x="457"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39" name="Line 1805"/>
                  <p:cNvSpPr>
                    <a:spLocks noChangeAspect="1" noChangeShapeType="1"/>
                  </p:cNvSpPr>
                  <p:nvPr/>
                </p:nvSpPr>
                <p:spPr bwMode="auto">
                  <a:xfrm rot="10800000">
                    <a:off x="466"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40" name="Line 1806"/>
                  <p:cNvSpPr>
                    <a:spLocks noChangeAspect="1" noChangeShapeType="1"/>
                  </p:cNvSpPr>
                  <p:nvPr/>
                </p:nvSpPr>
                <p:spPr bwMode="auto">
                  <a:xfrm rot="5400000">
                    <a:off x="466"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4121" name="Group 1807"/>
                <p:cNvGrpSpPr>
                  <a:grpSpLocks/>
                </p:cNvGrpSpPr>
                <p:nvPr/>
              </p:nvGrpSpPr>
              <p:grpSpPr bwMode="auto">
                <a:xfrm>
                  <a:off x="346" y="4689"/>
                  <a:ext cx="108" cy="112"/>
                  <a:chOff x="346" y="4689"/>
                  <a:chExt cx="108" cy="112"/>
                </a:xfrm>
              </p:grpSpPr>
              <p:sp>
                <p:nvSpPr>
                  <p:cNvPr id="4136" name="Oval 1808"/>
                  <p:cNvSpPr>
                    <a:spLocks noChangeAspect="1" noChangeArrowheads="1"/>
                  </p:cNvSpPr>
                  <p:nvPr/>
                </p:nvSpPr>
                <p:spPr bwMode="auto">
                  <a:xfrm rot="10800000">
                    <a:off x="346" y="4689"/>
                    <a:ext cx="108"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37" name="Line 1809"/>
                  <p:cNvSpPr>
                    <a:spLocks noChangeAspect="1" noChangeShapeType="1"/>
                  </p:cNvSpPr>
                  <p:nvPr/>
                </p:nvSpPr>
                <p:spPr bwMode="auto">
                  <a:xfrm rot="10800000">
                    <a:off x="364" y="4743"/>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4122" name="Group 1810"/>
                <p:cNvGrpSpPr>
                  <a:grpSpLocks/>
                </p:cNvGrpSpPr>
                <p:nvPr/>
              </p:nvGrpSpPr>
              <p:grpSpPr bwMode="auto">
                <a:xfrm>
                  <a:off x="510" y="4867"/>
                  <a:ext cx="108" cy="113"/>
                  <a:chOff x="510" y="4867"/>
                  <a:chExt cx="108" cy="113"/>
                </a:xfrm>
              </p:grpSpPr>
              <p:sp>
                <p:nvSpPr>
                  <p:cNvPr id="4134" name="Oval 1811"/>
                  <p:cNvSpPr>
                    <a:spLocks noChangeAspect="1" noChangeArrowheads="1"/>
                  </p:cNvSpPr>
                  <p:nvPr/>
                </p:nvSpPr>
                <p:spPr bwMode="auto">
                  <a:xfrm rot="10800000">
                    <a:off x="510" y="4867"/>
                    <a:ext cx="108" cy="113"/>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35" name="Line 1812"/>
                  <p:cNvSpPr>
                    <a:spLocks noChangeAspect="1" noChangeShapeType="1"/>
                  </p:cNvSpPr>
                  <p:nvPr/>
                </p:nvSpPr>
                <p:spPr bwMode="auto">
                  <a:xfrm rot="10800000">
                    <a:off x="529" y="4921"/>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4123" name="Group 1813"/>
                <p:cNvGrpSpPr>
                  <a:grpSpLocks/>
                </p:cNvGrpSpPr>
                <p:nvPr/>
              </p:nvGrpSpPr>
              <p:grpSpPr bwMode="auto">
                <a:xfrm>
                  <a:off x="623" y="4893"/>
                  <a:ext cx="51" cy="54"/>
                  <a:chOff x="623" y="4893"/>
                  <a:chExt cx="51" cy="54"/>
                </a:xfrm>
              </p:grpSpPr>
              <p:sp>
                <p:nvSpPr>
                  <p:cNvPr id="4131" name="Oval 1814"/>
                  <p:cNvSpPr>
                    <a:spLocks noChangeAspect="1" noChangeArrowheads="1"/>
                  </p:cNvSpPr>
                  <p:nvPr/>
                </p:nvSpPr>
                <p:spPr bwMode="auto">
                  <a:xfrm rot="10800000">
                    <a:off x="623" y="4893"/>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32" name="Line 1815"/>
                  <p:cNvSpPr>
                    <a:spLocks noChangeAspect="1" noChangeShapeType="1"/>
                  </p:cNvSpPr>
                  <p:nvPr/>
                </p:nvSpPr>
                <p:spPr bwMode="auto">
                  <a:xfrm rot="10800000">
                    <a:off x="632" y="4920"/>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33" name="Line 1816"/>
                  <p:cNvSpPr>
                    <a:spLocks noChangeAspect="1" noChangeShapeType="1"/>
                  </p:cNvSpPr>
                  <p:nvPr/>
                </p:nvSpPr>
                <p:spPr bwMode="auto">
                  <a:xfrm rot="5400000">
                    <a:off x="631" y="4919"/>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4124" name="Group 1817"/>
                <p:cNvGrpSpPr>
                  <a:grpSpLocks/>
                </p:cNvGrpSpPr>
                <p:nvPr/>
              </p:nvGrpSpPr>
              <p:grpSpPr bwMode="auto">
                <a:xfrm>
                  <a:off x="457" y="4893"/>
                  <a:ext cx="51" cy="54"/>
                  <a:chOff x="457" y="4893"/>
                  <a:chExt cx="51" cy="54"/>
                </a:xfrm>
              </p:grpSpPr>
              <p:sp>
                <p:nvSpPr>
                  <p:cNvPr id="4128" name="Oval 1818"/>
                  <p:cNvSpPr>
                    <a:spLocks noChangeAspect="1" noChangeArrowheads="1"/>
                  </p:cNvSpPr>
                  <p:nvPr/>
                </p:nvSpPr>
                <p:spPr bwMode="auto">
                  <a:xfrm rot="10800000">
                    <a:off x="457" y="4893"/>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29" name="Line 1819"/>
                  <p:cNvSpPr>
                    <a:spLocks noChangeAspect="1" noChangeShapeType="1"/>
                  </p:cNvSpPr>
                  <p:nvPr/>
                </p:nvSpPr>
                <p:spPr bwMode="auto">
                  <a:xfrm rot="10800000">
                    <a:off x="466" y="4920"/>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30" name="Line 1820"/>
                  <p:cNvSpPr>
                    <a:spLocks noChangeAspect="1" noChangeShapeType="1"/>
                  </p:cNvSpPr>
                  <p:nvPr/>
                </p:nvSpPr>
                <p:spPr bwMode="auto">
                  <a:xfrm rot="5400000">
                    <a:off x="467" y="4918"/>
                    <a:ext cx="34"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4125" name="Group 1821"/>
                <p:cNvGrpSpPr>
                  <a:grpSpLocks/>
                </p:cNvGrpSpPr>
                <p:nvPr/>
              </p:nvGrpSpPr>
              <p:grpSpPr bwMode="auto">
                <a:xfrm>
                  <a:off x="346" y="4867"/>
                  <a:ext cx="108" cy="113"/>
                  <a:chOff x="346" y="4867"/>
                  <a:chExt cx="108" cy="113"/>
                </a:xfrm>
              </p:grpSpPr>
              <p:sp>
                <p:nvSpPr>
                  <p:cNvPr id="4126" name="Oval 1822"/>
                  <p:cNvSpPr>
                    <a:spLocks noChangeAspect="1" noChangeArrowheads="1"/>
                  </p:cNvSpPr>
                  <p:nvPr/>
                </p:nvSpPr>
                <p:spPr bwMode="auto">
                  <a:xfrm rot="10800000">
                    <a:off x="346" y="4867"/>
                    <a:ext cx="108" cy="113"/>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127" name="Line 1823"/>
                  <p:cNvSpPr>
                    <a:spLocks noChangeAspect="1" noChangeShapeType="1"/>
                  </p:cNvSpPr>
                  <p:nvPr/>
                </p:nvSpPr>
                <p:spPr bwMode="auto">
                  <a:xfrm rot="10800000">
                    <a:off x="364" y="4921"/>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grpSp>
        <p:grpSp>
          <p:nvGrpSpPr>
            <p:cNvPr id="3113" name="Group 1875"/>
            <p:cNvGrpSpPr>
              <a:grpSpLocks/>
            </p:cNvGrpSpPr>
            <p:nvPr/>
          </p:nvGrpSpPr>
          <p:grpSpPr bwMode="auto">
            <a:xfrm>
              <a:off x="346" y="2077"/>
              <a:ext cx="1075" cy="894"/>
              <a:chOff x="346" y="2077"/>
              <a:chExt cx="1075" cy="894"/>
            </a:xfrm>
          </p:grpSpPr>
          <p:grpSp>
            <p:nvGrpSpPr>
              <p:cNvPr id="3750" name="Group 1121"/>
              <p:cNvGrpSpPr>
                <a:grpSpLocks/>
              </p:cNvGrpSpPr>
              <p:nvPr/>
            </p:nvGrpSpPr>
            <p:grpSpPr bwMode="auto">
              <a:xfrm>
                <a:off x="967" y="2686"/>
                <a:ext cx="70" cy="71"/>
                <a:chOff x="967" y="2686"/>
                <a:chExt cx="70" cy="71"/>
              </a:xfrm>
            </p:grpSpPr>
            <p:sp>
              <p:nvSpPr>
                <p:cNvPr id="4046" name="Oval 44"/>
                <p:cNvSpPr>
                  <a:spLocks noChangeAspect="1" noChangeArrowheads="1"/>
                </p:cNvSpPr>
                <p:nvPr/>
              </p:nvSpPr>
              <p:spPr bwMode="auto">
                <a:xfrm rot="-2733432">
                  <a:off x="1010" y="269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047" name="Oval 45"/>
                <p:cNvSpPr>
                  <a:spLocks noChangeAspect="1" noChangeArrowheads="1"/>
                </p:cNvSpPr>
                <p:nvPr/>
              </p:nvSpPr>
              <p:spPr bwMode="auto">
                <a:xfrm rot="-2733432">
                  <a:off x="981" y="2729"/>
                  <a:ext cx="28"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0" name="Oval 46"/>
                <p:cNvSpPr>
                  <a:spLocks noChangeArrowheads="1"/>
                </p:cNvSpPr>
                <p:nvPr/>
              </p:nvSpPr>
              <p:spPr bwMode="auto">
                <a:xfrm rot="-2733432">
                  <a:off x="961" y="2686"/>
                  <a:ext cx="50" cy="49"/>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51" name="Group 1118"/>
              <p:cNvGrpSpPr>
                <a:grpSpLocks/>
              </p:cNvGrpSpPr>
              <p:nvPr/>
            </p:nvGrpSpPr>
            <p:grpSpPr bwMode="auto">
              <a:xfrm>
                <a:off x="1245" y="2572"/>
                <a:ext cx="70" cy="67"/>
                <a:chOff x="1245" y="2572"/>
                <a:chExt cx="70" cy="67"/>
              </a:xfrm>
            </p:grpSpPr>
            <p:sp>
              <p:nvSpPr>
                <p:cNvPr id="4043" name="Oval 88"/>
                <p:cNvSpPr>
                  <a:spLocks noChangeAspect="1" noChangeArrowheads="1"/>
                </p:cNvSpPr>
                <p:nvPr/>
              </p:nvSpPr>
              <p:spPr bwMode="auto">
                <a:xfrm rot="-6920488">
                  <a:off x="1271" y="257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044" name="Oval 89"/>
                <p:cNvSpPr>
                  <a:spLocks noChangeAspect="1" noChangeArrowheads="1"/>
                </p:cNvSpPr>
                <p:nvPr/>
              </p:nvSpPr>
              <p:spPr bwMode="auto">
                <a:xfrm rot="-6920488">
                  <a:off x="1287" y="2608"/>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 name="Oval 90"/>
                <p:cNvSpPr>
                  <a:spLocks noChangeArrowheads="1"/>
                </p:cNvSpPr>
                <p:nvPr/>
              </p:nvSpPr>
              <p:spPr bwMode="auto">
                <a:xfrm rot="-6920488">
                  <a:off x="1247" y="2590"/>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52" name="Group 1115"/>
              <p:cNvGrpSpPr>
                <a:grpSpLocks/>
              </p:cNvGrpSpPr>
              <p:nvPr/>
            </p:nvGrpSpPr>
            <p:grpSpPr bwMode="auto">
              <a:xfrm>
                <a:off x="932" y="2540"/>
                <a:ext cx="71" cy="70"/>
                <a:chOff x="932" y="2540"/>
                <a:chExt cx="71" cy="70"/>
              </a:xfrm>
            </p:grpSpPr>
            <p:sp>
              <p:nvSpPr>
                <p:cNvPr id="4040" name="Oval 92"/>
                <p:cNvSpPr>
                  <a:spLocks noChangeAspect="1" noChangeArrowheads="1"/>
                </p:cNvSpPr>
                <p:nvPr/>
              </p:nvSpPr>
              <p:spPr bwMode="auto">
                <a:xfrm rot="-7703557">
                  <a:off x="950" y="254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041" name="Oval 93"/>
                <p:cNvSpPr>
                  <a:spLocks noChangeAspect="1" noChangeArrowheads="1"/>
                </p:cNvSpPr>
                <p:nvPr/>
              </p:nvSpPr>
              <p:spPr bwMode="auto">
                <a:xfrm rot="-7703557">
                  <a:off x="975" y="2571"/>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90" name="Oval 94"/>
                <p:cNvSpPr>
                  <a:spLocks noChangeArrowheads="1"/>
                </p:cNvSpPr>
                <p:nvPr/>
              </p:nvSpPr>
              <p:spPr bwMode="auto">
                <a:xfrm rot="-7703557">
                  <a:off x="934" y="2560"/>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53" name="Group 1103"/>
              <p:cNvGrpSpPr>
                <a:grpSpLocks/>
              </p:cNvGrpSpPr>
              <p:nvPr/>
            </p:nvGrpSpPr>
            <p:grpSpPr bwMode="auto">
              <a:xfrm>
                <a:off x="1010" y="2387"/>
                <a:ext cx="66" cy="68"/>
                <a:chOff x="1010" y="2387"/>
                <a:chExt cx="66" cy="68"/>
              </a:xfrm>
            </p:grpSpPr>
            <p:sp>
              <p:nvSpPr>
                <p:cNvPr id="4037" name="Oval 96"/>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038" name="Oval 97"/>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93" name="Oval 98"/>
                <p:cNvSpPr>
                  <a:spLocks noChangeArrowheads="1"/>
                </p:cNvSpPr>
                <p:nvPr/>
              </p:nvSpPr>
              <p:spPr bwMode="auto">
                <a:xfrm rot="4965145">
                  <a:off x="1027" y="239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54" name="Group 1113"/>
              <p:cNvGrpSpPr>
                <a:grpSpLocks/>
              </p:cNvGrpSpPr>
              <p:nvPr/>
            </p:nvGrpSpPr>
            <p:grpSpPr bwMode="auto">
              <a:xfrm>
                <a:off x="1142" y="2425"/>
                <a:ext cx="69" cy="63"/>
                <a:chOff x="1142" y="2425"/>
                <a:chExt cx="69" cy="63"/>
              </a:xfrm>
            </p:grpSpPr>
            <p:sp>
              <p:nvSpPr>
                <p:cNvPr id="4034" name="Oval 100"/>
                <p:cNvSpPr>
                  <a:spLocks noChangeAspect="1" noChangeArrowheads="1"/>
                </p:cNvSpPr>
                <p:nvPr/>
              </p:nvSpPr>
              <p:spPr bwMode="auto">
                <a:xfrm rot="-57141">
                  <a:off x="1183" y="245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035" name="Oval 101"/>
                <p:cNvSpPr>
                  <a:spLocks noChangeAspect="1" noChangeArrowheads="1"/>
                </p:cNvSpPr>
                <p:nvPr/>
              </p:nvSpPr>
              <p:spPr bwMode="auto">
                <a:xfrm rot="-57141">
                  <a:off x="1142" y="2461"/>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96" name="Oval 102"/>
                <p:cNvSpPr>
                  <a:spLocks noChangeArrowheads="1"/>
                </p:cNvSpPr>
                <p:nvPr/>
              </p:nvSpPr>
              <p:spPr bwMode="auto">
                <a:xfrm rot="-57141">
                  <a:off x="1150" y="2425"/>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55" name="Group 1116"/>
              <p:cNvGrpSpPr>
                <a:grpSpLocks/>
              </p:cNvGrpSpPr>
              <p:nvPr/>
            </p:nvGrpSpPr>
            <p:grpSpPr bwMode="auto">
              <a:xfrm>
                <a:off x="1058" y="2587"/>
                <a:ext cx="69" cy="67"/>
                <a:chOff x="1058" y="2587"/>
                <a:chExt cx="69" cy="67"/>
              </a:xfrm>
            </p:grpSpPr>
            <p:sp>
              <p:nvSpPr>
                <p:cNvPr id="4031" name="Oval 104"/>
                <p:cNvSpPr>
                  <a:spLocks noChangeAspect="1" noChangeArrowheads="1"/>
                </p:cNvSpPr>
                <p:nvPr/>
              </p:nvSpPr>
              <p:spPr bwMode="auto">
                <a:xfrm rot="-6920488">
                  <a:off x="1083" y="25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032" name="Oval 105"/>
                <p:cNvSpPr>
                  <a:spLocks noChangeAspect="1" noChangeArrowheads="1"/>
                </p:cNvSpPr>
                <p:nvPr/>
              </p:nvSpPr>
              <p:spPr bwMode="auto">
                <a:xfrm rot="-6920488">
                  <a:off x="1099" y="262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02" name="Oval 106"/>
                <p:cNvSpPr>
                  <a:spLocks noChangeArrowheads="1"/>
                </p:cNvSpPr>
                <p:nvPr/>
              </p:nvSpPr>
              <p:spPr bwMode="auto">
                <a:xfrm rot="-6920488">
                  <a:off x="1064" y="2600"/>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56" name="Group 1123"/>
              <p:cNvGrpSpPr>
                <a:grpSpLocks/>
              </p:cNvGrpSpPr>
              <p:nvPr/>
            </p:nvGrpSpPr>
            <p:grpSpPr bwMode="auto">
              <a:xfrm>
                <a:off x="1168" y="2680"/>
                <a:ext cx="69" cy="67"/>
                <a:chOff x="1168" y="2680"/>
                <a:chExt cx="69" cy="67"/>
              </a:xfrm>
            </p:grpSpPr>
            <p:sp>
              <p:nvSpPr>
                <p:cNvPr id="4028" name="Oval 108"/>
                <p:cNvSpPr>
                  <a:spLocks noChangeAspect="1" noChangeArrowheads="1"/>
                </p:cNvSpPr>
                <p:nvPr/>
              </p:nvSpPr>
              <p:spPr bwMode="auto">
                <a:xfrm rot="-6920488">
                  <a:off x="1193" y="268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029" name="Oval 109"/>
                <p:cNvSpPr>
                  <a:spLocks noChangeAspect="1" noChangeArrowheads="1"/>
                </p:cNvSpPr>
                <p:nvPr/>
              </p:nvSpPr>
              <p:spPr bwMode="auto">
                <a:xfrm rot="-6920488">
                  <a:off x="1209" y="271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05" name="Oval 110"/>
                <p:cNvSpPr>
                  <a:spLocks noChangeArrowheads="1"/>
                </p:cNvSpPr>
                <p:nvPr/>
              </p:nvSpPr>
              <p:spPr bwMode="auto">
                <a:xfrm rot="-6920488">
                  <a:off x="1175" y="2693"/>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57" name="Group 1101"/>
              <p:cNvGrpSpPr>
                <a:grpSpLocks/>
              </p:cNvGrpSpPr>
              <p:nvPr/>
            </p:nvGrpSpPr>
            <p:grpSpPr bwMode="auto">
              <a:xfrm>
                <a:off x="939" y="2284"/>
                <a:ext cx="69" cy="62"/>
                <a:chOff x="939" y="2284"/>
                <a:chExt cx="69" cy="62"/>
              </a:xfrm>
            </p:grpSpPr>
            <p:sp>
              <p:nvSpPr>
                <p:cNvPr id="4025" name="Oval 112"/>
                <p:cNvSpPr>
                  <a:spLocks noChangeAspect="1" noChangeArrowheads="1"/>
                </p:cNvSpPr>
                <p:nvPr/>
              </p:nvSpPr>
              <p:spPr bwMode="auto">
                <a:xfrm rot="-57141">
                  <a:off x="980" y="231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026" name="Oval 113"/>
                <p:cNvSpPr>
                  <a:spLocks noChangeAspect="1" noChangeArrowheads="1"/>
                </p:cNvSpPr>
                <p:nvPr/>
              </p:nvSpPr>
              <p:spPr bwMode="auto">
                <a:xfrm rot="-57141">
                  <a:off x="939" y="231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08" name="Oval 114"/>
                <p:cNvSpPr>
                  <a:spLocks noChangeArrowheads="1"/>
                </p:cNvSpPr>
                <p:nvPr/>
              </p:nvSpPr>
              <p:spPr bwMode="auto">
                <a:xfrm rot="-57141">
                  <a:off x="948" y="228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58" name="Group 1097"/>
              <p:cNvGrpSpPr>
                <a:grpSpLocks/>
              </p:cNvGrpSpPr>
              <p:nvPr/>
            </p:nvGrpSpPr>
            <p:grpSpPr bwMode="auto">
              <a:xfrm>
                <a:off x="801" y="2283"/>
                <a:ext cx="69" cy="63"/>
                <a:chOff x="801" y="2283"/>
                <a:chExt cx="69" cy="63"/>
              </a:xfrm>
            </p:grpSpPr>
            <p:sp>
              <p:nvSpPr>
                <p:cNvPr id="4022" name="Oval 116"/>
                <p:cNvSpPr>
                  <a:spLocks noChangeAspect="1" noChangeArrowheads="1"/>
                </p:cNvSpPr>
                <p:nvPr/>
              </p:nvSpPr>
              <p:spPr bwMode="auto">
                <a:xfrm rot="-57141">
                  <a:off x="842" y="231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023" name="Oval 117"/>
                <p:cNvSpPr>
                  <a:spLocks noChangeAspect="1" noChangeArrowheads="1"/>
                </p:cNvSpPr>
                <p:nvPr/>
              </p:nvSpPr>
              <p:spPr bwMode="auto">
                <a:xfrm rot="-57141">
                  <a:off x="801" y="231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14" name="Oval 118"/>
                <p:cNvSpPr>
                  <a:spLocks noChangeArrowheads="1"/>
                </p:cNvSpPr>
                <p:nvPr/>
              </p:nvSpPr>
              <p:spPr bwMode="auto">
                <a:xfrm rot="-57141">
                  <a:off x="809" y="228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59" name="Group 1112"/>
              <p:cNvGrpSpPr>
                <a:grpSpLocks/>
              </p:cNvGrpSpPr>
              <p:nvPr/>
            </p:nvGrpSpPr>
            <p:grpSpPr bwMode="auto">
              <a:xfrm>
                <a:off x="1138" y="2313"/>
                <a:ext cx="66" cy="68"/>
                <a:chOff x="1138" y="2313"/>
                <a:chExt cx="66" cy="68"/>
              </a:xfrm>
            </p:grpSpPr>
            <p:sp>
              <p:nvSpPr>
                <p:cNvPr id="4019" name="Oval 120"/>
                <p:cNvSpPr>
                  <a:spLocks noChangeAspect="1" noChangeArrowheads="1"/>
                </p:cNvSpPr>
                <p:nvPr/>
              </p:nvSpPr>
              <p:spPr bwMode="auto">
                <a:xfrm rot="4965145">
                  <a:off x="1143" y="23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020" name="Oval 121"/>
                <p:cNvSpPr>
                  <a:spLocks noChangeAspect="1" noChangeArrowheads="1"/>
                </p:cNvSpPr>
                <p:nvPr/>
              </p:nvSpPr>
              <p:spPr bwMode="auto">
                <a:xfrm rot="4965145">
                  <a:off x="1138" y="231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17" name="Oval 122"/>
                <p:cNvSpPr>
                  <a:spLocks noChangeArrowheads="1"/>
                </p:cNvSpPr>
                <p:nvPr/>
              </p:nvSpPr>
              <p:spPr bwMode="auto">
                <a:xfrm rot="4965145">
                  <a:off x="1155" y="231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60" name="Group 1100"/>
              <p:cNvGrpSpPr>
                <a:grpSpLocks/>
              </p:cNvGrpSpPr>
              <p:nvPr/>
            </p:nvGrpSpPr>
            <p:grpSpPr bwMode="auto">
              <a:xfrm>
                <a:off x="1026" y="2213"/>
                <a:ext cx="65" cy="67"/>
                <a:chOff x="1036" y="2224"/>
                <a:chExt cx="65" cy="67"/>
              </a:xfrm>
            </p:grpSpPr>
            <p:sp>
              <p:nvSpPr>
                <p:cNvPr id="4016" name="Oval 124"/>
                <p:cNvSpPr>
                  <a:spLocks noChangeAspect="1" noChangeArrowheads="1"/>
                </p:cNvSpPr>
                <p:nvPr/>
              </p:nvSpPr>
              <p:spPr bwMode="auto">
                <a:xfrm rot="4965145">
                  <a:off x="1040" y="226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017" name="Oval 125"/>
                <p:cNvSpPr>
                  <a:spLocks noChangeAspect="1" noChangeArrowheads="1"/>
                </p:cNvSpPr>
                <p:nvPr/>
              </p:nvSpPr>
              <p:spPr bwMode="auto">
                <a:xfrm rot="4965145">
                  <a:off x="1036" y="222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20" name="Oval 126"/>
                <p:cNvSpPr>
                  <a:spLocks noChangeArrowheads="1"/>
                </p:cNvSpPr>
                <p:nvPr/>
              </p:nvSpPr>
              <p:spPr bwMode="auto">
                <a:xfrm rot="4965145">
                  <a:off x="1057" y="2222"/>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61" name="Group 1098"/>
              <p:cNvGrpSpPr>
                <a:grpSpLocks/>
              </p:cNvGrpSpPr>
              <p:nvPr/>
            </p:nvGrpSpPr>
            <p:grpSpPr bwMode="auto">
              <a:xfrm>
                <a:off x="890" y="2213"/>
                <a:ext cx="66" cy="68"/>
                <a:chOff x="879" y="2205"/>
                <a:chExt cx="66" cy="68"/>
              </a:xfrm>
            </p:grpSpPr>
            <p:sp>
              <p:nvSpPr>
                <p:cNvPr id="4013" name="Oval 128"/>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014" name="Oval 129"/>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02" name="Oval 130"/>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62" name="Group 1092"/>
              <p:cNvGrpSpPr>
                <a:grpSpLocks/>
              </p:cNvGrpSpPr>
              <p:nvPr/>
            </p:nvGrpSpPr>
            <p:grpSpPr bwMode="auto">
              <a:xfrm>
                <a:off x="656" y="2254"/>
                <a:ext cx="69" cy="63"/>
                <a:chOff x="656" y="2254"/>
                <a:chExt cx="69" cy="63"/>
              </a:xfrm>
            </p:grpSpPr>
            <p:sp>
              <p:nvSpPr>
                <p:cNvPr id="4010" name="Oval 132"/>
                <p:cNvSpPr>
                  <a:spLocks noChangeAspect="1" noChangeArrowheads="1"/>
                </p:cNvSpPr>
                <p:nvPr/>
              </p:nvSpPr>
              <p:spPr bwMode="auto">
                <a:xfrm rot="-57141">
                  <a:off x="697" y="2288"/>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011" name="Oval 133"/>
                <p:cNvSpPr>
                  <a:spLocks noChangeAspect="1" noChangeArrowheads="1"/>
                </p:cNvSpPr>
                <p:nvPr/>
              </p:nvSpPr>
              <p:spPr bwMode="auto">
                <a:xfrm rot="-57141">
                  <a:off x="656" y="229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26" name="Oval 134"/>
                <p:cNvSpPr>
                  <a:spLocks noChangeArrowheads="1"/>
                </p:cNvSpPr>
                <p:nvPr/>
              </p:nvSpPr>
              <p:spPr bwMode="auto">
                <a:xfrm rot="-57141">
                  <a:off x="664" y="225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63" name="Group 1106"/>
              <p:cNvGrpSpPr>
                <a:grpSpLocks/>
              </p:cNvGrpSpPr>
              <p:nvPr/>
            </p:nvGrpSpPr>
            <p:grpSpPr bwMode="auto">
              <a:xfrm>
                <a:off x="1144" y="2209"/>
                <a:ext cx="67" cy="68"/>
                <a:chOff x="1144" y="2209"/>
                <a:chExt cx="67" cy="68"/>
              </a:xfrm>
            </p:grpSpPr>
            <p:sp>
              <p:nvSpPr>
                <p:cNvPr id="4007" name="Oval 136"/>
                <p:cNvSpPr>
                  <a:spLocks noChangeAspect="1" noChangeArrowheads="1"/>
                </p:cNvSpPr>
                <p:nvPr/>
              </p:nvSpPr>
              <p:spPr bwMode="auto">
                <a:xfrm rot="4965145">
                  <a:off x="1150" y="225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008" name="Oval 137"/>
                <p:cNvSpPr>
                  <a:spLocks noChangeAspect="1" noChangeArrowheads="1"/>
                </p:cNvSpPr>
                <p:nvPr/>
              </p:nvSpPr>
              <p:spPr bwMode="auto">
                <a:xfrm rot="4965145">
                  <a:off x="1145" y="2208"/>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10" name="Oval 138"/>
                <p:cNvSpPr>
                  <a:spLocks noChangeArrowheads="1"/>
                </p:cNvSpPr>
                <p:nvPr/>
              </p:nvSpPr>
              <p:spPr bwMode="auto">
                <a:xfrm rot="4965145">
                  <a:off x="1162" y="2213"/>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64" name="Group 1088"/>
              <p:cNvGrpSpPr>
                <a:grpSpLocks/>
              </p:cNvGrpSpPr>
              <p:nvPr/>
            </p:nvGrpSpPr>
            <p:grpSpPr bwMode="auto">
              <a:xfrm>
                <a:off x="501" y="2319"/>
                <a:ext cx="70" cy="67"/>
                <a:chOff x="501" y="2319"/>
                <a:chExt cx="70" cy="67"/>
              </a:xfrm>
            </p:grpSpPr>
            <p:sp>
              <p:nvSpPr>
                <p:cNvPr id="4004" name="Oval 140"/>
                <p:cNvSpPr>
                  <a:spLocks noChangeAspect="1" noChangeArrowheads="1"/>
                </p:cNvSpPr>
                <p:nvPr/>
              </p:nvSpPr>
              <p:spPr bwMode="auto">
                <a:xfrm rot="-6920488">
                  <a:off x="527" y="231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005" name="Oval 141"/>
                <p:cNvSpPr>
                  <a:spLocks noChangeAspect="1" noChangeArrowheads="1"/>
                </p:cNvSpPr>
                <p:nvPr/>
              </p:nvSpPr>
              <p:spPr bwMode="auto">
                <a:xfrm rot="-6920488">
                  <a:off x="543" y="235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29" name="Oval 142"/>
                <p:cNvSpPr>
                  <a:spLocks noChangeArrowheads="1"/>
                </p:cNvSpPr>
                <p:nvPr/>
              </p:nvSpPr>
              <p:spPr bwMode="auto">
                <a:xfrm rot="-6920488">
                  <a:off x="503" y="2337"/>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65" name="Group 1089"/>
              <p:cNvGrpSpPr>
                <a:grpSpLocks/>
              </p:cNvGrpSpPr>
              <p:nvPr/>
            </p:nvGrpSpPr>
            <p:grpSpPr bwMode="auto">
              <a:xfrm>
                <a:off x="583" y="2125"/>
                <a:ext cx="68" cy="69"/>
                <a:chOff x="583" y="2125"/>
                <a:chExt cx="68" cy="69"/>
              </a:xfrm>
            </p:grpSpPr>
            <p:sp>
              <p:nvSpPr>
                <p:cNvPr id="4001" name="Oval 144"/>
                <p:cNvSpPr>
                  <a:spLocks noChangeAspect="1" noChangeArrowheads="1"/>
                </p:cNvSpPr>
                <p:nvPr/>
              </p:nvSpPr>
              <p:spPr bwMode="auto">
                <a:xfrm rot="-1662692">
                  <a:off x="623" y="2146"/>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002" name="Oval 145"/>
                <p:cNvSpPr>
                  <a:spLocks noChangeAspect="1" noChangeArrowheads="1"/>
                </p:cNvSpPr>
                <p:nvPr/>
              </p:nvSpPr>
              <p:spPr bwMode="auto">
                <a:xfrm rot="-1662692">
                  <a:off x="588" y="216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32" name="Oval 146"/>
                <p:cNvSpPr>
                  <a:spLocks noChangeArrowheads="1"/>
                </p:cNvSpPr>
                <p:nvPr/>
              </p:nvSpPr>
              <p:spPr bwMode="auto">
                <a:xfrm rot="-1662692">
                  <a:off x="583" y="2125"/>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66" name="Group 1090"/>
              <p:cNvGrpSpPr>
                <a:grpSpLocks/>
              </p:cNvGrpSpPr>
              <p:nvPr/>
            </p:nvGrpSpPr>
            <p:grpSpPr bwMode="auto">
              <a:xfrm>
                <a:off x="704" y="2125"/>
                <a:ext cx="69" cy="67"/>
                <a:chOff x="704" y="2125"/>
                <a:chExt cx="69" cy="67"/>
              </a:xfrm>
            </p:grpSpPr>
            <p:sp>
              <p:nvSpPr>
                <p:cNvPr id="3998" name="Oval 148"/>
                <p:cNvSpPr>
                  <a:spLocks noChangeAspect="1" noChangeArrowheads="1"/>
                </p:cNvSpPr>
                <p:nvPr/>
              </p:nvSpPr>
              <p:spPr bwMode="auto">
                <a:xfrm rot="-6920488">
                  <a:off x="729" y="212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99" name="Oval 149"/>
                <p:cNvSpPr>
                  <a:spLocks noChangeAspect="1" noChangeArrowheads="1"/>
                </p:cNvSpPr>
                <p:nvPr/>
              </p:nvSpPr>
              <p:spPr bwMode="auto">
                <a:xfrm rot="-6920488">
                  <a:off x="745" y="216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22" name="Oval 150"/>
                <p:cNvSpPr>
                  <a:spLocks noChangeArrowheads="1"/>
                </p:cNvSpPr>
                <p:nvPr/>
              </p:nvSpPr>
              <p:spPr bwMode="auto">
                <a:xfrm rot="-6920488">
                  <a:off x="710" y="2138"/>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67" name="Group 1099"/>
              <p:cNvGrpSpPr>
                <a:grpSpLocks/>
              </p:cNvGrpSpPr>
              <p:nvPr/>
            </p:nvGrpSpPr>
            <p:grpSpPr bwMode="auto">
              <a:xfrm>
                <a:off x="982" y="2099"/>
                <a:ext cx="71" cy="68"/>
                <a:chOff x="982" y="2099"/>
                <a:chExt cx="71" cy="68"/>
              </a:xfrm>
            </p:grpSpPr>
            <p:sp>
              <p:nvSpPr>
                <p:cNvPr id="3995" name="Oval 152"/>
                <p:cNvSpPr>
                  <a:spLocks noChangeAspect="1" noChangeArrowheads="1"/>
                </p:cNvSpPr>
                <p:nvPr/>
              </p:nvSpPr>
              <p:spPr bwMode="auto">
                <a:xfrm rot="-6920488">
                  <a:off x="1008" y="209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96" name="Oval 153"/>
                <p:cNvSpPr>
                  <a:spLocks noChangeAspect="1" noChangeArrowheads="1"/>
                </p:cNvSpPr>
                <p:nvPr/>
              </p:nvSpPr>
              <p:spPr bwMode="auto">
                <a:xfrm rot="-6920488">
                  <a:off x="1025" y="213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38" name="Oval 154"/>
                <p:cNvSpPr>
                  <a:spLocks noChangeArrowheads="1"/>
                </p:cNvSpPr>
                <p:nvPr/>
              </p:nvSpPr>
              <p:spPr bwMode="auto">
                <a:xfrm rot="-6920488">
                  <a:off x="984" y="211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68" name="Group 1093"/>
              <p:cNvGrpSpPr>
                <a:grpSpLocks/>
              </p:cNvGrpSpPr>
              <p:nvPr/>
            </p:nvGrpSpPr>
            <p:grpSpPr bwMode="auto">
              <a:xfrm>
                <a:off x="500" y="2193"/>
                <a:ext cx="66" cy="68"/>
                <a:chOff x="500" y="2193"/>
                <a:chExt cx="66" cy="68"/>
              </a:xfrm>
            </p:grpSpPr>
            <p:sp>
              <p:nvSpPr>
                <p:cNvPr id="3992" name="Oval 156"/>
                <p:cNvSpPr>
                  <a:spLocks noChangeAspect="1" noChangeArrowheads="1"/>
                </p:cNvSpPr>
                <p:nvPr/>
              </p:nvSpPr>
              <p:spPr bwMode="auto">
                <a:xfrm rot="4965145">
                  <a:off x="505" y="223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93" name="Oval 157"/>
                <p:cNvSpPr>
                  <a:spLocks noChangeAspect="1" noChangeArrowheads="1"/>
                </p:cNvSpPr>
                <p:nvPr/>
              </p:nvSpPr>
              <p:spPr bwMode="auto">
                <a:xfrm rot="4965145">
                  <a:off x="500" y="219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30" name="Oval 158"/>
                <p:cNvSpPr>
                  <a:spLocks noChangeArrowheads="1"/>
                </p:cNvSpPr>
                <p:nvPr/>
              </p:nvSpPr>
              <p:spPr bwMode="auto">
                <a:xfrm rot="4965145">
                  <a:off x="517" y="21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69" name="Group 1130"/>
              <p:cNvGrpSpPr>
                <a:grpSpLocks/>
              </p:cNvGrpSpPr>
              <p:nvPr/>
            </p:nvGrpSpPr>
            <p:grpSpPr bwMode="auto">
              <a:xfrm>
                <a:off x="939" y="2785"/>
                <a:ext cx="69" cy="69"/>
                <a:chOff x="939" y="2785"/>
                <a:chExt cx="69" cy="69"/>
              </a:xfrm>
            </p:grpSpPr>
            <p:sp>
              <p:nvSpPr>
                <p:cNvPr id="3989" name="Oval 160"/>
                <p:cNvSpPr>
                  <a:spLocks noChangeAspect="1" noChangeArrowheads="1"/>
                </p:cNvSpPr>
                <p:nvPr/>
              </p:nvSpPr>
              <p:spPr bwMode="auto">
                <a:xfrm rot="-7703557">
                  <a:off x="956" y="278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90" name="Oval 161"/>
                <p:cNvSpPr>
                  <a:spLocks noChangeAspect="1" noChangeArrowheads="1"/>
                </p:cNvSpPr>
                <p:nvPr/>
              </p:nvSpPr>
              <p:spPr bwMode="auto">
                <a:xfrm rot="-7703557">
                  <a:off x="980" y="281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41" name="Oval 162"/>
                <p:cNvSpPr>
                  <a:spLocks noChangeArrowheads="1"/>
                </p:cNvSpPr>
                <p:nvPr/>
              </p:nvSpPr>
              <p:spPr bwMode="auto">
                <a:xfrm rot="-7703557">
                  <a:off x="943" y="2800"/>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70" name="Group 1128"/>
              <p:cNvGrpSpPr>
                <a:grpSpLocks/>
              </p:cNvGrpSpPr>
              <p:nvPr/>
            </p:nvGrpSpPr>
            <p:grpSpPr bwMode="auto">
              <a:xfrm>
                <a:off x="1098" y="2803"/>
                <a:ext cx="69" cy="69"/>
                <a:chOff x="1098" y="2803"/>
                <a:chExt cx="69" cy="69"/>
              </a:xfrm>
            </p:grpSpPr>
            <p:sp>
              <p:nvSpPr>
                <p:cNvPr id="3986" name="Oval 164"/>
                <p:cNvSpPr>
                  <a:spLocks noChangeAspect="1" noChangeArrowheads="1"/>
                </p:cNvSpPr>
                <p:nvPr/>
              </p:nvSpPr>
              <p:spPr bwMode="auto">
                <a:xfrm rot="-7703557">
                  <a:off x="1115" y="280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87" name="Oval 165"/>
                <p:cNvSpPr>
                  <a:spLocks noChangeAspect="1" noChangeArrowheads="1"/>
                </p:cNvSpPr>
                <p:nvPr/>
              </p:nvSpPr>
              <p:spPr bwMode="auto">
                <a:xfrm rot="-7703557">
                  <a:off x="1139" y="283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44" name="Oval 166"/>
                <p:cNvSpPr>
                  <a:spLocks noChangeArrowheads="1"/>
                </p:cNvSpPr>
                <p:nvPr/>
              </p:nvSpPr>
              <p:spPr bwMode="auto">
                <a:xfrm rot="-7703557">
                  <a:off x="1104" y="2818"/>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71" name="Group 1126"/>
              <p:cNvGrpSpPr>
                <a:grpSpLocks/>
              </p:cNvGrpSpPr>
              <p:nvPr/>
            </p:nvGrpSpPr>
            <p:grpSpPr bwMode="auto">
              <a:xfrm>
                <a:off x="1240" y="2808"/>
                <a:ext cx="70" cy="69"/>
                <a:chOff x="1240" y="2808"/>
                <a:chExt cx="70" cy="69"/>
              </a:xfrm>
            </p:grpSpPr>
            <p:sp>
              <p:nvSpPr>
                <p:cNvPr id="3983" name="Oval 168"/>
                <p:cNvSpPr>
                  <a:spLocks noChangeAspect="1" noChangeArrowheads="1"/>
                </p:cNvSpPr>
                <p:nvPr/>
              </p:nvSpPr>
              <p:spPr bwMode="auto">
                <a:xfrm rot="-7703557">
                  <a:off x="1258" y="280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84" name="Oval 169"/>
                <p:cNvSpPr>
                  <a:spLocks noChangeAspect="1" noChangeArrowheads="1"/>
                </p:cNvSpPr>
                <p:nvPr/>
              </p:nvSpPr>
              <p:spPr bwMode="auto">
                <a:xfrm rot="-7703557">
                  <a:off x="1282" y="283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42" name="Oval 170"/>
                <p:cNvSpPr>
                  <a:spLocks noChangeArrowheads="1"/>
                </p:cNvSpPr>
                <p:nvPr/>
              </p:nvSpPr>
              <p:spPr bwMode="auto">
                <a:xfrm rot="-7703557">
                  <a:off x="1242" y="2828"/>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72" name="Group 1110"/>
              <p:cNvGrpSpPr>
                <a:grpSpLocks/>
              </p:cNvGrpSpPr>
              <p:nvPr/>
            </p:nvGrpSpPr>
            <p:grpSpPr bwMode="auto">
              <a:xfrm>
                <a:off x="1298" y="2422"/>
                <a:ext cx="69" cy="63"/>
                <a:chOff x="1298" y="2422"/>
                <a:chExt cx="69" cy="63"/>
              </a:xfrm>
            </p:grpSpPr>
            <p:sp>
              <p:nvSpPr>
                <p:cNvPr id="3980" name="Oval 172"/>
                <p:cNvSpPr>
                  <a:spLocks noChangeAspect="1" noChangeArrowheads="1"/>
                </p:cNvSpPr>
                <p:nvPr/>
              </p:nvSpPr>
              <p:spPr bwMode="auto">
                <a:xfrm rot="-57141">
                  <a:off x="1339" y="2456"/>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81" name="Oval 173"/>
                <p:cNvSpPr>
                  <a:spLocks noChangeAspect="1" noChangeArrowheads="1"/>
                </p:cNvSpPr>
                <p:nvPr/>
              </p:nvSpPr>
              <p:spPr bwMode="auto">
                <a:xfrm rot="-57141">
                  <a:off x="1298" y="2458"/>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65" name="Oval 174"/>
                <p:cNvSpPr>
                  <a:spLocks noChangeArrowheads="1"/>
                </p:cNvSpPr>
                <p:nvPr/>
              </p:nvSpPr>
              <p:spPr bwMode="auto">
                <a:xfrm rot="-57141">
                  <a:off x="1306" y="2422"/>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73" name="Group 1107"/>
              <p:cNvGrpSpPr>
                <a:grpSpLocks/>
              </p:cNvGrpSpPr>
              <p:nvPr/>
            </p:nvGrpSpPr>
            <p:grpSpPr bwMode="auto">
              <a:xfrm>
                <a:off x="1264" y="2211"/>
                <a:ext cx="65" cy="67"/>
                <a:chOff x="1264" y="2211"/>
                <a:chExt cx="65" cy="67"/>
              </a:xfrm>
            </p:grpSpPr>
            <p:sp>
              <p:nvSpPr>
                <p:cNvPr id="3977" name="Oval 176"/>
                <p:cNvSpPr>
                  <a:spLocks noChangeAspect="1" noChangeArrowheads="1"/>
                </p:cNvSpPr>
                <p:nvPr/>
              </p:nvSpPr>
              <p:spPr bwMode="auto">
                <a:xfrm rot="4965145">
                  <a:off x="1268" y="225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78" name="Oval 177"/>
                <p:cNvSpPr>
                  <a:spLocks noChangeAspect="1" noChangeArrowheads="1"/>
                </p:cNvSpPr>
                <p:nvPr/>
              </p:nvSpPr>
              <p:spPr bwMode="auto">
                <a:xfrm rot="4965145">
                  <a:off x="1264" y="221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50" name="Oval 178"/>
                <p:cNvSpPr>
                  <a:spLocks noChangeArrowheads="1"/>
                </p:cNvSpPr>
                <p:nvPr/>
              </p:nvSpPr>
              <p:spPr bwMode="auto">
                <a:xfrm rot="4965145">
                  <a:off x="1285" y="2209"/>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74" name="Group 1104"/>
              <p:cNvGrpSpPr>
                <a:grpSpLocks/>
              </p:cNvGrpSpPr>
              <p:nvPr/>
            </p:nvGrpSpPr>
            <p:grpSpPr bwMode="auto">
              <a:xfrm>
                <a:off x="1103" y="2103"/>
                <a:ext cx="67" cy="68"/>
                <a:chOff x="1103" y="2103"/>
                <a:chExt cx="67" cy="68"/>
              </a:xfrm>
            </p:grpSpPr>
            <p:sp>
              <p:nvSpPr>
                <p:cNvPr id="3974" name="Oval 180"/>
                <p:cNvSpPr>
                  <a:spLocks noChangeAspect="1" noChangeArrowheads="1"/>
                </p:cNvSpPr>
                <p:nvPr/>
              </p:nvSpPr>
              <p:spPr bwMode="auto">
                <a:xfrm rot="4965145">
                  <a:off x="1109" y="214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75" name="Oval 181"/>
                <p:cNvSpPr>
                  <a:spLocks noChangeAspect="1" noChangeArrowheads="1"/>
                </p:cNvSpPr>
                <p:nvPr/>
              </p:nvSpPr>
              <p:spPr bwMode="auto">
                <a:xfrm rot="4965145">
                  <a:off x="1104" y="2102"/>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66" name="Oval 182"/>
                <p:cNvSpPr>
                  <a:spLocks noChangeArrowheads="1"/>
                </p:cNvSpPr>
                <p:nvPr/>
              </p:nvSpPr>
              <p:spPr bwMode="auto">
                <a:xfrm rot="4965145">
                  <a:off x="1115" y="210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75" name="Group 1084"/>
              <p:cNvGrpSpPr>
                <a:grpSpLocks/>
              </p:cNvGrpSpPr>
              <p:nvPr/>
            </p:nvGrpSpPr>
            <p:grpSpPr bwMode="auto">
              <a:xfrm>
                <a:off x="458" y="2087"/>
                <a:ext cx="70" cy="67"/>
                <a:chOff x="458" y="2087"/>
                <a:chExt cx="70" cy="67"/>
              </a:xfrm>
            </p:grpSpPr>
            <p:sp>
              <p:nvSpPr>
                <p:cNvPr id="3971" name="Oval 184"/>
                <p:cNvSpPr>
                  <a:spLocks noChangeAspect="1" noChangeArrowheads="1"/>
                </p:cNvSpPr>
                <p:nvPr/>
              </p:nvSpPr>
              <p:spPr bwMode="auto">
                <a:xfrm rot="-6920488">
                  <a:off x="484" y="20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72" name="Oval 185"/>
                <p:cNvSpPr>
                  <a:spLocks noChangeAspect="1" noChangeArrowheads="1"/>
                </p:cNvSpPr>
                <p:nvPr/>
              </p:nvSpPr>
              <p:spPr bwMode="auto">
                <a:xfrm rot="-6920488">
                  <a:off x="500" y="2123"/>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68" name="Oval 186"/>
                <p:cNvSpPr>
                  <a:spLocks noChangeArrowheads="1"/>
                </p:cNvSpPr>
                <p:nvPr/>
              </p:nvSpPr>
              <p:spPr bwMode="auto">
                <a:xfrm rot="-6920488">
                  <a:off x="460" y="2105"/>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76" name="Group 1095"/>
              <p:cNvGrpSpPr>
                <a:grpSpLocks/>
              </p:cNvGrpSpPr>
              <p:nvPr/>
            </p:nvGrpSpPr>
            <p:grpSpPr bwMode="auto">
              <a:xfrm>
                <a:off x="663" y="2343"/>
                <a:ext cx="69" cy="63"/>
                <a:chOff x="663" y="2343"/>
                <a:chExt cx="69" cy="63"/>
              </a:xfrm>
            </p:grpSpPr>
            <p:sp>
              <p:nvSpPr>
                <p:cNvPr id="3968" name="Oval 188"/>
                <p:cNvSpPr>
                  <a:spLocks noChangeAspect="1" noChangeArrowheads="1"/>
                </p:cNvSpPr>
                <p:nvPr/>
              </p:nvSpPr>
              <p:spPr bwMode="auto">
                <a:xfrm rot="-57141">
                  <a:off x="704" y="237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69" name="Oval 189"/>
                <p:cNvSpPr>
                  <a:spLocks noChangeAspect="1" noChangeArrowheads="1"/>
                </p:cNvSpPr>
                <p:nvPr/>
              </p:nvSpPr>
              <p:spPr bwMode="auto">
                <a:xfrm rot="-57141">
                  <a:off x="663" y="237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62" name="Oval 190"/>
                <p:cNvSpPr>
                  <a:spLocks noChangeArrowheads="1"/>
                </p:cNvSpPr>
                <p:nvPr/>
              </p:nvSpPr>
              <p:spPr bwMode="auto">
                <a:xfrm rot="-57141">
                  <a:off x="671" y="234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77" name="Group 1105"/>
              <p:cNvGrpSpPr>
                <a:grpSpLocks/>
              </p:cNvGrpSpPr>
              <p:nvPr/>
            </p:nvGrpSpPr>
            <p:grpSpPr bwMode="auto">
              <a:xfrm>
                <a:off x="1209" y="2103"/>
                <a:ext cx="67" cy="68"/>
                <a:chOff x="1209" y="2103"/>
                <a:chExt cx="67" cy="68"/>
              </a:xfrm>
            </p:grpSpPr>
            <p:sp>
              <p:nvSpPr>
                <p:cNvPr id="3965" name="Oval 192"/>
                <p:cNvSpPr>
                  <a:spLocks noChangeAspect="1" noChangeArrowheads="1"/>
                </p:cNvSpPr>
                <p:nvPr/>
              </p:nvSpPr>
              <p:spPr bwMode="auto">
                <a:xfrm rot="4965145">
                  <a:off x="1215" y="214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66" name="Oval 193"/>
                <p:cNvSpPr>
                  <a:spLocks noChangeAspect="1" noChangeArrowheads="1"/>
                </p:cNvSpPr>
                <p:nvPr/>
              </p:nvSpPr>
              <p:spPr bwMode="auto">
                <a:xfrm rot="4965145">
                  <a:off x="1210" y="2102"/>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69" name="Oval 194"/>
                <p:cNvSpPr>
                  <a:spLocks noChangeArrowheads="1"/>
                </p:cNvSpPr>
                <p:nvPr/>
              </p:nvSpPr>
              <p:spPr bwMode="auto">
                <a:xfrm rot="4965145">
                  <a:off x="1221" y="210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78" name="Group 1114"/>
              <p:cNvGrpSpPr>
                <a:grpSpLocks/>
              </p:cNvGrpSpPr>
              <p:nvPr/>
            </p:nvGrpSpPr>
            <p:grpSpPr bwMode="auto">
              <a:xfrm>
                <a:off x="1043" y="2453"/>
                <a:ext cx="69" cy="63"/>
                <a:chOff x="1043" y="2453"/>
                <a:chExt cx="69" cy="63"/>
              </a:xfrm>
            </p:grpSpPr>
            <p:sp>
              <p:nvSpPr>
                <p:cNvPr id="3962" name="Oval 196"/>
                <p:cNvSpPr>
                  <a:spLocks noChangeAspect="1" noChangeArrowheads="1"/>
                </p:cNvSpPr>
                <p:nvPr/>
              </p:nvSpPr>
              <p:spPr bwMode="auto">
                <a:xfrm rot="-57141">
                  <a:off x="1084" y="248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63" name="Oval 197"/>
                <p:cNvSpPr>
                  <a:spLocks noChangeAspect="1" noChangeArrowheads="1"/>
                </p:cNvSpPr>
                <p:nvPr/>
              </p:nvSpPr>
              <p:spPr bwMode="auto">
                <a:xfrm rot="-57141">
                  <a:off x="1043" y="248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70" name="Oval 198"/>
                <p:cNvSpPr>
                  <a:spLocks noChangeArrowheads="1"/>
                </p:cNvSpPr>
                <p:nvPr/>
              </p:nvSpPr>
              <p:spPr bwMode="auto">
                <a:xfrm rot="-57141">
                  <a:off x="1051" y="245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79" name="Group 1125"/>
              <p:cNvGrpSpPr>
                <a:grpSpLocks/>
              </p:cNvGrpSpPr>
              <p:nvPr/>
            </p:nvGrpSpPr>
            <p:grpSpPr bwMode="auto">
              <a:xfrm>
                <a:off x="1351" y="2803"/>
                <a:ext cx="70" cy="70"/>
                <a:chOff x="1351" y="2803"/>
                <a:chExt cx="70" cy="70"/>
              </a:xfrm>
            </p:grpSpPr>
            <p:sp>
              <p:nvSpPr>
                <p:cNvPr id="3959" name="Oval 200"/>
                <p:cNvSpPr>
                  <a:spLocks noChangeAspect="1" noChangeArrowheads="1"/>
                </p:cNvSpPr>
                <p:nvPr/>
              </p:nvSpPr>
              <p:spPr bwMode="auto">
                <a:xfrm rot="-7703557">
                  <a:off x="1368" y="280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60" name="Oval 201"/>
                <p:cNvSpPr>
                  <a:spLocks noChangeAspect="1" noChangeArrowheads="1"/>
                </p:cNvSpPr>
                <p:nvPr/>
              </p:nvSpPr>
              <p:spPr bwMode="auto">
                <a:xfrm rot="-7703557">
                  <a:off x="1393" y="283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72" name="Oval 202"/>
                <p:cNvSpPr>
                  <a:spLocks noChangeArrowheads="1"/>
                </p:cNvSpPr>
                <p:nvPr/>
              </p:nvSpPr>
              <p:spPr bwMode="auto">
                <a:xfrm rot="-7703557">
                  <a:off x="1352" y="2824"/>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80" name="Group 1102"/>
              <p:cNvGrpSpPr>
                <a:grpSpLocks/>
              </p:cNvGrpSpPr>
              <p:nvPr/>
            </p:nvGrpSpPr>
            <p:grpSpPr bwMode="auto">
              <a:xfrm>
                <a:off x="907" y="2390"/>
                <a:ext cx="66" cy="67"/>
                <a:chOff x="907" y="2390"/>
                <a:chExt cx="66" cy="67"/>
              </a:xfrm>
            </p:grpSpPr>
            <p:sp>
              <p:nvSpPr>
                <p:cNvPr id="3956" name="Oval 204"/>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57" name="Oval 205"/>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78" name="Oval 206"/>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81" name="Group 1109"/>
              <p:cNvGrpSpPr>
                <a:grpSpLocks/>
              </p:cNvGrpSpPr>
              <p:nvPr/>
            </p:nvGrpSpPr>
            <p:grpSpPr bwMode="auto">
              <a:xfrm>
                <a:off x="1295" y="2289"/>
                <a:ext cx="69" cy="63"/>
                <a:chOff x="1295" y="2289"/>
                <a:chExt cx="69" cy="63"/>
              </a:xfrm>
            </p:grpSpPr>
            <p:sp>
              <p:nvSpPr>
                <p:cNvPr id="3953" name="Oval 208"/>
                <p:cNvSpPr>
                  <a:spLocks noChangeAspect="1" noChangeArrowheads="1"/>
                </p:cNvSpPr>
                <p:nvPr/>
              </p:nvSpPr>
              <p:spPr bwMode="auto">
                <a:xfrm rot="-57141">
                  <a:off x="1336" y="2323"/>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54" name="Oval 209"/>
                <p:cNvSpPr>
                  <a:spLocks noChangeAspect="1" noChangeArrowheads="1"/>
                </p:cNvSpPr>
                <p:nvPr/>
              </p:nvSpPr>
              <p:spPr bwMode="auto">
                <a:xfrm rot="-57141">
                  <a:off x="1295" y="2325"/>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73" name="Oval 210"/>
                <p:cNvSpPr>
                  <a:spLocks noChangeArrowheads="1"/>
                </p:cNvSpPr>
                <p:nvPr/>
              </p:nvSpPr>
              <p:spPr bwMode="auto">
                <a:xfrm rot="-57141">
                  <a:off x="1303" y="2289"/>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82" name="Group 1085"/>
              <p:cNvGrpSpPr>
                <a:grpSpLocks/>
              </p:cNvGrpSpPr>
              <p:nvPr/>
            </p:nvGrpSpPr>
            <p:grpSpPr bwMode="auto">
              <a:xfrm>
                <a:off x="398" y="2207"/>
                <a:ext cx="66" cy="68"/>
                <a:chOff x="398" y="2207"/>
                <a:chExt cx="66" cy="68"/>
              </a:xfrm>
            </p:grpSpPr>
            <p:sp>
              <p:nvSpPr>
                <p:cNvPr id="3950" name="Oval 212"/>
                <p:cNvSpPr>
                  <a:spLocks noChangeAspect="1" noChangeArrowheads="1"/>
                </p:cNvSpPr>
                <p:nvPr/>
              </p:nvSpPr>
              <p:spPr bwMode="auto">
                <a:xfrm rot="4965145">
                  <a:off x="403" y="224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51" name="Oval 213"/>
                <p:cNvSpPr>
                  <a:spLocks noChangeAspect="1" noChangeArrowheads="1"/>
                </p:cNvSpPr>
                <p:nvPr/>
              </p:nvSpPr>
              <p:spPr bwMode="auto">
                <a:xfrm rot="4965145">
                  <a:off x="398" y="220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86" name="Oval 214"/>
                <p:cNvSpPr>
                  <a:spLocks noChangeArrowheads="1"/>
                </p:cNvSpPr>
                <p:nvPr/>
              </p:nvSpPr>
              <p:spPr bwMode="auto">
                <a:xfrm rot="4965145">
                  <a:off x="415" y="221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83" name="Group 1086"/>
              <p:cNvGrpSpPr>
                <a:grpSpLocks/>
              </p:cNvGrpSpPr>
              <p:nvPr/>
            </p:nvGrpSpPr>
            <p:grpSpPr bwMode="auto">
              <a:xfrm>
                <a:off x="418" y="2343"/>
                <a:ext cx="71" cy="68"/>
                <a:chOff x="418" y="2343"/>
                <a:chExt cx="71" cy="68"/>
              </a:xfrm>
            </p:grpSpPr>
            <p:sp>
              <p:nvSpPr>
                <p:cNvPr id="3947" name="Oval 216"/>
                <p:cNvSpPr>
                  <a:spLocks noChangeAspect="1" noChangeArrowheads="1"/>
                </p:cNvSpPr>
                <p:nvPr/>
              </p:nvSpPr>
              <p:spPr bwMode="auto">
                <a:xfrm rot="-6920488">
                  <a:off x="444" y="234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48" name="Oval 217"/>
                <p:cNvSpPr>
                  <a:spLocks noChangeAspect="1" noChangeArrowheads="1"/>
                </p:cNvSpPr>
                <p:nvPr/>
              </p:nvSpPr>
              <p:spPr bwMode="auto">
                <a:xfrm rot="-6920488">
                  <a:off x="461" y="237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74" name="Oval 218"/>
                <p:cNvSpPr>
                  <a:spLocks noChangeArrowheads="1"/>
                </p:cNvSpPr>
                <p:nvPr/>
              </p:nvSpPr>
              <p:spPr bwMode="auto">
                <a:xfrm rot="-6920488">
                  <a:off x="420" y="2361"/>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84" name="Group 1124"/>
              <p:cNvGrpSpPr>
                <a:grpSpLocks/>
              </p:cNvGrpSpPr>
              <p:nvPr/>
            </p:nvGrpSpPr>
            <p:grpSpPr bwMode="auto">
              <a:xfrm>
                <a:off x="1315" y="2708"/>
                <a:ext cx="71" cy="68"/>
                <a:chOff x="1315" y="2708"/>
                <a:chExt cx="71" cy="68"/>
              </a:xfrm>
            </p:grpSpPr>
            <p:sp>
              <p:nvSpPr>
                <p:cNvPr id="3944" name="Oval 220"/>
                <p:cNvSpPr>
                  <a:spLocks noChangeAspect="1" noChangeArrowheads="1"/>
                </p:cNvSpPr>
                <p:nvPr/>
              </p:nvSpPr>
              <p:spPr bwMode="auto">
                <a:xfrm rot="-6920488">
                  <a:off x="1341" y="270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45" name="Oval 221"/>
                <p:cNvSpPr>
                  <a:spLocks noChangeAspect="1" noChangeArrowheads="1"/>
                </p:cNvSpPr>
                <p:nvPr/>
              </p:nvSpPr>
              <p:spPr bwMode="auto">
                <a:xfrm rot="-6920488">
                  <a:off x="1358" y="2744"/>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76" name="Oval 222"/>
                <p:cNvSpPr>
                  <a:spLocks noChangeArrowheads="1"/>
                </p:cNvSpPr>
                <p:nvPr/>
              </p:nvSpPr>
              <p:spPr bwMode="auto">
                <a:xfrm rot="-6920488">
                  <a:off x="1316" y="2726"/>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85" name="Group 1117"/>
              <p:cNvGrpSpPr>
                <a:grpSpLocks/>
              </p:cNvGrpSpPr>
              <p:nvPr/>
            </p:nvGrpSpPr>
            <p:grpSpPr bwMode="auto">
              <a:xfrm>
                <a:off x="1143" y="2534"/>
                <a:ext cx="69" cy="63"/>
                <a:chOff x="1143" y="2534"/>
                <a:chExt cx="69" cy="63"/>
              </a:xfrm>
            </p:grpSpPr>
            <p:sp>
              <p:nvSpPr>
                <p:cNvPr id="3941" name="Oval 224"/>
                <p:cNvSpPr>
                  <a:spLocks noChangeAspect="1" noChangeArrowheads="1"/>
                </p:cNvSpPr>
                <p:nvPr/>
              </p:nvSpPr>
              <p:spPr bwMode="auto">
                <a:xfrm rot="-57141">
                  <a:off x="1184" y="2568"/>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42" name="Oval 225"/>
                <p:cNvSpPr>
                  <a:spLocks noChangeAspect="1" noChangeArrowheads="1"/>
                </p:cNvSpPr>
                <p:nvPr/>
              </p:nvSpPr>
              <p:spPr bwMode="auto">
                <a:xfrm rot="-57141">
                  <a:off x="1143" y="257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77" name="Oval 226"/>
                <p:cNvSpPr>
                  <a:spLocks noChangeArrowheads="1"/>
                </p:cNvSpPr>
                <p:nvPr/>
              </p:nvSpPr>
              <p:spPr bwMode="auto">
                <a:xfrm rot="-57141">
                  <a:off x="1151" y="253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86" name="Group 1096"/>
              <p:cNvGrpSpPr>
                <a:grpSpLocks/>
              </p:cNvGrpSpPr>
              <p:nvPr/>
            </p:nvGrpSpPr>
            <p:grpSpPr bwMode="auto">
              <a:xfrm>
                <a:off x="762" y="2386"/>
                <a:ext cx="69" cy="63"/>
                <a:chOff x="762" y="2386"/>
                <a:chExt cx="69" cy="63"/>
              </a:xfrm>
            </p:grpSpPr>
            <p:sp>
              <p:nvSpPr>
                <p:cNvPr id="3938" name="Oval 228"/>
                <p:cNvSpPr>
                  <a:spLocks noChangeAspect="1" noChangeArrowheads="1"/>
                </p:cNvSpPr>
                <p:nvPr/>
              </p:nvSpPr>
              <p:spPr bwMode="auto">
                <a:xfrm rot="-57141">
                  <a:off x="803" y="242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39" name="Oval 229"/>
                <p:cNvSpPr>
                  <a:spLocks noChangeAspect="1" noChangeArrowheads="1"/>
                </p:cNvSpPr>
                <p:nvPr/>
              </p:nvSpPr>
              <p:spPr bwMode="auto">
                <a:xfrm rot="-57141">
                  <a:off x="762" y="242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02" name="Oval 230"/>
                <p:cNvSpPr>
                  <a:spLocks noChangeArrowheads="1"/>
                </p:cNvSpPr>
                <p:nvPr/>
              </p:nvSpPr>
              <p:spPr bwMode="auto">
                <a:xfrm rot="-57141">
                  <a:off x="770" y="2386"/>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87" name="Group 1087"/>
              <p:cNvGrpSpPr>
                <a:grpSpLocks/>
              </p:cNvGrpSpPr>
              <p:nvPr/>
            </p:nvGrpSpPr>
            <p:grpSpPr bwMode="auto">
              <a:xfrm>
                <a:off x="414" y="2457"/>
                <a:ext cx="69" cy="67"/>
                <a:chOff x="414" y="2457"/>
                <a:chExt cx="69" cy="67"/>
              </a:xfrm>
            </p:grpSpPr>
            <p:sp>
              <p:nvSpPr>
                <p:cNvPr id="3935" name="Oval 232"/>
                <p:cNvSpPr>
                  <a:spLocks noChangeAspect="1" noChangeArrowheads="1"/>
                </p:cNvSpPr>
                <p:nvPr/>
              </p:nvSpPr>
              <p:spPr bwMode="auto">
                <a:xfrm rot="-6920488">
                  <a:off x="439" y="245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36" name="Oval 233"/>
                <p:cNvSpPr>
                  <a:spLocks noChangeAspect="1" noChangeArrowheads="1"/>
                </p:cNvSpPr>
                <p:nvPr/>
              </p:nvSpPr>
              <p:spPr bwMode="auto">
                <a:xfrm rot="-6920488">
                  <a:off x="455" y="249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78" name="Oval 234"/>
                <p:cNvSpPr>
                  <a:spLocks noChangeArrowheads="1"/>
                </p:cNvSpPr>
                <p:nvPr/>
              </p:nvSpPr>
              <p:spPr bwMode="auto">
                <a:xfrm rot="-6920488">
                  <a:off x="420" y="2470"/>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88" name="Group 1122"/>
              <p:cNvGrpSpPr>
                <a:grpSpLocks/>
              </p:cNvGrpSpPr>
              <p:nvPr/>
            </p:nvGrpSpPr>
            <p:grpSpPr bwMode="auto">
              <a:xfrm>
                <a:off x="1064" y="2675"/>
                <a:ext cx="70" cy="67"/>
                <a:chOff x="1064" y="2675"/>
                <a:chExt cx="70" cy="67"/>
              </a:xfrm>
            </p:grpSpPr>
            <p:sp>
              <p:nvSpPr>
                <p:cNvPr id="3932" name="Oval 236"/>
                <p:cNvSpPr>
                  <a:spLocks noChangeAspect="1" noChangeArrowheads="1"/>
                </p:cNvSpPr>
                <p:nvPr/>
              </p:nvSpPr>
              <p:spPr bwMode="auto">
                <a:xfrm rot="-6920488">
                  <a:off x="1090" y="267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33" name="Oval 237"/>
                <p:cNvSpPr>
                  <a:spLocks noChangeAspect="1" noChangeArrowheads="1"/>
                </p:cNvSpPr>
                <p:nvPr/>
              </p:nvSpPr>
              <p:spPr bwMode="auto">
                <a:xfrm rot="-6920488">
                  <a:off x="1106" y="2711"/>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10" name="Oval 238"/>
                <p:cNvSpPr>
                  <a:spLocks noChangeArrowheads="1"/>
                </p:cNvSpPr>
                <p:nvPr/>
              </p:nvSpPr>
              <p:spPr bwMode="auto">
                <a:xfrm rot="-6920488">
                  <a:off x="1066" y="26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89" name="Group 1129"/>
              <p:cNvGrpSpPr>
                <a:grpSpLocks/>
              </p:cNvGrpSpPr>
              <p:nvPr/>
            </p:nvGrpSpPr>
            <p:grpSpPr bwMode="auto">
              <a:xfrm>
                <a:off x="997" y="2854"/>
                <a:ext cx="71" cy="70"/>
                <a:chOff x="997" y="2854"/>
                <a:chExt cx="71" cy="70"/>
              </a:xfrm>
            </p:grpSpPr>
            <p:sp>
              <p:nvSpPr>
                <p:cNvPr id="3929" name="Oval 240"/>
                <p:cNvSpPr>
                  <a:spLocks noChangeAspect="1" noChangeArrowheads="1"/>
                </p:cNvSpPr>
                <p:nvPr/>
              </p:nvSpPr>
              <p:spPr bwMode="auto">
                <a:xfrm rot="-7703557">
                  <a:off x="1015" y="28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30" name="Oval 241"/>
                <p:cNvSpPr>
                  <a:spLocks noChangeAspect="1" noChangeArrowheads="1"/>
                </p:cNvSpPr>
                <p:nvPr/>
              </p:nvSpPr>
              <p:spPr bwMode="auto">
                <a:xfrm rot="-7703557">
                  <a:off x="1040" y="288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80" name="Oval 242"/>
                <p:cNvSpPr>
                  <a:spLocks noChangeArrowheads="1"/>
                </p:cNvSpPr>
                <p:nvPr/>
              </p:nvSpPr>
              <p:spPr bwMode="auto">
                <a:xfrm rot="-7703557">
                  <a:off x="998" y="2874"/>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90" name="Group 1131"/>
              <p:cNvGrpSpPr>
                <a:grpSpLocks/>
              </p:cNvGrpSpPr>
              <p:nvPr/>
            </p:nvGrpSpPr>
            <p:grpSpPr bwMode="auto">
              <a:xfrm>
                <a:off x="854" y="2839"/>
                <a:ext cx="69" cy="69"/>
                <a:chOff x="854" y="2839"/>
                <a:chExt cx="69" cy="69"/>
              </a:xfrm>
            </p:grpSpPr>
            <p:sp>
              <p:nvSpPr>
                <p:cNvPr id="3926" name="Oval 244"/>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27" name="Oval 245"/>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81" name="Oval 246"/>
                <p:cNvSpPr>
                  <a:spLocks noChangeArrowheads="1"/>
                </p:cNvSpPr>
                <p:nvPr/>
              </p:nvSpPr>
              <p:spPr bwMode="auto">
                <a:xfrm rot="-7703557">
                  <a:off x="860"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91" name="Group 1127"/>
              <p:cNvGrpSpPr>
                <a:grpSpLocks/>
              </p:cNvGrpSpPr>
              <p:nvPr/>
            </p:nvGrpSpPr>
            <p:grpSpPr bwMode="auto">
              <a:xfrm>
                <a:off x="1142" y="2899"/>
                <a:ext cx="68" cy="72"/>
                <a:chOff x="1142" y="2899"/>
                <a:chExt cx="68" cy="72"/>
              </a:xfrm>
            </p:grpSpPr>
            <p:sp>
              <p:nvSpPr>
                <p:cNvPr id="3923" name="Oval 260"/>
                <p:cNvSpPr>
                  <a:spLocks noChangeAspect="1" noChangeArrowheads="1"/>
                </p:cNvSpPr>
                <p:nvPr/>
              </p:nvSpPr>
              <p:spPr bwMode="auto">
                <a:xfrm rot="-8133432">
                  <a:off x="1154" y="289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24" name="Oval 261"/>
                <p:cNvSpPr>
                  <a:spLocks noChangeAspect="1" noChangeArrowheads="1"/>
                </p:cNvSpPr>
                <p:nvPr/>
              </p:nvSpPr>
              <p:spPr bwMode="auto">
                <a:xfrm rot="-8133432">
                  <a:off x="1183" y="29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82" name="Oval 262"/>
                <p:cNvSpPr>
                  <a:spLocks noChangeArrowheads="1"/>
                </p:cNvSpPr>
                <p:nvPr/>
              </p:nvSpPr>
              <p:spPr bwMode="auto">
                <a:xfrm rot="-8133432">
                  <a:off x="1142" y="2921"/>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92" name="Group 1091"/>
              <p:cNvGrpSpPr>
                <a:grpSpLocks/>
              </p:cNvGrpSpPr>
              <p:nvPr/>
            </p:nvGrpSpPr>
            <p:grpSpPr bwMode="auto">
              <a:xfrm>
                <a:off x="788" y="2202"/>
                <a:ext cx="66" cy="68"/>
                <a:chOff x="788" y="2202"/>
                <a:chExt cx="66" cy="68"/>
              </a:xfrm>
            </p:grpSpPr>
            <p:sp>
              <p:nvSpPr>
                <p:cNvPr id="3920" name="Oval 264"/>
                <p:cNvSpPr>
                  <a:spLocks noChangeAspect="1" noChangeArrowheads="1"/>
                </p:cNvSpPr>
                <p:nvPr/>
              </p:nvSpPr>
              <p:spPr bwMode="auto">
                <a:xfrm rot="4965145">
                  <a:off x="793" y="224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21" name="Oval 265"/>
                <p:cNvSpPr>
                  <a:spLocks noChangeAspect="1" noChangeArrowheads="1"/>
                </p:cNvSpPr>
                <p:nvPr/>
              </p:nvSpPr>
              <p:spPr bwMode="auto">
                <a:xfrm rot="4965145">
                  <a:off x="788" y="220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84" name="Oval 266"/>
                <p:cNvSpPr>
                  <a:spLocks noChangeArrowheads="1"/>
                </p:cNvSpPr>
                <p:nvPr/>
              </p:nvSpPr>
              <p:spPr bwMode="auto">
                <a:xfrm rot="4965145">
                  <a:off x="805" y="2207"/>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93" name="Group 1111"/>
              <p:cNvGrpSpPr>
                <a:grpSpLocks/>
              </p:cNvGrpSpPr>
              <p:nvPr/>
            </p:nvGrpSpPr>
            <p:grpSpPr bwMode="auto">
              <a:xfrm>
                <a:off x="1209" y="2358"/>
                <a:ext cx="69" cy="63"/>
                <a:chOff x="1209" y="2358"/>
                <a:chExt cx="69" cy="63"/>
              </a:xfrm>
            </p:grpSpPr>
            <p:sp>
              <p:nvSpPr>
                <p:cNvPr id="3917" name="Oval 268"/>
                <p:cNvSpPr>
                  <a:spLocks noChangeAspect="1" noChangeArrowheads="1"/>
                </p:cNvSpPr>
                <p:nvPr/>
              </p:nvSpPr>
              <p:spPr bwMode="auto">
                <a:xfrm rot="-57141">
                  <a:off x="1250" y="23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18" name="Oval 269"/>
                <p:cNvSpPr>
                  <a:spLocks noChangeAspect="1" noChangeArrowheads="1"/>
                </p:cNvSpPr>
                <p:nvPr/>
              </p:nvSpPr>
              <p:spPr bwMode="auto">
                <a:xfrm rot="-57141">
                  <a:off x="1209" y="2394"/>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85" name="Oval 270"/>
                <p:cNvSpPr>
                  <a:spLocks noChangeArrowheads="1"/>
                </p:cNvSpPr>
                <p:nvPr/>
              </p:nvSpPr>
              <p:spPr bwMode="auto">
                <a:xfrm rot="-57141">
                  <a:off x="1217" y="2358"/>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94" name="Group 1119"/>
              <p:cNvGrpSpPr>
                <a:grpSpLocks/>
              </p:cNvGrpSpPr>
              <p:nvPr/>
            </p:nvGrpSpPr>
            <p:grpSpPr bwMode="auto">
              <a:xfrm>
                <a:off x="1347" y="2539"/>
                <a:ext cx="70" cy="68"/>
                <a:chOff x="1347" y="2539"/>
                <a:chExt cx="70" cy="68"/>
              </a:xfrm>
            </p:grpSpPr>
            <p:sp>
              <p:nvSpPr>
                <p:cNvPr id="3914" name="Oval 272"/>
                <p:cNvSpPr>
                  <a:spLocks noChangeAspect="1" noChangeArrowheads="1"/>
                </p:cNvSpPr>
                <p:nvPr/>
              </p:nvSpPr>
              <p:spPr bwMode="auto">
                <a:xfrm rot="-6920488">
                  <a:off x="1372" y="25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15" name="Oval 273"/>
                <p:cNvSpPr>
                  <a:spLocks noChangeAspect="1" noChangeArrowheads="1"/>
                </p:cNvSpPr>
                <p:nvPr/>
              </p:nvSpPr>
              <p:spPr bwMode="auto">
                <a:xfrm rot="-6920488">
                  <a:off x="1389" y="257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86" name="Oval 274"/>
                <p:cNvSpPr>
                  <a:spLocks noChangeArrowheads="1"/>
                </p:cNvSpPr>
                <p:nvPr/>
              </p:nvSpPr>
              <p:spPr bwMode="auto">
                <a:xfrm rot="-6920488">
                  <a:off x="1348" y="255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95" name="Group 1108"/>
              <p:cNvGrpSpPr>
                <a:grpSpLocks/>
              </p:cNvGrpSpPr>
              <p:nvPr/>
            </p:nvGrpSpPr>
            <p:grpSpPr bwMode="auto">
              <a:xfrm>
                <a:off x="1349" y="2224"/>
                <a:ext cx="68" cy="68"/>
                <a:chOff x="1349" y="2224"/>
                <a:chExt cx="68" cy="68"/>
              </a:xfrm>
            </p:grpSpPr>
            <p:sp>
              <p:nvSpPr>
                <p:cNvPr id="3911" name="Oval 276"/>
                <p:cNvSpPr>
                  <a:spLocks noChangeAspect="1" noChangeArrowheads="1"/>
                </p:cNvSpPr>
                <p:nvPr/>
              </p:nvSpPr>
              <p:spPr bwMode="auto">
                <a:xfrm rot="508688">
                  <a:off x="1390" y="226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12" name="Oval 277"/>
                <p:cNvSpPr>
                  <a:spLocks noChangeAspect="1" noChangeArrowheads="1"/>
                </p:cNvSpPr>
                <p:nvPr/>
              </p:nvSpPr>
              <p:spPr bwMode="auto">
                <a:xfrm rot="508688">
                  <a:off x="1349" y="2256"/>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88" name="Oval 278"/>
                <p:cNvSpPr>
                  <a:spLocks noChangeArrowheads="1"/>
                </p:cNvSpPr>
                <p:nvPr/>
              </p:nvSpPr>
              <p:spPr bwMode="auto">
                <a:xfrm rot="508688">
                  <a:off x="1362" y="2224"/>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96" name="Group 1094"/>
              <p:cNvGrpSpPr>
                <a:grpSpLocks/>
              </p:cNvGrpSpPr>
              <p:nvPr/>
            </p:nvGrpSpPr>
            <p:grpSpPr bwMode="auto">
              <a:xfrm>
                <a:off x="559" y="2212"/>
                <a:ext cx="68" cy="67"/>
                <a:chOff x="559" y="2212"/>
                <a:chExt cx="68" cy="67"/>
              </a:xfrm>
            </p:grpSpPr>
            <p:sp>
              <p:nvSpPr>
                <p:cNvPr id="3908" name="Oval 280"/>
                <p:cNvSpPr>
                  <a:spLocks noChangeAspect="1" noChangeArrowheads="1"/>
                </p:cNvSpPr>
                <p:nvPr/>
              </p:nvSpPr>
              <p:spPr bwMode="auto">
                <a:xfrm rot="508688">
                  <a:off x="600" y="225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09" name="Oval 281"/>
                <p:cNvSpPr>
                  <a:spLocks noChangeAspect="1" noChangeArrowheads="1"/>
                </p:cNvSpPr>
                <p:nvPr/>
              </p:nvSpPr>
              <p:spPr bwMode="auto">
                <a:xfrm rot="508688">
                  <a:off x="559" y="224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89" name="Oval 282"/>
                <p:cNvSpPr>
                  <a:spLocks noChangeArrowheads="1"/>
                </p:cNvSpPr>
                <p:nvPr/>
              </p:nvSpPr>
              <p:spPr bwMode="auto">
                <a:xfrm rot="508688">
                  <a:off x="572" y="221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97" name="Group 1120"/>
              <p:cNvGrpSpPr>
                <a:grpSpLocks/>
              </p:cNvGrpSpPr>
              <p:nvPr/>
            </p:nvGrpSpPr>
            <p:grpSpPr bwMode="auto">
              <a:xfrm>
                <a:off x="894" y="2651"/>
                <a:ext cx="69" cy="68"/>
                <a:chOff x="894" y="2651"/>
                <a:chExt cx="69" cy="68"/>
              </a:xfrm>
            </p:grpSpPr>
            <p:sp>
              <p:nvSpPr>
                <p:cNvPr id="3905" name="Oval 284"/>
                <p:cNvSpPr>
                  <a:spLocks noChangeAspect="1" noChangeArrowheads="1"/>
                </p:cNvSpPr>
                <p:nvPr/>
              </p:nvSpPr>
              <p:spPr bwMode="auto">
                <a:xfrm rot="-1662692">
                  <a:off x="935" y="267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06" name="Oval 285"/>
                <p:cNvSpPr>
                  <a:spLocks noChangeAspect="1" noChangeArrowheads="1"/>
                </p:cNvSpPr>
                <p:nvPr/>
              </p:nvSpPr>
              <p:spPr bwMode="auto">
                <a:xfrm rot="-1662692">
                  <a:off x="899" y="26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390" name="Oval 286"/>
                <p:cNvSpPr>
                  <a:spLocks noChangeArrowheads="1"/>
                </p:cNvSpPr>
                <p:nvPr/>
              </p:nvSpPr>
              <p:spPr bwMode="auto">
                <a:xfrm rot="-1662692">
                  <a:off x="894" y="265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98" name="Group 1132"/>
              <p:cNvGrpSpPr>
                <a:grpSpLocks/>
              </p:cNvGrpSpPr>
              <p:nvPr/>
            </p:nvGrpSpPr>
            <p:grpSpPr bwMode="auto">
              <a:xfrm>
                <a:off x="643" y="2543"/>
                <a:ext cx="66" cy="68"/>
                <a:chOff x="1010" y="2387"/>
                <a:chExt cx="66" cy="68"/>
              </a:xfrm>
            </p:grpSpPr>
            <p:sp>
              <p:nvSpPr>
                <p:cNvPr id="3902" name="Oval 1133"/>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03" name="Oval 1134"/>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07" name="Oval 1135"/>
                <p:cNvSpPr>
                  <a:spLocks noChangeArrowheads="1"/>
                </p:cNvSpPr>
                <p:nvPr/>
              </p:nvSpPr>
              <p:spPr bwMode="auto">
                <a:xfrm rot="4965145">
                  <a:off x="1027" y="239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799" name="Group 1136"/>
              <p:cNvGrpSpPr>
                <a:grpSpLocks/>
              </p:cNvGrpSpPr>
              <p:nvPr/>
            </p:nvGrpSpPr>
            <p:grpSpPr bwMode="auto">
              <a:xfrm>
                <a:off x="775" y="2581"/>
                <a:ext cx="69" cy="63"/>
                <a:chOff x="1142" y="2425"/>
                <a:chExt cx="69" cy="63"/>
              </a:xfrm>
            </p:grpSpPr>
            <p:sp>
              <p:nvSpPr>
                <p:cNvPr id="3899" name="Oval 1137"/>
                <p:cNvSpPr>
                  <a:spLocks noChangeAspect="1" noChangeArrowheads="1"/>
                </p:cNvSpPr>
                <p:nvPr/>
              </p:nvSpPr>
              <p:spPr bwMode="auto">
                <a:xfrm rot="-57141">
                  <a:off x="1183" y="245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900" name="Oval 1138"/>
                <p:cNvSpPr>
                  <a:spLocks noChangeAspect="1" noChangeArrowheads="1"/>
                </p:cNvSpPr>
                <p:nvPr/>
              </p:nvSpPr>
              <p:spPr bwMode="auto">
                <a:xfrm rot="-57141">
                  <a:off x="1142" y="2461"/>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11" name="Oval 1139"/>
                <p:cNvSpPr>
                  <a:spLocks noChangeArrowheads="1"/>
                </p:cNvSpPr>
                <p:nvPr/>
              </p:nvSpPr>
              <p:spPr bwMode="auto">
                <a:xfrm rot="-57141">
                  <a:off x="1150" y="2425"/>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800" name="Group 1140"/>
              <p:cNvGrpSpPr>
                <a:grpSpLocks/>
              </p:cNvGrpSpPr>
              <p:nvPr/>
            </p:nvGrpSpPr>
            <p:grpSpPr bwMode="auto">
              <a:xfrm>
                <a:off x="572" y="2440"/>
                <a:ext cx="69" cy="62"/>
                <a:chOff x="939" y="2284"/>
                <a:chExt cx="69" cy="62"/>
              </a:xfrm>
            </p:grpSpPr>
            <p:sp>
              <p:nvSpPr>
                <p:cNvPr id="3896" name="Oval 1141"/>
                <p:cNvSpPr>
                  <a:spLocks noChangeAspect="1" noChangeArrowheads="1"/>
                </p:cNvSpPr>
                <p:nvPr/>
              </p:nvSpPr>
              <p:spPr bwMode="auto">
                <a:xfrm rot="-57141">
                  <a:off x="980" y="231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97" name="Oval 1142"/>
                <p:cNvSpPr>
                  <a:spLocks noChangeAspect="1" noChangeArrowheads="1"/>
                </p:cNvSpPr>
                <p:nvPr/>
              </p:nvSpPr>
              <p:spPr bwMode="auto">
                <a:xfrm rot="-57141">
                  <a:off x="939" y="231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15" name="Oval 1143"/>
                <p:cNvSpPr>
                  <a:spLocks noChangeArrowheads="1"/>
                </p:cNvSpPr>
                <p:nvPr/>
              </p:nvSpPr>
              <p:spPr bwMode="auto">
                <a:xfrm rot="-57141">
                  <a:off x="948" y="228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801" name="Group 1144"/>
              <p:cNvGrpSpPr>
                <a:grpSpLocks/>
              </p:cNvGrpSpPr>
              <p:nvPr/>
            </p:nvGrpSpPr>
            <p:grpSpPr bwMode="auto">
              <a:xfrm>
                <a:off x="771" y="2469"/>
                <a:ext cx="66" cy="68"/>
                <a:chOff x="1138" y="2313"/>
                <a:chExt cx="66" cy="68"/>
              </a:xfrm>
            </p:grpSpPr>
            <p:sp>
              <p:nvSpPr>
                <p:cNvPr id="3893" name="Oval 1145"/>
                <p:cNvSpPr>
                  <a:spLocks noChangeAspect="1" noChangeArrowheads="1"/>
                </p:cNvSpPr>
                <p:nvPr/>
              </p:nvSpPr>
              <p:spPr bwMode="auto">
                <a:xfrm rot="4965145">
                  <a:off x="1143" y="23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94" name="Oval 1146"/>
                <p:cNvSpPr>
                  <a:spLocks noChangeAspect="1" noChangeArrowheads="1"/>
                </p:cNvSpPr>
                <p:nvPr/>
              </p:nvSpPr>
              <p:spPr bwMode="auto">
                <a:xfrm rot="4965145">
                  <a:off x="1138" y="231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19" name="Oval 1147"/>
                <p:cNvSpPr>
                  <a:spLocks noChangeArrowheads="1"/>
                </p:cNvSpPr>
                <p:nvPr/>
              </p:nvSpPr>
              <p:spPr bwMode="auto">
                <a:xfrm rot="4965145">
                  <a:off x="1155" y="231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802" name="Group 1148"/>
              <p:cNvGrpSpPr>
                <a:grpSpLocks/>
              </p:cNvGrpSpPr>
              <p:nvPr/>
            </p:nvGrpSpPr>
            <p:grpSpPr bwMode="auto">
              <a:xfrm>
                <a:off x="676" y="2609"/>
                <a:ext cx="69" cy="63"/>
                <a:chOff x="1043" y="2453"/>
                <a:chExt cx="69" cy="63"/>
              </a:xfrm>
            </p:grpSpPr>
            <p:sp>
              <p:nvSpPr>
                <p:cNvPr id="3890" name="Oval 1149"/>
                <p:cNvSpPr>
                  <a:spLocks noChangeAspect="1" noChangeArrowheads="1"/>
                </p:cNvSpPr>
                <p:nvPr/>
              </p:nvSpPr>
              <p:spPr bwMode="auto">
                <a:xfrm rot="-57141">
                  <a:off x="1084" y="248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91" name="Oval 1150"/>
                <p:cNvSpPr>
                  <a:spLocks noChangeAspect="1" noChangeArrowheads="1"/>
                </p:cNvSpPr>
                <p:nvPr/>
              </p:nvSpPr>
              <p:spPr bwMode="auto">
                <a:xfrm rot="-57141">
                  <a:off x="1043" y="248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23" name="Oval 1151"/>
                <p:cNvSpPr>
                  <a:spLocks noChangeArrowheads="1"/>
                </p:cNvSpPr>
                <p:nvPr/>
              </p:nvSpPr>
              <p:spPr bwMode="auto">
                <a:xfrm rot="-57141">
                  <a:off x="1051" y="245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803" name="Group 1152"/>
              <p:cNvGrpSpPr>
                <a:grpSpLocks/>
              </p:cNvGrpSpPr>
              <p:nvPr/>
            </p:nvGrpSpPr>
            <p:grpSpPr bwMode="auto">
              <a:xfrm>
                <a:off x="540" y="2546"/>
                <a:ext cx="66" cy="67"/>
                <a:chOff x="907" y="2390"/>
                <a:chExt cx="66" cy="67"/>
              </a:xfrm>
            </p:grpSpPr>
            <p:sp>
              <p:nvSpPr>
                <p:cNvPr id="3887" name="Oval 1153"/>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88" name="Oval 1154"/>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27" name="Oval 1155"/>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804" name="Group 1156"/>
              <p:cNvGrpSpPr>
                <a:grpSpLocks/>
              </p:cNvGrpSpPr>
              <p:nvPr/>
            </p:nvGrpSpPr>
            <p:grpSpPr bwMode="auto">
              <a:xfrm>
                <a:off x="845" y="2485"/>
                <a:ext cx="66" cy="67"/>
                <a:chOff x="907" y="2390"/>
                <a:chExt cx="66" cy="67"/>
              </a:xfrm>
            </p:grpSpPr>
            <p:sp>
              <p:nvSpPr>
                <p:cNvPr id="3884" name="Oval 1157"/>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85" name="Oval 1158"/>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31" name="Oval 1159"/>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805" name="Group 1160"/>
              <p:cNvGrpSpPr>
                <a:grpSpLocks/>
              </p:cNvGrpSpPr>
              <p:nvPr/>
            </p:nvGrpSpPr>
            <p:grpSpPr bwMode="auto">
              <a:xfrm>
                <a:off x="436" y="2576"/>
                <a:ext cx="66" cy="67"/>
                <a:chOff x="907" y="2390"/>
                <a:chExt cx="66" cy="67"/>
              </a:xfrm>
            </p:grpSpPr>
            <p:sp>
              <p:nvSpPr>
                <p:cNvPr id="3881" name="Oval 1161"/>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82" name="Oval 1162"/>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35" name="Oval 1163"/>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806" name="Group 1164"/>
              <p:cNvGrpSpPr>
                <a:grpSpLocks/>
              </p:cNvGrpSpPr>
              <p:nvPr/>
            </p:nvGrpSpPr>
            <p:grpSpPr bwMode="auto">
              <a:xfrm>
                <a:off x="754" y="2712"/>
                <a:ext cx="66" cy="67"/>
                <a:chOff x="907" y="2390"/>
                <a:chExt cx="66" cy="67"/>
              </a:xfrm>
            </p:grpSpPr>
            <p:sp>
              <p:nvSpPr>
                <p:cNvPr id="3878" name="Oval 1165"/>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79" name="Oval 1166"/>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39" name="Oval 1167"/>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807" name="Group 1168"/>
              <p:cNvGrpSpPr>
                <a:grpSpLocks/>
              </p:cNvGrpSpPr>
              <p:nvPr/>
            </p:nvGrpSpPr>
            <p:grpSpPr bwMode="auto">
              <a:xfrm>
                <a:off x="845" y="2757"/>
                <a:ext cx="66" cy="67"/>
                <a:chOff x="907" y="2390"/>
                <a:chExt cx="66" cy="67"/>
              </a:xfrm>
            </p:grpSpPr>
            <p:sp>
              <p:nvSpPr>
                <p:cNvPr id="3875" name="Oval 1169"/>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76" name="Oval 1170"/>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43" name="Oval 1171"/>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808" name="Group 1172"/>
              <p:cNvGrpSpPr>
                <a:grpSpLocks/>
              </p:cNvGrpSpPr>
              <p:nvPr/>
            </p:nvGrpSpPr>
            <p:grpSpPr bwMode="auto">
              <a:xfrm>
                <a:off x="754" y="2893"/>
                <a:ext cx="69" cy="69"/>
                <a:chOff x="854" y="2839"/>
                <a:chExt cx="69" cy="69"/>
              </a:xfrm>
            </p:grpSpPr>
            <p:sp>
              <p:nvSpPr>
                <p:cNvPr id="3872" name="Oval 1173"/>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73" name="Oval 1174"/>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47" name="Oval 1175"/>
                <p:cNvSpPr>
                  <a:spLocks noChangeArrowheads="1"/>
                </p:cNvSpPr>
                <p:nvPr/>
              </p:nvSpPr>
              <p:spPr bwMode="auto">
                <a:xfrm rot="-7703557">
                  <a:off x="860"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809" name="Group 1176"/>
              <p:cNvGrpSpPr>
                <a:grpSpLocks/>
              </p:cNvGrpSpPr>
              <p:nvPr/>
            </p:nvGrpSpPr>
            <p:grpSpPr bwMode="auto">
              <a:xfrm>
                <a:off x="745" y="2811"/>
                <a:ext cx="66" cy="67"/>
                <a:chOff x="907" y="2390"/>
                <a:chExt cx="66" cy="67"/>
              </a:xfrm>
            </p:grpSpPr>
            <p:sp>
              <p:nvSpPr>
                <p:cNvPr id="3869" name="Oval 1177"/>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70" name="Oval 1178"/>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51" name="Oval 1179"/>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810" name="Group 1180"/>
              <p:cNvGrpSpPr>
                <a:grpSpLocks/>
              </p:cNvGrpSpPr>
              <p:nvPr/>
            </p:nvGrpSpPr>
            <p:grpSpPr bwMode="auto">
              <a:xfrm>
                <a:off x="935" y="2893"/>
                <a:ext cx="71" cy="70"/>
                <a:chOff x="997" y="2854"/>
                <a:chExt cx="71" cy="70"/>
              </a:xfrm>
            </p:grpSpPr>
            <p:sp>
              <p:nvSpPr>
                <p:cNvPr id="3866" name="Oval 1181"/>
                <p:cNvSpPr>
                  <a:spLocks noChangeAspect="1" noChangeArrowheads="1"/>
                </p:cNvSpPr>
                <p:nvPr/>
              </p:nvSpPr>
              <p:spPr bwMode="auto">
                <a:xfrm rot="-7703557">
                  <a:off x="1015" y="28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67" name="Oval 1182"/>
                <p:cNvSpPr>
                  <a:spLocks noChangeAspect="1" noChangeArrowheads="1"/>
                </p:cNvSpPr>
                <p:nvPr/>
              </p:nvSpPr>
              <p:spPr bwMode="auto">
                <a:xfrm rot="-7703557">
                  <a:off x="1040" y="288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55" name="Oval 1183"/>
                <p:cNvSpPr>
                  <a:spLocks noChangeArrowheads="1"/>
                </p:cNvSpPr>
                <p:nvPr/>
              </p:nvSpPr>
              <p:spPr bwMode="auto">
                <a:xfrm rot="-7703557">
                  <a:off x="998" y="2874"/>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811" name="Group 1184"/>
              <p:cNvGrpSpPr>
                <a:grpSpLocks/>
              </p:cNvGrpSpPr>
              <p:nvPr/>
            </p:nvGrpSpPr>
            <p:grpSpPr bwMode="auto">
              <a:xfrm>
                <a:off x="845" y="2122"/>
                <a:ext cx="66" cy="68"/>
                <a:chOff x="879" y="2205"/>
                <a:chExt cx="66" cy="68"/>
              </a:xfrm>
            </p:grpSpPr>
            <p:sp>
              <p:nvSpPr>
                <p:cNvPr id="3863" name="Oval 1185"/>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64" name="Oval 1186"/>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59" name="Oval 1187"/>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812" name="Group 1188"/>
              <p:cNvGrpSpPr>
                <a:grpSpLocks/>
              </p:cNvGrpSpPr>
              <p:nvPr/>
            </p:nvGrpSpPr>
            <p:grpSpPr bwMode="auto">
              <a:xfrm>
                <a:off x="346" y="2077"/>
                <a:ext cx="70" cy="67"/>
                <a:chOff x="458" y="2087"/>
                <a:chExt cx="70" cy="67"/>
              </a:xfrm>
            </p:grpSpPr>
            <p:sp>
              <p:nvSpPr>
                <p:cNvPr id="3860" name="Oval 1189"/>
                <p:cNvSpPr>
                  <a:spLocks noChangeAspect="1" noChangeArrowheads="1"/>
                </p:cNvSpPr>
                <p:nvPr/>
              </p:nvSpPr>
              <p:spPr bwMode="auto">
                <a:xfrm rot="-6920488">
                  <a:off x="484" y="20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61" name="Oval 1190"/>
                <p:cNvSpPr>
                  <a:spLocks noChangeAspect="1" noChangeArrowheads="1"/>
                </p:cNvSpPr>
                <p:nvPr/>
              </p:nvSpPr>
              <p:spPr bwMode="auto">
                <a:xfrm rot="-6920488">
                  <a:off x="500" y="2123"/>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63" name="Oval 1191"/>
                <p:cNvSpPr>
                  <a:spLocks noChangeArrowheads="1"/>
                </p:cNvSpPr>
                <p:nvPr/>
              </p:nvSpPr>
              <p:spPr bwMode="auto">
                <a:xfrm rot="-6920488">
                  <a:off x="460" y="2105"/>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813" name="Group 1192"/>
              <p:cNvGrpSpPr>
                <a:grpSpLocks/>
              </p:cNvGrpSpPr>
              <p:nvPr/>
            </p:nvGrpSpPr>
            <p:grpSpPr bwMode="auto">
              <a:xfrm>
                <a:off x="346" y="2576"/>
                <a:ext cx="66" cy="68"/>
                <a:chOff x="879" y="2205"/>
                <a:chExt cx="66" cy="68"/>
              </a:xfrm>
            </p:grpSpPr>
            <p:sp>
              <p:nvSpPr>
                <p:cNvPr id="3857" name="Oval 1193"/>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58" name="Oval 1194"/>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267" name="Oval 1195"/>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814" name="Group 1824"/>
              <p:cNvGrpSpPr>
                <a:grpSpLocks/>
              </p:cNvGrpSpPr>
              <p:nvPr/>
            </p:nvGrpSpPr>
            <p:grpSpPr bwMode="auto">
              <a:xfrm>
                <a:off x="346" y="2666"/>
                <a:ext cx="353" cy="291"/>
                <a:chOff x="346" y="4689"/>
                <a:chExt cx="353" cy="291"/>
              </a:xfrm>
            </p:grpSpPr>
            <p:grpSp>
              <p:nvGrpSpPr>
                <p:cNvPr id="3815" name="Group 1825"/>
                <p:cNvGrpSpPr>
                  <a:grpSpLocks/>
                </p:cNvGrpSpPr>
                <p:nvPr/>
              </p:nvGrpSpPr>
              <p:grpSpPr bwMode="auto">
                <a:xfrm>
                  <a:off x="428" y="4775"/>
                  <a:ext cx="107" cy="112"/>
                  <a:chOff x="428" y="4775"/>
                  <a:chExt cx="107" cy="112"/>
                </a:xfrm>
              </p:grpSpPr>
              <p:sp>
                <p:nvSpPr>
                  <p:cNvPr id="3855" name="Oval 1826"/>
                  <p:cNvSpPr>
                    <a:spLocks noChangeAspect="1" noChangeArrowheads="1"/>
                  </p:cNvSpPr>
                  <p:nvPr/>
                </p:nvSpPr>
                <p:spPr bwMode="auto">
                  <a:xfrm>
                    <a:off x="428" y="4775"/>
                    <a:ext cx="107"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56" name="Line 1827"/>
                  <p:cNvSpPr>
                    <a:spLocks noChangeAspect="1" noChangeShapeType="1"/>
                  </p:cNvSpPr>
                  <p:nvPr/>
                </p:nvSpPr>
                <p:spPr bwMode="auto">
                  <a:xfrm>
                    <a:off x="444" y="4833"/>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816" name="Group 1828"/>
                <p:cNvGrpSpPr>
                  <a:grpSpLocks/>
                </p:cNvGrpSpPr>
                <p:nvPr/>
              </p:nvGrpSpPr>
              <p:grpSpPr bwMode="auto">
                <a:xfrm>
                  <a:off x="373" y="4808"/>
                  <a:ext cx="50" cy="53"/>
                  <a:chOff x="373" y="4808"/>
                  <a:chExt cx="50" cy="53"/>
                </a:xfrm>
              </p:grpSpPr>
              <p:sp>
                <p:nvSpPr>
                  <p:cNvPr id="3852" name="Oval 1829"/>
                  <p:cNvSpPr>
                    <a:spLocks noChangeAspect="1" noChangeArrowheads="1"/>
                  </p:cNvSpPr>
                  <p:nvPr/>
                </p:nvSpPr>
                <p:spPr bwMode="auto">
                  <a:xfrm>
                    <a:off x="373" y="4808"/>
                    <a:ext cx="50" cy="53"/>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53" name="Line 1830"/>
                  <p:cNvSpPr>
                    <a:spLocks noChangeAspect="1" noChangeShapeType="1"/>
                  </p:cNvSpPr>
                  <p:nvPr/>
                </p:nvSpPr>
                <p:spPr bwMode="auto">
                  <a:xfrm>
                    <a:off x="381" y="4835"/>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54" name="Line 1831"/>
                  <p:cNvSpPr>
                    <a:spLocks noChangeAspect="1" noChangeShapeType="1"/>
                  </p:cNvSpPr>
                  <p:nvPr/>
                </p:nvSpPr>
                <p:spPr bwMode="auto">
                  <a:xfrm rot="-5400000">
                    <a:off x="379" y="4835"/>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817" name="Group 1832"/>
                <p:cNvGrpSpPr>
                  <a:grpSpLocks/>
                </p:cNvGrpSpPr>
                <p:nvPr/>
              </p:nvGrpSpPr>
              <p:grpSpPr bwMode="auto">
                <a:xfrm>
                  <a:off x="539" y="4808"/>
                  <a:ext cx="51" cy="53"/>
                  <a:chOff x="539" y="4808"/>
                  <a:chExt cx="51" cy="53"/>
                </a:xfrm>
              </p:grpSpPr>
              <p:sp>
                <p:nvSpPr>
                  <p:cNvPr id="3849" name="Oval 1833"/>
                  <p:cNvSpPr>
                    <a:spLocks noChangeAspect="1" noChangeArrowheads="1"/>
                  </p:cNvSpPr>
                  <p:nvPr/>
                </p:nvSpPr>
                <p:spPr bwMode="auto">
                  <a:xfrm>
                    <a:off x="539" y="4808"/>
                    <a:ext cx="51" cy="53"/>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50" name="Line 1834"/>
                  <p:cNvSpPr>
                    <a:spLocks noChangeAspect="1" noChangeShapeType="1"/>
                  </p:cNvSpPr>
                  <p:nvPr/>
                </p:nvSpPr>
                <p:spPr bwMode="auto">
                  <a:xfrm>
                    <a:off x="547" y="4835"/>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51" name="Line 1835"/>
                  <p:cNvSpPr>
                    <a:spLocks noChangeAspect="1" noChangeShapeType="1"/>
                  </p:cNvSpPr>
                  <p:nvPr/>
                </p:nvSpPr>
                <p:spPr bwMode="auto">
                  <a:xfrm rot="-5400000">
                    <a:off x="544" y="4835"/>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818" name="Group 1836"/>
                <p:cNvGrpSpPr>
                  <a:grpSpLocks/>
                </p:cNvGrpSpPr>
                <p:nvPr/>
              </p:nvGrpSpPr>
              <p:grpSpPr bwMode="auto">
                <a:xfrm>
                  <a:off x="593" y="4775"/>
                  <a:ext cx="106" cy="112"/>
                  <a:chOff x="593" y="4775"/>
                  <a:chExt cx="106" cy="112"/>
                </a:xfrm>
              </p:grpSpPr>
              <p:sp>
                <p:nvSpPr>
                  <p:cNvPr id="3847" name="Oval 1837"/>
                  <p:cNvSpPr>
                    <a:spLocks noChangeAspect="1" noChangeArrowheads="1"/>
                  </p:cNvSpPr>
                  <p:nvPr/>
                </p:nvSpPr>
                <p:spPr bwMode="auto">
                  <a:xfrm>
                    <a:off x="593" y="4775"/>
                    <a:ext cx="106"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48" name="Line 1838"/>
                  <p:cNvSpPr>
                    <a:spLocks noChangeAspect="1" noChangeShapeType="1"/>
                  </p:cNvSpPr>
                  <p:nvPr/>
                </p:nvSpPr>
                <p:spPr bwMode="auto">
                  <a:xfrm>
                    <a:off x="608" y="4833"/>
                    <a:ext cx="7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819" name="Group 1839"/>
                <p:cNvGrpSpPr>
                  <a:grpSpLocks/>
                </p:cNvGrpSpPr>
                <p:nvPr/>
              </p:nvGrpSpPr>
              <p:grpSpPr bwMode="auto">
                <a:xfrm>
                  <a:off x="510" y="4689"/>
                  <a:ext cx="108" cy="112"/>
                  <a:chOff x="510" y="4689"/>
                  <a:chExt cx="108" cy="112"/>
                </a:xfrm>
              </p:grpSpPr>
              <p:sp>
                <p:nvSpPr>
                  <p:cNvPr id="3845" name="Oval 1840"/>
                  <p:cNvSpPr>
                    <a:spLocks noChangeAspect="1" noChangeArrowheads="1"/>
                  </p:cNvSpPr>
                  <p:nvPr/>
                </p:nvSpPr>
                <p:spPr bwMode="auto">
                  <a:xfrm rot="10800000">
                    <a:off x="510" y="4689"/>
                    <a:ext cx="108"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46" name="Line 1841"/>
                  <p:cNvSpPr>
                    <a:spLocks noChangeAspect="1" noChangeShapeType="1"/>
                  </p:cNvSpPr>
                  <p:nvPr/>
                </p:nvSpPr>
                <p:spPr bwMode="auto">
                  <a:xfrm rot="10800000">
                    <a:off x="529" y="4743"/>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820" name="Group 1842"/>
                <p:cNvGrpSpPr>
                  <a:grpSpLocks/>
                </p:cNvGrpSpPr>
                <p:nvPr/>
              </p:nvGrpSpPr>
              <p:grpSpPr bwMode="auto">
                <a:xfrm>
                  <a:off x="623" y="4715"/>
                  <a:ext cx="51" cy="54"/>
                  <a:chOff x="623" y="4715"/>
                  <a:chExt cx="51" cy="54"/>
                </a:xfrm>
              </p:grpSpPr>
              <p:sp>
                <p:nvSpPr>
                  <p:cNvPr id="3842" name="Oval 1843"/>
                  <p:cNvSpPr>
                    <a:spLocks noChangeAspect="1" noChangeArrowheads="1"/>
                  </p:cNvSpPr>
                  <p:nvPr/>
                </p:nvSpPr>
                <p:spPr bwMode="auto">
                  <a:xfrm rot="10800000">
                    <a:off x="623"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43" name="Line 1844"/>
                  <p:cNvSpPr>
                    <a:spLocks noChangeAspect="1" noChangeShapeType="1"/>
                  </p:cNvSpPr>
                  <p:nvPr/>
                </p:nvSpPr>
                <p:spPr bwMode="auto">
                  <a:xfrm rot="10800000">
                    <a:off x="632"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44" name="Line 1845"/>
                  <p:cNvSpPr>
                    <a:spLocks noChangeAspect="1" noChangeShapeType="1"/>
                  </p:cNvSpPr>
                  <p:nvPr/>
                </p:nvSpPr>
                <p:spPr bwMode="auto">
                  <a:xfrm rot="5400000">
                    <a:off x="631"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821" name="Group 1846"/>
                <p:cNvGrpSpPr>
                  <a:grpSpLocks/>
                </p:cNvGrpSpPr>
                <p:nvPr/>
              </p:nvGrpSpPr>
              <p:grpSpPr bwMode="auto">
                <a:xfrm>
                  <a:off x="457" y="4715"/>
                  <a:ext cx="51" cy="54"/>
                  <a:chOff x="457" y="4715"/>
                  <a:chExt cx="51" cy="54"/>
                </a:xfrm>
              </p:grpSpPr>
              <p:sp>
                <p:nvSpPr>
                  <p:cNvPr id="3839" name="Oval 1847"/>
                  <p:cNvSpPr>
                    <a:spLocks noChangeAspect="1" noChangeArrowheads="1"/>
                  </p:cNvSpPr>
                  <p:nvPr/>
                </p:nvSpPr>
                <p:spPr bwMode="auto">
                  <a:xfrm rot="10800000">
                    <a:off x="457"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40" name="Line 1848"/>
                  <p:cNvSpPr>
                    <a:spLocks noChangeAspect="1" noChangeShapeType="1"/>
                  </p:cNvSpPr>
                  <p:nvPr/>
                </p:nvSpPr>
                <p:spPr bwMode="auto">
                  <a:xfrm rot="10800000">
                    <a:off x="466"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41" name="Line 1849"/>
                  <p:cNvSpPr>
                    <a:spLocks noChangeAspect="1" noChangeShapeType="1"/>
                  </p:cNvSpPr>
                  <p:nvPr/>
                </p:nvSpPr>
                <p:spPr bwMode="auto">
                  <a:xfrm rot="5400000">
                    <a:off x="466"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822" name="Group 1850"/>
                <p:cNvGrpSpPr>
                  <a:grpSpLocks/>
                </p:cNvGrpSpPr>
                <p:nvPr/>
              </p:nvGrpSpPr>
              <p:grpSpPr bwMode="auto">
                <a:xfrm>
                  <a:off x="346" y="4689"/>
                  <a:ext cx="108" cy="112"/>
                  <a:chOff x="346" y="4689"/>
                  <a:chExt cx="108" cy="112"/>
                </a:xfrm>
              </p:grpSpPr>
              <p:sp>
                <p:nvSpPr>
                  <p:cNvPr id="3837" name="Oval 1851"/>
                  <p:cNvSpPr>
                    <a:spLocks noChangeAspect="1" noChangeArrowheads="1"/>
                  </p:cNvSpPr>
                  <p:nvPr/>
                </p:nvSpPr>
                <p:spPr bwMode="auto">
                  <a:xfrm rot="10800000">
                    <a:off x="346" y="4689"/>
                    <a:ext cx="108"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38" name="Line 1852"/>
                  <p:cNvSpPr>
                    <a:spLocks noChangeAspect="1" noChangeShapeType="1"/>
                  </p:cNvSpPr>
                  <p:nvPr/>
                </p:nvSpPr>
                <p:spPr bwMode="auto">
                  <a:xfrm rot="10800000">
                    <a:off x="364" y="4743"/>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823" name="Group 1853"/>
                <p:cNvGrpSpPr>
                  <a:grpSpLocks/>
                </p:cNvGrpSpPr>
                <p:nvPr/>
              </p:nvGrpSpPr>
              <p:grpSpPr bwMode="auto">
                <a:xfrm>
                  <a:off x="510" y="4867"/>
                  <a:ext cx="108" cy="113"/>
                  <a:chOff x="510" y="4867"/>
                  <a:chExt cx="108" cy="113"/>
                </a:xfrm>
              </p:grpSpPr>
              <p:sp>
                <p:nvSpPr>
                  <p:cNvPr id="3835" name="Oval 1854"/>
                  <p:cNvSpPr>
                    <a:spLocks noChangeAspect="1" noChangeArrowheads="1"/>
                  </p:cNvSpPr>
                  <p:nvPr/>
                </p:nvSpPr>
                <p:spPr bwMode="auto">
                  <a:xfrm rot="10800000">
                    <a:off x="510" y="4867"/>
                    <a:ext cx="108" cy="113"/>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36" name="Line 1855"/>
                  <p:cNvSpPr>
                    <a:spLocks noChangeAspect="1" noChangeShapeType="1"/>
                  </p:cNvSpPr>
                  <p:nvPr/>
                </p:nvSpPr>
                <p:spPr bwMode="auto">
                  <a:xfrm rot="10800000">
                    <a:off x="529" y="4921"/>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824" name="Group 1856"/>
                <p:cNvGrpSpPr>
                  <a:grpSpLocks/>
                </p:cNvGrpSpPr>
                <p:nvPr/>
              </p:nvGrpSpPr>
              <p:grpSpPr bwMode="auto">
                <a:xfrm>
                  <a:off x="623" y="4893"/>
                  <a:ext cx="51" cy="54"/>
                  <a:chOff x="623" y="4893"/>
                  <a:chExt cx="51" cy="54"/>
                </a:xfrm>
              </p:grpSpPr>
              <p:sp>
                <p:nvSpPr>
                  <p:cNvPr id="3832" name="Oval 1857"/>
                  <p:cNvSpPr>
                    <a:spLocks noChangeAspect="1" noChangeArrowheads="1"/>
                  </p:cNvSpPr>
                  <p:nvPr/>
                </p:nvSpPr>
                <p:spPr bwMode="auto">
                  <a:xfrm rot="10800000">
                    <a:off x="623" y="4893"/>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33" name="Line 1858"/>
                  <p:cNvSpPr>
                    <a:spLocks noChangeAspect="1" noChangeShapeType="1"/>
                  </p:cNvSpPr>
                  <p:nvPr/>
                </p:nvSpPr>
                <p:spPr bwMode="auto">
                  <a:xfrm rot="10800000">
                    <a:off x="632" y="4920"/>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34" name="Line 1859"/>
                  <p:cNvSpPr>
                    <a:spLocks noChangeAspect="1" noChangeShapeType="1"/>
                  </p:cNvSpPr>
                  <p:nvPr/>
                </p:nvSpPr>
                <p:spPr bwMode="auto">
                  <a:xfrm rot="5400000">
                    <a:off x="631" y="4919"/>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825" name="Group 1860"/>
                <p:cNvGrpSpPr>
                  <a:grpSpLocks/>
                </p:cNvGrpSpPr>
                <p:nvPr/>
              </p:nvGrpSpPr>
              <p:grpSpPr bwMode="auto">
                <a:xfrm>
                  <a:off x="457" y="4893"/>
                  <a:ext cx="51" cy="54"/>
                  <a:chOff x="457" y="4893"/>
                  <a:chExt cx="51" cy="54"/>
                </a:xfrm>
              </p:grpSpPr>
              <p:sp>
                <p:nvSpPr>
                  <p:cNvPr id="3829" name="Oval 1861"/>
                  <p:cNvSpPr>
                    <a:spLocks noChangeAspect="1" noChangeArrowheads="1"/>
                  </p:cNvSpPr>
                  <p:nvPr/>
                </p:nvSpPr>
                <p:spPr bwMode="auto">
                  <a:xfrm rot="10800000">
                    <a:off x="457" y="4893"/>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30" name="Line 1862"/>
                  <p:cNvSpPr>
                    <a:spLocks noChangeAspect="1" noChangeShapeType="1"/>
                  </p:cNvSpPr>
                  <p:nvPr/>
                </p:nvSpPr>
                <p:spPr bwMode="auto">
                  <a:xfrm rot="10800000">
                    <a:off x="466" y="4920"/>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31" name="Line 1863"/>
                  <p:cNvSpPr>
                    <a:spLocks noChangeAspect="1" noChangeShapeType="1"/>
                  </p:cNvSpPr>
                  <p:nvPr/>
                </p:nvSpPr>
                <p:spPr bwMode="auto">
                  <a:xfrm rot="5400000">
                    <a:off x="467" y="4918"/>
                    <a:ext cx="34"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826" name="Group 1864"/>
                <p:cNvGrpSpPr>
                  <a:grpSpLocks/>
                </p:cNvGrpSpPr>
                <p:nvPr/>
              </p:nvGrpSpPr>
              <p:grpSpPr bwMode="auto">
                <a:xfrm>
                  <a:off x="346" y="4867"/>
                  <a:ext cx="108" cy="113"/>
                  <a:chOff x="346" y="4867"/>
                  <a:chExt cx="108" cy="113"/>
                </a:xfrm>
              </p:grpSpPr>
              <p:sp>
                <p:nvSpPr>
                  <p:cNvPr id="3827" name="Oval 1865"/>
                  <p:cNvSpPr>
                    <a:spLocks noChangeAspect="1" noChangeArrowheads="1"/>
                  </p:cNvSpPr>
                  <p:nvPr/>
                </p:nvSpPr>
                <p:spPr bwMode="auto">
                  <a:xfrm rot="10800000">
                    <a:off x="346" y="4867"/>
                    <a:ext cx="108" cy="113"/>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828" name="Line 1866"/>
                  <p:cNvSpPr>
                    <a:spLocks noChangeAspect="1" noChangeShapeType="1"/>
                  </p:cNvSpPr>
                  <p:nvPr/>
                </p:nvSpPr>
                <p:spPr bwMode="auto">
                  <a:xfrm rot="10800000">
                    <a:off x="364" y="4921"/>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grpSp>
        <p:grpSp>
          <p:nvGrpSpPr>
            <p:cNvPr id="3114" name="Group 1873"/>
            <p:cNvGrpSpPr>
              <a:grpSpLocks/>
            </p:cNvGrpSpPr>
            <p:nvPr/>
          </p:nvGrpSpPr>
          <p:grpSpPr bwMode="auto">
            <a:xfrm>
              <a:off x="346" y="4073"/>
              <a:ext cx="1075" cy="907"/>
              <a:chOff x="346" y="4073"/>
              <a:chExt cx="1075" cy="907"/>
            </a:xfrm>
          </p:grpSpPr>
          <p:grpSp>
            <p:nvGrpSpPr>
              <p:cNvPr id="3446" name="Group 1486"/>
              <p:cNvGrpSpPr>
                <a:grpSpLocks/>
              </p:cNvGrpSpPr>
              <p:nvPr/>
            </p:nvGrpSpPr>
            <p:grpSpPr bwMode="auto">
              <a:xfrm>
                <a:off x="1245" y="4568"/>
                <a:ext cx="70" cy="67"/>
                <a:chOff x="1245" y="2572"/>
                <a:chExt cx="70" cy="67"/>
              </a:xfrm>
            </p:grpSpPr>
            <p:sp>
              <p:nvSpPr>
                <p:cNvPr id="3747" name="Oval 1487"/>
                <p:cNvSpPr>
                  <a:spLocks noChangeAspect="1" noChangeArrowheads="1"/>
                </p:cNvSpPr>
                <p:nvPr/>
              </p:nvSpPr>
              <p:spPr bwMode="auto">
                <a:xfrm rot="-6920488">
                  <a:off x="1271" y="257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748" name="Oval 1488"/>
                <p:cNvSpPr>
                  <a:spLocks noChangeAspect="1" noChangeArrowheads="1"/>
                </p:cNvSpPr>
                <p:nvPr/>
              </p:nvSpPr>
              <p:spPr bwMode="auto">
                <a:xfrm rot="-6920488">
                  <a:off x="1287" y="2608"/>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61" name="Oval 1489"/>
                <p:cNvSpPr>
                  <a:spLocks noChangeArrowheads="1"/>
                </p:cNvSpPr>
                <p:nvPr/>
              </p:nvSpPr>
              <p:spPr bwMode="auto">
                <a:xfrm rot="-6920488">
                  <a:off x="1247" y="2590"/>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47" name="Group 1490"/>
              <p:cNvGrpSpPr>
                <a:grpSpLocks/>
              </p:cNvGrpSpPr>
              <p:nvPr/>
            </p:nvGrpSpPr>
            <p:grpSpPr bwMode="auto">
              <a:xfrm>
                <a:off x="932" y="4536"/>
                <a:ext cx="71" cy="70"/>
                <a:chOff x="932" y="2540"/>
                <a:chExt cx="71" cy="70"/>
              </a:xfrm>
            </p:grpSpPr>
            <p:sp>
              <p:nvSpPr>
                <p:cNvPr id="3744" name="Oval 1491"/>
                <p:cNvSpPr>
                  <a:spLocks noChangeAspect="1" noChangeArrowheads="1"/>
                </p:cNvSpPr>
                <p:nvPr/>
              </p:nvSpPr>
              <p:spPr bwMode="auto">
                <a:xfrm rot="-7703557">
                  <a:off x="950" y="254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745" name="Oval 1492"/>
                <p:cNvSpPr>
                  <a:spLocks noChangeAspect="1" noChangeArrowheads="1"/>
                </p:cNvSpPr>
                <p:nvPr/>
              </p:nvSpPr>
              <p:spPr bwMode="auto">
                <a:xfrm rot="-7703557">
                  <a:off x="975" y="2571"/>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65" name="Oval 1493"/>
                <p:cNvSpPr>
                  <a:spLocks noChangeArrowheads="1"/>
                </p:cNvSpPr>
                <p:nvPr/>
              </p:nvSpPr>
              <p:spPr bwMode="auto">
                <a:xfrm rot="-7703557">
                  <a:off x="934" y="2560"/>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48" name="Group 1494"/>
              <p:cNvGrpSpPr>
                <a:grpSpLocks/>
              </p:cNvGrpSpPr>
              <p:nvPr/>
            </p:nvGrpSpPr>
            <p:grpSpPr bwMode="auto">
              <a:xfrm>
                <a:off x="1010" y="4383"/>
                <a:ext cx="66" cy="68"/>
                <a:chOff x="1010" y="2387"/>
                <a:chExt cx="66" cy="68"/>
              </a:xfrm>
            </p:grpSpPr>
            <p:sp>
              <p:nvSpPr>
                <p:cNvPr id="3741" name="Oval 1495"/>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742" name="Oval 1496"/>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69" name="Oval 1497"/>
                <p:cNvSpPr>
                  <a:spLocks noChangeArrowheads="1"/>
                </p:cNvSpPr>
                <p:nvPr/>
              </p:nvSpPr>
              <p:spPr bwMode="auto">
                <a:xfrm rot="4965145">
                  <a:off x="1027" y="239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49" name="Group 1498"/>
              <p:cNvGrpSpPr>
                <a:grpSpLocks/>
              </p:cNvGrpSpPr>
              <p:nvPr/>
            </p:nvGrpSpPr>
            <p:grpSpPr bwMode="auto">
              <a:xfrm>
                <a:off x="1142" y="4421"/>
                <a:ext cx="69" cy="63"/>
                <a:chOff x="1142" y="2425"/>
                <a:chExt cx="69" cy="63"/>
              </a:xfrm>
            </p:grpSpPr>
            <p:sp>
              <p:nvSpPr>
                <p:cNvPr id="3738" name="Oval 1499"/>
                <p:cNvSpPr>
                  <a:spLocks noChangeAspect="1" noChangeArrowheads="1"/>
                </p:cNvSpPr>
                <p:nvPr/>
              </p:nvSpPr>
              <p:spPr bwMode="auto">
                <a:xfrm rot="-57141">
                  <a:off x="1183" y="245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739" name="Oval 1500"/>
                <p:cNvSpPr>
                  <a:spLocks noChangeAspect="1" noChangeArrowheads="1"/>
                </p:cNvSpPr>
                <p:nvPr/>
              </p:nvSpPr>
              <p:spPr bwMode="auto">
                <a:xfrm rot="-57141">
                  <a:off x="1142" y="2461"/>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73" name="Oval 1501"/>
                <p:cNvSpPr>
                  <a:spLocks noChangeArrowheads="1"/>
                </p:cNvSpPr>
                <p:nvPr/>
              </p:nvSpPr>
              <p:spPr bwMode="auto">
                <a:xfrm rot="-57141">
                  <a:off x="1150" y="2425"/>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50" name="Group 1502"/>
              <p:cNvGrpSpPr>
                <a:grpSpLocks/>
              </p:cNvGrpSpPr>
              <p:nvPr/>
            </p:nvGrpSpPr>
            <p:grpSpPr bwMode="auto">
              <a:xfrm>
                <a:off x="1058" y="4583"/>
                <a:ext cx="69" cy="67"/>
                <a:chOff x="1058" y="2587"/>
                <a:chExt cx="69" cy="67"/>
              </a:xfrm>
            </p:grpSpPr>
            <p:sp>
              <p:nvSpPr>
                <p:cNvPr id="3735" name="Oval 1503"/>
                <p:cNvSpPr>
                  <a:spLocks noChangeAspect="1" noChangeArrowheads="1"/>
                </p:cNvSpPr>
                <p:nvPr/>
              </p:nvSpPr>
              <p:spPr bwMode="auto">
                <a:xfrm rot="-6920488">
                  <a:off x="1083" y="25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736" name="Oval 1504"/>
                <p:cNvSpPr>
                  <a:spLocks noChangeAspect="1" noChangeArrowheads="1"/>
                </p:cNvSpPr>
                <p:nvPr/>
              </p:nvSpPr>
              <p:spPr bwMode="auto">
                <a:xfrm rot="-6920488">
                  <a:off x="1099" y="262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77" name="Oval 1505"/>
                <p:cNvSpPr>
                  <a:spLocks noChangeArrowheads="1"/>
                </p:cNvSpPr>
                <p:nvPr/>
              </p:nvSpPr>
              <p:spPr bwMode="auto">
                <a:xfrm rot="-6920488">
                  <a:off x="1064" y="2600"/>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51" name="Group 1506"/>
              <p:cNvGrpSpPr>
                <a:grpSpLocks/>
              </p:cNvGrpSpPr>
              <p:nvPr/>
            </p:nvGrpSpPr>
            <p:grpSpPr bwMode="auto">
              <a:xfrm>
                <a:off x="1168" y="4676"/>
                <a:ext cx="69" cy="67"/>
                <a:chOff x="1168" y="2680"/>
                <a:chExt cx="69" cy="67"/>
              </a:xfrm>
            </p:grpSpPr>
            <p:sp>
              <p:nvSpPr>
                <p:cNvPr id="3732" name="Oval 1507"/>
                <p:cNvSpPr>
                  <a:spLocks noChangeAspect="1" noChangeArrowheads="1"/>
                </p:cNvSpPr>
                <p:nvPr/>
              </p:nvSpPr>
              <p:spPr bwMode="auto">
                <a:xfrm rot="-6920488">
                  <a:off x="1193" y="268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733" name="Oval 1508"/>
                <p:cNvSpPr>
                  <a:spLocks noChangeAspect="1" noChangeArrowheads="1"/>
                </p:cNvSpPr>
                <p:nvPr/>
              </p:nvSpPr>
              <p:spPr bwMode="auto">
                <a:xfrm rot="-6920488">
                  <a:off x="1209" y="271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81" name="Oval 1509"/>
                <p:cNvSpPr>
                  <a:spLocks noChangeArrowheads="1"/>
                </p:cNvSpPr>
                <p:nvPr/>
              </p:nvSpPr>
              <p:spPr bwMode="auto">
                <a:xfrm rot="-6920488">
                  <a:off x="1175" y="2693"/>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52" name="Group 1510"/>
              <p:cNvGrpSpPr>
                <a:grpSpLocks/>
              </p:cNvGrpSpPr>
              <p:nvPr/>
            </p:nvGrpSpPr>
            <p:grpSpPr bwMode="auto">
              <a:xfrm>
                <a:off x="939" y="4280"/>
                <a:ext cx="69" cy="62"/>
                <a:chOff x="939" y="2284"/>
                <a:chExt cx="69" cy="62"/>
              </a:xfrm>
            </p:grpSpPr>
            <p:sp>
              <p:nvSpPr>
                <p:cNvPr id="3729" name="Oval 1511"/>
                <p:cNvSpPr>
                  <a:spLocks noChangeAspect="1" noChangeArrowheads="1"/>
                </p:cNvSpPr>
                <p:nvPr/>
              </p:nvSpPr>
              <p:spPr bwMode="auto">
                <a:xfrm rot="-57141">
                  <a:off x="980" y="231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730" name="Oval 1512"/>
                <p:cNvSpPr>
                  <a:spLocks noChangeAspect="1" noChangeArrowheads="1"/>
                </p:cNvSpPr>
                <p:nvPr/>
              </p:nvSpPr>
              <p:spPr bwMode="auto">
                <a:xfrm rot="-57141">
                  <a:off x="939" y="231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85" name="Oval 1513"/>
                <p:cNvSpPr>
                  <a:spLocks noChangeArrowheads="1"/>
                </p:cNvSpPr>
                <p:nvPr/>
              </p:nvSpPr>
              <p:spPr bwMode="auto">
                <a:xfrm rot="-57141">
                  <a:off x="948" y="228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53" name="Group 1514"/>
              <p:cNvGrpSpPr>
                <a:grpSpLocks/>
              </p:cNvGrpSpPr>
              <p:nvPr/>
            </p:nvGrpSpPr>
            <p:grpSpPr bwMode="auto">
              <a:xfrm>
                <a:off x="801" y="4279"/>
                <a:ext cx="69" cy="63"/>
                <a:chOff x="801" y="2283"/>
                <a:chExt cx="69" cy="63"/>
              </a:xfrm>
            </p:grpSpPr>
            <p:sp>
              <p:nvSpPr>
                <p:cNvPr id="3726" name="Oval 1515"/>
                <p:cNvSpPr>
                  <a:spLocks noChangeAspect="1" noChangeArrowheads="1"/>
                </p:cNvSpPr>
                <p:nvPr/>
              </p:nvSpPr>
              <p:spPr bwMode="auto">
                <a:xfrm rot="-57141">
                  <a:off x="842" y="231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727" name="Oval 1516"/>
                <p:cNvSpPr>
                  <a:spLocks noChangeAspect="1" noChangeArrowheads="1"/>
                </p:cNvSpPr>
                <p:nvPr/>
              </p:nvSpPr>
              <p:spPr bwMode="auto">
                <a:xfrm rot="-57141">
                  <a:off x="801" y="231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89" name="Oval 1517"/>
                <p:cNvSpPr>
                  <a:spLocks noChangeArrowheads="1"/>
                </p:cNvSpPr>
                <p:nvPr/>
              </p:nvSpPr>
              <p:spPr bwMode="auto">
                <a:xfrm rot="-57141">
                  <a:off x="809" y="228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54" name="Group 1518"/>
              <p:cNvGrpSpPr>
                <a:grpSpLocks/>
              </p:cNvGrpSpPr>
              <p:nvPr/>
            </p:nvGrpSpPr>
            <p:grpSpPr bwMode="auto">
              <a:xfrm>
                <a:off x="1138" y="4309"/>
                <a:ext cx="66" cy="68"/>
                <a:chOff x="1138" y="2313"/>
                <a:chExt cx="66" cy="68"/>
              </a:xfrm>
            </p:grpSpPr>
            <p:sp>
              <p:nvSpPr>
                <p:cNvPr id="3723" name="Oval 1519"/>
                <p:cNvSpPr>
                  <a:spLocks noChangeAspect="1" noChangeArrowheads="1"/>
                </p:cNvSpPr>
                <p:nvPr/>
              </p:nvSpPr>
              <p:spPr bwMode="auto">
                <a:xfrm rot="4965145">
                  <a:off x="1143" y="23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724" name="Oval 1520"/>
                <p:cNvSpPr>
                  <a:spLocks noChangeAspect="1" noChangeArrowheads="1"/>
                </p:cNvSpPr>
                <p:nvPr/>
              </p:nvSpPr>
              <p:spPr bwMode="auto">
                <a:xfrm rot="4965145">
                  <a:off x="1138" y="231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93" name="Oval 1521"/>
                <p:cNvSpPr>
                  <a:spLocks noChangeArrowheads="1"/>
                </p:cNvSpPr>
                <p:nvPr/>
              </p:nvSpPr>
              <p:spPr bwMode="auto">
                <a:xfrm rot="4965145">
                  <a:off x="1155" y="231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55" name="Group 1522"/>
              <p:cNvGrpSpPr>
                <a:grpSpLocks/>
              </p:cNvGrpSpPr>
              <p:nvPr/>
            </p:nvGrpSpPr>
            <p:grpSpPr bwMode="auto">
              <a:xfrm>
                <a:off x="1026" y="4209"/>
                <a:ext cx="65" cy="67"/>
                <a:chOff x="1036" y="2224"/>
                <a:chExt cx="65" cy="67"/>
              </a:xfrm>
            </p:grpSpPr>
            <p:sp>
              <p:nvSpPr>
                <p:cNvPr id="3720" name="Oval 1523"/>
                <p:cNvSpPr>
                  <a:spLocks noChangeAspect="1" noChangeArrowheads="1"/>
                </p:cNvSpPr>
                <p:nvPr/>
              </p:nvSpPr>
              <p:spPr bwMode="auto">
                <a:xfrm rot="4965145">
                  <a:off x="1040" y="226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721" name="Oval 1524"/>
                <p:cNvSpPr>
                  <a:spLocks noChangeAspect="1" noChangeArrowheads="1"/>
                </p:cNvSpPr>
                <p:nvPr/>
              </p:nvSpPr>
              <p:spPr bwMode="auto">
                <a:xfrm rot="4965145">
                  <a:off x="1036" y="222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97" name="Oval 1525"/>
                <p:cNvSpPr>
                  <a:spLocks noChangeArrowheads="1"/>
                </p:cNvSpPr>
                <p:nvPr/>
              </p:nvSpPr>
              <p:spPr bwMode="auto">
                <a:xfrm rot="4965145">
                  <a:off x="1057" y="2222"/>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56" name="Group 1526"/>
              <p:cNvGrpSpPr>
                <a:grpSpLocks/>
              </p:cNvGrpSpPr>
              <p:nvPr/>
            </p:nvGrpSpPr>
            <p:grpSpPr bwMode="auto">
              <a:xfrm>
                <a:off x="890" y="4209"/>
                <a:ext cx="66" cy="68"/>
                <a:chOff x="879" y="2205"/>
                <a:chExt cx="66" cy="68"/>
              </a:xfrm>
            </p:grpSpPr>
            <p:sp>
              <p:nvSpPr>
                <p:cNvPr id="3717" name="Oval 1527"/>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718" name="Oval 1528"/>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01" name="Oval 1529"/>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57" name="Group 1530"/>
              <p:cNvGrpSpPr>
                <a:grpSpLocks/>
              </p:cNvGrpSpPr>
              <p:nvPr/>
            </p:nvGrpSpPr>
            <p:grpSpPr bwMode="auto">
              <a:xfrm>
                <a:off x="656" y="4250"/>
                <a:ext cx="69" cy="63"/>
                <a:chOff x="656" y="2254"/>
                <a:chExt cx="69" cy="63"/>
              </a:xfrm>
            </p:grpSpPr>
            <p:sp>
              <p:nvSpPr>
                <p:cNvPr id="3714" name="Oval 1531"/>
                <p:cNvSpPr>
                  <a:spLocks noChangeAspect="1" noChangeArrowheads="1"/>
                </p:cNvSpPr>
                <p:nvPr/>
              </p:nvSpPr>
              <p:spPr bwMode="auto">
                <a:xfrm rot="-57141">
                  <a:off x="697" y="2288"/>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715" name="Oval 1532"/>
                <p:cNvSpPr>
                  <a:spLocks noChangeAspect="1" noChangeArrowheads="1"/>
                </p:cNvSpPr>
                <p:nvPr/>
              </p:nvSpPr>
              <p:spPr bwMode="auto">
                <a:xfrm rot="-57141">
                  <a:off x="656" y="229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05" name="Oval 1533"/>
                <p:cNvSpPr>
                  <a:spLocks noChangeArrowheads="1"/>
                </p:cNvSpPr>
                <p:nvPr/>
              </p:nvSpPr>
              <p:spPr bwMode="auto">
                <a:xfrm rot="-57141">
                  <a:off x="664" y="225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58" name="Group 1534"/>
              <p:cNvGrpSpPr>
                <a:grpSpLocks/>
              </p:cNvGrpSpPr>
              <p:nvPr/>
            </p:nvGrpSpPr>
            <p:grpSpPr bwMode="auto">
              <a:xfrm>
                <a:off x="1144" y="4205"/>
                <a:ext cx="67" cy="68"/>
                <a:chOff x="1144" y="2209"/>
                <a:chExt cx="67" cy="68"/>
              </a:xfrm>
            </p:grpSpPr>
            <p:sp>
              <p:nvSpPr>
                <p:cNvPr id="3711" name="Oval 1535"/>
                <p:cNvSpPr>
                  <a:spLocks noChangeAspect="1" noChangeArrowheads="1"/>
                </p:cNvSpPr>
                <p:nvPr/>
              </p:nvSpPr>
              <p:spPr bwMode="auto">
                <a:xfrm rot="4965145">
                  <a:off x="1150" y="225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712" name="Oval 1536"/>
                <p:cNvSpPr>
                  <a:spLocks noChangeAspect="1" noChangeArrowheads="1"/>
                </p:cNvSpPr>
                <p:nvPr/>
              </p:nvSpPr>
              <p:spPr bwMode="auto">
                <a:xfrm rot="4965145">
                  <a:off x="1145" y="2208"/>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09" name="Oval 1537"/>
                <p:cNvSpPr>
                  <a:spLocks noChangeArrowheads="1"/>
                </p:cNvSpPr>
                <p:nvPr/>
              </p:nvSpPr>
              <p:spPr bwMode="auto">
                <a:xfrm rot="4965145">
                  <a:off x="1162" y="2213"/>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59" name="Group 1538"/>
              <p:cNvGrpSpPr>
                <a:grpSpLocks/>
              </p:cNvGrpSpPr>
              <p:nvPr/>
            </p:nvGrpSpPr>
            <p:grpSpPr bwMode="auto">
              <a:xfrm>
                <a:off x="501" y="4315"/>
                <a:ext cx="70" cy="67"/>
                <a:chOff x="501" y="2319"/>
                <a:chExt cx="70" cy="67"/>
              </a:xfrm>
            </p:grpSpPr>
            <p:sp>
              <p:nvSpPr>
                <p:cNvPr id="3708" name="Oval 1539"/>
                <p:cNvSpPr>
                  <a:spLocks noChangeAspect="1" noChangeArrowheads="1"/>
                </p:cNvSpPr>
                <p:nvPr/>
              </p:nvSpPr>
              <p:spPr bwMode="auto">
                <a:xfrm rot="-6920488">
                  <a:off x="527" y="231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709" name="Oval 1540"/>
                <p:cNvSpPr>
                  <a:spLocks noChangeAspect="1" noChangeArrowheads="1"/>
                </p:cNvSpPr>
                <p:nvPr/>
              </p:nvSpPr>
              <p:spPr bwMode="auto">
                <a:xfrm rot="-6920488">
                  <a:off x="543" y="235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13" name="Oval 1541"/>
                <p:cNvSpPr>
                  <a:spLocks noChangeArrowheads="1"/>
                </p:cNvSpPr>
                <p:nvPr/>
              </p:nvSpPr>
              <p:spPr bwMode="auto">
                <a:xfrm rot="-6920488">
                  <a:off x="503" y="2337"/>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60" name="Group 1542"/>
              <p:cNvGrpSpPr>
                <a:grpSpLocks/>
              </p:cNvGrpSpPr>
              <p:nvPr/>
            </p:nvGrpSpPr>
            <p:grpSpPr bwMode="auto">
              <a:xfrm>
                <a:off x="583" y="4121"/>
                <a:ext cx="68" cy="69"/>
                <a:chOff x="583" y="2125"/>
                <a:chExt cx="68" cy="69"/>
              </a:xfrm>
            </p:grpSpPr>
            <p:sp>
              <p:nvSpPr>
                <p:cNvPr id="3705" name="Oval 1543"/>
                <p:cNvSpPr>
                  <a:spLocks noChangeAspect="1" noChangeArrowheads="1"/>
                </p:cNvSpPr>
                <p:nvPr/>
              </p:nvSpPr>
              <p:spPr bwMode="auto">
                <a:xfrm rot="-1662692">
                  <a:off x="623" y="2146"/>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706" name="Oval 1544"/>
                <p:cNvSpPr>
                  <a:spLocks noChangeAspect="1" noChangeArrowheads="1"/>
                </p:cNvSpPr>
                <p:nvPr/>
              </p:nvSpPr>
              <p:spPr bwMode="auto">
                <a:xfrm rot="-1662692">
                  <a:off x="588" y="216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17" name="Oval 1545"/>
                <p:cNvSpPr>
                  <a:spLocks noChangeArrowheads="1"/>
                </p:cNvSpPr>
                <p:nvPr/>
              </p:nvSpPr>
              <p:spPr bwMode="auto">
                <a:xfrm rot="-1662692">
                  <a:off x="583" y="2125"/>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61" name="Group 1546"/>
              <p:cNvGrpSpPr>
                <a:grpSpLocks/>
              </p:cNvGrpSpPr>
              <p:nvPr/>
            </p:nvGrpSpPr>
            <p:grpSpPr bwMode="auto">
              <a:xfrm>
                <a:off x="704" y="4121"/>
                <a:ext cx="69" cy="67"/>
                <a:chOff x="704" y="2125"/>
                <a:chExt cx="69" cy="67"/>
              </a:xfrm>
            </p:grpSpPr>
            <p:sp>
              <p:nvSpPr>
                <p:cNvPr id="3702" name="Oval 1547"/>
                <p:cNvSpPr>
                  <a:spLocks noChangeAspect="1" noChangeArrowheads="1"/>
                </p:cNvSpPr>
                <p:nvPr/>
              </p:nvSpPr>
              <p:spPr bwMode="auto">
                <a:xfrm rot="-6920488">
                  <a:off x="729" y="212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703" name="Oval 1548"/>
                <p:cNvSpPr>
                  <a:spLocks noChangeAspect="1" noChangeArrowheads="1"/>
                </p:cNvSpPr>
                <p:nvPr/>
              </p:nvSpPr>
              <p:spPr bwMode="auto">
                <a:xfrm rot="-6920488">
                  <a:off x="745" y="216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21" name="Oval 1549"/>
                <p:cNvSpPr>
                  <a:spLocks noChangeArrowheads="1"/>
                </p:cNvSpPr>
                <p:nvPr/>
              </p:nvSpPr>
              <p:spPr bwMode="auto">
                <a:xfrm rot="-6920488">
                  <a:off x="710" y="2138"/>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62" name="Group 1550"/>
              <p:cNvGrpSpPr>
                <a:grpSpLocks/>
              </p:cNvGrpSpPr>
              <p:nvPr/>
            </p:nvGrpSpPr>
            <p:grpSpPr bwMode="auto">
              <a:xfrm>
                <a:off x="982" y="4095"/>
                <a:ext cx="71" cy="68"/>
                <a:chOff x="982" y="2099"/>
                <a:chExt cx="71" cy="68"/>
              </a:xfrm>
            </p:grpSpPr>
            <p:sp>
              <p:nvSpPr>
                <p:cNvPr id="3699" name="Oval 1551"/>
                <p:cNvSpPr>
                  <a:spLocks noChangeAspect="1" noChangeArrowheads="1"/>
                </p:cNvSpPr>
                <p:nvPr/>
              </p:nvSpPr>
              <p:spPr bwMode="auto">
                <a:xfrm rot="-6920488">
                  <a:off x="1008" y="209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700" name="Oval 1552"/>
                <p:cNvSpPr>
                  <a:spLocks noChangeAspect="1" noChangeArrowheads="1"/>
                </p:cNvSpPr>
                <p:nvPr/>
              </p:nvSpPr>
              <p:spPr bwMode="auto">
                <a:xfrm rot="-6920488">
                  <a:off x="1025" y="213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25" name="Oval 1553"/>
                <p:cNvSpPr>
                  <a:spLocks noChangeArrowheads="1"/>
                </p:cNvSpPr>
                <p:nvPr/>
              </p:nvSpPr>
              <p:spPr bwMode="auto">
                <a:xfrm rot="-6920488">
                  <a:off x="984" y="211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63" name="Group 1554"/>
              <p:cNvGrpSpPr>
                <a:grpSpLocks/>
              </p:cNvGrpSpPr>
              <p:nvPr/>
            </p:nvGrpSpPr>
            <p:grpSpPr bwMode="auto">
              <a:xfrm>
                <a:off x="500" y="4189"/>
                <a:ext cx="66" cy="68"/>
                <a:chOff x="500" y="2193"/>
                <a:chExt cx="66" cy="68"/>
              </a:xfrm>
            </p:grpSpPr>
            <p:sp>
              <p:nvSpPr>
                <p:cNvPr id="3696" name="Oval 1555"/>
                <p:cNvSpPr>
                  <a:spLocks noChangeAspect="1" noChangeArrowheads="1"/>
                </p:cNvSpPr>
                <p:nvPr/>
              </p:nvSpPr>
              <p:spPr bwMode="auto">
                <a:xfrm rot="4965145">
                  <a:off x="505" y="223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97" name="Oval 1556"/>
                <p:cNvSpPr>
                  <a:spLocks noChangeAspect="1" noChangeArrowheads="1"/>
                </p:cNvSpPr>
                <p:nvPr/>
              </p:nvSpPr>
              <p:spPr bwMode="auto">
                <a:xfrm rot="4965145">
                  <a:off x="500" y="219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29" name="Oval 1557"/>
                <p:cNvSpPr>
                  <a:spLocks noChangeArrowheads="1"/>
                </p:cNvSpPr>
                <p:nvPr/>
              </p:nvSpPr>
              <p:spPr bwMode="auto">
                <a:xfrm rot="4965145">
                  <a:off x="517" y="21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64" name="Group 1558"/>
              <p:cNvGrpSpPr>
                <a:grpSpLocks/>
              </p:cNvGrpSpPr>
              <p:nvPr/>
            </p:nvGrpSpPr>
            <p:grpSpPr bwMode="auto">
              <a:xfrm>
                <a:off x="939" y="4781"/>
                <a:ext cx="69" cy="69"/>
                <a:chOff x="939" y="2785"/>
                <a:chExt cx="69" cy="69"/>
              </a:xfrm>
            </p:grpSpPr>
            <p:sp>
              <p:nvSpPr>
                <p:cNvPr id="3693" name="Oval 1559"/>
                <p:cNvSpPr>
                  <a:spLocks noChangeAspect="1" noChangeArrowheads="1"/>
                </p:cNvSpPr>
                <p:nvPr/>
              </p:nvSpPr>
              <p:spPr bwMode="auto">
                <a:xfrm rot="-7703557">
                  <a:off x="956" y="278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94" name="Oval 1560"/>
                <p:cNvSpPr>
                  <a:spLocks noChangeAspect="1" noChangeArrowheads="1"/>
                </p:cNvSpPr>
                <p:nvPr/>
              </p:nvSpPr>
              <p:spPr bwMode="auto">
                <a:xfrm rot="-7703557">
                  <a:off x="980" y="281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33" name="Oval 1561"/>
                <p:cNvSpPr>
                  <a:spLocks noChangeArrowheads="1"/>
                </p:cNvSpPr>
                <p:nvPr/>
              </p:nvSpPr>
              <p:spPr bwMode="auto">
                <a:xfrm rot="-7703557">
                  <a:off x="943" y="2800"/>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65" name="Group 1562"/>
              <p:cNvGrpSpPr>
                <a:grpSpLocks/>
              </p:cNvGrpSpPr>
              <p:nvPr/>
            </p:nvGrpSpPr>
            <p:grpSpPr bwMode="auto">
              <a:xfrm>
                <a:off x="1098" y="4799"/>
                <a:ext cx="69" cy="69"/>
                <a:chOff x="1098" y="2803"/>
                <a:chExt cx="69" cy="69"/>
              </a:xfrm>
            </p:grpSpPr>
            <p:sp>
              <p:nvSpPr>
                <p:cNvPr id="3690" name="Oval 1563"/>
                <p:cNvSpPr>
                  <a:spLocks noChangeAspect="1" noChangeArrowheads="1"/>
                </p:cNvSpPr>
                <p:nvPr/>
              </p:nvSpPr>
              <p:spPr bwMode="auto">
                <a:xfrm rot="-7703557">
                  <a:off x="1115" y="280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91" name="Oval 1564"/>
                <p:cNvSpPr>
                  <a:spLocks noChangeAspect="1" noChangeArrowheads="1"/>
                </p:cNvSpPr>
                <p:nvPr/>
              </p:nvSpPr>
              <p:spPr bwMode="auto">
                <a:xfrm rot="-7703557">
                  <a:off x="1139" y="283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37" name="Oval 1565"/>
                <p:cNvSpPr>
                  <a:spLocks noChangeArrowheads="1"/>
                </p:cNvSpPr>
                <p:nvPr/>
              </p:nvSpPr>
              <p:spPr bwMode="auto">
                <a:xfrm rot="-7703557">
                  <a:off x="1104" y="2818"/>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66" name="Group 1566"/>
              <p:cNvGrpSpPr>
                <a:grpSpLocks/>
              </p:cNvGrpSpPr>
              <p:nvPr/>
            </p:nvGrpSpPr>
            <p:grpSpPr bwMode="auto">
              <a:xfrm>
                <a:off x="1240" y="4804"/>
                <a:ext cx="70" cy="69"/>
                <a:chOff x="1240" y="2808"/>
                <a:chExt cx="70" cy="69"/>
              </a:xfrm>
            </p:grpSpPr>
            <p:sp>
              <p:nvSpPr>
                <p:cNvPr id="3687" name="Oval 1567"/>
                <p:cNvSpPr>
                  <a:spLocks noChangeAspect="1" noChangeArrowheads="1"/>
                </p:cNvSpPr>
                <p:nvPr/>
              </p:nvSpPr>
              <p:spPr bwMode="auto">
                <a:xfrm rot="-7703557">
                  <a:off x="1258" y="280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88" name="Oval 1568"/>
                <p:cNvSpPr>
                  <a:spLocks noChangeAspect="1" noChangeArrowheads="1"/>
                </p:cNvSpPr>
                <p:nvPr/>
              </p:nvSpPr>
              <p:spPr bwMode="auto">
                <a:xfrm rot="-7703557">
                  <a:off x="1282" y="283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41" name="Oval 1569"/>
                <p:cNvSpPr>
                  <a:spLocks noChangeArrowheads="1"/>
                </p:cNvSpPr>
                <p:nvPr/>
              </p:nvSpPr>
              <p:spPr bwMode="auto">
                <a:xfrm rot="-7703557">
                  <a:off x="1242" y="2828"/>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67" name="Group 1570"/>
              <p:cNvGrpSpPr>
                <a:grpSpLocks/>
              </p:cNvGrpSpPr>
              <p:nvPr/>
            </p:nvGrpSpPr>
            <p:grpSpPr bwMode="auto">
              <a:xfrm>
                <a:off x="1298" y="4418"/>
                <a:ext cx="69" cy="63"/>
                <a:chOff x="1298" y="2422"/>
                <a:chExt cx="69" cy="63"/>
              </a:xfrm>
            </p:grpSpPr>
            <p:sp>
              <p:nvSpPr>
                <p:cNvPr id="3684" name="Oval 1571"/>
                <p:cNvSpPr>
                  <a:spLocks noChangeAspect="1" noChangeArrowheads="1"/>
                </p:cNvSpPr>
                <p:nvPr/>
              </p:nvSpPr>
              <p:spPr bwMode="auto">
                <a:xfrm rot="-57141">
                  <a:off x="1339" y="2456"/>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85" name="Oval 1572"/>
                <p:cNvSpPr>
                  <a:spLocks noChangeAspect="1" noChangeArrowheads="1"/>
                </p:cNvSpPr>
                <p:nvPr/>
              </p:nvSpPr>
              <p:spPr bwMode="auto">
                <a:xfrm rot="-57141">
                  <a:off x="1298" y="2458"/>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45" name="Oval 1573"/>
                <p:cNvSpPr>
                  <a:spLocks noChangeArrowheads="1"/>
                </p:cNvSpPr>
                <p:nvPr/>
              </p:nvSpPr>
              <p:spPr bwMode="auto">
                <a:xfrm rot="-57141">
                  <a:off x="1306" y="2422"/>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68" name="Group 1574"/>
              <p:cNvGrpSpPr>
                <a:grpSpLocks/>
              </p:cNvGrpSpPr>
              <p:nvPr/>
            </p:nvGrpSpPr>
            <p:grpSpPr bwMode="auto">
              <a:xfrm>
                <a:off x="1264" y="4207"/>
                <a:ext cx="65" cy="67"/>
                <a:chOff x="1264" y="2211"/>
                <a:chExt cx="65" cy="67"/>
              </a:xfrm>
            </p:grpSpPr>
            <p:sp>
              <p:nvSpPr>
                <p:cNvPr id="3681" name="Oval 1575"/>
                <p:cNvSpPr>
                  <a:spLocks noChangeAspect="1" noChangeArrowheads="1"/>
                </p:cNvSpPr>
                <p:nvPr/>
              </p:nvSpPr>
              <p:spPr bwMode="auto">
                <a:xfrm rot="4965145">
                  <a:off x="1268" y="225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82" name="Oval 1576"/>
                <p:cNvSpPr>
                  <a:spLocks noChangeAspect="1" noChangeArrowheads="1"/>
                </p:cNvSpPr>
                <p:nvPr/>
              </p:nvSpPr>
              <p:spPr bwMode="auto">
                <a:xfrm rot="4965145">
                  <a:off x="1264" y="221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49" name="Oval 1577"/>
                <p:cNvSpPr>
                  <a:spLocks noChangeArrowheads="1"/>
                </p:cNvSpPr>
                <p:nvPr/>
              </p:nvSpPr>
              <p:spPr bwMode="auto">
                <a:xfrm rot="4965145">
                  <a:off x="1285" y="2209"/>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69" name="Group 1578"/>
              <p:cNvGrpSpPr>
                <a:grpSpLocks/>
              </p:cNvGrpSpPr>
              <p:nvPr/>
            </p:nvGrpSpPr>
            <p:grpSpPr bwMode="auto">
              <a:xfrm>
                <a:off x="1103" y="4099"/>
                <a:ext cx="67" cy="68"/>
                <a:chOff x="1103" y="2103"/>
                <a:chExt cx="67" cy="68"/>
              </a:xfrm>
            </p:grpSpPr>
            <p:sp>
              <p:nvSpPr>
                <p:cNvPr id="3678" name="Oval 1579"/>
                <p:cNvSpPr>
                  <a:spLocks noChangeAspect="1" noChangeArrowheads="1"/>
                </p:cNvSpPr>
                <p:nvPr/>
              </p:nvSpPr>
              <p:spPr bwMode="auto">
                <a:xfrm rot="4965145">
                  <a:off x="1109" y="214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79" name="Oval 1580"/>
                <p:cNvSpPr>
                  <a:spLocks noChangeAspect="1" noChangeArrowheads="1"/>
                </p:cNvSpPr>
                <p:nvPr/>
              </p:nvSpPr>
              <p:spPr bwMode="auto">
                <a:xfrm rot="4965145">
                  <a:off x="1104" y="2102"/>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53" name="Oval 1581"/>
                <p:cNvSpPr>
                  <a:spLocks noChangeArrowheads="1"/>
                </p:cNvSpPr>
                <p:nvPr/>
              </p:nvSpPr>
              <p:spPr bwMode="auto">
                <a:xfrm rot="4965145">
                  <a:off x="1115" y="210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70" name="Group 1582"/>
              <p:cNvGrpSpPr>
                <a:grpSpLocks/>
              </p:cNvGrpSpPr>
              <p:nvPr/>
            </p:nvGrpSpPr>
            <p:grpSpPr bwMode="auto">
              <a:xfrm>
                <a:off x="458" y="4083"/>
                <a:ext cx="70" cy="67"/>
                <a:chOff x="458" y="2087"/>
                <a:chExt cx="70" cy="67"/>
              </a:xfrm>
            </p:grpSpPr>
            <p:sp>
              <p:nvSpPr>
                <p:cNvPr id="3675" name="Oval 1583"/>
                <p:cNvSpPr>
                  <a:spLocks noChangeAspect="1" noChangeArrowheads="1"/>
                </p:cNvSpPr>
                <p:nvPr/>
              </p:nvSpPr>
              <p:spPr bwMode="auto">
                <a:xfrm rot="-6920488">
                  <a:off x="484" y="20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76" name="Oval 1584"/>
                <p:cNvSpPr>
                  <a:spLocks noChangeAspect="1" noChangeArrowheads="1"/>
                </p:cNvSpPr>
                <p:nvPr/>
              </p:nvSpPr>
              <p:spPr bwMode="auto">
                <a:xfrm rot="-6920488">
                  <a:off x="500" y="2123"/>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57" name="Oval 1585"/>
                <p:cNvSpPr>
                  <a:spLocks noChangeArrowheads="1"/>
                </p:cNvSpPr>
                <p:nvPr/>
              </p:nvSpPr>
              <p:spPr bwMode="auto">
                <a:xfrm rot="-6920488">
                  <a:off x="460" y="2105"/>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71" name="Group 1590"/>
              <p:cNvGrpSpPr>
                <a:grpSpLocks/>
              </p:cNvGrpSpPr>
              <p:nvPr/>
            </p:nvGrpSpPr>
            <p:grpSpPr bwMode="auto">
              <a:xfrm>
                <a:off x="1209" y="4099"/>
                <a:ext cx="67" cy="68"/>
                <a:chOff x="1209" y="2103"/>
                <a:chExt cx="67" cy="68"/>
              </a:xfrm>
            </p:grpSpPr>
            <p:sp>
              <p:nvSpPr>
                <p:cNvPr id="3672" name="Oval 1591"/>
                <p:cNvSpPr>
                  <a:spLocks noChangeAspect="1" noChangeArrowheads="1"/>
                </p:cNvSpPr>
                <p:nvPr/>
              </p:nvSpPr>
              <p:spPr bwMode="auto">
                <a:xfrm rot="4965145">
                  <a:off x="1215" y="214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73" name="Oval 1592"/>
                <p:cNvSpPr>
                  <a:spLocks noChangeAspect="1" noChangeArrowheads="1"/>
                </p:cNvSpPr>
                <p:nvPr/>
              </p:nvSpPr>
              <p:spPr bwMode="auto">
                <a:xfrm rot="4965145">
                  <a:off x="1210" y="2102"/>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65" name="Oval 1593"/>
                <p:cNvSpPr>
                  <a:spLocks noChangeArrowheads="1"/>
                </p:cNvSpPr>
                <p:nvPr/>
              </p:nvSpPr>
              <p:spPr bwMode="auto">
                <a:xfrm rot="4965145">
                  <a:off x="1221" y="210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72" name="Group 1594"/>
              <p:cNvGrpSpPr>
                <a:grpSpLocks/>
              </p:cNvGrpSpPr>
              <p:nvPr/>
            </p:nvGrpSpPr>
            <p:grpSpPr bwMode="auto">
              <a:xfrm>
                <a:off x="1043" y="4449"/>
                <a:ext cx="69" cy="63"/>
                <a:chOff x="1043" y="2453"/>
                <a:chExt cx="69" cy="63"/>
              </a:xfrm>
            </p:grpSpPr>
            <p:sp>
              <p:nvSpPr>
                <p:cNvPr id="3669" name="Oval 1595"/>
                <p:cNvSpPr>
                  <a:spLocks noChangeAspect="1" noChangeArrowheads="1"/>
                </p:cNvSpPr>
                <p:nvPr/>
              </p:nvSpPr>
              <p:spPr bwMode="auto">
                <a:xfrm rot="-57141">
                  <a:off x="1084" y="248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70" name="Oval 1596"/>
                <p:cNvSpPr>
                  <a:spLocks noChangeAspect="1" noChangeArrowheads="1"/>
                </p:cNvSpPr>
                <p:nvPr/>
              </p:nvSpPr>
              <p:spPr bwMode="auto">
                <a:xfrm rot="-57141">
                  <a:off x="1043" y="248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69" name="Oval 1597"/>
                <p:cNvSpPr>
                  <a:spLocks noChangeArrowheads="1"/>
                </p:cNvSpPr>
                <p:nvPr/>
              </p:nvSpPr>
              <p:spPr bwMode="auto">
                <a:xfrm rot="-57141">
                  <a:off x="1051" y="245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73" name="Group 1598"/>
              <p:cNvGrpSpPr>
                <a:grpSpLocks/>
              </p:cNvGrpSpPr>
              <p:nvPr/>
            </p:nvGrpSpPr>
            <p:grpSpPr bwMode="auto">
              <a:xfrm>
                <a:off x="1351" y="4799"/>
                <a:ext cx="70" cy="70"/>
                <a:chOff x="1351" y="2803"/>
                <a:chExt cx="70" cy="70"/>
              </a:xfrm>
            </p:grpSpPr>
            <p:sp>
              <p:nvSpPr>
                <p:cNvPr id="3666" name="Oval 1599"/>
                <p:cNvSpPr>
                  <a:spLocks noChangeAspect="1" noChangeArrowheads="1"/>
                </p:cNvSpPr>
                <p:nvPr/>
              </p:nvSpPr>
              <p:spPr bwMode="auto">
                <a:xfrm rot="-7703557">
                  <a:off x="1368" y="280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67" name="Oval 1600"/>
                <p:cNvSpPr>
                  <a:spLocks noChangeAspect="1" noChangeArrowheads="1"/>
                </p:cNvSpPr>
                <p:nvPr/>
              </p:nvSpPr>
              <p:spPr bwMode="auto">
                <a:xfrm rot="-7703557">
                  <a:off x="1393" y="283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73" name="Oval 1601"/>
                <p:cNvSpPr>
                  <a:spLocks noChangeArrowheads="1"/>
                </p:cNvSpPr>
                <p:nvPr/>
              </p:nvSpPr>
              <p:spPr bwMode="auto">
                <a:xfrm rot="-7703557">
                  <a:off x="1352" y="2824"/>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74" name="Group 1602"/>
              <p:cNvGrpSpPr>
                <a:grpSpLocks/>
              </p:cNvGrpSpPr>
              <p:nvPr/>
            </p:nvGrpSpPr>
            <p:grpSpPr bwMode="auto">
              <a:xfrm>
                <a:off x="907" y="4386"/>
                <a:ext cx="66" cy="67"/>
                <a:chOff x="907" y="2390"/>
                <a:chExt cx="66" cy="67"/>
              </a:xfrm>
            </p:grpSpPr>
            <p:sp>
              <p:nvSpPr>
                <p:cNvPr id="3663" name="Oval 1603"/>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64" name="Oval 1604"/>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77" name="Oval 1605"/>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75" name="Group 1606"/>
              <p:cNvGrpSpPr>
                <a:grpSpLocks/>
              </p:cNvGrpSpPr>
              <p:nvPr/>
            </p:nvGrpSpPr>
            <p:grpSpPr bwMode="auto">
              <a:xfrm>
                <a:off x="1295" y="4285"/>
                <a:ext cx="69" cy="63"/>
                <a:chOff x="1295" y="2289"/>
                <a:chExt cx="69" cy="63"/>
              </a:xfrm>
            </p:grpSpPr>
            <p:sp>
              <p:nvSpPr>
                <p:cNvPr id="3660" name="Oval 1607"/>
                <p:cNvSpPr>
                  <a:spLocks noChangeAspect="1" noChangeArrowheads="1"/>
                </p:cNvSpPr>
                <p:nvPr/>
              </p:nvSpPr>
              <p:spPr bwMode="auto">
                <a:xfrm rot="-57141">
                  <a:off x="1336" y="2323"/>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61" name="Oval 1608"/>
                <p:cNvSpPr>
                  <a:spLocks noChangeAspect="1" noChangeArrowheads="1"/>
                </p:cNvSpPr>
                <p:nvPr/>
              </p:nvSpPr>
              <p:spPr bwMode="auto">
                <a:xfrm rot="-57141">
                  <a:off x="1295" y="2325"/>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81" name="Oval 1609"/>
                <p:cNvSpPr>
                  <a:spLocks noChangeArrowheads="1"/>
                </p:cNvSpPr>
                <p:nvPr/>
              </p:nvSpPr>
              <p:spPr bwMode="auto">
                <a:xfrm rot="-57141">
                  <a:off x="1303" y="2289"/>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76" name="Group 1610"/>
              <p:cNvGrpSpPr>
                <a:grpSpLocks/>
              </p:cNvGrpSpPr>
              <p:nvPr/>
            </p:nvGrpSpPr>
            <p:grpSpPr bwMode="auto">
              <a:xfrm>
                <a:off x="398" y="4203"/>
                <a:ext cx="66" cy="68"/>
                <a:chOff x="398" y="2207"/>
                <a:chExt cx="66" cy="68"/>
              </a:xfrm>
            </p:grpSpPr>
            <p:sp>
              <p:nvSpPr>
                <p:cNvPr id="3657" name="Oval 1611"/>
                <p:cNvSpPr>
                  <a:spLocks noChangeAspect="1" noChangeArrowheads="1"/>
                </p:cNvSpPr>
                <p:nvPr/>
              </p:nvSpPr>
              <p:spPr bwMode="auto">
                <a:xfrm rot="4965145">
                  <a:off x="403" y="224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58" name="Oval 1612"/>
                <p:cNvSpPr>
                  <a:spLocks noChangeAspect="1" noChangeArrowheads="1"/>
                </p:cNvSpPr>
                <p:nvPr/>
              </p:nvSpPr>
              <p:spPr bwMode="auto">
                <a:xfrm rot="4965145">
                  <a:off x="398" y="220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85" name="Oval 1613"/>
                <p:cNvSpPr>
                  <a:spLocks noChangeArrowheads="1"/>
                </p:cNvSpPr>
                <p:nvPr/>
              </p:nvSpPr>
              <p:spPr bwMode="auto">
                <a:xfrm rot="4965145">
                  <a:off x="415" y="221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77" name="Group 1614"/>
              <p:cNvGrpSpPr>
                <a:grpSpLocks/>
              </p:cNvGrpSpPr>
              <p:nvPr/>
            </p:nvGrpSpPr>
            <p:grpSpPr bwMode="auto">
              <a:xfrm>
                <a:off x="418" y="4339"/>
                <a:ext cx="71" cy="68"/>
                <a:chOff x="418" y="2343"/>
                <a:chExt cx="71" cy="68"/>
              </a:xfrm>
            </p:grpSpPr>
            <p:sp>
              <p:nvSpPr>
                <p:cNvPr id="3654" name="Oval 1615"/>
                <p:cNvSpPr>
                  <a:spLocks noChangeAspect="1" noChangeArrowheads="1"/>
                </p:cNvSpPr>
                <p:nvPr/>
              </p:nvSpPr>
              <p:spPr bwMode="auto">
                <a:xfrm rot="-6920488">
                  <a:off x="444" y="234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55" name="Oval 1616"/>
                <p:cNvSpPr>
                  <a:spLocks noChangeAspect="1" noChangeArrowheads="1"/>
                </p:cNvSpPr>
                <p:nvPr/>
              </p:nvSpPr>
              <p:spPr bwMode="auto">
                <a:xfrm rot="-6920488">
                  <a:off x="461" y="237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89" name="Oval 1617"/>
                <p:cNvSpPr>
                  <a:spLocks noChangeArrowheads="1"/>
                </p:cNvSpPr>
                <p:nvPr/>
              </p:nvSpPr>
              <p:spPr bwMode="auto">
                <a:xfrm rot="-6920488">
                  <a:off x="420" y="2361"/>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78" name="Group 1618"/>
              <p:cNvGrpSpPr>
                <a:grpSpLocks/>
              </p:cNvGrpSpPr>
              <p:nvPr/>
            </p:nvGrpSpPr>
            <p:grpSpPr bwMode="auto">
              <a:xfrm>
                <a:off x="1315" y="4704"/>
                <a:ext cx="71" cy="68"/>
                <a:chOff x="1315" y="2708"/>
                <a:chExt cx="71" cy="68"/>
              </a:xfrm>
            </p:grpSpPr>
            <p:sp>
              <p:nvSpPr>
                <p:cNvPr id="3651" name="Oval 1619"/>
                <p:cNvSpPr>
                  <a:spLocks noChangeAspect="1" noChangeArrowheads="1"/>
                </p:cNvSpPr>
                <p:nvPr/>
              </p:nvSpPr>
              <p:spPr bwMode="auto">
                <a:xfrm rot="-6920488">
                  <a:off x="1341" y="270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52" name="Oval 1620"/>
                <p:cNvSpPr>
                  <a:spLocks noChangeAspect="1" noChangeArrowheads="1"/>
                </p:cNvSpPr>
                <p:nvPr/>
              </p:nvSpPr>
              <p:spPr bwMode="auto">
                <a:xfrm rot="-6920488">
                  <a:off x="1358" y="2744"/>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93" name="Oval 1621"/>
                <p:cNvSpPr>
                  <a:spLocks noChangeArrowheads="1"/>
                </p:cNvSpPr>
                <p:nvPr/>
              </p:nvSpPr>
              <p:spPr bwMode="auto">
                <a:xfrm rot="-6920488">
                  <a:off x="1316" y="2726"/>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79" name="Group 1622"/>
              <p:cNvGrpSpPr>
                <a:grpSpLocks/>
              </p:cNvGrpSpPr>
              <p:nvPr/>
            </p:nvGrpSpPr>
            <p:grpSpPr bwMode="auto">
              <a:xfrm>
                <a:off x="1143" y="4530"/>
                <a:ext cx="69" cy="63"/>
                <a:chOff x="1143" y="2534"/>
                <a:chExt cx="69" cy="63"/>
              </a:xfrm>
            </p:grpSpPr>
            <p:sp>
              <p:nvSpPr>
                <p:cNvPr id="3648" name="Oval 1623"/>
                <p:cNvSpPr>
                  <a:spLocks noChangeAspect="1" noChangeArrowheads="1"/>
                </p:cNvSpPr>
                <p:nvPr/>
              </p:nvSpPr>
              <p:spPr bwMode="auto">
                <a:xfrm rot="-57141">
                  <a:off x="1184" y="2568"/>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49" name="Oval 1624"/>
                <p:cNvSpPr>
                  <a:spLocks noChangeAspect="1" noChangeArrowheads="1"/>
                </p:cNvSpPr>
                <p:nvPr/>
              </p:nvSpPr>
              <p:spPr bwMode="auto">
                <a:xfrm rot="-57141">
                  <a:off x="1143" y="257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97" name="Oval 1625"/>
                <p:cNvSpPr>
                  <a:spLocks noChangeArrowheads="1"/>
                </p:cNvSpPr>
                <p:nvPr/>
              </p:nvSpPr>
              <p:spPr bwMode="auto">
                <a:xfrm rot="-57141">
                  <a:off x="1151" y="253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80" name="Group 1630"/>
              <p:cNvGrpSpPr>
                <a:grpSpLocks/>
              </p:cNvGrpSpPr>
              <p:nvPr/>
            </p:nvGrpSpPr>
            <p:grpSpPr bwMode="auto">
              <a:xfrm>
                <a:off x="414" y="4453"/>
                <a:ext cx="69" cy="67"/>
                <a:chOff x="414" y="2457"/>
                <a:chExt cx="69" cy="67"/>
              </a:xfrm>
            </p:grpSpPr>
            <p:sp>
              <p:nvSpPr>
                <p:cNvPr id="3645" name="Oval 1631"/>
                <p:cNvSpPr>
                  <a:spLocks noChangeAspect="1" noChangeArrowheads="1"/>
                </p:cNvSpPr>
                <p:nvPr/>
              </p:nvSpPr>
              <p:spPr bwMode="auto">
                <a:xfrm rot="-6920488">
                  <a:off x="439" y="245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46" name="Oval 1632"/>
                <p:cNvSpPr>
                  <a:spLocks noChangeAspect="1" noChangeArrowheads="1"/>
                </p:cNvSpPr>
                <p:nvPr/>
              </p:nvSpPr>
              <p:spPr bwMode="auto">
                <a:xfrm rot="-6920488">
                  <a:off x="455" y="249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705" name="Oval 1633"/>
                <p:cNvSpPr>
                  <a:spLocks noChangeArrowheads="1"/>
                </p:cNvSpPr>
                <p:nvPr/>
              </p:nvSpPr>
              <p:spPr bwMode="auto">
                <a:xfrm rot="-6920488">
                  <a:off x="420" y="2470"/>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81" name="Group 1634"/>
              <p:cNvGrpSpPr>
                <a:grpSpLocks/>
              </p:cNvGrpSpPr>
              <p:nvPr/>
            </p:nvGrpSpPr>
            <p:grpSpPr bwMode="auto">
              <a:xfrm>
                <a:off x="1064" y="4671"/>
                <a:ext cx="70" cy="67"/>
                <a:chOff x="1064" y="2675"/>
                <a:chExt cx="70" cy="67"/>
              </a:xfrm>
            </p:grpSpPr>
            <p:sp>
              <p:nvSpPr>
                <p:cNvPr id="3642" name="Oval 1635"/>
                <p:cNvSpPr>
                  <a:spLocks noChangeAspect="1" noChangeArrowheads="1"/>
                </p:cNvSpPr>
                <p:nvPr/>
              </p:nvSpPr>
              <p:spPr bwMode="auto">
                <a:xfrm rot="-6920488">
                  <a:off x="1090" y="267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43" name="Oval 1636"/>
                <p:cNvSpPr>
                  <a:spLocks noChangeAspect="1" noChangeArrowheads="1"/>
                </p:cNvSpPr>
                <p:nvPr/>
              </p:nvSpPr>
              <p:spPr bwMode="auto">
                <a:xfrm rot="-6920488">
                  <a:off x="1106" y="2711"/>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709" name="Oval 1637"/>
                <p:cNvSpPr>
                  <a:spLocks noChangeArrowheads="1"/>
                </p:cNvSpPr>
                <p:nvPr/>
              </p:nvSpPr>
              <p:spPr bwMode="auto">
                <a:xfrm rot="-6920488">
                  <a:off x="1066" y="26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82" name="Group 1638"/>
              <p:cNvGrpSpPr>
                <a:grpSpLocks/>
              </p:cNvGrpSpPr>
              <p:nvPr/>
            </p:nvGrpSpPr>
            <p:grpSpPr bwMode="auto">
              <a:xfrm>
                <a:off x="997" y="4850"/>
                <a:ext cx="71" cy="70"/>
                <a:chOff x="997" y="2854"/>
                <a:chExt cx="71" cy="70"/>
              </a:xfrm>
            </p:grpSpPr>
            <p:sp>
              <p:nvSpPr>
                <p:cNvPr id="3639" name="Oval 1639"/>
                <p:cNvSpPr>
                  <a:spLocks noChangeAspect="1" noChangeArrowheads="1"/>
                </p:cNvSpPr>
                <p:nvPr/>
              </p:nvSpPr>
              <p:spPr bwMode="auto">
                <a:xfrm rot="-7703557">
                  <a:off x="1015" y="28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40" name="Oval 1640"/>
                <p:cNvSpPr>
                  <a:spLocks noChangeAspect="1" noChangeArrowheads="1"/>
                </p:cNvSpPr>
                <p:nvPr/>
              </p:nvSpPr>
              <p:spPr bwMode="auto">
                <a:xfrm rot="-7703557">
                  <a:off x="1040" y="288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713" name="Oval 1641"/>
                <p:cNvSpPr>
                  <a:spLocks noChangeArrowheads="1"/>
                </p:cNvSpPr>
                <p:nvPr/>
              </p:nvSpPr>
              <p:spPr bwMode="auto">
                <a:xfrm rot="-7703557">
                  <a:off x="998" y="2874"/>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83" name="Group 1646"/>
              <p:cNvGrpSpPr>
                <a:grpSpLocks/>
              </p:cNvGrpSpPr>
              <p:nvPr/>
            </p:nvGrpSpPr>
            <p:grpSpPr bwMode="auto">
              <a:xfrm>
                <a:off x="1142" y="4895"/>
                <a:ext cx="68" cy="72"/>
                <a:chOff x="1142" y="2899"/>
                <a:chExt cx="68" cy="72"/>
              </a:xfrm>
            </p:grpSpPr>
            <p:sp>
              <p:nvSpPr>
                <p:cNvPr id="3636" name="Oval 1647"/>
                <p:cNvSpPr>
                  <a:spLocks noChangeAspect="1" noChangeArrowheads="1"/>
                </p:cNvSpPr>
                <p:nvPr/>
              </p:nvSpPr>
              <p:spPr bwMode="auto">
                <a:xfrm rot="-8133432">
                  <a:off x="1154" y="289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37" name="Oval 1648"/>
                <p:cNvSpPr>
                  <a:spLocks noChangeAspect="1" noChangeArrowheads="1"/>
                </p:cNvSpPr>
                <p:nvPr/>
              </p:nvSpPr>
              <p:spPr bwMode="auto">
                <a:xfrm rot="-8133432">
                  <a:off x="1183" y="29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721" name="Oval 1649"/>
                <p:cNvSpPr>
                  <a:spLocks noChangeArrowheads="1"/>
                </p:cNvSpPr>
                <p:nvPr/>
              </p:nvSpPr>
              <p:spPr bwMode="auto">
                <a:xfrm rot="-8133432">
                  <a:off x="1142" y="2921"/>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84" name="Group 1650"/>
              <p:cNvGrpSpPr>
                <a:grpSpLocks/>
              </p:cNvGrpSpPr>
              <p:nvPr/>
            </p:nvGrpSpPr>
            <p:grpSpPr bwMode="auto">
              <a:xfrm>
                <a:off x="788" y="4198"/>
                <a:ext cx="66" cy="68"/>
                <a:chOff x="788" y="2202"/>
                <a:chExt cx="66" cy="68"/>
              </a:xfrm>
            </p:grpSpPr>
            <p:sp>
              <p:nvSpPr>
                <p:cNvPr id="3633" name="Oval 1651"/>
                <p:cNvSpPr>
                  <a:spLocks noChangeAspect="1" noChangeArrowheads="1"/>
                </p:cNvSpPr>
                <p:nvPr/>
              </p:nvSpPr>
              <p:spPr bwMode="auto">
                <a:xfrm rot="4965145">
                  <a:off x="793" y="224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34" name="Oval 1652"/>
                <p:cNvSpPr>
                  <a:spLocks noChangeAspect="1" noChangeArrowheads="1"/>
                </p:cNvSpPr>
                <p:nvPr/>
              </p:nvSpPr>
              <p:spPr bwMode="auto">
                <a:xfrm rot="4965145">
                  <a:off x="788" y="220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725" name="Oval 1653"/>
                <p:cNvSpPr>
                  <a:spLocks noChangeArrowheads="1"/>
                </p:cNvSpPr>
                <p:nvPr/>
              </p:nvSpPr>
              <p:spPr bwMode="auto">
                <a:xfrm rot="4965145">
                  <a:off x="805" y="2207"/>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85" name="Group 1654"/>
              <p:cNvGrpSpPr>
                <a:grpSpLocks/>
              </p:cNvGrpSpPr>
              <p:nvPr/>
            </p:nvGrpSpPr>
            <p:grpSpPr bwMode="auto">
              <a:xfrm>
                <a:off x="1209" y="4354"/>
                <a:ext cx="69" cy="63"/>
                <a:chOff x="1209" y="2358"/>
                <a:chExt cx="69" cy="63"/>
              </a:xfrm>
            </p:grpSpPr>
            <p:sp>
              <p:nvSpPr>
                <p:cNvPr id="3630" name="Oval 1655"/>
                <p:cNvSpPr>
                  <a:spLocks noChangeAspect="1" noChangeArrowheads="1"/>
                </p:cNvSpPr>
                <p:nvPr/>
              </p:nvSpPr>
              <p:spPr bwMode="auto">
                <a:xfrm rot="-57141">
                  <a:off x="1250" y="23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31" name="Oval 1656"/>
                <p:cNvSpPr>
                  <a:spLocks noChangeAspect="1" noChangeArrowheads="1"/>
                </p:cNvSpPr>
                <p:nvPr/>
              </p:nvSpPr>
              <p:spPr bwMode="auto">
                <a:xfrm rot="-57141">
                  <a:off x="1209" y="2394"/>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729" name="Oval 1657"/>
                <p:cNvSpPr>
                  <a:spLocks noChangeArrowheads="1"/>
                </p:cNvSpPr>
                <p:nvPr/>
              </p:nvSpPr>
              <p:spPr bwMode="auto">
                <a:xfrm rot="-57141">
                  <a:off x="1217" y="2358"/>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86" name="Group 1658"/>
              <p:cNvGrpSpPr>
                <a:grpSpLocks/>
              </p:cNvGrpSpPr>
              <p:nvPr/>
            </p:nvGrpSpPr>
            <p:grpSpPr bwMode="auto">
              <a:xfrm>
                <a:off x="1347" y="4535"/>
                <a:ext cx="70" cy="68"/>
                <a:chOff x="1347" y="2539"/>
                <a:chExt cx="70" cy="68"/>
              </a:xfrm>
            </p:grpSpPr>
            <p:sp>
              <p:nvSpPr>
                <p:cNvPr id="3627" name="Oval 1659"/>
                <p:cNvSpPr>
                  <a:spLocks noChangeAspect="1" noChangeArrowheads="1"/>
                </p:cNvSpPr>
                <p:nvPr/>
              </p:nvSpPr>
              <p:spPr bwMode="auto">
                <a:xfrm rot="-6920488">
                  <a:off x="1372" y="25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28" name="Oval 1660"/>
                <p:cNvSpPr>
                  <a:spLocks noChangeAspect="1" noChangeArrowheads="1"/>
                </p:cNvSpPr>
                <p:nvPr/>
              </p:nvSpPr>
              <p:spPr bwMode="auto">
                <a:xfrm rot="-6920488">
                  <a:off x="1389" y="257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733" name="Oval 1661"/>
                <p:cNvSpPr>
                  <a:spLocks noChangeArrowheads="1"/>
                </p:cNvSpPr>
                <p:nvPr/>
              </p:nvSpPr>
              <p:spPr bwMode="auto">
                <a:xfrm rot="-6920488">
                  <a:off x="1348" y="255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87" name="Group 1662"/>
              <p:cNvGrpSpPr>
                <a:grpSpLocks/>
              </p:cNvGrpSpPr>
              <p:nvPr/>
            </p:nvGrpSpPr>
            <p:grpSpPr bwMode="auto">
              <a:xfrm>
                <a:off x="1349" y="4220"/>
                <a:ext cx="68" cy="68"/>
                <a:chOff x="1349" y="2224"/>
                <a:chExt cx="68" cy="68"/>
              </a:xfrm>
            </p:grpSpPr>
            <p:sp>
              <p:nvSpPr>
                <p:cNvPr id="3624" name="Oval 1663"/>
                <p:cNvSpPr>
                  <a:spLocks noChangeAspect="1" noChangeArrowheads="1"/>
                </p:cNvSpPr>
                <p:nvPr/>
              </p:nvSpPr>
              <p:spPr bwMode="auto">
                <a:xfrm rot="508688">
                  <a:off x="1390" y="226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25" name="Oval 1664"/>
                <p:cNvSpPr>
                  <a:spLocks noChangeAspect="1" noChangeArrowheads="1"/>
                </p:cNvSpPr>
                <p:nvPr/>
              </p:nvSpPr>
              <p:spPr bwMode="auto">
                <a:xfrm rot="508688">
                  <a:off x="1349" y="2256"/>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737" name="Oval 1665"/>
                <p:cNvSpPr>
                  <a:spLocks noChangeArrowheads="1"/>
                </p:cNvSpPr>
                <p:nvPr/>
              </p:nvSpPr>
              <p:spPr bwMode="auto">
                <a:xfrm rot="508688">
                  <a:off x="1362" y="2224"/>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88" name="Group 1666"/>
              <p:cNvGrpSpPr>
                <a:grpSpLocks/>
              </p:cNvGrpSpPr>
              <p:nvPr/>
            </p:nvGrpSpPr>
            <p:grpSpPr bwMode="auto">
              <a:xfrm>
                <a:off x="559" y="4208"/>
                <a:ext cx="68" cy="67"/>
                <a:chOff x="559" y="2212"/>
                <a:chExt cx="68" cy="67"/>
              </a:xfrm>
            </p:grpSpPr>
            <p:sp>
              <p:nvSpPr>
                <p:cNvPr id="3621" name="Oval 1667"/>
                <p:cNvSpPr>
                  <a:spLocks noChangeAspect="1" noChangeArrowheads="1"/>
                </p:cNvSpPr>
                <p:nvPr/>
              </p:nvSpPr>
              <p:spPr bwMode="auto">
                <a:xfrm rot="508688">
                  <a:off x="600" y="225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22" name="Oval 1668"/>
                <p:cNvSpPr>
                  <a:spLocks noChangeAspect="1" noChangeArrowheads="1"/>
                </p:cNvSpPr>
                <p:nvPr/>
              </p:nvSpPr>
              <p:spPr bwMode="auto">
                <a:xfrm rot="508688">
                  <a:off x="559" y="224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741" name="Oval 1669"/>
                <p:cNvSpPr>
                  <a:spLocks noChangeArrowheads="1"/>
                </p:cNvSpPr>
                <p:nvPr/>
              </p:nvSpPr>
              <p:spPr bwMode="auto">
                <a:xfrm rot="508688">
                  <a:off x="572" y="221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89" name="Group 1774"/>
              <p:cNvGrpSpPr>
                <a:grpSpLocks/>
              </p:cNvGrpSpPr>
              <p:nvPr/>
            </p:nvGrpSpPr>
            <p:grpSpPr bwMode="auto">
              <a:xfrm>
                <a:off x="428" y="4775"/>
                <a:ext cx="107" cy="112"/>
                <a:chOff x="428" y="4775"/>
                <a:chExt cx="107" cy="112"/>
              </a:xfrm>
            </p:grpSpPr>
            <p:sp>
              <p:nvSpPr>
                <p:cNvPr id="3619" name="Oval 1674"/>
                <p:cNvSpPr>
                  <a:spLocks noChangeAspect="1" noChangeArrowheads="1"/>
                </p:cNvSpPr>
                <p:nvPr/>
              </p:nvSpPr>
              <p:spPr bwMode="auto">
                <a:xfrm>
                  <a:off x="428" y="4775"/>
                  <a:ext cx="107"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20" name="Line 1675"/>
                <p:cNvSpPr>
                  <a:spLocks noChangeAspect="1" noChangeShapeType="1"/>
                </p:cNvSpPr>
                <p:nvPr/>
              </p:nvSpPr>
              <p:spPr bwMode="auto">
                <a:xfrm>
                  <a:off x="444" y="4833"/>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490" name="Group 1770"/>
              <p:cNvGrpSpPr>
                <a:grpSpLocks/>
              </p:cNvGrpSpPr>
              <p:nvPr/>
            </p:nvGrpSpPr>
            <p:grpSpPr bwMode="auto">
              <a:xfrm>
                <a:off x="373" y="4808"/>
                <a:ext cx="50" cy="53"/>
                <a:chOff x="373" y="4808"/>
                <a:chExt cx="50" cy="53"/>
              </a:xfrm>
            </p:grpSpPr>
            <p:sp>
              <p:nvSpPr>
                <p:cNvPr id="3616" name="Oval 1676"/>
                <p:cNvSpPr>
                  <a:spLocks noChangeAspect="1" noChangeArrowheads="1"/>
                </p:cNvSpPr>
                <p:nvPr/>
              </p:nvSpPr>
              <p:spPr bwMode="auto">
                <a:xfrm>
                  <a:off x="373" y="4808"/>
                  <a:ext cx="50" cy="53"/>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17" name="Line 1677"/>
                <p:cNvSpPr>
                  <a:spLocks noChangeAspect="1" noChangeShapeType="1"/>
                </p:cNvSpPr>
                <p:nvPr/>
              </p:nvSpPr>
              <p:spPr bwMode="auto">
                <a:xfrm>
                  <a:off x="381" y="4835"/>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18" name="Line 1678"/>
                <p:cNvSpPr>
                  <a:spLocks noChangeAspect="1" noChangeShapeType="1"/>
                </p:cNvSpPr>
                <p:nvPr/>
              </p:nvSpPr>
              <p:spPr bwMode="auto">
                <a:xfrm rot="-5400000">
                  <a:off x="379" y="4835"/>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491" name="Group 1775"/>
              <p:cNvGrpSpPr>
                <a:grpSpLocks/>
              </p:cNvGrpSpPr>
              <p:nvPr/>
            </p:nvGrpSpPr>
            <p:grpSpPr bwMode="auto">
              <a:xfrm>
                <a:off x="539" y="4808"/>
                <a:ext cx="51" cy="53"/>
                <a:chOff x="539" y="4808"/>
                <a:chExt cx="51" cy="53"/>
              </a:xfrm>
            </p:grpSpPr>
            <p:sp>
              <p:nvSpPr>
                <p:cNvPr id="3613" name="Oval 1679"/>
                <p:cNvSpPr>
                  <a:spLocks noChangeAspect="1" noChangeArrowheads="1"/>
                </p:cNvSpPr>
                <p:nvPr/>
              </p:nvSpPr>
              <p:spPr bwMode="auto">
                <a:xfrm>
                  <a:off x="539" y="4808"/>
                  <a:ext cx="51" cy="53"/>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14" name="Line 1680"/>
                <p:cNvSpPr>
                  <a:spLocks noChangeAspect="1" noChangeShapeType="1"/>
                </p:cNvSpPr>
                <p:nvPr/>
              </p:nvSpPr>
              <p:spPr bwMode="auto">
                <a:xfrm>
                  <a:off x="547" y="4835"/>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15" name="Line 1681"/>
                <p:cNvSpPr>
                  <a:spLocks noChangeAspect="1" noChangeShapeType="1"/>
                </p:cNvSpPr>
                <p:nvPr/>
              </p:nvSpPr>
              <p:spPr bwMode="auto">
                <a:xfrm rot="-5400000">
                  <a:off x="544" y="4835"/>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492" name="Group 1772"/>
              <p:cNvGrpSpPr>
                <a:grpSpLocks/>
              </p:cNvGrpSpPr>
              <p:nvPr/>
            </p:nvGrpSpPr>
            <p:grpSpPr bwMode="auto">
              <a:xfrm>
                <a:off x="510" y="4689"/>
                <a:ext cx="108" cy="112"/>
                <a:chOff x="510" y="4689"/>
                <a:chExt cx="108" cy="112"/>
              </a:xfrm>
            </p:grpSpPr>
            <p:sp>
              <p:nvSpPr>
                <p:cNvPr id="3611" name="Oval 1684"/>
                <p:cNvSpPr>
                  <a:spLocks noChangeAspect="1" noChangeArrowheads="1"/>
                </p:cNvSpPr>
                <p:nvPr/>
              </p:nvSpPr>
              <p:spPr bwMode="auto">
                <a:xfrm rot="10800000">
                  <a:off x="510" y="4689"/>
                  <a:ext cx="108"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12" name="Line 1685"/>
                <p:cNvSpPr>
                  <a:spLocks noChangeAspect="1" noChangeShapeType="1"/>
                </p:cNvSpPr>
                <p:nvPr/>
              </p:nvSpPr>
              <p:spPr bwMode="auto">
                <a:xfrm rot="10800000">
                  <a:off x="529" y="4743"/>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493" name="Group 1771"/>
              <p:cNvGrpSpPr>
                <a:grpSpLocks/>
              </p:cNvGrpSpPr>
              <p:nvPr/>
            </p:nvGrpSpPr>
            <p:grpSpPr bwMode="auto">
              <a:xfrm>
                <a:off x="457" y="4715"/>
                <a:ext cx="51" cy="54"/>
                <a:chOff x="457" y="4715"/>
                <a:chExt cx="51" cy="54"/>
              </a:xfrm>
            </p:grpSpPr>
            <p:sp>
              <p:nvSpPr>
                <p:cNvPr id="3608" name="Oval 1689"/>
                <p:cNvSpPr>
                  <a:spLocks noChangeAspect="1" noChangeArrowheads="1"/>
                </p:cNvSpPr>
                <p:nvPr/>
              </p:nvSpPr>
              <p:spPr bwMode="auto">
                <a:xfrm rot="10800000">
                  <a:off x="457"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09" name="Line 1690"/>
                <p:cNvSpPr>
                  <a:spLocks noChangeAspect="1" noChangeShapeType="1"/>
                </p:cNvSpPr>
                <p:nvPr/>
              </p:nvSpPr>
              <p:spPr bwMode="auto">
                <a:xfrm rot="10800000">
                  <a:off x="466"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10" name="Line 1691"/>
                <p:cNvSpPr>
                  <a:spLocks noChangeAspect="1" noChangeShapeType="1"/>
                </p:cNvSpPr>
                <p:nvPr/>
              </p:nvSpPr>
              <p:spPr bwMode="auto">
                <a:xfrm rot="5400000">
                  <a:off x="466"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494" name="Group 1768"/>
              <p:cNvGrpSpPr>
                <a:grpSpLocks/>
              </p:cNvGrpSpPr>
              <p:nvPr/>
            </p:nvGrpSpPr>
            <p:grpSpPr bwMode="auto">
              <a:xfrm>
                <a:off x="346" y="4689"/>
                <a:ext cx="108" cy="112"/>
                <a:chOff x="346" y="4689"/>
                <a:chExt cx="108" cy="112"/>
              </a:xfrm>
            </p:grpSpPr>
            <p:sp>
              <p:nvSpPr>
                <p:cNvPr id="3606" name="Oval 1692"/>
                <p:cNvSpPr>
                  <a:spLocks noChangeAspect="1" noChangeArrowheads="1"/>
                </p:cNvSpPr>
                <p:nvPr/>
              </p:nvSpPr>
              <p:spPr bwMode="auto">
                <a:xfrm rot="10800000">
                  <a:off x="346" y="4689"/>
                  <a:ext cx="108"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07" name="Line 1693"/>
                <p:cNvSpPr>
                  <a:spLocks noChangeAspect="1" noChangeShapeType="1"/>
                </p:cNvSpPr>
                <p:nvPr/>
              </p:nvSpPr>
              <p:spPr bwMode="auto">
                <a:xfrm rot="10800000">
                  <a:off x="364" y="4743"/>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495" name="Group 1777"/>
              <p:cNvGrpSpPr>
                <a:grpSpLocks/>
              </p:cNvGrpSpPr>
              <p:nvPr/>
            </p:nvGrpSpPr>
            <p:grpSpPr bwMode="auto">
              <a:xfrm>
                <a:off x="510" y="4867"/>
                <a:ext cx="108" cy="113"/>
                <a:chOff x="510" y="4867"/>
                <a:chExt cx="108" cy="113"/>
              </a:xfrm>
            </p:grpSpPr>
            <p:sp>
              <p:nvSpPr>
                <p:cNvPr id="3604" name="Oval 1694"/>
                <p:cNvSpPr>
                  <a:spLocks noChangeAspect="1" noChangeArrowheads="1"/>
                </p:cNvSpPr>
                <p:nvPr/>
              </p:nvSpPr>
              <p:spPr bwMode="auto">
                <a:xfrm rot="10800000">
                  <a:off x="510" y="4867"/>
                  <a:ext cx="108" cy="113"/>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05" name="Line 1695"/>
                <p:cNvSpPr>
                  <a:spLocks noChangeAspect="1" noChangeShapeType="1"/>
                </p:cNvSpPr>
                <p:nvPr/>
              </p:nvSpPr>
              <p:spPr bwMode="auto">
                <a:xfrm rot="10800000">
                  <a:off x="529" y="4921"/>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496" name="Group 1779"/>
              <p:cNvGrpSpPr>
                <a:grpSpLocks/>
              </p:cNvGrpSpPr>
              <p:nvPr/>
            </p:nvGrpSpPr>
            <p:grpSpPr bwMode="auto">
              <a:xfrm>
                <a:off x="623" y="4893"/>
                <a:ext cx="51" cy="54"/>
                <a:chOff x="623" y="4893"/>
                <a:chExt cx="51" cy="54"/>
              </a:xfrm>
            </p:grpSpPr>
            <p:sp>
              <p:nvSpPr>
                <p:cNvPr id="3601" name="Oval 1696"/>
                <p:cNvSpPr>
                  <a:spLocks noChangeAspect="1" noChangeArrowheads="1"/>
                </p:cNvSpPr>
                <p:nvPr/>
              </p:nvSpPr>
              <p:spPr bwMode="auto">
                <a:xfrm rot="10800000">
                  <a:off x="623" y="4893"/>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602" name="Line 1697"/>
                <p:cNvSpPr>
                  <a:spLocks noChangeAspect="1" noChangeShapeType="1"/>
                </p:cNvSpPr>
                <p:nvPr/>
              </p:nvSpPr>
              <p:spPr bwMode="auto">
                <a:xfrm rot="10800000">
                  <a:off x="632" y="4920"/>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03" name="Line 1698"/>
                <p:cNvSpPr>
                  <a:spLocks noChangeAspect="1" noChangeShapeType="1"/>
                </p:cNvSpPr>
                <p:nvPr/>
              </p:nvSpPr>
              <p:spPr bwMode="auto">
                <a:xfrm rot="5400000">
                  <a:off x="631" y="4919"/>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497" name="Group 1778"/>
              <p:cNvGrpSpPr>
                <a:grpSpLocks/>
              </p:cNvGrpSpPr>
              <p:nvPr/>
            </p:nvGrpSpPr>
            <p:grpSpPr bwMode="auto">
              <a:xfrm>
                <a:off x="457" y="4893"/>
                <a:ext cx="51" cy="54"/>
                <a:chOff x="457" y="4893"/>
                <a:chExt cx="51" cy="54"/>
              </a:xfrm>
            </p:grpSpPr>
            <p:sp>
              <p:nvSpPr>
                <p:cNvPr id="3598" name="Oval 1699"/>
                <p:cNvSpPr>
                  <a:spLocks noChangeAspect="1" noChangeArrowheads="1"/>
                </p:cNvSpPr>
                <p:nvPr/>
              </p:nvSpPr>
              <p:spPr bwMode="auto">
                <a:xfrm rot="10800000">
                  <a:off x="457" y="4893"/>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99" name="Line 1700"/>
                <p:cNvSpPr>
                  <a:spLocks noChangeAspect="1" noChangeShapeType="1"/>
                </p:cNvSpPr>
                <p:nvPr/>
              </p:nvSpPr>
              <p:spPr bwMode="auto">
                <a:xfrm rot="10800000">
                  <a:off x="466" y="4920"/>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00" name="Line 1701"/>
                <p:cNvSpPr>
                  <a:spLocks noChangeAspect="1" noChangeShapeType="1"/>
                </p:cNvSpPr>
                <p:nvPr/>
              </p:nvSpPr>
              <p:spPr bwMode="auto">
                <a:xfrm rot="5400000">
                  <a:off x="467" y="4918"/>
                  <a:ext cx="34"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498" name="Group 1769"/>
              <p:cNvGrpSpPr>
                <a:grpSpLocks/>
              </p:cNvGrpSpPr>
              <p:nvPr/>
            </p:nvGrpSpPr>
            <p:grpSpPr bwMode="auto">
              <a:xfrm>
                <a:off x="346" y="4867"/>
                <a:ext cx="108" cy="113"/>
                <a:chOff x="346" y="4867"/>
                <a:chExt cx="108" cy="113"/>
              </a:xfrm>
            </p:grpSpPr>
            <p:sp>
              <p:nvSpPr>
                <p:cNvPr id="3596" name="Oval 1702"/>
                <p:cNvSpPr>
                  <a:spLocks noChangeAspect="1" noChangeArrowheads="1"/>
                </p:cNvSpPr>
                <p:nvPr/>
              </p:nvSpPr>
              <p:spPr bwMode="auto">
                <a:xfrm rot="10800000">
                  <a:off x="346" y="4867"/>
                  <a:ext cx="108" cy="113"/>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97" name="Line 1703"/>
                <p:cNvSpPr>
                  <a:spLocks noChangeAspect="1" noChangeShapeType="1"/>
                </p:cNvSpPr>
                <p:nvPr/>
              </p:nvSpPr>
              <p:spPr bwMode="auto">
                <a:xfrm rot="10800000">
                  <a:off x="364" y="4921"/>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499" name="Group 1708"/>
              <p:cNvGrpSpPr>
                <a:grpSpLocks/>
              </p:cNvGrpSpPr>
              <p:nvPr/>
            </p:nvGrpSpPr>
            <p:grpSpPr bwMode="auto">
              <a:xfrm>
                <a:off x="364" y="4631"/>
                <a:ext cx="69" cy="63"/>
                <a:chOff x="1142" y="2425"/>
                <a:chExt cx="69" cy="63"/>
              </a:xfrm>
            </p:grpSpPr>
            <p:sp>
              <p:nvSpPr>
                <p:cNvPr id="3593" name="Oval 1709"/>
                <p:cNvSpPr>
                  <a:spLocks noChangeAspect="1" noChangeArrowheads="1"/>
                </p:cNvSpPr>
                <p:nvPr/>
              </p:nvSpPr>
              <p:spPr bwMode="auto">
                <a:xfrm rot="-57141">
                  <a:off x="1183" y="245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94" name="Oval 1710"/>
                <p:cNvSpPr>
                  <a:spLocks noChangeAspect="1" noChangeArrowheads="1"/>
                </p:cNvSpPr>
                <p:nvPr/>
              </p:nvSpPr>
              <p:spPr bwMode="auto">
                <a:xfrm rot="-57141">
                  <a:off x="1142" y="2461"/>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783" name="Oval 1711"/>
                <p:cNvSpPr>
                  <a:spLocks noChangeArrowheads="1"/>
                </p:cNvSpPr>
                <p:nvPr/>
              </p:nvSpPr>
              <p:spPr bwMode="auto">
                <a:xfrm rot="-57141">
                  <a:off x="1150" y="2425"/>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00" name="Group 1712"/>
              <p:cNvGrpSpPr>
                <a:grpSpLocks/>
              </p:cNvGrpSpPr>
              <p:nvPr/>
            </p:nvGrpSpPr>
            <p:grpSpPr bwMode="auto">
              <a:xfrm rot="10800000">
                <a:off x="448" y="4658"/>
                <a:ext cx="69" cy="62"/>
                <a:chOff x="939" y="2284"/>
                <a:chExt cx="69" cy="62"/>
              </a:xfrm>
            </p:grpSpPr>
            <p:sp>
              <p:nvSpPr>
                <p:cNvPr id="3590" name="Oval 1713"/>
                <p:cNvSpPr>
                  <a:spLocks noChangeAspect="1" noChangeArrowheads="1"/>
                </p:cNvSpPr>
                <p:nvPr/>
              </p:nvSpPr>
              <p:spPr bwMode="auto">
                <a:xfrm rot="-57141">
                  <a:off x="980" y="231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91" name="Oval 1714"/>
                <p:cNvSpPr>
                  <a:spLocks noChangeAspect="1" noChangeArrowheads="1"/>
                </p:cNvSpPr>
                <p:nvPr/>
              </p:nvSpPr>
              <p:spPr bwMode="auto">
                <a:xfrm rot="-57141">
                  <a:off x="939" y="231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787" name="Oval 1715"/>
                <p:cNvSpPr>
                  <a:spLocks noChangeArrowheads="1"/>
                </p:cNvSpPr>
                <p:nvPr/>
              </p:nvSpPr>
              <p:spPr bwMode="auto">
                <a:xfrm rot="-57141">
                  <a:off x="942" y="228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01" name="Group 1716"/>
              <p:cNvGrpSpPr>
                <a:grpSpLocks/>
              </p:cNvGrpSpPr>
              <p:nvPr/>
            </p:nvGrpSpPr>
            <p:grpSpPr bwMode="auto">
              <a:xfrm>
                <a:off x="572" y="4345"/>
                <a:ext cx="66" cy="68"/>
                <a:chOff x="1138" y="2313"/>
                <a:chExt cx="66" cy="68"/>
              </a:xfrm>
            </p:grpSpPr>
            <p:sp>
              <p:nvSpPr>
                <p:cNvPr id="3587" name="Oval 1717"/>
                <p:cNvSpPr>
                  <a:spLocks noChangeAspect="1" noChangeArrowheads="1"/>
                </p:cNvSpPr>
                <p:nvPr/>
              </p:nvSpPr>
              <p:spPr bwMode="auto">
                <a:xfrm rot="4965145">
                  <a:off x="1143" y="23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88" name="Oval 1718"/>
                <p:cNvSpPr>
                  <a:spLocks noChangeAspect="1" noChangeArrowheads="1"/>
                </p:cNvSpPr>
                <p:nvPr/>
              </p:nvSpPr>
              <p:spPr bwMode="auto">
                <a:xfrm rot="4965145">
                  <a:off x="1138" y="231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791" name="Oval 1719"/>
                <p:cNvSpPr>
                  <a:spLocks noChangeArrowheads="1"/>
                </p:cNvSpPr>
                <p:nvPr/>
              </p:nvSpPr>
              <p:spPr bwMode="auto">
                <a:xfrm rot="4965145">
                  <a:off x="1155" y="231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02" name="Group 1720"/>
              <p:cNvGrpSpPr>
                <a:grpSpLocks/>
              </p:cNvGrpSpPr>
              <p:nvPr/>
            </p:nvGrpSpPr>
            <p:grpSpPr bwMode="auto">
              <a:xfrm>
                <a:off x="529" y="4629"/>
                <a:ext cx="69" cy="63"/>
                <a:chOff x="1043" y="2453"/>
                <a:chExt cx="69" cy="63"/>
              </a:xfrm>
            </p:grpSpPr>
            <p:sp>
              <p:nvSpPr>
                <p:cNvPr id="3584" name="Oval 1721"/>
                <p:cNvSpPr>
                  <a:spLocks noChangeAspect="1" noChangeArrowheads="1"/>
                </p:cNvSpPr>
                <p:nvPr/>
              </p:nvSpPr>
              <p:spPr bwMode="auto">
                <a:xfrm rot="-57141">
                  <a:off x="1084" y="248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85" name="Oval 1722"/>
                <p:cNvSpPr>
                  <a:spLocks noChangeAspect="1" noChangeArrowheads="1"/>
                </p:cNvSpPr>
                <p:nvPr/>
              </p:nvSpPr>
              <p:spPr bwMode="auto">
                <a:xfrm rot="-57141">
                  <a:off x="1043" y="248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795" name="Oval 1723"/>
                <p:cNvSpPr>
                  <a:spLocks noChangeArrowheads="1"/>
                </p:cNvSpPr>
                <p:nvPr/>
              </p:nvSpPr>
              <p:spPr bwMode="auto">
                <a:xfrm rot="-57141">
                  <a:off x="1051" y="245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03" name="Group 1724"/>
              <p:cNvGrpSpPr>
                <a:grpSpLocks/>
              </p:cNvGrpSpPr>
              <p:nvPr/>
            </p:nvGrpSpPr>
            <p:grpSpPr bwMode="auto">
              <a:xfrm>
                <a:off x="671" y="4345"/>
                <a:ext cx="66" cy="67"/>
                <a:chOff x="907" y="2390"/>
                <a:chExt cx="66" cy="67"/>
              </a:xfrm>
            </p:grpSpPr>
            <p:sp>
              <p:nvSpPr>
                <p:cNvPr id="3581" name="Oval 1725"/>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82" name="Oval 1726"/>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799" name="Oval 1727"/>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04" name="Group 1867"/>
              <p:cNvGrpSpPr>
                <a:grpSpLocks/>
              </p:cNvGrpSpPr>
              <p:nvPr/>
            </p:nvGrpSpPr>
            <p:grpSpPr bwMode="auto">
              <a:xfrm>
                <a:off x="696" y="4390"/>
                <a:ext cx="193" cy="189"/>
                <a:chOff x="696" y="4483"/>
                <a:chExt cx="193" cy="189"/>
              </a:xfrm>
            </p:grpSpPr>
            <p:grpSp>
              <p:nvGrpSpPr>
                <p:cNvPr id="3561" name="Group 1586"/>
                <p:cNvGrpSpPr>
                  <a:grpSpLocks/>
                </p:cNvGrpSpPr>
                <p:nvPr/>
              </p:nvGrpSpPr>
              <p:grpSpPr bwMode="auto">
                <a:xfrm rot="-10103069">
                  <a:off x="754" y="4483"/>
                  <a:ext cx="69" cy="63"/>
                  <a:chOff x="663" y="2343"/>
                  <a:chExt cx="69" cy="63"/>
                </a:xfrm>
              </p:grpSpPr>
              <p:sp>
                <p:nvSpPr>
                  <p:cNvPr id="3578" name="Oval 1587"/>
                  <p:cNvSpPr>
                    <a:spLocks noChangeAspect="1" noChangeArrowheads="1"/>
                  </p:cNvSpPr>
                  <p:nvPr/>
                </p:nvSpPr>
                <p:spPr bwMode="auto">
                  <a:xfrm rot="-57141">
                    <a:off x="704" y="237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79" name="Oval 1588"/>
                  <p:cNvSpPr>
                    <a:spLocks noChangeAspect="1" noChangeArrowheads="1"/>
                  </p:cNvSpPr>
                  <p:nvPr/>
                </p:nvSpPr>
                <p:spPr bwMode="auto">
                  <a:xfrm rot="-57141">
                    <a:off x="663" y="237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661" name="Oval 1589"/>
                  <p:cNvSpPr>
                    <a:spLocks noChangeArrowheads="1"/>
                  </p:cNvSpPr>
                  <p:nvPr/>
                </p:nvSpPr>
                <p:spPr bwMode="auto">
                  <a:xfrm rot="-57141">
                    <a:off x="669" y="234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62" name="Group 1626"/>
                <p:cNvGrpSpPr>
                  <a:grpSpLocks/>
                </p:cNvGrpSpPr>
                <p:nvPr/>
              </p:nvGrpSpPr>
              <p:grpSpPr bwMode="auto">
                <a:xfrm>
                  <a:off x="758" y="4609"/>
                  <a:ext cx="69" cy="63"/>
                  <a:chOff x="762" y="2386"/>
                  <a:chExt cx="69" cy="63"/>
                </a:xfrm>
              </p:grpSpPr>
              <p:sp>
                <p:nvSpPr>
                  <p:cNvPr id="3575" name="Oval 1627"/>
                  <p:cNvSpPr>
                    <a:spLocks noChangeAspect="1" noChangeArrowheads="1"/>
                  </p:cNvSpPr>
                  <p:nvPr/>
                </p:nvSpPr>
                <p:spPr bwMode="auto">
                  <a:xfrm rot="-57141">
                    <a:off x="803" y="242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76" name="Oval 1628"/>
                  <p:cNvSpPr>
                    <a:spLocks noChangeAspect="1" noChangeArrowheads="1"/>
                  </p:cNvSpPr>
                  <p:nvPr/>
                </p:nvSpPr>
                <p:spPr bwMode="auto">
                  <a:xfrm rot="-57141">
                    <a:off x="762" y="242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701" name="Oval 1629"/>
                  <p:cNvSpPr>
                    <a:spLocks noChangeArrowheads="1"/>
                  </p:cNvSpPr>
                  <p:nvPr/>
                </p:nvSpPr>
                <p:spPr bwMode="auto">
                  <a:xfrm rot="-57141">
                    <a:off x="770" y="2386"/>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63" name="Group 1773"/>
                <p:cNvGrpSpPr>
                  <a:grpSpLocks/>
                </p:cNvGrpSpPr>
                <p:nvPr/>
              </p:nvGrpSpPr>
              <p:grpSpPr bwMode="auto">
                <a:xfrm>
                  <a:off x="767" y="4551"/>
                  <a:ext cx="51" cy="54"/>
                  <a:chOff x="623" y="4715"/>
                  <a:chExt cx="51" cy="54"/>
                </a:xfrm>
              </p:grpSpPr>
              <p:sp>
                <p:nvSpPr>
                  <p:cNvPr id="3572" name="Oval 1686"/>
                  <p:cNvSpPr>
                    <a:spLocks noChangeAspect="1" noChangeArrowheads="1"/>
                  </p:cNvSpPr>
                  <p:nvPr/>
                </p:nvSpPr>
                <p:spPr bwMode="auto">
                  <a:xfrm rot="10800000">
                    <a:off x="623"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73" name="Line 1687"/>
                  <p:cNvSpPr>
                    <a:spLocks noChangeAspect="1" noChangeShapeType="1"/>
                  </p:cNvSpPr>
                  <p:nvPr/>
                </p:nvSpPr>
                <p:spPr bwMode="auto">
                  <a:xfrm rot="10800000">
                    <a:off x="632"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574" name="Line 1688"/>
                  <p:cNvSpPr>
                    <a:spLocks noChangeAspect="1" noChangeShapeType="1"/>
                  </p:cNvSpPr>
                  <p:nvPr/>
                </p:nvSpPr>
                <p:spPr bwMode="auto">
                  <a:xfrm rot="5400000">
                    <a:off x="631"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564" name="Group 1704"/>
                <p:cNvGrpSpPr>
                  <a:grpSpLocks/>
                </p:cNvGrpSpPr>
                <p:nvPr/>
              </p:nvGrpSpPr>
              <p:grpSpPr bwMode="auto">
                <a:xfrm rot="10488334">
                  <a:off x="823" y="4544"/>
                  <a:ext cx="66" cy="68"/>
                  <a:chOff x="1010" y="2387"/>
                  <a:chExt cx="66" cy="68"/>
                </a:xfrm>
              </p:grpSpPr>
              <p:sp>
                <p:nvSpPr>
                  <p:cNvPr id="3569" name="Oval 1705"/>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70" name="Oval 1706"/>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779" name="Oval 1707"/>
                  <p:cNvSpPr>
                    <a:spLocks noChangeArrowheads="1"/>
                  </p:cNvSpPr>
                  <p:nvPr/>
                </p:nvSpPr>
                <p:spPr bwMode="auto">
                  <a:xfrm rot="4965145">
                    <a:off x="1028" y="23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65" name="Group 1728"/>
                <p:cNvGrpSpPr>
                  <a:grpSpLocks/>
                </p:cNvGrpSpPr>
                <p:nvPr/>
              </p:nvGrpSpPr>
              <p:grpSpPr bwMode="auto">
                <a:xfrm>
                  <a:off x="696" y="4550"/>
                  <a:ext cx="66" cy="67"/>
                  <a:chOff x="907" y="2390"/>
                  <a:chExt cx="66" cy="67"/>
                </a:xfrm>
              </p:grpSpPr>
              <p:sp>
                <p:nvSpPr>
                  <p:cNvPr id="3566" name="Oval 1729"/>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67" name="Oval 1730"/>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803" name="Oval 1731"/>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3505" name="Group 1732"/>
              <p:cNvGrpSpPr>
                <a:grpSpLocks/>
              </p:cNvGrpSpPr>
              <p:nvPr/>
            </p:nvGrpSpPr>
            <p:grpSpPr bwMode="auto">
              <a:xfrm>
                <a:off x="580" y="4436"/>
                <a:ext cx="66" cy="67"/>
                <a:chOff x="907" y="2390"/>
                <a:chExt cx="66" cy="67"/>
              </a:xfrm>
            </p:grpSpPr>
            <p:sp>
              <p:nvSpPr>
                <p:cNvPr id="3558" name="Oval 1733"/>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59" name="Oval 1734"/>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807" name="Oval 1735"/>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06" name="Group 1736"/>
              <p:cNvGrpSpPr>
                <a:grpSpLocks/>
              </p:cNvGrpSpPr>
              <p:nvPr/>
            </p:nvGrpSpPr>
            <p:grpSpPr bwMode="auto">
              <a:xfrm rot="10282811">
                <a:off x="671" y="4889"/>
                <a:ext cx="66" cy="67"/>
                <a:chOff x="907" y="2390"/>
                <a:chExt cx="66" cy="67"/>
              </a:xfrm>
            </p:grpSpPr>
            <p:sp>
              <p:nvSpPr>
                <p:cNvPr id="3555" name="Oval 1737"/>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56" name="Oval 1738"/>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811" name="Oval 1739"/>
                <p:cNvSpPr>
                  <a:spLocks noChangeArrowheads="1"/>
                </p:cNvSpPr>
                <p:nvPr/>
              </p:nvSpPr>
              <p:spPr bwMode="auto">
                <a:xfrm rot="4965145">
                  <a:off x="935" y="2397"/>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07" name="Group 1744"/>
              <p:cNvGrpSpPr>
                <a:grpSpLocks/>
              </p:cNvGrpSpPr>
              <p:nvPr/>
            </p:nvGrpSpPr>
            <p:grpSpPr bwMode="auto">
              <a:xfrm>
                <a:off x="527" y="4435"/>
                <a:ext cx="69" cy="69"/>
                <a:chOff x="854" y="2839"/>
                <a:chExt cx="69" cy="69"/>
              </a:xfrm>
            </p:grpSpPr>
            <p:sp>
              <p:nvSpPr>
                <p:cNvPr id="3552" name="Oval 1745"/>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53" name="Oval 1746"/>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819" name="Oval 1747"/>
                <p:cNvSpPr>
                  <a:spLocks noChangeArrowheads="1"/>
                </p:cNvSpPr>
                <p:nvPr/>
              </p:nvSpPr>
              <p:spPr bwMode="auto">
                <a:xfrm rot="-7703557">
                  <a:off x="858"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08" name="Group 1752"/>
              <p:cNvGrpSpPr>
                <a:grpSpLocks/>
              </p:cNvGrpSpPr>
              <p:nvPr/>
            </p:nvGrpSpPr>
            <p:grpSpPr bwMode="auto">
              <a:xfrm>
                <a:off x="935" y="4889"/>
                <a:ext cx="71" cy="70"/>
                <a:chOff x="997" y="2854"/>
                <a:chExt cx="71" cy="70"/>
              </a:xfrm>
            </p:grpSpPr>
            <p:sp>
              <p:nvSpPr>
                <p:cNvPr id="3549" name="Oval 1753"/>
                <p:cNvSpPr>
                  <a:spLocks noChangeAspect="1" noChangeArrowheads="1"/>
                </p:cNvSpPr>
                <p:nvPr/>
              </p:nvSpPr>
              <p:spPr bwMode="auto">
                <a:xfrm rot="-7703557">
                  <a:off x="1015" y="28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50" name="Oval 1754"/>
                <p:cNvSpPr>
                  <a:spLocks noChangeAspect="1" noChangeArrowheads="1"/>
                </p:cNvSpPr>
                <p:nvPr/>
              </p:nvSpPr>
              <p:spPr bwMode="auto">
                <a:xfrm rot="-7703557">
                  <a:off x="1040" y="288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827" name="Oval 1755"/>
                <p:cNvSpPr>
                  <a:spLocks noChangeArrowheads="1"/>
                </p:cNvSpPr>
                <p:nvPr/>
              </p:nvSpPr>
              <p:spPr bwMode="auto">
                <a:xfrm rot="-7703557">
                  <a:off x="998" y="2874"/>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09" name="Group 1756"/>
              <p:cNvGrpSpPr>
                <a:grpSpLocks/>
              </p:cNvGrpSpPr>
              <p:nvPr/>
            </p:nvGrpSpPr>
            <p:grpSpPr bwMode="auto">
              <a:xfrm>
                <a:off x="845" y="4118"/>
                <a:ext cx="66" cy="68"/>
                <a:chOff x="879" y="2205"/>
                <a:chExt cx="66" cy="68"/>
              </a:xfrm>
            </p:grpSpPr>
            <p:sp>
              <p:nvSpPr>
                <p:cNvPr id="3546" name="Oval 1757"/>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47" name="Oval 1758"/>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831" name="Oval 1759"/>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10" name="Group 1760"/>
              <p:cNvGrpSpPr>
                <a:grpSpLocks/>
              </p:cNvGrpSpPr>
              <p:nvPr/>
            </p:nvGrpSpPr>
            <p:grpSpPr bwMode="auto">
              <a:xfrm>
                <a:off x="346" y="4073"/>
                <a:ext cx="70" cy="67"/>
                <a:chOff x="458" y="2087"/>
                <a:chExt cx="70" cy="67"/>
              </a:xfrm>
            </p:grpSpPr>
            <p:sp>
              <p:nvSpPr>
                <p:cNvPr id="3543" name="Oval 1761"/>
                <p:cNvSpPr>
                  <a:spLocks noChangeAspect="1" noChangeArrowheads="1"/>
                </p:cNvSpPr>
                <p:nvPr/>
              </p:nvSpPr>
              <p:spPr bwMode="auto">
                <a:xfrm rot="-6920488">
                  <a:off x="484" y="20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44" name="Oval 1762"/>
                <p:cNvSpPr>
                  <a:spLocks noChangeAspect="1" noChangeArrowheads="1"/>
                </p:cNvSpPr>
                <p:nvPr/>
              </p:nvSpPr>
              <p:spPr bwMode="auto">
                <a:xfrm rot="-6920488">
                  <a:off x="500" y="2123"/>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835" name="Oval 1763"/>
                <p:cNvSpPr>
                  <a:spLocks noChangeArrowheads="1"/>
                </p:cNvSpPr>
                <p:nvPr/>
              </p:nvSpPr>
              <p:spPr bwMode="auto">
                <a:xfrm rot="-6920488">
                  <a:off x="460" y="2105"/>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11" name="Group 1764"/>
              <p:cNvGrpSpPr>
                <a:grpSpLocks/>
              </p:cNvGrpSpPr>
              <p:nvPr/>
            </p:nvGrpSpPr>
            <p:grpSpPr bwMode="auto">
              <a:xfrm>
                <a:off x="527" y="4526"/>
                <a:ext cx="66" cy="68"/>
                <a:chOff x="879" y="2205"/>
                <a:chExt cx="66" cy="68"/>
              </a:xfrm>
            </p:grpSpPr>
            <p:sp>
              <p:nvSpPr>
                <p:cNvPr id="3540" name="Oval 1765"/>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41" name="Oval 1766"/>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839" name="Oval 1767"/>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12" name="Group 1872"/>
              <p:cNvGrpSpPr>
                <a:grpSpLocks/>
              </p:cNvGrpSpPr>
              <p:nvPr/>
            </p:nvGrpSpPr>
            <p:grpSpPr bwMode="auto">
              <a:xfrm>
                <a:off x="667" y="4634"/>
                <a:ext cx="223" cy="220"/>
                <a:chOff x="667" y="4634"/>
                <a:chExt cx="223" cy="220"/>
              </a:xfrm>
            </p:grpSpPr>
            <p:grpSp>
              <p:nvGrpSpPr>
                <p:cNvPr id="3513" name="Group 1482"/>
                <p:cNvGrpSpPr>
                  <a:grpSpLocks/>
                </p:cNvGrpSpPr>
                <p:nvPr/>
              </p:nvGrpSpPr>
              <p:grpSpPr bwMode="auto">
                <a:xfrm rot="3718609">
                  <a:off x="763" y="4633"/>
                  <a:ext cx="70" cy="71"/>
                  <a:chOff x="967" y="2686"/>
                  <a:chExt cx="70" cy="71"/>
                </a:xfrm>
              </p:grpSpPr>
              <p:sp>
                <p:nvSpPr>
                  <p:cNvPr id="3537" name="Oval 1483"/>
                  <p:cNvSpPr>
                    <a:spLocks noChangeAspect="1" noChangeArrowheads="1"/>
                  </p:cNvSpPr>
                  <p:nvPr/>
                </p:nvSpPr>
                <p:spPr bwMode="auto">
                  <a:xfrm rot="-2733432">
                    <a:off x="1010" y="269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38" name="Oval 1484"/>
                  <p:cNvSpPr>
                    <a:spLocks noChangeAspect="1" noChangeArrowheads="1"/>
                  </p:cNvSpPr>
                  <p:nvPr/>
                </p:nvSpPr>
                <p:spPr bwMode="auto">
                  <a:xfrm rot="-2733432">
                    <a:off x="981" y="2729"/>
                    <a:ext cx="28"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557" name="Oval 1485"/>
                  <p:cNvSpPr>
                    <a:spLocks noChangeArrowheads="1"/>
                  </p:cNvSpPr>
                  <p:nvPr/>
                </p:nvSpPr>
                <p:spPr bwMode="auto">
                  <a:xfrm rot="-2733432">
                    <a:off x="967" y="2686"/>
                    <a:ext cx="50" cy="49"/>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14" name="Group 1642"/>
                <p:cNvGrpSpPr>
                  <a:grpSpLocks/>
                </p:cNvGrpSpPr>
                <p:nvPr/>
              </p:nvGrpSpPr>
              <p:grpSpPr bwMode="auto">
                <a:xfrm rot="-3147221">
                  <a:off x="722" y="4785"/>
                  <a:ext cx="69" cy="69"/>
                  <a:chOff x="854" y="2839"/>
                  <a:chExt cx="69" cy="69"/>
                </a:xfrm>
              </p:grpSpPr>
              <p:sp>
                <p:nvSpPr>
                  <p:cNvPr id="3534" name="Oval 1643"/>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35" name="Oval 1644"/>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717" name="Oval 1645"/>
                  <p:cNvSpPr>
                    <a:spLocks noChangeArrowheads="1"/>
                  </p:cNvSpPr>
                  <p:nvPr/>
                </p:nvSpPr>
                <p:spPr bwMode="auto">
                  <a:xfrm rot="-7703557">
                    <a:off x="854" y="2855"/>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15" name="Group 1670"/>
                <p:cNvGrpSpPr>
                  <a:grpSpLocks/>
                </p:cNvGrpSpPr>
                <p:nvPr/>
              </p:nvGrpSpPr>
              <p:grpSpPr bwMode="auto">
                <a:xfrm rot="-1448179">
                  <a:off x="681" y="4654"/>
                  <a:ext cx="69" cy="68"/>
                  <a:chOff x="894" y="2651"/>
                  <a:chExt cx="69" cy="68"/>
                </a:xfrm>
              </p:grpSpPr>
              <p:sp>
                <p:nvSpPr>
                  <p:cNvPr id="3531" name="Oval 1671"/>
                  <p:cNvSpPr>
                    <a:spLocks noChangeAspect="1" noChangeArrowheads="1"/>
                  </p:cNvSpPr>
                  <p:nvPr/>
                </p:nvSpPr>
                <p:spPr bwMode="auto">
                  <a:xfrm rot="-1662692">
                    <a:off x="935" y="267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32" name="Oval 1672"/>
                  <p:cNvSpPr>
                    <a:spLocks noChangeAspect="1" noChangeArrowheads="1"/>
                  </p:cNvSpPr>
                  <p:nvPr/>
                </p:nvSpPr>
                <p:spPr bwMode="auto">
                  <a:xfrm rot="-1662692">
                    <a:off x="899" y="26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745" name="Oval 1673"/>
                  <p:cNvSpPr>
                    <a:spLocks noChangeArrowheads="1"/>
                  </p:cNvSpPr>
                  <p:nvPr/>
                </p:nvSpPr>
                <p:spPr bwMode="auto">
                  <a:xfrm rot="-1662692">
                    <a:off x="894" y="2650"/>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16" name="Group 1776"/>
                <p:cNvGrpSpPr>
                  <a:grpSpLocks/>
                </p:cNvGrpSpPr>
                <p:nvPr/>
              </p:nvGrpSpPr>
              <p:grpSpPr bwMode="auto">
                <a:xfrm>
                  <a:off x="720" y="4686"/>
                  <a:ext cx="106" cy="112"/>
                  <a:chOff x="593" y="4775"/>
                  <a:chExt cx="106" cy="112"/>
                </a:xfrm>
              </p:grpSpPr>
              <p:sp>
                <p:nvSpPr>
                  <p:cNvPr id="3529" name="Oval 1682"/>
                  <p:cNvSpPr>
                    <a:spLocks noChangeAspect="1" noChangeArrowheads="1"/>
                  </p:cNvSpPr>
                  <p:nvPr/>
                </p:nvSpPr>
                <p:spPr bwMode="auto">
                  <a:xfrm>
                    <a:off x="593" y="4775"/>
                    <a:ext cx="106"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30" name="Line 1683"/>
                  <p:cNvSpPr>
                    <a:spLocks noChangeAspect="1" noChangeShapeType="1"/>
                  </p:cNvSpPr>
                  <p:nvPr/>
                </p:nvSpPr>
                <p:spPr bwMode="auto">
                  <a:xfrm>
                    <a:off x="608" y="4833"/>
                    <a:ext cx="7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517" name="Group 1740"/>
                <p:cNvGrpSpPr>
                  <a:grpSpLocks/>
                </p:cNvGrpSpPr>
                <p:nvPr/>
              </p:nvGrpSpPr>
              <p:grpSpPr bwMode="auto">
                <a:xfrm rot="2949880">
                  <a:off x="799" y="4777"/>
                  <a:ext cx="66" cy="67"/>
                  <a:chOff x="907" y="2390"/>
                  <a:chExt cx="66" cy="67"/>
                </a:xfrm>
              </p:grpSpPr>
              <p:sp>
                <p:nvSpPr>
                  <p:cNvPr id="3526" name="Oval 1741"/>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27" name="Oval 1742"/>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815" name="Oval 1743"/>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18" name="Group 1748"/>
                <p:cNvGrpSpPr>
                  <a:grpSpLocks/>
                </p:cNvGrpSpPr>
                <p:nvPr/>
              </p:nvGrpSpPr>
              <p:grpSpPr bwMode="auto">
                <a:xfrm>
                  <a:off x="824" y="4709"/>
                  <a:ext cx="66" cy="67"/>
                  <a:chOff x="907" y="2390"/>
                  <a:chExt cx="66" cy="67"/>
                </a:xfrm>
              </p:grpSpPr>
              <p:sp>
                <p:nvSpPr>
                  <p:cNvPr id="3523" name="Oval 1749"/>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24" name="Oval 1750"/>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823" name="Oval 1751"/>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519" name="Group 1868"/>
                <p:cNvGrpSpPr>
                  <a:grpSpLocks/>
                </p:cNvGrpSpPr>
                <p:nvPr/>
              </p:nvGrpSpPr>
              <p:grpSpPr bwMode="auto">
                <a:xfrm rot="978141">
                  <a:off x="667" y="4739"/>
                  <a:ext cx="69" cy="69"/>
                  <a:chOff x="854" y="2839"/>
                  <a:chExt cx="69" cy="69"/>
                </a:xfrm>
              </p:grpSpPr>
              <p:sp>
                <p:nvSpPr>
                  <p:cNvPr id="3520" name="Oval 1869"/>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521" name="Oval 1870"/>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943" name="Oval 1871"/>
                  <p:cNvSpPr>
                    <a:spLocks noChangeArrowheads="1"/>
                  </p:cNvSpPr>
                  <p:nvPr/>
                </p:nvSpPr>
                <p:spPr bwMode="auto">
                  <a:xfrm rot="-7703557">
                    <a:off x="854"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grpSp>
          <p:nvGrpSpPr>
            <p:cNvPr id="3115" name="Group 2442"/>
            <p:cNvGrpSpPr>
              <a:grpSpLocks/>
            </p:cNvGrpSpPr>
            <p:nvPr/>
          </p:nvGrpSpPr>
          <p:grpSpPr bwMode="auto">
            <a:xfrm>
              <a:off x="346" y="5070"/>
              <a:ext cx="1066" cy="908"/>
              <a:chOff x="346" y="5070"/>
              <a:chExt cx="1066" cy="908"/>
            </a:xfrm>
          </p:grpSpPr>
          <p:grpSp>
            <p:nvGrpSpPr>
              <p:cNvPr id="3116" name="Group 1913"/>
              <p:cNvGrpSpPr>
                <a:grpSpLocks/>
              </p:cNvGrpSpPr>
              <p:nvPr/>
            </p:nvGrpSpPr>
            <p:grpSpPr bwMode="auto">
              <a:xfrm>
                <a:off x="1071" y="5297"/>
                <a:ext cx="65" cy="67"/>
                <a:chOff x="1036" y="2224"/>
                <a:chExt cx="65" cy="67"/>
              </a:xfrm>
            </p:grpSpPr>
            <p:sp>
              <p:nvSpPr>
                <p:cNvPr id="3443" name="Oval 1914"/>
                <p:cNvSpPr>
                  <a:spLocks noChangeAspect="1" noChangeArrowheads="1"/>
                </p:cNvSpPr>
                <p:nvPr/>
              </p:nvSpPr>
              <p:spPr bwMode="auto">
                <a:xfrm rot="4965145">
                  <a:off x="1040" y="226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444" name="Oval 1915"/>
                <p:cNvSpPr>
                  <a:spLocks noChangeAspect="1" noChangeArrowheads="1"/>
                </p:cNvSpPr>
                <p:nvPr/>
              </p:nvSpPr>
              <p:spPr bwMode="auto">
                <a:xfrm rot="4965145">
                  <a:off x="1036" y="222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988" name="Oval 1916"/>
                <p:cNvSpPr>
                  <a:spLocks noChangeArrowheads="1"/>
                </p:cNvSpPr>
                <p:nvPr/>
              </p:nvSpPr>
              <p:spPr bwMode="auto">
                <a:xfrm rot="4965145">
                  <a:off x="1055" y="2222"/>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117" name="Group 1917"/>
              <p:cNvGrpSpPr>
                <a:grpSpLocks/>
              </p:cNvGrpSpPr>
              <p:nvPr/>
            </p:nvGrpSpPr>
            <p:grpSpPr bwMode="auto">
              <a:xfrm>
                <a:off x="890" y="5161"/>
                <a:ext cx="66" cy="68"/>
                <a:chOff x="879" y="2205"/>
                <a:chExt cx="66" cy="68"/>
              </a:xfrm>
            </p:grpSpPr>
            <p:sp>
              <p:nvSpPr>
                <p:cNvPr id="3440" name="Oval 1918"/>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441" name="Oval 1919"/>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4992" name="Oval 1920"/>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118" name="Group 1941"/>
              <p:cNvGrpSpPr>
                <a:grpSpLocks/>
              </p:cNvGrpSpPr>
              <p:nvPr/>
            </p:nvGrpSpPr>
            <p:grpSpPr bwMode="auto">
              <a:xfrm>
                <a:off x="995" y="5093"/>
                <a:ext cx="71" cy="68"/>
                <a:chOff x="982" y="2099"/>
                <a:chExt cx="71" cy="68"/>
              </a:xfrm>
            </p:grpSpPr>
            <p:sp>
              <p:nvSpPr>
                <p:cNvPr id="3437" name="Oval 1942"/>
                <p:cNvSpPr>
                  <a:spLocks noChangeAspect="1" noChangeArrowheads="1"/>
                </p:cNvSpPr>
                <p:nvPr/>
              </p:nvSpPr>
              <p:spPr bwMode="auto">
                <a:xfrm rot="-6920488">
                  <a:off x="1008" y="209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438" name="Oval 1943"/>
                <p:cNvSpPr>
                  <a:spLocks noChangeAspect="1" noChangeArrowheads="1"/>
                </p:cNvSpPr>
                <p:nvPr/>
              </p:nvSpPr>
              <p:spPr bwMode="auto">
                <a:xfrm rot="-6920488">
                  <a:off x="1025" y="213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016" name="Oval 1944"/>
                <p:cNvSpPr>
                  <a:spLocks noChangeArrowheads="1"/>
                </p:cNvSpPr>
                <p:nvPr/>
              </p:nvSpPr>
              <p:spPr bwMode="auto">
                <a:xfrm rot="-6920488">
                  <a:off x="983" y="211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119" name="Group 2029"/>
              <p:cNvGrpSpPr>
                <a:grpSpLocks/>
              </p:cNvGrpSpPr>
              <p:nvPr/>
            </p:nvGrpSpPr>
            <p:grpSpPr bwMode="auto">
              <a:xfrm rot="-7672499">
                <a:off x="663" y="5252"/>
                <a:ext cx="66" cy="68"/>
                <a:chOff x="788" y="2202"/>
                <a:chExt cx="66" cy="68"/>
              </a:xfrm>
            </p:grpSpPr>
            <p:sp>
              <p:nvSpPr>
                <p:cNvPr id="3434" name="Oval 2030"/>
                <p:cNvSpPr>
                  <a:spLocks noChangeAspect="1" noChangeArrowheads="1"/>
                </p:cNvSpPr>
                <p:nvPr/>
              </p:nvSpPr>
              <p:spPr bwMode="auto">
                <a:xfrm rot="4965145">
                  <a:off x="793" y="224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435" name="Oval 2031"/>
                <p:cNvSpPr>
                  <a:spLocks noChangeAspect="1" noChangeArrowheads="1"/>
                </p:cNvSpPr>
                <p:nvPr/>
              </p:nvSpPr>
              <p:spPr bwMode="auto">
                <a:xfrm rot="4965145">
                  <a:off x="788" y="220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104" name="Oval 2032"/>
                <p:cNvSpPr>
                  <a:spLocks noChangeArrowheads="1"/>
                </p:cNvSpPr>
                <p:nvPr/>
              </p:nvSpPr>
              <p:spPr bwMode="auto">
                <a:xfrm rot="4965145">
                  <a:off x="808" y="2205"/>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120" name="Group 2104"/>
              <p:cNvGrpSpPr>
                <a:grpSpLocks/>
              </p:cNvGrpSpPr>
              <p:nvPr/>
            </p:nvGrpSpPr>
            <p:grpSpPr bwMode="auto">
              <a:xfrm>
                <a:off x="709" y="5789"/>
                <a:ext cx="193" cy="189"/>
                <a:chOff x="696" y="4483"/>
                <a:chExt cx="193" cy="189"/>
              </a:xfrm>
            </p:grpSpPr>
            <p:grpSp>
              <p:nvGrpSpPr>
                <p:cNvPr id="3414" name="Group 2105"/>
                <p:cNvGrpSpPr>
                  <a:grpSpLocks/>
                </p:cNvGrpSpPr>
                <p:nvPr/>
              </p:nvGrpSpPr>
              <p:grpSpPr bwMode="auto">
                <a:xfrm rot="-10103069">
                  <a:off x="754" y="4483"/>
                  <a:ext cx="69" cy="63"/>
                  <a:chOff x="663" y="2343"/>
                  <a:chExt cx="69" cy="63"/>
                </a:xfrm>
              </p:grpSpPr>
              <p:sp>
                <p:nvSpPr>
                  <p:cNvPr id="3431" name="Oval 2106"/>
                  <p:cNvSpPr>
                    <a:spLocks noChangeAspect="1" noChangeArrowheads="1"/>
                  </p:cNvSpPr>
                  <p:nvPr/>
                </p:nvSpPr>
                <p:spPr bwMode="auto">
                  <a:xfrm rot="-57141">
                    <a:off x="704" y="237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432" name="Oval 2107"/>
                  <p:cNvSpPr>
                    <a:spLocks noChangeAspect="1" noChangeArrowheads="1"/>
                  </p:cNvSpPr>
                  <p:nvPr/>
                </p:nvSpPr>
                <p:spPr bwMode="auto">
                  <a:xfrm rot="-57141">
                    <a:off x="663" y="237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180" name="Oval 2108"/>
                  <p:cNvSpPr>
                    <a:spLocks noChangeArrowheads="1"/>
                  </p:cNvSpPr>
                  <p:nvPr/>
                </p:nvSpPr>
                <p:spPr bwMode="auto">
                  <a:xfrm rot="-57141">
                    <a:off x="669" y="234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15" name="Group 2109"/>
                <p:cNvGrpSpPr>
                  <a:grpSpLocks/>
                </p:cNvGrpSpPr>
                <p:nvPr/>
              </p:nvGrpSpPr>
              <p:grpSpPr bwMode="auto">
                <a:xfrm>
                  <a:off x="758" y="4609"/>
                  <a:ext cx="69" cy="63"/>
                  <a:chOff x="762" y="2386"/>
                  <a:chExt cx="69" cy="63"/>
                </a:xfrm>
              </p:grpSpPr>
              <p:sp>
                <p:nvSpPr>
                  <p:cNvPr id="3428" name="Oval 2110"/>
                  <p:cNvSpPr>
                    <a:spLocks noChangeAspect="1" noChangeArrowheads="1"/>
                  </p:cNvSpPr>
                  <p:nvPr/>
                </p:nvSpPr>
                <p:spPr bwMode="auto">
                  <a:xfrm rot="-57141">
                    <a:off x="803" y="242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429" name="Oval 2111"/>
                  <p:cNvSpPr>
                    <a:spLocks noChangeAspect="1" noChangeArrowheads="1"/>
                  </p:cNvSpPr>
                  <p:nvPr/>
                </p:nvSpPr>
                <p:spPr bwMode="auto">
                  <a:xfrm rot="-57141">
                    <a:off x="762" y="242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184" name="Oval 2112"/>
                  <p:cNvSpPr>
                    <a:spLocks noChangeArrowheads="1"/>
                  </p:cNvSpPr>
                  <p:nvPr/>
                </p:nvSpPr>
                <p:spPr bwMode="auto">
                  <a:xfrm rot="-57141">
                    <a:off x="770" y="2386"/>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16" name="Group 2113"/>
                <p:cNvGrpSpPr>
                  <a:grpSpLocks/>
                </p:cNvGrpSpPr>
                <p:nvPr/>
              </p:nvGrpSpPr>
              <p:grpSpPr bwMode="auto">
                <a:xfrm>
                  <a:off x="767" y="4551"/>
                  <a:ext cx="51" cy="54"/>
                  <a:chOff x="623" y="4715"/>
                  <a:chExt cx="51" cy="54"/>
                </a:xfrm>
              </p:grpSpPr>
              <p:sp>
                <p:nvSpPr>
                  <p:cNvPr id="3425" name="Oval 2114"/>
                  <p:cNvSpPr>
                    <a:spLocks noChangeAspect="1" noChangeArrowheads="1"/>
                  </p:cNvSpPr>
                  <p:nvPr/>
                </p:nvSpPr>
                <p:spPr bwMode="auto">
                  <a:xfrm rot="10800000">
                    <a:off x="623"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426" name="Line 2115"/>
                  <p:cNvSpPr>
                    <a:spLocks noChangeAspect="1" noChangeShapeType="1"/>
                  </p:cNvSpPr>
                  <p:nvPr/>
                </p:nvSpPr>
                <p:spPr bwMode="auto">
                  <a:xfrm rot="10800000">
                    <a:off x="632"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427" name="Line 2116"/>
                  <p:cNvSpPr>
                    <a:spLocks noChangeAspect="1" noChangeShapeType="1"/>
                  </p:cNvSpPr>
                  <p:nvPr/>
                </p:nvSpPr>
                <p:spPr bwMode="auto">
                  <a:xfrm rot="5400000">
                    <a:off x="631"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417" name="Group 2117"/>
                <p:cNvGrpSpPr>
                  <a:grpSpLocks/>
                </p:cNvGrpSpPr>
                <p:nvPr/>
              </p:nvGrpSpPr>
              <p:grpSpPr bwMode="auto">
                <a:xfrm rot="10488334">
                  <a:off x="823" y="4544"/>
                  <a:ext cx="66" cy="68"/>
                  <a:chOff x="1010" y="2387"/>
                  <a:chExt cx="66" cy="68"/>
                </a:xfrm>
              </p:grpSpPr>
              <p:sp>
                <p:nvSpPr>
                  <p:cNvPr id="3422" name="Oval 2118"/>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423" name="Oval 2119"/>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192" name="Oval 2120"/>
                  <p:cNvSpPr>
                    <a:spLocks noChangeArrowheads="1"/>
                  </p:cNvSpPr>
                  <p:nvPr/>
                </p:nvSpPr>
                <p:spPr bwMode="auto">
                  <a:xfrm rot="4965145">
                    <a:off x="1028" y="23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418" name="Group 2121"/>
                <p:cNvGrpSpPr>
                  <a:grpSpLocks/>
                </p:cNvGrpSpPr>
                <p:nvPr/>
              </p:nvGrpSpPr>
              <p:grpSpPr bwMode="auto">
                <a:xfrm>
                  <a:off x="696" y="4550"/>
                  <a:ext cx="66" cy="67"/>
                  <a:chOff x="907" y="2390"/>
                  <a:chExt cx="66" cy="67"/>
                </a:xfrm>
              </p:grpSpPr>
              <p:sp>
                <p:nvSpPr>
                  <p:cNvPr id="3419" name="Oval 2122"/>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420" name="Oval 2123"/>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196" name="Oval 2124"/>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3121" name="Group 2141"/>
              <p:cNvGrpSpPr>
                <a:grpSpLocks/>
              </p:cNvGrpSpPr>
              <p:nvPr/>
            </p:nvGrpSpPr>
            <p:grpSpPr bwMode="auto">
              <a:xfrm>
                <a:off x="754" y="5116"/>
                <a:ext cx="66" cy="68"/>
                <a:chOff x="879" y="2205"/>
                <a:chExt cx="66" cy="68"/>
              </a:xfrm>
            </p:grpSpPr>
            <p:sp>
              <p:nvSpPr>
                <p:cNvPr id="3411" name="Oval 2142"/>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412" name="Oval 2143"/>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16" name="Oval 2144"/>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122" name="Group 2153"/>
              <p:cNvGrpSpPr>
                <a:grpSpLocks/>
              </p:cNvGrpSpPr>
              <p:nvPr/>
            </p:nvGrpSpPr>
            <p:grpSpPr bwMode="auto">
              <a:xfrm>
                <a:off x="391" y="5758"/>
                <a:ext cx="223" cy="220"/>
                <a:chOff x="667" y="4634"/>
                <a:chExt cx="223" cy="220"/>
              </a:xfrm>
            </p:grpSpPr>
            <p:grpSp>
              <p:nvGrpSpPr>
                <p:cNvPr id="3384" name="Group 2154"/>
                <p:cNvGrpSpPr>
                  <a:grpSpLocks/>
                </p:cNvGrpSpPr>
                <p:nvPr/>
              </p:nvGrpSpPr>
              <p:grpSpPr bwMode="auto">
                <a:xfrm rot="3718609">
                  <a:off x="763" y="4633"/>
                  <a:ext cx="70" cy="71"/>
                  <a:chOff x="967" y="2686"/>
                  <a:chExt cx="70" cy="71"/>
                </a:xfrm>
              </p:grpSpPr>
              <p:sp>
                <p:nvSpPr>
                  <p:cNvPr id="3408" name="Oval 2155"/>
                  <p:cNvSpPr>
                    <a:spLocks noChangeAspect="1" noChangeArrowheads="1"/>
                  </p:cNvSpPr>
                  <p:nvPr/>
                </p:nvSpPr>
                <p:spPr bwMode="auto">
                  <a:xfrm rot="-2733432">
                    <a:off x="1010" y="269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409" name="Oval 2156"/>
                  <p:cNvSpPr>
                    <a:spLocks noChangeAspect="1" noChangeArrowheads="1"/>
                  </p:cNvSpPr>
                  <p:nvPr/>
                </p:nvSpPr>
                <p:spPr bwMode="auto">
                  <a:xfrm rot="-2733432">
                    <a:off x="981" y="2729"/>
                    <a:ext cx="28"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29" name="Oval 2157"/>
                  <p:cNvSpPr>
                    <a:spLocks noChangeArrowheads="1"/>
                  </p:cNvSpPr>
                  <p:nvPr/>
                </p:nvSpPr>
                <p:spPr bwMode="auto">
                  <a:xfrm rot="-2733432">
                    <a:off x="967" y="2686"/>
                    <a:ext cx="50" cy="49"/>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385" name="Group 2158"/>
                <p:cNvGrpSpPr>
                  <a:grpSpLocks/>
                </p:cNvGrpSpPr>
                <p:nvPr/>
              </p:nvGrpSpPr>
              <p:grpSpPr bwMode="auto">
                <a:xfrm rot="-3147221">
                  <a:off x="722" y="4785"/>
                  <a:ext cx="69" cy="69"/>
                  <a:chOff x="854" y="2839"/>
                  <a:chExt cx="69" cy="69"/>
                </a:xfrm>
              </p:grpSpPr>
              <p:sp>
                <p:nvSpPr>
                  <p:cNvPr id="3405" name="Oval 2159"/>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406" name="Oval 2160"/>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33" name="Oval 2161"/>
                  <p:cNvSpPr>
                    <a:spLocks noChangeArrowheads="1"/>
                  </p:cNvSpPr>
                  <p:nvPr/>
                </p:nvSpPr>
                <p:spPr bwMode="auto">
                  <a:xfrm rot="-7703557">
                    <a:off x="854" y="2855"/>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386" name="Group 2162"/>
                <p:cNvGrpSpPr>
                  <a:grpSpLocks/>
                </p:cNvGrpSpPr>
                <p:nvPr/>
              </p:nvGrpSpPr>
              <p:grpSpPr bwMode="auto">
                <a:xfrm rot="-1448179">
                  <a:off x="681" y="4654"/>
                  <a:ext cx="69" cy="68"/>
                  <a:chOff x="894" y="2651"/>
                  <a:chExt cx="69" cy="68"/>
                </a:xfrm>
              </p:grpSpPr>
              <p:sp>
                <p:nvSpPr>
                  <p:cNvPr id="3402" name="Oval 2163"/>
                  <p:cNvSpPr>
                    <a:spLocks noChangeAspect="1" noChangeArrowheads="1"/>
                  </p:cNvSpPr>
                  <p:nvPr/>
                </p:nvSpPr>
                <p:spPr bwMode="auto">
                  <a:xfrm rot="-1662692">
                    <a:off x="935" y="267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403" name="Oval 2164"/>
                  <p:cNvSpPr>
                    <a:spLocks noChangeAspect="1" noChangeArrowheads="1"/>
                  </p:cNvSpPr>
                  <p:nvPr/>
                </p:nvSpPr>
                <p:spPr bwMode="auto">
                  <a:xfrm rot="-1662692">
                    <a:off x="899" y="26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37" name="Oval 2165"/>
                  <p:cNvSpPr>
                    <a:spLocks noChangeArrowheads="1"/>
                  </p:cNvSpPr>
                  <p:nvPr/>
                </p:nvSpPr>
                <p:spPr bwMode="auto">
                  <a:xfrm rot="-1662692">
                    <a:off x="894" y="2650"/>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387" name="Group 2166"/>
                <p:cNvGrpSpPr>
                  <a:grpSpLocks/>
                </p:cNvGrpSpPr>
                <p:nvPr/>
              </p:nvGrpSpPr>
              <p:grpSpPr bwMode="auto">
                <a:xfrm>
                  <a:off x="720" y="4686"/>
                  <a:ext cx="106" cy="112"/>
                  <a:chOff x="593" y="4775"/>
                  <a:chExt cx="106" cy="112"/>
                </a:xfrm>
              </p:grpSpPr>
              <p:sp>
                <p:nvSpPr>
                  <p:cNvPr id="3400" name="Oval 2167"/>
                  <p:cNvSpPr>
                    <a:spLocks noChangeAspect="1" noChangeArrowheads="1"/>
                  </p:cNvSpPr>
                  <p:nvPr/>
                </p:nvSpPr>
                <p:spPr bwMode="auto">
                  <a:xfrm>
                    <a:off x="593" y="4775"/>
                    <a:ext cx="106"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401" name="Line 2168"/>
                  <p:cNvSpPr>
                    <a:spLocks noChangeAspect="1" noChangeShapeType="1"/>
                  </p:cNvSpPr>
                  <p:nvPr/>
                </p:nvSpPr>
                <p:spPr bwMode="auto">
                  <a:xfrm>
                    <a:off x="608" y="4833"/>
                    <a:ext cx="7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388" name="Group 2169"/>
                <p:cNvGrpSpPr>
                  <a:grpSpLocks/>
                </p:cNvGrpSpPr>
                <p:nvPr/>
              </p:nvGrpSpPr>
              <p:grpSpPr bwMode="auto">
                <a:xfrm rot="2949880">
                  <a:off x="799" y="4777"/>
                  <a:ext cx="66" cy="67"/>
                  <a:chOff x="907" y="2390"/>
                  <a:chExt cx="66" cy="67"/>
                </a:xfrm>
              </p:grpSpPr>
              <p:sp>
                <p:nvSpPr>
                  <p:cNvPr id="3397" name="Oval 2170"/>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98" name="Oval 2171"/>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44" name="Oval 2172"/>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389" name="Group 2173"/>
                <p:cNvGrpSpPr>
                  <a:grpSpLocks/>
                </p:cNvGrpSpPr>
                <p:nvPr/>
              </p:nvGrpSpPr>
              <p:grpSpPr bwMode="auto">
                <a:xfrm>
                  <a:off x="824" y="4709"/>
                  <a:ext cx="66" cy="67"/>
                  <a:chOff x="907" y="2390"/>
                  <a:chExt cx="66" cy="67"/>
                </a:xfrm>
              </p:grpSpPr>
              <p:sp>
                <p:nvSpPr>
                  <p:cNvPr id="3394" name="Oval 2174"/>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95" name="Oval 2175"/>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48" name="Oval 2176"/>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390" name="Group 2177"/>
                <p:cNvGrpSpPr>
                  <a:grpSpLocks/>
                </p:cNvGrpSpPr>
                <p:nvPr/>
              </p:nvGrpSpPr>
              <p:grpSpPr bwMode="auto">
                <a:xfrm rot="978141">
                  <a:off x="667" y="4739"/>
                  <a:ext cx="69" cy="69"/>
                  <a:chOff x="854" y="2839"/>
                  <a:chExt cx="69" cy="69"/>
                </a:xfrm>
              </p:grpSpPr>
              <p:sp>
                <p:nvSpPr>
                  <p:cNvPr id="3391" name="Oval 2178"/>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92" name="Oval 2179"/>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52" name="Oval 2180"/>
                  <p:cNvSpPr>
                    <a:spLocks noChangeArrowheads="1"/>
                  </p:cNvSpPr>
                  <p:nvPr/>
                </p:nvSpPr>
                <p:spPr bwMode="auto">
                  <a:xfrm rot="-7703557">
                    <a:off x="854"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3123" name="Group 2181"/>
              <p:cNvGrpSpPr>
                <a:grpSpLocks/>
              </p:cNvGrpSpPr>
              <p:nvPr/>
            </p:nvGrpSpPr>
            <p:grpSpPr bwMode="auto">
              <a:xfrm>
                <a:off x="709" y="5524"/>
                <a:ext cx="223" cy="220"/>
                <a:chOff x="667" y="4634"/>
                <a:chExt cx="223" cy="220"/>
              </a:xfrm>
            </p:grpSpPr>
            <p:grpSp>
              <p:nvGrpSpPr>
                <p:cNvPr id="3357" name="Group 2182"/>
                <p:cNvGrpSpPr>
                  <a:grpSpLocks/>
                </p:cNvGrpSpPr>
                <p:nvPr/>
              </p:nvGrpSpPr>
              <p:grpSpPr bwMode="auto">
                <a:xfrm rot="3718609">
                  <a:off x="763" y="4633"/>
                  <a:ext cx="70" cy="71"/>
                  <a:chOff x="967" y="2686"/>
                  <a:chExt cx="70" cy="71"/>
                </a:xfrm>
              </p:grpSpPr>
              <p:sp>
                <p:nvSpPr>
                  <p:cNvPr id="3381" name="Oval 2183"/>
                  <p:cNvSpPr>
                    <a:spLocks noChangeAspect="1" noChangeArrowheads="1"/>
                  </p:cNvSpPr>
                  <p:nvPr/>
                </p:nvSpPr>
                <p:spPr bwMode="auto">
                  <a:xfrm rot="-2733432">
                    <a:off x="1010" y="269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82" name="Oval 2184"/>
                  <p:cNvSpPr>
                    <a:spLocks noChangeAspect="1" noChangeArrowheads="1"/>
                  </p:cNvSpPr>
                  <p:nvPr/>
                </p:nvSpPr>
                <p:spPr bwMode="auto">
                  <a:xfrm rot="-2733432">
                    <a:off x="981" y="2729"/>
                    <a:ext cx="28"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57" name="Oval 2185"/>
                  <p:cNvSpPr>
                    <a:spLocks noChangeArrowheads="1"/>
                  </p:cNvSpPr>
                  <p:nvPr/>
                </p:nvSpPr>
                <p:spPr bwMode="auto">
                  <a:xfrm rot="-2733432">
                    <a:off x="967" y="2686"/>
                    <a:ext cx="50" cy="49"/>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358" name="Group 2186"/>
                <p:cNvGrpSpPr>
                  <a:grpSpLocks/>
                </p:cNvGrpSpPr>
                <p:nvPr/>
              </p:nvGrpSpPr>
              <p:grpSpPr bwMode="auto">
                <a:xfrm rot="-3147221">
                  <a:off x="722" y="4785"/>
                  <a:ext cx="69" cy="69"/>
                  <a:chOff x="854" y="2839"/>
                  <a:chExt cx="69" cy="69"/>
                </a:xfrm>
              </p:grpSpPr>
              <p:sp>
                <p:nvSpPr>
                  <p:cNvPr id="3378" name="Oval 2187"/>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79" name="Oval 2188"/>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61" name="Oval 2189"/>
                  <p:cNvSpPr>
                    <a:spLocks noChangeArrowheads="1"/>
                  </p:cNvSpPr>
                  <p:nvPr/>
                </p:nvSpPr>
                <p:spPr bwMode="auto">
                  <a:xfrm rot="-7703557">
                    <a:off x="854" y="2855"/>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359" name="Group 2190"/>
                <p:cNvGrpSpPr>
                  <a:grpSpLocks/>
                </p:cNvGrpSpPr>
                <p:nvPr/>
              </p:nvGrpSpPr>
              <p:grpSpPr bwMode="auto">
                <a:xfrm rot="-1448179">
                  <a:off x="681" y="4654"/>
                  <a:ext cx="69" cy="68"/>
                  <a:chOff x="894" y="2651"/>
                  <a:chExt cx="69" cy="68"/>
                </a:xfrm>
              </p:grpSpPr>
              <p:sp>
                <p:nvSpPr>
                  <p:cNvPr id="3375" name="Oval 2191"/>
                  <p:cNvSpPr>
                    <a:spLocks noChangeAspect="1" noChangeArrowheads="1"/>
                  </p:cNvSpPr>
                  <p:nvPr/>
                </p:nvSpPr>
                <p:spPr bwMode="auto">
                  <a:xfrm rot="-1662692">
                    <a:off x="935" y="267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76" name="Oval 2192"/>
                  <p:cNvSpPr>
                    <a:spLocks noChangeAspect="1" noChangeArrowheads="1"/>
                  </p:cNvSpPr>
                  <p:nvPr/>
                </p:nvSpPr>
                <p:spPr bwMode="auto">
                  <a:xfrm rot="-1662692">
                    <a:off x="899" y="26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65" name="Oval 2193"/>
                  <p:cNvSpPr>
                    <a:spLocks noChangeArrowheads="1"/>
                  </p:cNvSpPr>
                  <p:nvPr/>
                </p:nvSpPr>
                <p:spPr bwMode="auto">
                  <a:xfrm rot="-1662692">
                    <a:off x="894" y="2650"/>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360" name="Group 2194"/>
                <p:cNvGrpSpPr>
                  <a:grpSpLocks/>
                </p:cNvGrpSpPr>
                <p:nvPr/>
              </p:nvGrpSpPr>
              <p:grpSpPr bwMode="auto">
                <a:xfrm>
                  <a:off x="720" y="4686"/>
                  <a:ext cx="106" cy="112"/>
                  <a:chOff x="593" y="4775"/>
                  <a:chExt cx="106" cy="112"/>
                </a:xfrm>
              </p:grpSpPr>
              <p:sp>
                <p:nvSpPr>
                  <p:cNvPr id="3373" name="Oval 2195"/>
                  <p:cNvSpPr>
                    <a:spLocks noChangeAspect="1" noChangeArrowheads="1"/>
                  </p:cNvSpPr>
                  <p:nvPr/>
                </p:nvSpPr>
                <p:spPr bwMode="auto">
                  <a:xfrm>
                    <a:off x="593" y="4775"/>
                    <a:ext cx="106"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74" name="Line 2196"/>
                  <p:cNvSpPr>
                    <a:spLocks noChangeAspect="1" noChangeShapeType="1"/>
                  </p:cNvSpPr>
                  <p:nvPr/>
                </p:nvSpPr>
                <p:spPr bwMode="auto">
                  <a:xfrm>
                    <a:off x="608" y="4833"/>
                    <a:ext cx="7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361" name="Group 2197"/>
                <p:cNvGrpSpPr>
                  <a:grpSpLocks/>
                </p:cNvGrpSpPr>
                <p:nvPr/>
              </p:nvGrpSpPr>
              <p:grpSpPr bwMode="auto">
                <a:xfrm rot="2949880">
                  <a:off x="799" y="4777"/>
                  <a:ext cx="66" cy="67"/>
                  <a:chOff x="907" y="2390"/>
                  <a:chExt cx="66" cy="67"/>
                </a:xfrm>
              </p:grpSpPr>
              <p:sp>
                <p:nvSpPr>
                  <p:cNvPr id="3370" name="Oval 2198"/>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71" name="Oval 2199"/>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72" name="Oval 2200"/>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362" name="Group 2201"/>
                <p:cNvGrpSpPr>
                  <a:grpSpLocks/>
                </p:cNvGrpSpPr>
                <p:nvPr/>
              </p:nvGrpSpPr>
              <p:grpSpPr bwMode="auto">
                <a:xfrm>
                  <a:off x="824" y="4709"/>
                  <a:ext cx="66" cy="67"/>
                  <a:chOff x="907" y="2390"/>
                  <a:chExt cx="66" cy="67"/>
                </a:xfrm>
              </p:grpSpPr>
              <p:sp>
                <p:nvSpPr>
                  <p:cNvPr id="3367" name="Oval 2202"/>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68" name="Oval 2203"/>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76" name="Oval 2204"/>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363" name="Group 2205"/>
                <p:cNvGrpSpPr>
                  <a:grpSpLocks/>
                </p:cNvGrpSpPr>
                <p:nvPr/>
              </p:nvGrpSpPr>
              <p:grpSpPr bwMode="auto">
                <a:xfrm rot="978141">
                  <a:off x="667" y="4739"/>
                  <a:ext cx="69" cy="69"/>
                  <a:chOff x="854" y="2839"/>
                  <a:chExt cx="69" cy="69"/>
                </a:xfrm>
              </p:grpSpPr>
              <p:sp>
                <p:nvSpPr>
                  <p:cNvPr id="3364" name="Oval 2206"/>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65" name="Oval 2207"/>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80" name="Oval 2208"/>
                  <p:cNvSpPr>
                    <a:spLocks noChangeArrowheads="1"/>
                  </p:cNvSpPr>
                  <p:nvPr/>
                </p:nvSpPr>
                <p:spPr bwMode="auto">
                  <a:xfrm rot="-7703557">
                    <a:off x="854"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3124" name="Group 2209"/>
              <p:cNvGrpSpPr>
                <a:grpSpLocks/>
              </p:cNvGrpSpPr>
              <p:nvPr/>
            </p:nvGrpSpPr>
            <p:grpSpPr bwMode="auto">
              <a:xfrm>
                <a:off x="969" y="5516"/>
                <a:ext cx="193" cy="189"/>
                <a:chOff x="696" y="4483"/>
                <a:chExt cx="193" cy="189"/>
              </a:xfrm>
            </p:grpSpPr>
            <p:grpSp>
              <p:nvGrpSpPr>
                <p:cNvPr id="3337" name="Group 2210"/>
                <p:cNvGrpSpPr>
                  <a:grpSpLocks/>
                </p:cNvGrpSpPr>
                <p:nvPr/>
              </p:nvGrpSpPr>
              <p:grpSpPr bwMode="auto">
                <a:xfrm rot="-10103069">
                  <a:off x="754" y="4483"/>
                  <a:ext cx="69" cy="63"/>
                  <a:chOff x="663" y="2343"/>
                  <a:chExt cx="69" cy="63"/>
                </a:xfrm>
              </p:grpSpPr>
              <p:sp>
                <p:nvSpPr>
                  <p:cNvPr id="3354" name="Oval 2211"/>
                  <p:cNvSpPr>
                    <a:spLocks noChangeAspect="1" noChangeArrowheads="1"/>
                  </p:cNvSpPr>
                  <p:nvPr/>
                </p:nvSpPr>
                <p:spPr bwMode="auto">
                  <a:xfrm rot="-57141">
                    <a:off x="704" y="237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55" name="Oval 2212"/>
                  <p:cNvSpPr>
                    <a:spLocks noChangeAspect="1" noChangeArrowheads="1"/>
                  </p:cNvSpPr>
                  <p:nvPr/>
                </p:nvSpPr>
                <p:spPr bwMode="auto">
                  <a:xfrm rot="-57141">
                    <a:off x="663" y="237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85" name="Oval 2213"/>
                  <p:cNvSpPr>
                    <a:spLocks noChangeArrowheads="1"/>
                  </p:cNvSpPr>
                  <p:nvPr/>
                </p:nvSpPr>
                <p:spPr bwMode="auto">
                  <a:xfrm rot="-57141">
                    <a:off x="669" y="234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338" name="Group 2214"/>
                <p:cNvGrpSpPr>
                  <a:grpSpLocks/>
                </p:cNvGrpSpPr>
                <p:nvPr/>
              </p:nvGrpSpPr>
              <p:grpSpPr bwMode="auto">
                <a:xfrm>
                  <a:off x="758" y="4609"/>
                  <a:ext cx="69" cy="63"/>
                  <a:chOff x="762" y="2386"/>
                  <a:chExt cx="69" cy="63"/>
                </a:xfrm>
              </p:grpSpPr>
              <p:sp>
                <p:nvSpPr>
                  <p:cNvPr id="3351" name="Oval 2215"/>
                  <p:cNvSpPr>
                    <a:spLocks noChangeAspect="1" noChangeArrowheads="1"/>
                  </p:cNvSpPr>
                  <p:nvPr/>
                </p:nvSpPr>
                <p:spPr bwMode="auto">
                  <a:xfrm rot="-57141">
                    <a:off x="803" y="242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52" name="Oval 2216"/>
                  <p:cNvSpPr>
                    <a:spLocks noChangeAspect="1" noChangeArrowheads="1"/>
                  </p:cNvSpPr>
                  <p:nvPr/>
                </p:nvSpPr>
                <p:spPr bwMode="auto">
                  <a:xfrm rot="-57141">
                    <a:off x="762" y="242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89" name="Oval 2217"/>
                  <p:cNvSpPr>
                    <a:spLocks noChangeArrowheads="1"/>
                  </p:cNvSpPr>
                  <p:nvPr/>
                </p:nvSpPr>
                <p:spPr bwMode="auto">
                  <a:xfrm rot="-57141">
                    <a:off x="770" y="2386"/>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339" name="Group 2218"/>
                <p:cNvGrpSpPr>
                  <a:grpSpLocks/>
                </p:cNvGrpSpPr>
                <p:nvPr/>
              </p:nvGrpSpPr>
              <p:grpSpPr bwMode="auto">
                <a:xfrm>
                  <a:off x="767" y="4551"/>
                  <a:ext cx="51" cy="54"/>
                  <a:chOff x="623" y="4715"/>
                  <a:chExt cx="51" cy="54"/>
                </a:xfrm>
              </p:grpSpPr>
              <p:sp>
                <p:nvSpPr>
                  <p:cNvPr id="3348" name="Oval 2219"/>
                  <p:cNvSpPr>
                    <a:spLocks noChangeAspect="1" noChangeArrowheads="1"/>
                  </p:cNvSpPr>
                  <p:nvPr/>
                </p:nvSpPr>
                <p:spPr bwMode="auto">
                  <a:xfrm rot="10800000">
                    <a:off x="623"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49" name="Line 2220"/>
                  <p:cNvSpPr>
                    <a:spLocks noChangeAspect="1" noChangeShapeType="1"/>
                  </p:cNvSpPr>
                  <p:nvPr/>
                </p:nvSpPr>
                <p:spPr bwMode="auto">
                  <a:xfrm rot="10800000">
                    <a:off x="632"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350" name="Line 2221"/>
                  <p:cNvSpPr>
                    <a:spLocks noChangeAspect="1" noChangeShapeType="1"/>
                  </p:cNvSpPr>
                  <p:nvPr/>
                </p:nvSpPr>
                <p:spPr bwMode="auto">
                  <a:xfrm rot="5400000">
                    <a:off x="631"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340" name="Group 2222"/>
                <p:cNvGrpSpPr>
                  <a:grpSpLocks/>
                </p:cNvGrpSpPr>
                <p:nvPr/>
              </p:nvGrpSpPr>
              <p:grpSpPr bwMode="auto">
                <a:xfrm rot="10488334">
                  <a:off x="823" y="4544"/>
                  <a:ext cx="66" cy="68"/>
                  <a:chOff x="1010" y="2387"/>
                  <a:chExt cx="66" cy="68"/>
                </a:xfrm>
              </p:grpSpPr>
              <p:sp>
                <p:nvSpPr>
                  <p:cNvPr id="3345" name="Oval 2223"/>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46" name="Oval 2224"/>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97" name="Oval 2225"/>
                  <p:cNvSpPr>
                    <a:spLocks noChangeArrowheads="1"/>
                  </p:cNvSpPr>
                  <p:nvPr/>
                </p:nvSpPr>
                <p:spPr bwMode="auto">
                  <a:xfrm rot="4965145">
                    <a:off x="1028" y="23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341" name="Group 2226"/>
                <p:cNvGrpSpPr>
                  <a:grpSpLocks/>
                </p:cNvGrpSpPr>
                <p:nvPr/>
              </p:nvGrpSpPr>
              <p:grpSpPr bwMode="auto">
                <a:xfrm>
                  <a:off x="696" y="4550"/>
                  <a:ext cx="66" cy="67"/>
                  <a:chOff x="907" y="2390"/>
                  <a:chExt cx="66" cy="67"/>
                </a:xfrm>
              </p:grpSpPr>
              <p:sp>
                <p:nvSpPr>
                  <p:cNvPr id="3342" name="Oval 2227"/>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43" name="Oval 2228"/>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01" name="Oval 2229"/>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3125" name="Group 2230"/>
              <p:cNvGrpSpPr>
                <a:grpSpLocks/>
              </p:cNvGrpSpPr>
              <p:nvPr/>
            </p:nvGrpSpPr>
            <p:grpSpPr bwMode="auto">
              <a:xfrm>
                <a:off x="482" y="5479"/>
                <a:ext cx="193" cy="189"/>
                <a:chOff x="696" y="4483"/>
                <a:chExt cx="193" cy="189"/>
              </a:xfrm>
            </p:grpSpPr>
            <p:grpSp>
              <p:nvGrpSpPr>
                <p:cNvPr id="3317" name="Group 2231"/>
                <p:cNvGrpSpPr>
                  <a:grpSpLocks/>
                </p:cNvGrpSpPr>
                <p:nvPr/>
              </p:nvGrpSpPr>
              <p:grpSpPr bwMode="auto">
                <a:xfrm rot="-10103069">
                  <a:off x="754" y="4483"/>
                  <a:ext cx="69" cy="63"/>
                  <a:chOff x="663" y="2343"/>
                  <a:chExt cx="69" cy="63"/>
                </a:xfrm>
              </p:grpSpPr>
              <p:sp>
                <p:nvSpPr>
                  <p:cNvPr id="3334" name="Oval 2232"/>
                  <p:cNvSpPr>
                    <a:spLocks noChangeAspect="1" noChangeArrowheads="1"/>
                  </p:cNvSpPr>
                  <p:nvPr/>
                </p:nvSpPr>
                <p:spPr bwMode="auto">
                  <a:xfrm rot="-57141">
                    <a:off x="704" y="237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35" name="Oval 2233"/>
                  <p:cNvSpPr>
                    <a:spLocks noChangeAspect="1" noChangeArrowheads="1"/>
                  </p:cNvSpPr>
                  <p:nvPr/>
                </p:nvSpPr>
                <p:spPr bwMode="auto">
                  <a:xfrm rot="-57141">
                    <a:off x="663" y="237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06" name="Oval 2234"/>
                  <p:cNvSpPr>
                    <a:spLocks noChangeArrowheads="1"/>
                  </p:cNvSpPr>
                  <p:nvPr/>
                </p:nvSpPr>
                <p:spPr bwMode="auto">
                  <a:xfrm rot="-57141">
                    <a:off x="669" y="234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318" name="Group 2235"/>
                <p:cNvGrpSpPr>
                  <a:grpSpLocks/>
                </p:cNvGrpSpPr>
                <p:nvPr/>
              </p:nvGrpSpPr>
              <p:grpSpPr bwMode="auto">
                <a:xfrm>
                  <a:off x="758" y="4609"/>
                  <a:ext cx="69" cy="63"/>
                  <a:chOff x="762" y="2386"/>
                  <a:chExt cx="69" cy="63"/>
                </a:xfrm>
              </p:grpSpPr>
              <p:sp>
                <p:nvSpPr>
                  <p:cNvPr id="3331" name="Oval 2236"/>
                  <p:cNvSpPr>
                    <a:spLocks noChangeAspect="1" noChangeArrowheads="1"/>
                  </p:cNvSpPr>
                  <p:nvPr/>
                </p:nvSpPr>
                <p:spPr bwMode="auto">
                  <a:xfrm rot="-57141">
                    <a:off x="803" y="242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32" name="Oval 2237"/>
                  <p:cNvSpPr>
                    <a:spLocks noChangeAspect="1" noChangeArrowheads="1"/>
                  </p:cNvSpPr>
                  <p:nvPr/>
                </p:nvSpPr>
                <p:spPr bwMode="auto">
                  <a:xfrm rot="-57141">
                    <a:off x="762" y="242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10" name="Oval 2238"/>
                  <p:cNvSpPr>
                    <a:spLocks noChangeArrowheads="1"/>
                  </p:cNvSpPr>
                  <p:nvPr/>
                </p:nvSpPr>
                <p:spPr bwMode="auto">
                  <a:xfrm rot="-57141">
                    <a:off x="770" y="2386"/>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319" name="Group 2239"/>
                <p:cNvGrpSpPr>
                  <a:grpSpLocks/>
                </p:cNvGrpSpPr>
                <p:nvPr/>
              </p:nvGrpSpPr>
              <p:grpSpPr bwMode="auto">
                <a:xfrm>
                  <a:off x="767" y="4551"/>
                  <a:ext cx="51" cy="54"/>
                  <a:chOff x="623" y="4715"/>
                  <a:chExt cx="51" cy="54"/>
                </a:xfrm>
              </p:grpSpPr>
              <p:sp>
                <p:nvSpPr>
                  <p:cNvPr id="3328" name="Oval 2240"/>
                  <p:cNvSpPr>
                    <a:spLocks noChangeAspect="1" noChangeArrowheads="1"/>
                  </p:cNvSpPr>
                  <p:nvPr/>
                </p:nvSpPr>
                <p:spPr bwMode="auto">
                  <a:xfrm rot="10800000">
                    <a:off x="623"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29" name="Line 2241"/>
                  <p:cNvSpPr>
                    <a:spLocks noChangeAspect="1" noChangeShapeType="1"/>
                  </p:cNvSpPr>
                  <p:nvPr/>
                </p:nvSpPr>
                <p:spPr bwMode="auto">
                  <a:xfrm rot="10800000">
                    <a:off x="632"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330" name="Line 2242"/>
                  <p:cNvSpPr>
                    <a:spLocks noChangeAspect="1" noChangeShapeType="1"/>
                  </p:cNvSpPr>
                  <p:nvPr/>
                </p:nvSpPr>
                <p:spPr bwMode="auto">
                  <a:xfrm rot="5400000">
                    <a:off x="631"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320" name="Group 2243"/>
                <p:cNvGrpSpPr>
                  <a:grpSpLocks/>
                </p:cNvGrpSpPr>
                <p:nvPr/>
              </p:nvGrpSpPr>
              <p:grpSpPr bwMode="auto">
                <a:xfrm rot="10488334">
                  <a:off x="823" y="4544"/>
                  <a:ext cx="66" cy="68"/>
                  <a:chOff x="1010" y="2387"/>
                  <a:chExt cx="66" cy="68"/>
                </a:xfrm>
              </p:grpSpPr>
              <p:sp>
                <p:nvSpPr>
                  <p:cNvPr id="3325" name="Oval 2244"/>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26" name="Oval 2245"/>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18" name="Oval 2246"/>
                  <p:cNvSpPr>
                    <a:spLocks noChangeArrowheads="1"/>
                  </p:cNvSpPr>
                  <p:nvPr/>
                </p:nvSpPr>
                <p:spPr bwMode="auto">
                  <a:xfrm rot="4965145">
                    <a:off x="1028" y="23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321" name="Group 2247"/>
                <p:cNvGrpSpPr>
                  <a:grpSpLocks/>
                </p:cNvGrpSpPr>
                <p:nvPr/>
              </p:nvGrpSpPr>
              <p:grpSpPr bwMode="auto">
                <a:xfrm>
                  <a:off x="696" y="4550"/>
                  <a:ext cx="66" cy="67"/>
                  <a:chOff x="907" y="2390"/>
                  <a:chExt cx="66" cy="67"/>
                </a:xfrm>
              </p:grpSpPr>
              <p:sp>
                <p:nvSpPr>
                  <p:cNvPr id="3322" name="Oval 2248"/>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23" name="Oval 2249"/>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22" name="Oval 2250"/>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3126" name="Group 2251"/>
              <p:cNvGrpSpPr>
                <a:grpSpLocks/>
              </p:cNvGrpSpPr>
              <p:nvPr/>
            </p:nvGrpSpPr>
            <p:grpSpPr bwMode="auto">
              <a:xfrm>
                <a:off x="346" y="5297"/>
                <a:ext cx="223" cy="220"/>
                <a:chOff x="667" y="4634"/>
                <a:chExt cx="223" cy="220"/>
              </a:xfrm>
            </p:grpSpPr>
            <p:grpSp>
              <p:nvGrpSpPr>
                <p:cNvPr id="3290" name="Group 2252"/>
                <p:cNvGrpSpPr>
                  <a:grpSpLocks/>
                </p:cNvGrpSpPr>
                <p:nvPr/>
              </p:nvGrpSpPr>
              <p:grpSpPr bwMode="auto">
                <a:xfrm rot="3718609">
                  <a:off x="763" y="4633"/>
                  <a:ext cx="70" cy="71"/>
                  <a:chOff x="967" y="2686"/>
                  <a:chExt cx="70" cy="71"/>
                </a:xfrm>
              </p:grpSpPr>
              <p:sp>
                <p:nvSpPr>
                  <p:cNvPr id="3314" name="Oval 2253"/>
                  <p:cNvSpPr>
                    <a:spLocks noChangeAspect="1" noChangeArrowheads="1"/>
                  </p:cNvSpPr>
                  <p:nvPr/>
                </p:nvSpPr>
                <p:spPr bwMode="auto">
                  <a:xfrm rot="-2733432">
                    <a:off x="1010" y="269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15" name="Oval 2254"/>
                  <p:cNvSpPr>
                    <a:spLocks noChangeAspect="1" noChangeArrowheads="1"/>
                  </p:cNvSpPr>
                  <p:nvPr/>
                </p:nvSpPr>
                <p:spPr bwMode="auto">
                  <a:xfrm rot="-2733432">
                    <a:off x="981" y="2729"/>
                    <a:ext cx="28"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27" name="Oval 2255"/>
                  <p:cNvSpPr>
                    <a:spLocks noChangeArrowheads="1"/>
                  </p:cNvSpPr>
                  <p:nvPr/>
                </p:nvSpPr>
                <p:spPr bwMode="auto">
                  <a:xfrm rot="-2733432">
                    <a:off x="967" y="2686"/>
                    <a:ext cx="50" cy="49"/>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291" name="Group 2256"/>
                <p:cNvGrpSpPr>
                  <a:grpSpLocks/>
                </p:cNvGrpSpPr>
                <p:nvPr/>
              </p:nvGrpSpPr>
              <p:grpSpPr bwMode="auto">
                <a:xfrm rot="-3147221">
                  <a:off x="722" y="4785"/>
                  <a:ext cx="69" cy="69"/>
                  <a:chOff x="854" y="2839"/>
                  <a:chExt cx="69" cy="69"/>
                </a:xfrm>
              </p:grpSpPr>
              <p:sp>
                <p:nvSpPr>
                  <p:cNvPr id="3311" name="Oval 2257"/>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12" name="Oval 2258"/>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31" name="Oval 2259"/>
                  <p:cNvSpPr>
                    <a:spLocks noChangeArrowheads="1"/>
                  </p:cNvSpPr>
                  <p:nvPr/>
                </p:nvSpPr>
                <p:spPr bwMode="auto">
                  <a:xfrm rot="-7703557">
                    <a:off x="854" y="2855"/>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292" name="Group 2260"/>
                <p:cNvGrpSpPr>
                  <a:grpSpLocks/>
                </p:cNvGrpSpPr>
                <p:nvPr/>
              </p:nvGrpSpPr>
              <p:grpSpPr bwMode="auto">
                <a:xfrm rot="-1448179">
                  <a:off x="681" y="4654"/>
                  <a:ext cx="69" cy="68"/>
                  <a:chOff x="894" y="2651"/>
                  <a:chExt cx="69" cy="68"/>
                </a:xfrm>
              </p:grpSpPr>
              <p:sp>
                <p:nvSpPr>
                  <p:cNvPr id="3308" name="Oval 2261"/>
                  <p:cNvSpPr>
                    <a:spLocks noChangeAspect="1" noChangeArrowheads="1"/>
                  </p:cNvSpPr>
                  <p:nvPr/>
                </p:nvSpPr>
                <p:spPr bwMode="auto">
                  <a:xfrm rot="-1662692">
                    <a:off x="935" y="267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09" name="Oval 2262"/>
                  <p:cNvSpPr>
                    <a:spLocks noChangeAspect="1" noChangeArrowheads="1"/>
                  </p:cNvSpPr>
                  <p:nvPr/>
                </p:nvSpPr>
                <p:spPr bwMode="auto">
                  <a:xfrm rot="-1662692">
                    <a:off x="899" y="26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35" name="Oval 2263"/>
                  <p:cNvSpPr>
                    <a:spLocks noChangeArrowheads="1"/>
                  </p:cNvSpPr>
                  <p:nvPr/>
                </p:nvSpPr>
                <p:spPr bwMode="auto">
                  <a:xfrm rot="-1662692">
                    <a:off x="894" y="2650"/>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293" name="Group 2264"/>
                <p:cNvGrpSpPr>
                  <a:grpSpLocks/>
                </p:cNvGrpSpPr>
                <p:nvPr/>
              </p:nvGrpSpPr>
              <p:grpSpPr bwMode="auto">
                <a:xfrm>
                  <a:off x="720" y="4686"/>
                  <a:ext cx="106" cy="112"/>
                  <a:chOff x="593" y="4775"/>
                  <a:chExt cx="106" cy="112"/>
                </a:xfrm>
              </p:grpSpPr>
              <p:sp>
                <p:nvSpPr>
                  <p:cNvPr id="3306" name="Oval 2265"/>
                  <p:cNvSpPr>
                    <a:spLocks noChangeAspect="1" noChangeArrowheads="1"/>
                  </p:cNvSpPr>
                  <p:nvPr/>
                </p:nvSpPr>
                <p:spPr bwMode="auto">
                  <a:xfrm>
                    <a:off x="593" y="4775"/>
                    <a:ext cx="106"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07" name="Line 2266"/>
                  <p:cNvSpPr>
                    <a:spLocks noChangeAspect="1" noChangeShapeType="1"/>
                  </p:cNvSpPr>
                  <p:nvPr/>
                </p:nvSpPr>
                <p:spPr bwMode="auto">
                  <a:xfrm>
                    <a:off x="608" y="4833"/>
                    <a:ext cx="7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294" name="Group 2267"/>
                <p:cNvGrpSpPr>
                  <a:grpSpLocks/>
                </p:cNvGrpSpPr>
                <p:nvPr/>
              </p:nvGrpSpPr>
              <p:grpSpPr bwMode="auto">
                <a:xfrm rot="2949880">
                  <a:off x="799" y="4777"/>
                  <a:ext cx="66" cy="67"/>
                  <a:chOff x="907" y="2390"/>
                  <a:chExt cx="66" cy="67"/>
                </a:xfrm>
              </p:grpSpPr>
              <p:sp>
                <p:nvSpPr>
                  <p:cNvPr id="3303" name="Oval 2268"/>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04" name="Oval 2269"/>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42" name="Oval 2270"/>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295" name="Group 2271"/>
                <p:cNvGrpSpPr>
                  <a:grpSpLocks/>
                </p:cNvGrpSpPr>
                <p:nvPr/>
              </p:nvGrpSpPr>
              <p:grpSpPr bwMode="auto">
                <a:xfrm>
                  <a:off x="824" y="4709"/>
                  <a:ext cx="66" cy="67"/>
                  <a:chOff x="907" y="2390"/>
                  <a:chExt cx="66" cy="67"/>
                </a:xfrm>
              </p:grpSpPr>
              <p:sp>
                <p:nvSpPr>
                  <p:cNvPr id="3300" name="Oval 2272"/>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301" name="Oval 2273"/>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46" name="Oval 2274"/>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296" name="Group 2275"/>
                <p:cNvGrpSpPr>
                  <a:grpSpLocks/>
                </p:cNvGrpSpPr>
                <p:nvPr/>
              </p:nvGrpSpPr>
              <p:grpSpPr bwMode="auto">
                <a:xfrm rot="978141">
                  <a:off x="667" y="4739"/>
                  <a:ext cx="69" cy="69"/>
                  <a:chOff x="854" y="2839"/>
                  <a:chExt cx="69" cy="69"/>
                </a:xfrm>
              </p:grpSpPr>
              <p:sp>
                <p:nvSpPr>
                  <p:cNvPr id="3297" name="Oval 2276"/>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98" name="Oval 2277"/>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50" name="Oval 2278"/>
                  <p:cNvSpPr>
                    <a:spLocks noChangeArrowheads="1"/>
                  </p:cNvSpPr>
                  <p:nvPr/>
                </p:nvSpPr>
                <p:spPr bwMode="auto">
                  <a:xfrm rot="-7703557">
                    <a:off x="854"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3127" name="Group 2279"/>
              <p:cNvGrpSpPr>
                <a:grpSpLocks/>
              </p:cNvGrpSpPr>
              <p:nvPr/>
            </p:nvGrpSpPr>
            <p:grpSpPr bwMode="auto">
              <a:xfrm>
                <a:off x="981" y="5751"/>
                <a:ext cx="223" cy="220"/>
                <a:chOff x="667" y="4634"/>
                <a:chExt cx="223" cy="220"/>
              </a:xfrm>
            </p:grpSpPr>
            <p:grpSp>
              <p:nvGrpSpPr>
                <p:cNvPr id="3263" name="Group 2280"/>
                <p:cNvGrpSpPr>
                  <a:grpSpLocks/>
                </p:cNvGrpSpPr>
                <p:nvPr/>
              </p:nvGrpSpPr>
              <p:grpSpPr bwMode="auto">
                <a:xfrm rot="3718609">
                  <a:off x="763" y="4633"/>
                  <a:ext cx="70" cy="71"/>
                  <a:chOff x="967" y="2686"/>
                  <a:chExt cx="70" cy="71"/>
                </a:xfrm>
              </p:grpSpPr>
              <p:sp>
                <p:nvSpPr>
                  <p:cNvPr id="3287" name="Oval 2281"/>
                  <p:cNvSpPr>
                    <a:spLocks noChangeAspect="1" noChangeArrowheads="1"/>
                  </p:cNvSpPr>
                  <p:nvPr/>
                </p:nvSpPr>
                <p:spPr bwMode="auto">
                  <a:xfrm rot="-2733432">
                    <a:off x="1010" y="269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88" name="Oval 2282"/>
                  <p:cNvSpPr>
                    <a:spLocks noChangeAspect="1" noChangeArrowheads="1"/>
                  </p:cNvSpPr>
                  <p:nvPr/>
                </p:nvSpPr>
                <p:spPr bwMode="auto">
                  <a:xfrm rot="-2733432">
                    <a:off x="981" y="2729"/>
                    <a:ext cx="28"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55" name="Oval 2283"/>
                  <p:cNvSpPr>
                    <a:spLocks noChangeArrowheads="1"/>
                  </p:cNvSpPr>
                  <p:nvPr/>
                </p:nvSpPr>
                <p:spPr bwMode="auto">
                  <a:xfrm rot="-2733432">
                    <a:off x="967" y="2686"/>
                    <a:ext cx="50" cy="49"/>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264" name="Group 2284"/>
                <p:cNvGrpSpPr>
                  <a:grpSpLocks/>
                </p:cNvGrpSpPr>
                <p:nvPr/>
              </p:nvGrpSpPr>
              <p:grpSpPr bwMode="auto">
                <a:xfrm rot="-3147221">
                  <a:off x="722" y="4785"/>
                  <a:ext cx="69" cy="69"/>
                  <a:chOff x="854" y="2839"/>
                  <a:chExt cx="69" cy="69"/>
                </a:xfrm>
              </p:grpSpPr>
              <p:sp>
                <p:nvSpPr>
                  <p:cNvPr id="3284" name="Oval 2285"/>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85" name="Oval 2286"/>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59" name="Oval 2287"/>
                  <p:cNvSpPr>
                    <a:spLocks noChangeArrowheads="1"/>
                  </p:cNvSpPr>
                  <p:nvPr/>
                </p:nvSpPr>
                <p:spPr bwMode="auto">
                  <a:xfrm rot="-7703557">
                    <a:off x="854" y="2855"/>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265" name="Group 2288"/>
                <p:cNvGrpSpPr>
                  <a:grpSpLocks/>
                </p:cNvGrpSpPr>
                <p:nvPr/>
              </p:nvGrpSpPr>
              <p:grpSpPr bwMode="auto">
                <a:xfrm rot="-1448179">
                  <a:off x="681" y="4654"/>
                  <a:ext cx="69" cy="68"/>
                  <a:chOff x="894" y="2651"/>
                  <a:chExt cx="69" cy="68"/>
                </a:xfrm>
              </p:grpSpPr>
              <p:sp>
                <p:nvSpPr>
                  <p:cNvPr id="3281" name="Oval 2289"/>
                  <p:cNvSpPr>
                    <a:spLocks noChangeAspect="1" noChangeArrowheads="1"/>
                  </p:cNvSpPr>
                  <p:nvPr/>
                </p:nvSpPr>
                <p:spPr bwMode="auto">
                  <a:xfrm rot="-1662692">
                    <a:off x="935" y="267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82" name="Oval 2290"/>
                  <p:cNvSpPr>
                    <a:spLocks noChangeAspect="1" noChangeArrowheads="1"/>
                  </p:cNvSpPr>
                  <p:nvPr/>
                </p:nvSpPr>
                <p:spPr bwMode="auto">
                  <a:xfrm rot="-1662692">
                    <a:off x="899" y="26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63" name="Oval 2291"/>
                  <p:cNvSpPr>
                    <a:spLocks noChangeArrowheads="1"/>
                  </p:cNvSpPr>
                  <p:nvPr/>
                </p:nvSpPr>
                <p:spPr bwMode="auto">
                  <a:xfrm rot="-1662692">
                    <a:off x="894" y="2650"/>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266" name="Group 2292"/>
                <p:cNvGrpSpPr>
                  <a:grpSpLocks/>
                </p:cNvGrpSpPr>
                <p:nvPr/>
              </p:nvGrpSpPr>
              <p:grpSpPr bwMode="auto">
                <a:xfrm>
                  <a:off x="720" y="4686"/>
                  <a:ext cx="106" cy="112"/>
                  <a:chOff x="593" y="4775"/>
                  <a:chExt cx="106" cy="112"/>
                </a:xfrm>
              </p:grpSpPr>
              <p:sp>
                <p:nvSpPr>
                  <p:cNvPr id="3279" name="Oval 2293"/>
                  <p:cNvSpPr>
                    <a:spLocks noChangeAspect="1" noChangeArrowheads="1"/>
                  </p:cNvSpPr>
                  <p:nvPr/>
                </p:nvSpPr>
                <p:spPr bwMode="auto">
                  <a:xfrm>
                    <a:off x="593" y="4775"/>
                    <a:ext cx="106" cy="112"/>
                  </a:xfrm>
                  <a:prstGeom prst="ellipse">
                    <a:avLst/>
                  </a:prstGeom>
                  <a:solidFill>
                    <a:srgbClr val="99CCFF"/>
                  </a:solidFill>
                  <a:ln w="317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80" name="Line 2294"/>
                  <p:cNvSpPr>
                    <a:spLocks noChangeAspect="1" noChangeShapeType="1"/>
                  </p:cNvSpPr>
                  <p:nvPr/>
                </p:nvSpPr>
                <p:spPr bwMode="auto">
                  <a:xfrm>
                    <a:off x="608" y="4833"/>
                    <a:ext cx="7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267" name="Group 2295"/>
                <p:cNvGrpSpPr>
                  <a:grpSpLocks/>
                </p:cNvGrpSpPr>
                <p:nvPr/>
              </p:nvGrpSpPr>
              <p:grpSpPr bwMode="auto">
                <a:xfrm rot="2949880">
                  <a:off x="799" y="4777"/>
                  <a:ext cx="66" cy="67"/>
                  <a:chOff x="907" y="2390"/>
                  <a:chExt cx="66" cy="67"/>
                </a:xfrm>
              </p:grpSpPr>
              <p:sp>
                <p:nvSpPr>
                  <p:cNvPr id="3276" name="Oval 2296"/>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77" name="Oval 2297"/>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70" name="Oval 2298"/>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268" name="Group 2299"/>
                <p:cNvGrpSpPr>
                  <a:grpSpLocks/>
                </p:cNvGrpSpPr>
                <p:nvPr/>
              </p:nvGrpSpPr>
              <p:grpSpPr bwMode="auto">
                <a:xfrm>
                  <a:off x="824" y="4709"/>
                  <a:ext cx="66" cy="67"/>
                  <a:chOff x="907" y="2390"/>
                  <a:chExt cx="66" cy="67"/>
                </a:xfrm>
              </p:grpSpPr>
              <p:sp>
                <p:nvSpPr>
                  <p:cNvPr id="3273" name="Oval 2300"/>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74" name="Oval 2301"/>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74" name="Oval 2302"/>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269" name="Group 2303"/>
                <p:cNvGrpSpPr>
                  <a:grpSpLocks/>
                </p:cNvGrpSpPr>
                <p:nvPr/>
              </p:nvGrpSpPr>
              <p:grpSpPr bwMode="auto">
                <a:xfrm rot="978141">
                  <a:off x="667" y="4739"/>
                  <a:ext cx="69" cy="69"/>
                  <a:chOff x="854" y="2839"/>
                  <a:chExt cx="69" cy="69"/>
                </a:xfrm>
              </p:grpSpPr>
              <p:sp>
                <p:nvSpPr>
                  <p:cNvPr id="3270" name="Oval 2304"/>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71" name="Oval 2305"/>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78" name="Oval 2306"/>
                  <p:cNvSpPr>
                    <a:spLocks noChangeArrowheads="1"/>
                  </p:cNvSpPr>
                  <p:nvPr/>
                </p:nvSpPr>
                <p:spPr bwMode="auto">
                  <a:xfrm rot="-7703557">
                    <a:off x="854"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3128" name="Group 2307"/>
              <p:cNvGrpSpPr>
                <a:grpSpLocks/>
              </p:cNvGrpSpPr>
              <p:nvPr/>
            </p:nvGrpSpPr>
            <p:grpSpPr bwMode="auto">
              <a:xfrm>
                <a:off x="1207" y="5660"/>
                <a:ext cx="193" cy="189"/>
                <a:chOff x="696" y="4483"/>
                <a:chExt cx="193" cy="189"/>
              </a:xfrm>
            </p:grpSpPr>
            <p:grpSp>
              <p:nvGrpSpPr>
                <p:cNvPr id="3243" name="Group 2308"/>
                <p:cNvGrpSpPr>
                  <a:grpSpLocks/>
                </p:cNvGrpSpPr>
                <p:nvPr/>
              </p:nvGrpSpPr>
              <p:grpSpPr bwMode="auto">
                <a:xfrm rot="-10103069">
                  <a:off x="754" y="4483"/>
                  <a:ext cx="69" cy="63"/>
                  <a:chOff x="663" y="2343"/>
                  <a:chExt cx="69" cy="63"/>
                </a:xfrm>
              </p:grpSpPr>
              <p:sp>
                <p:nvSpPr>
                  <p:cNvPr id="3260" name="Oval 2309"/>
                  <p:cNvSpPr>
                    <a:spLocks noChangeAspect="1" noChangeArrowheads="1"/>
                  </p:cNvSpPr>
                  <p:nvPr/>
                </p:nvSpPr>
                <p:spPr bwMode="auto">
                  <a:xfrm rot="-57141">
                    <a:off x="704" y="237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61" name="Oval 2310"/>
                  <p:cNvSpPr>
                    <a:spLocks noChangeAspect="1" noChangeArrowheads="1"/>
                  </p:cNvSpPr>
                  <p:nvPr/>
                </p:nvSpPr>
                <p:spPr bwMode="auto">
                  <a:xfrm rot="-57141">
                    <a:off x="663" y="237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83" name="Oval 2311"/>
                  <p:cNvSpPr>
                    <a:spLocks noChangeArrowheads="1"/>
                  </p:cNvSpPr>
                  <p:nvPr/>
                </p:nvSpPr>
                <p:spPr bwMode="auto">
                  <a:xfrm rot="-57141">
                    <a:off x="669" y="234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244" name="Group 2312"/>
                <p:cNvGrpSpPr>
                  <a:grpSpLocks/>
                </p:cNvGrpSpPr>
                <p:nvPr/>
              </p:nvGrpSpPr>
              <p:grpSpPr bwMode="auto">
                <a:xfrm>
                  <a:off x="758" y="4609"/>
                  <a:ext cx="69" cy="63"/>
                  <a:chOff x="762" y="2386"/>
                  <a:chExt cx="69" cy="63"/>
                </a:xfrm>
              </p:grpSpPr>
              <p:sp>
                <p:nvSpPr>
                  <p:cNvPr id="3257" name="Oval 2313"/>
                  <p:cNvSpPr>
                    <a:spLocks noChangeAspect="1" noChangeArrowheads="1"/>
                  </p:cNvSpPr>
                  <p:nvPr/>
                </p:nvSpPr>
                <p:spPr bwMode="auto">
                  <a:xfrm rot="-57141">
                    <a:off x="803" y="242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58" name="Oval 2314"/>
                  <p:cNvSpPr>
                    <a:spLocks noChangeAspect="1" noChangeArrowheads="1"/>
                  </p:cNvSpPr>
                  <p:nvPr/>
                </p:nvSpPr>
                <p:spPr bwMode="auto">
                  <a:xfrm rot="-57141">
                    <a:off x="762" y="242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87" name="Oval 2315"/>
                  <p:cNvSpPr>
                    <a:spLocks noChangeArrowheads="1"/>
                  </p:cNvSpPr>
                  <p:nvPr/>
                </p:nvSpPr>
                <p:spPr bwMode="auto">
                  <a:xfrm rot="-57141">
                    <a:off x="770" y="2386"/>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245" name="Group 2316"/>
                <p:cNvGrpSpPr>
                  <a:grpSpLocks/>
                </p:cNvGrpSpPr>
                <p:nvPr/>
              </p:nvGrpSpPr>
              <p:grpSpPr bwMode="auto">
                <a:xfrm>
                  <a:off x="767" y="4551"/>
                  <a:ext cx="51" cy="54"/>
                  <a:chOff x="623" y="4715"/>
                  <a:chExt cx="51" cy="54"/>
                </a:xfrm>
              </p:grpSpPr>
              <p:sp>
                <p:nvSpPr>
                  <p:cNvPr id="3254" name="Oval 2317"/>
                  <p:cNvSpPr>
                    <a:spLocks noChangeAspect="1" noChangeArrowheads="1"/>
                  </p:cNvSpPr>
                  <p:nvPr/>
                </p:nvSpPr>
                <p:spPr bwMode="auto">
                  <a:xfrm rot="10800000">
                    <a:off x="623"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55" name="Line 2318"/>
                  <p:cNvSpPr>
                    <a:spLocks noChangeAspect="1" noChangeShapeType="1"/>
                  </p:cNvSpPr>
                  <p:nvPr/>
                </p:nvSpPr>
                <p:spPr bwMode="auto">
                  <a:xfrm rot="10800000">
                    <a:off x="632"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256" name="Line 2319"/>
                  <p:cNvSpPr>
                    <a:spLocks noChangeAspect="1" noChangeShapeType="1"/>
                  </p:cNvSpPr>
                  <p:nvPr/>
                </p:nvSpPr>
                <p:spPr bwMode="auto">
                  <a:xfrm rot="5400000">
                    <a:off x="631"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246" name="Group 2320"/>
                <p:cNvGrpSpPr>
                  <a:grpSpLocks/>
                </p:cNvGrpSpPr>
                <p:nvPr/>
              </p:nvGrpSpPr>
              <p:grpSpPr bwMode="auto">
                <a:xfrm rot="10488334">
                  <a:off x="823" y="4544"/>
                  <a:ext cx="66" cy="68"/>
                  <a:chOff x="1010" y="2387"/>
                  <a:chExt cx="66" cy="68"/>
                </a:xfrm>
              </p:grpSpPr>
              <p:sp>
                <p:nvSpPr>
                  <p:cNvPr id="3251" name="Oval 2321"/>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52" name="Oval 2322"/>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95" name="Oval 2323"/>
                  <p:cNvSpPr>
                    <a:spLocks noChangeArrowheads="1"/>
                  </p:cNvSpPr>
                  <p:nvPr/>
                </p:nvSpPr>
                <p:spPr bwMode="auto">
                  <a:xfrm rot="4965145">
                    <a:off x="1028" y="23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247" name="Group 2324"/>
                <p:cNvGrpSpPr>
                  <a:grpSpLocks/>
                </p:cNvGrpSpPr>
                <p:nvPr/>
              </p:nvGrpSpPr>
              <p:grpSpPr bwMode="auto">
                <a:xfrm>
                  <a:off x="696" y="4550"/>
                  <a:ext cx="66" cy="67"/>
                  <a:chOff x="907" y="2390"/>
                  <a:chExt cx="66" cy="67"/>
                </a:xfrm>
              </p:grpSpPr>
              <p:sp>
                <p:nvSpPr>
                  <p:cNvPr id="3248" name="Oval 2325"/>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49" name="Oval 2326"/>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99" name="Oval 2327"/>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3129" name="Group 2328"/>
              <p:cNvGrpSpPr>
                <a:grpSpLocks/>
              </p:cNvGrpSpPr>
              <p:nvPr/>
            </p:nvGrpSpPr>
            <p:grpSpPr bwMode="auto">
              <a:xfrm>
                <a:off x="1162" y="5116"/>
                <a:ext cx="193" cy="189"/>
                <a:chOff x="696" y="4483"/>
                <a:chExt cx="193" cy="189"/>
              </a:xfrm>
            </p:grpSpPr>
            <p:grpSp>
              <p:nvGrpSpPr>
                <p:cNvPr id="3223" name="Group 2329"/>
                <p:cNvGrpSpPr>
                  <a:grpSpLocks/>
                </p:cNvGrpSpPr>
                <p:nvPr/>
              </p:nvGrpSpPr>
              <p:grpSpPr bwMode="auto">
                <a:xfrm rot="-10103069">
                  <a:off x="754" y="4483"/>
                  <a:ext cx="69" cy="63"/>
                  <a:chOff x="663" y="2343"/>
                  <a:chExt cx="69" cy="63"/>
                </a:xfrm>
              </p:grpSpPr>
              <p:sp>
                <p:nvSpPr>
                  <p:cNvPr id="3240" name="Oval 2330"/>
                  <p:cNvSpPr>
                    <a:spLocks noChangeAspect="1" noChangeArrowheads="1"/>
                  </p:cNvSpPr>
                  <p:nvPr/>
                </p:nvSpPr>
                <p:spPr bwMode="auto">
                  <a:xfrm rot="-57141">
                    <a:off x="704" y="237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41" name="Oval 2331"/>
                  <p:cNvSpPr>
                    <a:spLocks noChangeAspect="1" noChangeArrowheads="1"/>
                  </p:cNvSpPr>
                  <p:nvPr/>
                </p:nvSpPr>
                <p:spPr bwMode="auto">
                  <a:xfrm rot="-57141">
                    <a:off x="663" y="237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04" name="Oval 2332"/>
                  <p:cNvSpPr>
                    <a:spLocks noChangeArrowheads="1"/>
                  </p:cNvSpPr>
                  <p:nvPr/>
                </p:nvSpPr>
                <p:spPr bwMode="auto">
                  <a:xfrm rot="-57141">
                    <a:off x="669" y="234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224" name="Group 2333"/>
                <p:cNvGrpSpPr>
                  <a:grpSpLocks/>
                </p:cNvGrpSpPr>
                <p:nvPr/>
              </p:nvGrpSpPr>
              <p:grpSpPr bwMode="auto">
                <a:xfrm>
                  <a:off x="758" y="4609"/>
                  <a:ext cx="69" cy="63"/>
                  <a:chOff x="762" y="2386"/>
                  <a:chExt cx="69" cy="63"/>
                </a:xfrm>
              </p:grpSpPr>
              <p:sp>
                <p:nvSpPr>
                  <p:cNvPr id="3237" name="Oval 2334"/>
                  <p:cNvSpPr>
                    <a:spLocks noChangeAspect="1" noChangeArrowheads="1"/>
                  </p:cNvSpPr>
                  <p:nvPr/>
                </p:nvSpPr>
                <p:spPr bwMode="auto">
                  <a:xfrm rot="-57141">
                    <a:off x="803" y="242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38" name="Oval 2335"/>
                  <p:cNvSpPr>
                    <a:spLocks noChangeAspect="1" noChangeArrowheads="1"/>
                  </p:cNvSpPr>
                  <p:nvPr/>
                </p:nvSpPr>
                <p:spPr bwMode="auto">
                  <a:xfrm rot="-57141">
                    <a:off x="762" y="242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08" name="Oval 2336"/>
                  <p:cNvSpPr>
                    <a:spLocks noChangeArrowheads="1"/>
                  </p:cNvSpPr>
                  <p:nvPr/>
                </p:nvSpPr>
                <p:spPr bwMode="auto">
                  <a:xfrm rot="-57141">
                    <a:off x="770" y="2386"/>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225" name="Group 2337"/>
                <p:cNvGrpSpPr>
                  <a:grpSpLocks/>
                </p:cNvGrpSpPr>
                <p:nvPr/>
              </p:nvGrpSpPr>
              <p:grpSpPr bwMode="auto">
                <a:xfrm>
                  <a:off x="767" y="4551"/>
                  <a:ext cx="51" cy="54"/>
                  <a:chOff x="623" y="4715"/>
                  <a:chExt cx="51" cy="54"/>
                </a:xfrm>
              </p:grpSpPr>
              <p:sp>
                <p:nvSpPr>
                  <p:cNvPr id="3234" name="Oval 2338"/>
                  <p:cNvSpPr>
                    <a:spLocks noChangeAspect="1" noChangeArrowheads="1"/>
                  </p:cNvSpPr>
                  <p:nvPr/>
                </p:nvSpPr>
                <p:spPr bwMode="auto">
                  <a:xfrm rot="10800000">
                    <a:off x="623"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35" name="Line 2339"/>
                  <p:cNvSpPr>
                    <a:spLocks noChangeAspect="1" noChangeShapeType="1"/>
                  </p:cNvSpPr>
                  <p:nvPr/>
                </p:nvSpPr>
                <p:spPr bwMode="auto">
                  <a:xfrm rot="10800000">
                    <a:off x="632"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236" name="Line 2340"/>
                  <p:cNvSpPr>
                    <a:spLocks noChangeAspect="1" noChangeShapeType="1"/>
                  </p:cNvSpPr>
                  <p:nvPr/>
                </p:nvSpPr>
                <p:spPr bwMode="auto">
                  <a:xfrm rot="5400000">
                    <a:off x="631"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226" name="Group 2341"/>
                <p:cNvGrpSpPr>
                  <a:grpSpLocks/>
                </p:cNvGrpSpPr>
                <p:nvPr/>
              </p:nvGrpSpPr>
              <p:grpSpPr bwMode="auto">
                <a:xfrm rot="10488334">
                  <a:off x="823" y="4544"/>
                  <a:ext cx="66" cy="68"/>
                  <a:chOff x="1010" y="2387"/>
                  <a:chExt cx="66" cy="68"/>
                </a:xfrm>
              </p:grpSpPr>
              <p:sp>
                <p:nvSpPr>
                  <p:cNvPr id="3231" name="Oval 2342"/>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32" name="Oval 2343"/>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16" name="Oval 2344"/>
                  <p:cNvSpPr>
                    <a:spLocks noChangeArrowheads="1"/>
                  </p:cNvSpPr>
                  <p:nvPr/>
                </p:nvSpPr>
                <p:spPr bwMode="auto">
                  <a:xfrm rot="4965145">
                    <a:off x="1028" y="23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227" name="Group 2345"/>
                <p:cNvGrpSpPr>
                  <a:grpSpLocks/>
                </p:cNvGrpSpPr>
                <p:nvPr/>
              </p:nvGrpSpPr>
              <p:grpSpPr bwMode="auto">
                <a:xfrm>
                  <a:off x="696" y="4550"/>
                  <a:ext cx="66" cy="67"/>
                  <a:chOff x="907" y="2390"/>
                  <a:chExt cx="66" cy="67"/>
                </a:xfrm>
              </p:grpSpPr>
              <p:sp>
                <p:nvSpPr>
                  <p:cNvPr id="3228" name="Oval 2346"/>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29" name="Oval 2347"/>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20" name="Oval 2348"/>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3130" name="Group 2349"/>
              <p:cNvGrpSpPr>
                <a:grpSpLocks/>
              </p:cNvGrpSpPr>
              <p:nvPr/>
            </p:nvGrpSpPr>
            <p:grpSpPr bwMode="auto">
              <a:xfrm>
                <a:off x="391" y="5070"/>
                <a:ext cx="193" cy="189"/>
                <a:chOff x="696" y="4483"/>
                <a:chExt cx="193" cy="189"/>
              </a:xfrm>
            </p:grpSpPr>
            <p:grpSp>
              <p:nvGrpSpPr>
                <p:cNvPr id="3203" name="Group 2350"/>
                <p:cNvGrpSpPr>
                  <a:grpSpLocks/>
                </p:cNvGrpSpPr>
                <p:nvPr/>
              </p:nvGrpSpPr>
              <p:grpSpPr bwMode="auto">
                <a:xfrm rot="-10103069">
                  <a:off x="754" y="4483"/>
                  <a:ext cx="69" cy="63"/>
                  <a:chOff x="663" y="2343"/>
                  <a:chExt cx="69" cy="63"/>
                </a:xfrm>
              </p:grpSpPr>
              <p:sp>
                <p:nvSpPr>
                  <p:cNvPr id="3220" name="Oval 2351"/>
                  <p:cNvSpPr>
                    <a:spLocks noChangeAspect="1" noChangeArrowheads="1"/>
                  </p:cNvSpPr>
                  <p:nvPr/>
                </p:nvSpPr>
                <p:spPr bwMode="auto">
                  <a:xfrm rot="-57141">
                    <a:off x="704" y="237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21" name="Oval 2352"/>
                  <p:cNvSpPr>
                    <a:spLocks noChangeAspect="1" noChangeArrowheads="1"/>
                  </p:cNvSpPr>
                  <p:nvPr/>
                </p:nvSpPr>
                <p:spPr bwMode="auto">
                  <a:xfrm rot="-57141">
                    <a:off x="663" y="237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25" name="Oval 2353"/>
                  <p:cNvSpPr>
                    <a:spLocks noChangeArrowheads="1"/>
                  </p:cNvSpPr>
                  <p:nvPr/>
                </p:nvSpPr>
                <p:spPr bwMode="auto">
                  <a:xfrm rot="-57141">
                    <a:off x="669" y="234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204" name="Group 2354"/>
                <p:cNvGrpSpPr>
                  <a:grpSpLocks/>
                </p:cNvGrpSpPr>
                <p:nvPr/>
              </p:nvGrpSpPr>
              <p:grpSpPr bwMode="auto">
                <a:xfrm>
                  <a:off x="758" y="4609"/>
                  <a:ext cx="69" cy="63"/>
                  <a:chOff x="762" y="2386"/>
                  <a:chExt cx="69" cy="63"/>
                </a:xfrm>
              </p:grpSpPr>
              <p:sp>
                <p:nvSpPr>
                  <p:cNvPr id="3217" name="Oval 2355"/>
                  <p:cNvSpPr>
                    <a:spLocks noChangeAspect="1" noChangeArrowheads="1"/>
                  </p:cNvSpPr>
                  <p:nvPr/>
                </p:nvSpPr>
                <p:spPr bwMode="auto">
                  <a:xfrm rot="-57141">
                    <a:off x="803" y="242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18" name="Oval 2356"/>
                  <p:cNvSpPr>
                    <a:spLocks noChangeAspect="1" noChangeArrowheads="1"/>
                  </p:cNvSpPr>
                  <p:nvPr/>
                </p:nvSpPr>
                <p:spPr bwMode="auto">
                  <a:xfrm rot="-57141">
                    <a:off x="762" y="242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29" name="Oval 2357"/>
                  <p:cNvSpPr>
                    <a:spLocks noChangeArrowheads="1"/>
                  </p:cNvSpPr>
                  <p:nvPr/>
                </p:nvSpPr>
                <p:spPr bwMode="auto">
                  <a:xfrm rot="-57141">
                    <a:off x="770" y="2386"/>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205" name="Group 2358"/>
                <p:cNvGrpSpPr>
                  <a:grpSpLocks/>
                </p:cNvGrpSpPr>
                <p:nvPr/>
              </p:nvGrpSpPr>
              <p:grpSpPr bwMode="auto">
                <a:xfrm>
                  <a:off x="767" y="4551"/>
                  <a:ext cx="51" cy="54"/>
                  <a:chOff x="623" y="4715"/>
                  <a:chExt cx="51" cy="54"/>
                </a:xfrm>
              </p:grpSpPr>
              <p:sp>
                <p:nvSpPr>
                  <p:cNvPr id="3214" name="Oval 2359"/>
                  <p:cNvSpPr>
                    <a:spLocks noChangeAspect="1" noChangeArrowheads="1"/>
                  </p:cNvSpPr>
                  <p:nvPr/>
                </p:nvSpPr>
                <p:spPr bwMode="auto">
                  <a:xfrm rot="10800000">
                    <a:off x="623"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15" name="Line 2360"/>
                  <p:cNvSpPr>
                    <a:spLocks noChangeAspect="1" noChangeShapeType="1"/>
                  </p:cNvSpPr>
                  <p:nvPr/>
                </p:nvSpPr>
                <p:spPr bwMode="auto">
                  <a:xfrm rot="10800000">
                    <a:off x="632"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216" name="Line 2361"/>
                  <p:cNvSpPr>
                    <a:spLocks noChangeAspect="1" noChangeShapeType="1"/>
                  </p:cNvSpPr>
                  <p:nvPr/>
                </p:nvSpPr>
                <p:spPr bwMode="auto">
                  <a:xfrm rot="5400000">
                    <a:off x="631"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206" name="Group 2362"/>
                <p:cNvGrpSpPr>
                  <a:grpSpLocks/>
                </p:cNvGrpSpPr>
                <p:nvPr/>
              </p:nvGrpSpPr>
              <p:grpSpPr bwMode="auto">
                <a:xfrm rot="10488334">
                  <a:off x="823" y="4544"/>
                  <a:ext cx="66" cy="68"/>
                  <a:chOff x="1010" y="2387"/>
                  <a:chExt cx="66" cy="68"/>
                </a:xfrm>
              </p:grpSpPr>
              <p:sp>
                <p:nvSpPr>
                  <p:cNvPr id="3211" name="Oval 2363"/>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12" name="Oval 2364"/>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37" name="Oval 2365"/>
                  <p:cNvSpPr>
                    <a:spLocks noChangeArrowheads="1"/>
                  </p:cNvSpPr>
                  <p:nvPr/>
                </p:nvSpPr>
                <p:spPr bwMode="auto">
                  <a:xfrm rot="4965145">
                    <a:off x="1028" y="23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207" name="Group 2366"/>
                <p:cNvGrpSpPr>
                  <a:grpSpLocks/>
                </p:cNvGrpSpPr>
                <p:nvPr/>
              </p:nvGrpSpPr>
              <p:grpSpPr bwMode="auto">
                <a:xfrm>
                  <a:off x="696" y="4550"/>
                  <a:ext cx="66" cy="67"/>
                  <a:chOff x="907" y="2390"/>
                  <a:chExt cx="66" cy="67"/>
                </a:xfrm>
              </p:grpSpPr>
              <p:sp>
                <p:nvSpPr>
                  <p:cNvPr id="3208" name="Oval 2367"/>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09" name="Oval 2368"/>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41" name="Oval 2369"/>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3131" name="Group 2370"/>
              <p:cNvGrpSpPr>
                <a:grpSpLocks/>
              </p:cNvGrpSpPr>
              <p:nvPr/>
            </p:nvGrpSpPr>
            <p:grpSpPr bwMode="auto">
              <a:xfrm>
                <a:off x="1117" y="5388"/>
                <a:ext cx="223" cy="220"/>
                <a:chOff x="667" y="4634"/>
                <a:chExt cx="223" cy="220"/>
              </a:xfrm>
            </p:grpSpPr>
            <p:grpSp>
              <p:nvGrpSpPr>
                <p:cNvPr id="3176" name="Group 2371"/>
                <p:cNvGrpSpPr>
                  <a:grpSpLocks/>
                </p:cNvGrpSpPr>
                <p:nvPr/>
              </p:nvGrpSpPr>
              <p:grpSpPr bwMode="auto">
                <a:xfrm rot="3718609">
                  <a:off x="763" y="4633"/>
                  <a:ext cx="70" cy="71"/>
                  <a:chOff x="967" y="2686"/>
                  <a:chExt cx="70" cy="71"/>
                </a:xfrm>
              </p:grpSpPr>
              <p:sp>
                <p:nvSpPr>
                  <p:cNvPr id="3200" name="Oval 2372"/>
                  <p:cNvSpPr>
                    <a:spLocks noChangeAspect="1" noChangeArrowheads="1"/>
                  </p:cNvSpPr>
                  <p:nvPr/>
                </p:nvSpPr>
                <p:spPr bwMode="auto">
                  <a:xfrm rot="-2733432">
                    <a:off x="1010" y="269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201" name="Oval 2373"/>
                  <p:cNvSpPr>
                    <a:spLocks noChangeAspect="1" noChangeArrowheads="1"/>
                  </p:cNvSpPr>
                  <p:nvPr/>
                </p:nvSpPr>
                <p:spPr bwMode="auto">
                  <a:xfrm rot="-2733432">
                    <a:off x="981" y="2729"/>
                    <a:ext cx="28"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46" name="Oval 2374"/>
                  <p:cNvSpPr>
                    <a:spLocks noChangeArrowheads="1"/>
                  </p:cNvSpPr>
                  <p:nvPr/>
                </p:nvSpPr>
                <p:spPr bwMode="auto">
                  <a:xfrm rot="-2733432">
                    <a:off x="967" y="2686"/>
                    <a:ext cx="50" cy="49"/>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177" name="Group 2375"/>
                <p:cNvGrpSpPr>
                  <a:grpSpLocks/>
                </p:cNvGrpSpPr>
                <p:nvPr/>
              </p:nvGrpSpPr>
              <p:grpSpPr bwMode="auto">
                <a:xfrm rot="-3147221">
                  <a:off x="722" y="4785"/>
                  <a:ext cx="69" cy="69"/>
                  <a:chOff x="854" y="2839"/>
                  <a:chExt cx="69" cy="69"/>
                </a:xfrm>
              </p:grpSpPr>
              <p:sp>
                <p:nvSpPr>
                  <p:cNvPr id="3197" name="Oval 2376"/>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98" name="Oval 2377"/>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50" name="Oval 2378"/>
                  <p:cNvSpPr>
                    <a:spLocks noChangeArrowheads="1"/>
                  </p:cNvSpPr>
                  <p:nvPr/>
                </p:nvSpPr>
                <p:spPr bwMode="auto">
                  <a:xfrm rot="-7703557">
                    <a:off x="854" y="2855"/>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178" name="Group 2379"/>
                <p:cNvGrpSpPr>
                  <a:grpSpLocks/>
                </p:cNvGrpSpPr>
                <p:nvPr/>
              </p:nvGrpSpPr>
              <p:grpSpPr bwMode="auto">
                <a:xfrm rot="-1448179">
                  <a:off x="681" y="4654"/>
                  <a:ext cx="69" cy="68"/>
                  <a:chOff x="894" y="2651"/>
                  <a:chExt cx="69" cy="68"/>
                </a:xfrm>
              </p:grpSpPr>
              <p:sp>
                <p:nvSpPr>
                  <p:cNvPr id="3194" name="Oval 2380"/>
                  <p:cNvSpPr>
                    <a:spLocks noChangeAspect="1" noChangeArrowheads="1"/>
                  </p:cNvSpPr>
                  <p:nvPr/>
                </p:nvSpPr>
                <p:spPr bwMode="auto">
                  <a:xfrm rot="-1662692">
                    <a:off x="935" y="267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95" name="Oval 2381"/>
                  <p:cNvSpPr>
                    <a:spLocks noChangeAspect="1" noChangeArrowheads="1"/>
                  </p:cNvSpPr>
                  <p:nvPr/>
                </p:nvSpPr>
                <p:spPr bwMode="auto">
                  <a:xfrm rot="-1662692">
                    <a:off x="899" y="26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54" name="Oval 2382"/>
                  <p:cNvSpPr>
                    <a:spLocks noChangeArrowheads="1"/>
                  </p:cNvSpPr>
                  <p:nvPr/>
                </p:nvSpPr>
                <p:spPr bwMode="auto">
                  <a:xfrm rot="-1662692">
                    <a:off x="894" y="2650"/>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179" name="Group 2383"/>
                <p:cNvGrpSpPr>
                  <a:grpSpLocks/>
                </p:cNvGrpSpPr>
                <p:nvPr/>
              </p:nvGrpSpPr>
              <p:grpSpPr bwMode="auto">
                <a:xfrm>
                  <a:off x="720" y="4686"/>
                  <a:ext cx="106" cy="112"/>
                  <a:chOff x="593" y="4775"/>
                  <a:chExt cx="106" cy="112"/>
                </a:xfrm>
              </p:grpSpPr>
              <p:sp>
                <p:nvSpPr>
                  <p:cNvPr id="3192" name="Oval 2384"/>
                  <p:cNvSpPr>
                    <a:spLocks noChangeAspect="1" noChangeArrowheads="1"/>
                  </p:cNvSpPr>
                  <p:nvPr/>
                </p:nvSpPr>
                <p:spPr bwMode="auto">
                  <a:xfrm>
                    <a:off x="593" y="4775"/>
                    <a:ext cx="106"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93" name="Line 2385"/>
                  <p:cNvSpPr>
                    <a:spLocks noChangeAspect="1" noChangeShapeType="1"/>
                  </p:cNvSpPr>
                  <p:nvPr/>
                </p:nvSpPr>
                <p:spPr bwMode="auto">
                  <a:xfrm>
                    <a:off x="608" y="4833"/>
                    <a:ext cx="7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180" name="Group 2386"/>
                <p:cNvGrpSpPr>
                  <a:grpSpLocks/>
                </p:cNvGrpSpPr>
                <p:nvPr/>
              </p:nvGrpSpPr>
              <p:grpSpPr bwMode="auto">
                <a:xfrm rot="2949880">
                  <a:off x="799" y="4777"/>
                  <a:ext cx="66" cy="67"/>
                  <a:chOff x="907" y="2390"/>
                  <a:chExt cx="66" cy="67"/>
                </a:xfrm>
              </p:grpSpPr>
              <p:sp>
                <p:nvSpPr>
                  <p:cNvPr id="3189" name="Oval 2387"/>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90" name="Oval 2388"/>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61" name="Oval 2389"/>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181" name="Group 2390"/>
                <p:cNvGrpSpPr>
                  <a:grpSpLocks/>
                </p:cNvGrpSpPr>
                <p:nvPr/>
              </p:nvGrpSpPr>
              <p:grpSpPr bwMode="auto">
                <a:xfrm>
                  <a:off x="824" y="4709"/>
                  <a:ext cx="66" cy="67"/>
                  <a:chOff x="907" y="2390"/>
                  <a:chExt cx="66" cy="67"/>
                </a:xfrm>
              </p:grpSpPr>
              <p:sp>
                <p:nvSpPr>
                  <p:cNvPr id="3186" name="Oval 2391"/>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87" name="Oval 2392"/>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65" name="Oval 2393"/>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182" name="Group 2394"/>
                <p:cNvGrpSpPr>
                  <a:grpSpLocks/>
                </p:cNvGrpSpPr>
                <p:nvPr/>
              </p:nvGrpSpPr>
              <p:grpSpPr bwMode="auto">
                <a:xfrm rot="978141">
                  <a:off x="667" y="4739"/>
                  <a:ext cx="69" cy="69"/>
                  <a:chOff x="854" y="2839"/>
                  <a:chExt cx="69" cy="69"/>
                </a:xfrm>
              </p:grpSpPr>
              <p:sp>
                <p:nvSpPr>
                  <p:cNvPr id="3183" name="Oval 2395"/>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84" name="Oval 2396"/>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69" name="Oval 2397"/>
                  <p:cNvSpPr>
                    <a:spLocks noChangeArrowheads="1"/>
                  </p:cNvSpPr>
                  <p:nvPr/>
                </p:nvSpPr>
                <p:spPr bwMode="auto">
                  <a:xfrm rot="-7703557">
                    <a:off x="854"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3132" name="Group 2398"/>
              <p:cNvGrpSpPr>
                <a:grpSpLocks/>
              </p:cNvGrpSpPr>
              <p:nvPr/>
            </p:nvGrpSpPr>
            <p:grpSpPr bwMode="auto">
              <a:xfrm>
                <a:off x="799" y="5304"/>
                <a:ext cx="223" cy="220"/>
                <a:chOff x="667" y="4634"/>
                <a:chExt cx="223" cy="220"/>
              </a:xfrm>
            </p:grpSpPr>
            <p:grpSp>
              <p:nvGrpSpPr>
                <p:cNvPr id="3149" name="Group 2399"/>
                <p:cNvGrpSpPr>
                  <a:grpSpLocks/>
                </p:cNvGrpSpPr>
                <p:nvPr/>
              </p:nvGrpSpPr>
              <p:grpSpPr bwMode="auto">
                <a:xfrm rot="3718609">
                  <a:off x="763" y="4633"/>
                  <a:ext cx="70" cy="71"/>
                  <a:chOff x="967" y="2686"/>
                  <a:chExt cx="70" cy="71"/>
                </a:xfrm>
              </p:grpSpPr>
              <p:sp>
                <p:nvSpPr>
                  <p:cNvPr id="3173" name="Oval 2400"/>
                  <p:cNvSpPr>
                    <a:spLocks noChangeAspect="1" noChangeArrowheads="1"/>
                  </p:cNvSpPr>
                  <p:nvPr/>
                </p:nvSpPr>
                <p:spPr bwMode="auto">
                  <a:xfrm rot="-2733432">
                    <a:off x="1010" y="269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74" name="Oval 2401"/>
                  <p:cNvSpPr>
                    <a:spLocks noChangeAspect="1" noChangeArrowheads="1"/>
                  </p:cNvSpPr>
                  <p:nvPr/>
                </p:nvSpPr>
                <p:spPr bwMode="auto">
                  <a:xfrm rot="-2733432">
                    <a:off x="981" y="2729"/>
                    <a:ext cx="28"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74" name="Oval 2402"/>
                  <p:cNvSpPr>
                    <a:spLocks noChangeArrowheads="1"/>
                  </p:cNvSpPr>
                  <p:nvPr/>
                </p:nvSpPr>
                <p:spPr bwMode="auto">
                  <a:xfrm rot="-2733432">
                    <a:off x="967" y="2686"/>
                    <a:ext cx="50" cy="49"/>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150" name="Group 2403"/>
                <p:cNvGrpSpPr>
                  <a:grpSpLocks/>
                </p:cNvGrpSpPr>
                <p:nvPr/>
              </p:nvGrpSpPr>
              <p:grpSpPr bwMode="auto">
                <a:xfrm rot="-3147221">
                  <a:off x="722" y="4785"/>
                  <a:ext cx="69" cy="69"/>
                  <a:chOff x="854" y="2839"/>
                  <a:chExt cx="69" cy="69"/>
                </a:xfrm>
              </p:grpSpPr>
              <p:sp>
                <p:nvSpPr>
                  <p:cNvPr id="3170" name="Oval 2404"/>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71" name="Oval 2405"/>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78" name="Oval 2406"/>
                  <p:cNvSpPr>
                    <a:spLocks noChangeArrowheads="1"/>
                  </p:cNvSpPr>
                  <p:nvPr/>
                </p:nvSpPr>
                <p:spPr bwMode="auto">
                  <a:xfrm rot="-7703557">
                    <a:off x="854" y="2855"/>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151" name="Group 2407"/>
                <p:cNvGrpSpPr>
                  <a:grpSpLocks/>
                </p:cNvGrpSpPr>
                <p:nvPr/>
              </p:nvGrpSpPr>
              <p:grpSpPr bwMode="auto">
                <a:xfrm rot="-1448179">
                  <a:off x="681" y="4654"/>
                  <a:ext cx="69" cy="68"/>
                  <a:chOff x="894" y="2651"/>
                  <a:chExt cx="69" cy="68"/>
                </a:xfrm>
              </p:grpSpPr>
              <p:sp>
                <p:nvSpPr>
                  <p:cNvPr id="3167" name="Oval 2408"/>
                  <p:cNvSpPr>
                    <a:spLocks noChangeAspect="1" noChangeArrowheads="1"/>
                  </p:cNvSpPr>
                  <p:nvPr/>
                </p:nvSpPr>
                <p:spPr bwMode="auto">
                  <a:xfrm rot="-1662692">
                    <a:off x="935" y="267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68" name="Oval 2409"/>
                  <p:cNvSpPr>
                    <a:spLocks noChangeAspect="1" noChangeArrowheads="1"/>
                  </p:cNvSpPr>
                  <p:nvPr/>
                </p:nvSpPr>
                <p:spPr bwMode="auto">
                  <a:xfrm rot="-1662692">
                    <a:off x="899" y="26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82" name="Oval 2410"/>
                  <p:cNvSpPr>
                    <a:spLocks noChangeArrowheads="1"/>
                  </p:cNvSpPr>
                  <p:nvPr/>
                </p:nvSpPr>
                <p:spPr bwMode="auto">
                  <a:xfrm rot="-1662692">
                    <a:off x="894" y="2650"/>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152" name="Group 2411"/>
                <p:cNvGrpSpPr>
                  <a:grpSpLocks/>
                </p:cNvGrpSpPr>
                <p:nvPr/>
              </p:nvGrpSpPr>
              <p:grpSpPr bwMode="auto">
                <a:xfrm>
                  <a:off x="720" y="4686"/>
                  <a:ext cx="106" cy="112"/>
                  <a:chOff x="593" y="4775"/>
                  <a:chExt cx="106" cy="112"/>
                </a:xfrm>
              </p:grpSpPr>
              <p:sp>
                <p:nvSpPr>
                  <p:cNvPr id="3165" name="Oval 2412"/>
                  <p:cNvSpPr>
                    <a:spLocks noChangeAspect="1" noChangeArrowheads="1"/>
                  </p:cNvSpPr>
                  <p:nvPr/>
                </p:nvSpPr>
                <p:spPr bwMode="auto">
                  <a:xfrm>
                    <a:off x="593" y="4775"/>
                    <a:ext cx="106"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66" name="Line 2413"/>
                  <p:cNvSpPr>
                    <a:spLocks noChangeAspect="1" noChangeShapeType="1"/>
                  </p:cNvSpPr>
                  <p:nvPr/>
                </p:nvSpPr>
                <p:spPr bwMode="auto">
                  <a:xfrm>
                    <a:off x="608" y="4833"/>
                    <a:ext cx="7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3153" name="Group 2414"/>
                <p:cNvGrpSpPr>
                  <a:grpSpLocks/>
                </p:cNvGrpSpPr>
                <p:nvPr/>
              </p:nvGrpSpPr>
              <p:grpSpPr bwMode="auto">
                <a:xfrm rot="2949880">
                  <a:off x="799" y="4777"/>
                  <a:ext cx="66" cy="67"/>
                  <a:chOff x="907" y="2390"/>
                  <a:chExt cx="66" cy="67"/>
                </a:xfrm>
              </p:grpSpPr>
              <p:sp>
                <p:nvSpPr>
                  <p:cNvPr id="3162" name="Oval 2415"/>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63" name="Oval 2416"/>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89" name="Oval 2417"/>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154" name="Group 2418"/>
                <p:cNvGrpSpPr>
                  <a:grpSpLocks/>
                </p:cNvGrpSpPr>
                <p:nvPr/>
              </p:nvGrpSpPr>
              <p:grpSpPr bwMode="auto">
                <a:xfrm>
                  <a:off x="824" y="4709"/>
                  <a:ext cx="66" cy="67"/>
                  <a:chOff x="907" y="2390"/>
                  <a:chExt cx="66" cy="67"/>
                </a:xfrm>
              </p:grpSpPr>
              <p:sp>
                <p:nvSpPr>
                  <p:cNvPr id="3159" name="Oval 2419"/>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60" name="Oval 2420"/>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93" name="Oval 2421"/>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155" name="Group 2422"/>
                <p:cNvGrpSpPr>
                  <a:grpSpLocks/>
                </p:cNvGrpSpPr>
                <p:nvPr/>
              </p:nvGrpSpPr>
              <p:grpSpPr bwMode="auto">
                <a:xfrm rot="978141">
                  <a:off x="667" y="4739"/>
                  <a:ext cx="69" cy="69"/>
                  <a:chOff x="854" y="2839"/>
                  <a:chExt cx="69" cy="69"/>
                </a:xfrm>
              </p:grpSpPr>
              <p:sp>
                <p:nvSpPr>
                  <p:cNvPr id="3156" name="Oval 2423"/>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57" name="Oval 2424"/>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97" name="Oval 2425"/>
                  <p:cNvSpPr>
                    <a:spLocks noChangeArrowheads="1"/>
                  </p:cNvSpPr>
                  <p:nvPr/>
                </p:nvSpPr>
                <p:spPr bwMode="auto">
                  <a:xfrm rot="-7703557">
                    <a:off x="854"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3133" name="Group 2426"/>
              <p:cNvGrpSpPr>
                <a:grpSpLocks/>
              </p:cNvGrpSpPr>
              <p:nvPr/>
            </p:nvGrpSpPr>
            <p:grpSpPr bwMode="auto">
              <a:xfrm>
                <a:off x="618" y="5705"/>
                <a:ext cx="65" cy="67"/>
                <a:chOff x="1036" y="2224"/>
                <a:chExt cx="65" cy="67"/>
              </a:xfrm>
            </p:grpSpPr>
            <p:sp>
              <p:nvSpPr>
                <p:cNvPr id="3146" name="Oval 2427"/>
                <p:cNvSpPr>
                  <a:spLocks noChangeAspect="1" noChangeArrowheads="1"/>
                </p:cNvSpPr>
                <p:nvPr/>
              </p:nvSpPr>
              <p:spPr bwMode="auto">
                <a:xfrm rot="4965145">
                  <a:off x="1040" y="226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47" name="Oval 2428"/>
                <p:cNvSpPr>
                  <a:spLocks noChangeAspect="1" noChangeArrowheads="1"/>
                </p:cNvSpPr>
                <p:nvPr/>
              </p:nvSpPr>
              <p:spPr bwMode="auto">
                <a:xfrm rot="4965145">
                  <a:off x="1036" y="222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501" name="Oval 2429"/>
                <p:cNvSpPr>
                  <a:spLocks noChangeArrowheads="1"/>
                </p:cNvSpPr>
                <p:nvPr/>
              </p:nvSpPr>
              <p:spPr bwMode="auto">
                <a:xfrm rot="4965145">
                  <a:off x="1057" y="2222"/>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134" name="Group 2430"/>
              <p:cNvGrpSpPr>
                <a:grpSpLocks/>
              </p:cNvGrpSpPr>
              <p:nvPr/>
            </p:nvGrpSpPr>
            <p:grpSpPr bwMode="auto">
              <a:xfrm>
                <a:off x="391" y="5615"/>
                <a:ext cx="71" cy="68"/>
                <a:chOff x="982" y="2099"/>
                <a:chExt cx="71" cy="68"/>
              </a:xfrm>
            </p:grpSpPr>
            <p:sp>
              <p:nvSpPr>
                <p:cNvPr id="3143" name="Oval 2431"/>
                <p:cNvSpPr>
                  <a:spLocks noChangeAspect="1" noChangeArrowheads="1"/>
                </p:cNvSpPr>
                <p:nvPr/>
              </p:nvSpPr>
              <p:spPr bwMode="auto">
                <a:xfrm rot="-6920488">
                  <a:off x="1008" y="209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44" name="Oval 2432"/>
                <p:cNvSpPr>
                  <a:spLocks noChangeAspect="1" noChangeArrowheads="1"/>
                </p:cNvSpPr>
                <p:nvPr/>
              </p:nvSpPr>
              <p:spPr bwMode="auto">
                <a:xfrm rot="-6920488">
                  <a:off x="1025" y="213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505" name="Oval 2433"/>
                <p:cNvSpPr>
                  <a:spLocks noChangeArrowheads="1"/>
                </p:cNvSpPr>
                <p:nvPr/>
              </p:nvSpPr>
              <p:spPr bwMode="auto">
                <a:xfrm rot="-6920488">
                  <a:off x="983" y="211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135" name="Group 2434"/>
              <p:cNvGrpSpPr>
                <a:grpSpLocks/>
              </p:cNvGrpSpPr>
              <p:nvPr/>
            </p:nvGrpSpPr>
            <p:grpSpPr bwMode="auto">
              <a:xfrm rot="-7672499">
                <a:off x="664" y="5387"/>
                <a:ext cx="66" cy="68"/>
                <a:chOff x="788" y="2202"/>
                <a:chExt cx="66" cy="68"/>
              </a:xfrm>
            </p:grpSpPr>
            <p:sp>
              <p:nvSpPr>
                <p:cNvPr id="3140" name="Oval 2435"/>
                <p:cNvSpPr>
                  <a:spLocks noChangeAspect="1" noChangeArrowheads="1"/>
                </p:cNvSpPr>
                <p:nvPr/>
              </p:nvSpPr>
              <p:spPr bwMode="auto">
                <a:xfrm rot="4965145">
                  <a:off x="793" y="224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41" name="Oval 2436"/>
                <p:cNvSpPr>
                  <a:spLocks noChangeAspect="1" noChangeArrowheads="1"/>
                </p:cNvSpPr>
                <p:nvPr/>
              </p:nvSpPr>
              <p:spPr bwMode="auto">
                <a:xfrm rot="4965145">
                  <a:off x="788" y="220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509" name="Oval 2437"/>
                <p:cNvSpPr>
                  <a:spLocks noChangeArrowheads="1"/>
                </p:cNvSpPr>
                <p:nvPr/>
              </p:nvSpPr>
              <p:spPr bwMode="auto">
                <a:xfrm rot="4965145">
                  <a:off x="808" y="2205"/>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3136" name="Group 2438"/>
              <p:cNvGrpSpPr>
                <a:grpSpLocks/>
              </p:cNvGrpSpPr>
              <p:nvPr/>
            </p:nvGrpSpPr>
            <p:grpSpPr bwMode="auto">
              <a:xfrm rot="-7672499">
                <a:off x="1345" y="5886"/>
                <a:ext cx="66" cy="68"/>
                <a:chOff x="788" y="2202"/>
                <a:chExt cx="66" cy="68"/>
              </a:xfrm>
            </p:grpSpPr>
            <p:sp>
              <p:nvSpPr>
                <p:cNvPr id="3137" name="Oval 2439"/>
                <p:cNvSpPr>
                  <a:spLocks noChangeAspect="1" noChangeArrowheads="1"/>
                </p:cNvSpPr>
                <p:nvPr/>
              </p:nvSpPr>
              <p:spPr bwMode="auto">
                <a:xfrm rot="4965145">
                  <a:off x="793" y="224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38" name="Oval 2440"/>
                <p:cNvSpPr>
                  <a:spLocks noChangeAspect="1" noChangeArrowheads="1"/>
                </p:cNvSpPr>
                <p:nvPr/>
              </p:nvSpPr>
              <p:spPr bwMode="auto">
                <a:xfrm rot="4965145">
                  <a:off x="788" y="220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513" name="Oval 2441"/>
                <p:cNvSpPr>
                  <a:spLocks noChangeArrowheads="1"/>
                </p:cNvSpPr>
                <p:nvPr/>
              </p:nvSpPr>
              <p:spPr bwMode="auto">
                <a:xfrm rot="4965145">
                  <a:off x="808" y="2205"/>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sp>
        <p:nvSpPr>
          <p:cNvPr id="3077" name="Line 2444"/>
          <p:cNvSpPr>
            <a:spLocks noChangeShapeType="1"/>
          </p:cNvSpPr>
          <p:nvPr/>
        </p:nvSpPr>
        <p:spPr bwMode="auto">
          <a:xfrm>
            <a:off x="3429000" y="4592638"/>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078" name="Line 2445"/>
          <p:cNvSpPr>
            <a:spLocks noChangeShapeType="1"/>
          </p:cNvSpPr>
          <p:nvPr/>
        </p:nvSpPr>
        <p:spPr bwMode="auto">
          <a:xfrm>
            <a:off x="3429000" y="4953000"/>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079" name="Line 2447"/>
          <p:cNvSpPr>
            <a:spLocks noChangeShapeType="1"/>
          </p:cNvSpPr>
          <p:nvPr/>
        </p:nvSpPr>
        <p:spPr bwMode="auto">
          <a:xfrm>
            <a:off x="3429000" y="5673725"/>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080" name="Line 2448"/>
          <p:cNvSpPr>
            <a:spLocks noChangeShapeType="1"/>
          </p:cNvSpPr>
          <p:nvPr/>
        </p:nvSpPr>
        <p:spPr bwMode="auto">
          <a:xfrm>
            <a:off x="3429000" y="6032500"/>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081" name="Line 2449"/>
          <p:cNvSpPr>
            <a:spLocks noChangeShapeType="1"/>
          </p:cNvSpPr>
          <p:nvPr/>
        </p:nvSpPr>
        <p:spPr bwMode="auto">
          <a:xfrm>
            <a:off x="3429000" y="6392863"/>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082" name="Line 2450"/>
          <p:cNvSpPr>
            <a:spLocks noChangeShapeType="1"/>
          </p:cNvSpPr>
          <p:nvPr/>
        </p:nvSpPr>
        <p:spPr bwMode="auto">
          <a:xfrm>
            <a:off x="3429000" y="7113588"/>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083" name="Line 2451"/>
          <p:cNvSpPr>
            <a:spLocks noChangeShapeType="1"/>
          </p:cNvSpPr>
          <p:nvPr/>
        </p:nvSpPr>
        <p:spPr bwMode="auto">
          <a:xfrm>
            <a:off x="3429000" y="7473950"/>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084" name="Line 2452"/>
          <p:cNvSpPr>
            <a:spLocks noChangeShapeType="1"/>
          </p:cNvSpPr>
          <p:nvPr/>
        </p:nvSpPr>
        <p:spPr bwMode="auto">
          <a:xfrm>
            <a:off x="3429000" y="7832725"/>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085" name="Line 2453"/>
          <p:cNvSpPr>
            <a:spLocks noChangeShapeType="1"/>
          </p:cNvSpPr>
          <p:nvPr/>
        </p:nvSpPr>
        <p:spPr bwMode="auto">
          <a:xfrm>
            <a:off x="3429000" y="8553450"/>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086" name="Line 2454"/>
          <p:cNvSpPr>
            <a:spLocks noChangeShapeType="1"/>
          </p:cNvSpPr>
          <p:nvPr/>
        </p:nvSpPr>
        <p:spPr bwMode="auto">
          <a:xfrm>
            <a:off x="3429000" y="8913813"/>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087" name="Line 2455"/>
          <p:cNvSpPr>
            <a:spLocks noChangeShapeType="1"/>
          </p:cNvSpPr>
          <p:nvPr/>
        </p:nvSpPr>
        <p:spPr bwMode="auto">
          <a:xfrm>
            <a:off x="3429000" y="9274175"/>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nvGrpSpPr>
          <p:cNvPr id="3088" name="Group 2476"/>
          <p:cNvGrpSpPr>
            <a:grpSpLocks/>
          </p:cNvGrpSpPr>
          <p:nvPr/>
        </p:nvGrpSpPr>
        <p:grpSpPr bwMode="auto">
          <a:xfrm>
            <a:off x="3429000" y="2984500"/>
            <a:ext cx="3240088" cy="1320800"/>
            <a:chOff x="2160" y="1850"/>
            <a:chExt cx="2041" cy="832"/>
          </a:xfrm>
        </p:grpSpPr>
        <p:sp>
          <p:nvSpPr>
            <p:cNvPr id="3090" name="Text Box 39"/>
            <p:cNvSpPr txBox="1">
              <a:spLocks noChangeArrowheads="1"/>
            </p:cNvSpPr>
            <p:nvPr/>
          </p:nvSpPr>
          <p:spPr bwMode="auto">
            <a:xfrm>
              <a:off x="2160" y="1850"/>
              <a:ext cx="204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sz="1400"/>
                <a:t>Legende:</a:t>
              </a:r>
            </a:p>
          </p:txBody>
        </p:sp>
        <p:grpSp>
          <p:nvGrpSpPr>
            <p:cNvPr id="3091" name="Group 2456"/>
            <p:cNvGrpSpPr>
              <a:grpSpLocks/>
            </p:cNvGrpSpPr>
            <p:nvPr/>
          </p:nvGrpSpPr>
          <p:grpSpPr bwMode="auto">
            <a:xfrm>
              <a:off x="2160" y="1865"/>
              <a:ext cx="2041" cy="817"/>
              <a:chOff x="2160" y="1865"/>
              <a:chExt cx="2041" cy="817"/>
            </a:xfrm>
          </p:grpSpPr>
          <p:grpSp>
            <p:nvGrpSpPr>
              <p:cNvPr id="3092" name="Group 2457"/>
              <p:cNvGrpSpPr>
                <a:grpSpLocks/>
              </p:cNvGrpSpPr>
              <p:nvPr/>
            </p:nvGrpSpPr>
            <p:grpSpPr bwMode="auto">
              <a:xfrm>
                <a:off x="2205" y="1941"/>
                <a:ext cx="1970" cy="716"/>
                <a:chOff x="5977" y="5306"/>
                <a:chExt cx="4926" cy="1791"/>
              </a:xfrm>
            </p:grpSpPr>
            <p:sp>
              <p:nvSpPr>
                <p:cNvPr id="3094" name="Text Box 2458"/>
                <p:cNvSpPr txBox="1">
                  <a:spLocks noChangeArrowheads="1"/>
                </p:cNvSpPr>
                <p:nvPr/>
              </p:nvSpPr>
              <p:spPr bwMode="auto">
                <a:xfrm>
                  <a:off x="6348" y="6260"/>
                  <a:ext cx="638" cy="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sz="1200">
                      <a:latin typeface="Times New Roman" panose="02020603050405020304" pitchFamily="18" charset="0"/>
                      <a:sym typeface="Symbol" panose="05050102010706020507" pitchFamily="18" charset="2"/>
                    </a:rPr>
                    <a:t></a:t>
                  </a:r>
                  <a:r>
                    <a:rPr lang="de-DE" altLang="de-DE" sz="1200">
                      <a:latin typeface="Times New Roman" panose="02020603050405020304" pitchFamily="18" charset="0"/>
                    </a:rPr>
                    <a:t>+</a:t>
                  </a:r>
                  <a:endParaRPr lang="de-DE" altLang="de-DE" sz="2400"/>
                </a:p>
              </p:txBody>
            </p:sp>
            <p:sp>
              <p:nvSpPr>
                <p:cNvPr id="3095" name="Text Box 2459"/>
                <p:cNvSpPr txBox="1">
                  <a:spLocks noChangeArrowheads="1"/>
                </p:cNvSpPr>
                <p:nvPr/>
              </p:nvSpPr>
              <p:spPr bwMode="auto">
                <a:xfrm>
                  <a:off x="6719" y="5306"/>
                  <a:ext cx="549" cy="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sz="1200">
                      <a:latin typeface="Times New Roman" panose="02020603050405020304" pitchFamily="18" charset="0"/>
                      <a:sym typeface="Symbol" panose="05050102010706020507" pitchFamily="18" charset="2"/>
                    </a:rPr>
                    <a:t></a:t>
                  </a:r>
                  <a:r>
                    <a:rPr lang="de-DE" altLang="de-DE" sz="1200">
                      <a:latin typeface="Times New Roman" panose="02020603050405020304" pitchFamily="18" charset="0"/>
                    </a:rPr>
                    <a:t>-</a:t>
                  </a:r>
                  <a:endParaRPr lang="de-DE" altLang="de-DE" sz="2400"/>
                </a:p>
              </p:txBody>
            </p:sp>
            <p:sp>
              <p:nvSpPr>
                <p:cNvPr id="3096" name="Text Box 2460"/>
                <p:cNvSpPr txBox="1">
                  <a:spLocks noChangeArrowheads="1"/>
                </p:cNvSpPr>
                <p:nvPr/>
              </p:nvSpPr>
              <p:spPr bwMode="auto">
                <a:xfrm>
                  <a:off x="5977" y="6642"/>
                  <a:ext cx="1959" cy="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sz="1200"/>
                    <a:t>Wassermolekül</a:t>
                  </a:r>
                  <a:endParaRPr lang="de-DE" altLang="de-DE" sz="2400"/>
                </a:p>
              </p:txBody>
            </p:sp>
            <p:grpSp>
              <p:nvGrpSpPr>
                <p:cNvPr id="3097" name="Group 2461"/>
                <p:cNvGrpSpPr>
                  <a:grpSpLocks noChangeAspect="1"/>
                </p:cNvGrpSpPr>
                <p:nvPr/>
              </p:nvGrpSpPr>
              <p:grpSpPr bwMode="auto">
                <a:xfrm rot="-4742684">
                  <a:off x="6643" y="5634"/>
                  <a:ext cx="672" cy="699"/>
                  <a:chOff x="5302" y="7103"/>
                  <a:chExt cx="136" cy="140"/>
                </a:xfrm>
              </p:grpSpPr>
              <p:sp>
                <p:nvSpPr>
                  <p:cNvPr id="3108" name="Oval 2462"/>
                  <p:cNvSpPr>
                    <a:spLocks noChangeAspect="1" noChangeArrowheads="1"/>
                  </p:cNvSpPr>
                  <p:nvPr/>
                </p:nvSpPr>
                <p:spPr bwMode="auto">
                  <a:xfrm rot="4965145">
                    <a:off x="5313" y="7186"/>
                    <a:ext cx="57" cy="5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09" name="Oval 2463"/>
                  <p:cNvSpPr>
                    <a:spLocks noChangeAspect="1" noChangeArrowheads="1"/>
                  </p:cNvSpPr>
                  <p:nvPr/>
                </p:nvSpPr>
                <p:spPr bwMode="auto">
                  <a:xfrm rot="4965145">
                    <a:off x="5302" y="7103"/>
                    <a:ext cx="57" cy="5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536" name="Oval 2464"/>
                  <p:cNvSpPr>
                    <a:spLocks noChangeAspect="1" noChangeArrowheads="1"/>
                  </p:cNvSpPr>
                  <p:nvPr/>
                </p:nvSpPr>
                <p:spPr bwMode="auto">
                  <a:xfrm rot="4965145">
                    <a:off x="5342" y="7108"/>
                    <a:ext cx="101" cy="102"/>
                  </a:xfrm>
                  <a:prstGeom prst="ellipse">
                    <a:avLst/>
                  </a:prstGeom>
                  <a:gradFill rotWithShape="1">
                    <a:gsLst>
                      <a:gs pos="0">
                        <a:schemeClr val="folHlink"/>
                      </a:gs>
                      <a:gs pos="100000">
                        <a:schemeClr val="folHlink">
                          <a:gamma/>
                          <a:shade val="4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sp>
              <p:nvSpPr>
                <p:cNvPr id="3098" name="Text Box 2465"/>
                <p:cNvSpPr txBox="1">
                  <a:spLocks noChangeArrowheads="1"/>
                </p:cNvSpPr>
                <p:nvPr/>
              </p:nvSpPr>
              <p:spPr bwMode="auto">
                <a:xfrm>
                  <a:off x="6927" y="6260"/>
                  <a:ext cx="638" cy="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sz="1200">
                      <a:latin typeface="Times New Roman" panose="02020603050405020304" pitchFamily="18" charset="0"/>
                      <a:sym typeface="Symbol" panose="05050102010706020507" pitchFamily="18" charset="2"/>
                    </a:rPr>
                    <a:t></a:t>
                  </a:r>
                  <a:r>
                    <a:rPr lang="de-DE" altLang="de-DE" sz="1200">
                      <a:latin typeface="Times New Roman" panose="02020603050405020304" pitchFamily="18" charset="0"/>
                    </a:rPr>
                    <a:t>+</a:t>
                  </a:r>
                  <a:endParaRPr lang="de-DE" altLang="de-DE" sz="2400"/>
                </a:p>
              </p:txBody>
            </p:sp>
            <p:grpSp>
              <p:nvGrpSpPr>
                <p:cNvPr id="3099" name="Group 2466"/>
                <p:cNvGrpSpPr>
                  <a:grpSpLocks noChangeAspect="1"/>
                </p:cNvGrpSpPr>
                <p:nvPr/>
              </p:nvGrpSpPr>
              <p:grpSpPr bwMode="auto">
                <a:xfrm>
                  <a:off x="8230" y="5663"/>
                  <a:ext cx="511" cy="505"/>
                  <a:chOff x="3982" y="8294"/>
                  <a:chExt cx="108" cy="108"/>
                </a:xfrm>
              </p:grpSpPr>
              <p:sp>
                <p:nvSpPr>
                  <p:cNvPr id="3105" name="Oval 2467"/>
                  <p:cNvSpPr>
                    <a:spLocks noChangeAspect="1" noChangeArrowheads="1"/>
                  </p:cNvSpPr>
                  <p:nvPr/>
                </p:nvSpPr>
                <p:spPr bwMode="auto">
                  <a:xfrm>
                    <a:off x="3982" y="8294"/>
                    <a:ext cx="108" cy="108"/>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06" name="Line 2468"/>
                  <p:cNvSpPr>
                    <a:spLocks noChangeAspect="1" noChangeShapeType="1"/>
                  </p:cNvSpPr>
                  <p:nvPr/>
                </p:nvSpPr>
                <p:spPr bwMode="auto">
                  <a:xfrm>
                    <a:off x="3999" y="8348"/>
                    <a:ext cx="71"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107" name="Line 2469"/>
                  <p:cNvSpPr>
                    <a:spLocks noChangeAspect="1" noChangeShapeType="1"/>
                  </p:cNvSpPr>
                  <p:nvPr/>
                </p:nvSpPr>
                <p:spPr bwMode="auto">
                  <a:xfrm rot="-5400000">
                    <a:off x="3997" y="8349"/>
                    <a:ext cx="72"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sp>
              <p:nvSpPr>
                <p:cNvPr id="3100" name="Text Box 2470"/>
                <p:cNvSpPr txBox="1">
                  <a:spLocks noChangeArrowheads="1"/>
                </p:cNvSpPr>
                <p:nvPr/>
              </p:nvSpPr>
              <p:spPr bwMode="auto">
                <a:xfrm>
                  <a:off x="7950" y="6642"/>
                  <a:ext cx="1232" cy="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de-DE" altLang="de-DE" sz="1200"/>
                    <a:t>Kation</a:t>
                  </a:r>
                  <a:endParaRPr lang="de-DE" altLang="de-DE" sz="2400"/>
                </a:p>
              </p:txBody>
            </p:sp>
            <p:grpSp>
              <p:nvGrpSpPr>
                <p:cNvPr id="3101" name="Group 2471"/>
                <p:cNvGrpSpPr>
                  <a:grpSpLocks/>
                </p:cNvGrpSpPr>
                <p:nvPr/>
              </p:nvGrpSpPr>
              <p:grpSpPr bwMode="auto">
                <a:xfrm>
                  <a:off x="9809" y="5363"/>
                  <a:ext cx="1065" cy="1054"/>
                  <a:chOff x="5863" y="8093"/>
                  <a:chExt cx="227" cy="226"/>
                </a:xfrm>
              </p:grpSpPr>
              <p:sp>
                <p:nvSpPr>
                  <p:cNvPr id="3103" name="Oval 2472"/>
                  <p:cNvSpPr>
                    <a:spLocks noChangeAspect="1" noChangeArrowheads="1"/>
                  </p:cNvSpPr>
                  <p:nvPr/>
                </p:nvSpPr>
                <p:spPr bwMode="auto">
                  <a:xfrm>
                    <a:off x="5863" y="8093"/>
                    <a:ext cx="227" cy="226"/>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3104" name="Line 2473"/>
                  <p:cNvSpPr>
                    <a:spLocks noChangeAspect="1" noChangeShapeType="1"/>
                  </p:cNvSpPr>
                  <p:nvPr/>
                </p:nvSpPr>
                <p:spPr bwMode="auto">
                  <a:xfrm>
                    <a:off x="5897" y="8210"/>
                    <a:ext cx="15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sp>
              <p:nvSpPr>
                <p:cNvPr id="3102" name="Text Box 2474"/>
                <p:cNvSpPr txBox="1">
                  <a:spLocks noChangeArrowheads="1"/>
                </p:cNvSpPr>
                <p:nvPr/>
              </p:nvSpPr>
              <p:spPr bwMode="auto">
                <a:xfrm>
                  <a:off x="9850" y="6642"/>
                  <a:ext cx="1053" cy="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de-DE" altLang="de-DE" sz="1200"/>
                    <a:t>Anion</a:t>
                  </a:r>
                  <a:endParaRPr lang="de-DE" altLang="de-DE" sz="2400"/>
                </a:p>
              </p:txBody>
            </p:sp>
          </p:grpSp>
          <p:sp>
            <p:nvSpPr>
              <p:cNvPr id="3093" name="Rectangle 2475"/>
              <p:cNvSpPr>
                <a:spLocks noChangeArrowheads="1"/>
              </p:cNvSpPr>
              <p:nvPr/>
            </p:nvSpPr>
            <p:spPr bwMode="auto">
              <a:xfrm>
                <a:off x="2160" y="1865"/>
                <a:ext cx="2041" cy="81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grpSp>
      </p:grpSp>
      <p:sp>
        <p:nvSpPr>
          <p:cNvPr id="3089" name="Text Box 2477"/>
          <p:cNvSpPr txBox="1">
            <a:spLocks noChangeArrowheads="1"/>
          </p:cNvSpPr>
          <p:nvPr/>
        </p:nvSpPr>
        <p:spPr bwMode="auto">
          <a:xfrm>
            <a:off x="3427413" y="849313"/>
            <a:ext cx="3241675" cy="2087562"/>
          </a:xfrm>
          <a:prstGeom prst="rect">
            <a:avLst/>
          </a:prstGeom>
          <a:solidFill>
            <a:srgbClr val="FFFFFF"/>
          </a:solidFill>
          <a:ln w="28575">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e-DE" altLang="de-DE" sz="1200" b="1"/>
              <a:t>Aufgabe:</a:t>
            </a:r>
          </a:p>
          <a:p>
            <a:pPr eaLnBrk="1" hangingPunct="1"/>
            <a:r>
              <a:rPr lang="de-DE" altLang="de-DE" sz="1200"/>
              <a:t>Schreiben Sie einen erklärenden Text zu den Bildern mit Hilfe der folgenden Wortliste</a:t>
            </a:r>
          </a:p>
          <a:p>
            <a:pPr eaLnBrk="1" hangingPunct="1"/>
            <a:r>
              <a:rPr lang="de-DE" altLang="de-DE" sz="1200"/>
              <a:t>(mehrfache Verwendung möglich):</a:t>
            </a:r>
          </a:p>
          <a:p>
            <a:pPr eaLnBrk="1" hangingPunct="1"/>
            <a:r>
              <a:rPr lang="de-DE" altLang="de-DE" sz="1200"/>
              <a:t>-Ionengitter                    -am Rand stehend</a:t>
            </a:r>
          </a:p>
          <a:p>
            <a:pPr eaLnBrk="1" hangingPunct="1"/>
            <a:r>
              <a:rPr lang="de-DE" altLang="de-DE" sz="1200"/>
              <a:t>-Anionen                        -verlassen</a:t>
            </a:r>
          </a:p>
          <a:p>
            <a:pPr eaLnBrk="1" hangingPunct="1"/>
            <a:r>
              <a:rPr lang="de-DE" altLang="de-DE" sz="1200"/>
              <a:t>-Kationen                       -anlagern</a:t>
            </a:r>
          </a:p>
          <a:p>
            <a:pPr eaLnBrk="1" hangingPunct="1"/>
            <a:r>
              <a:rPr lang="de-DE" altLang="de-DE" sz="1200"/>
              <a:t>-Ionenbindung                -lösen</a:t>
            </a:r>
          </a:p>
          <a:p>
            <a:pPr eaLnBrk="1" hangingPunct="1"/>
            <a:r>
              <a:rPr lang="de-DE" altLang="de-DE" sz="1200"/>
              <a:t>-negativer / positiver       -vollständig um-</a:t>
            </a:r>
            <a:br>
              <a:rPr lang="de-DE" altLang="de-DE" sz="1200"/>
            </a:br>
            <a:r>
              <a:rPr lang="de-DE" altLang="de-DE" sz="1200"/>
              <a:t> Ladungsschwerpunkt      hüllen</a:t>
            </a:r>
          </a:p>
          <a:p>
            <a:pPr eaLnBrk="1" hangingPunct="1"/>
            <a:r>
              <a:rPr lang="de-DE" altLang="de-DE" sz="1200"/>
              <a:t>-Wassermoleküle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de-DE" altLang="de-DE" b="0" smtClean="0"/>
              <a:t>Warum „verschwindet“ ein Salz beim Lösen in Wasser?</a:t>
            </a:r>
          </a:p>
        </p:txBody>
      </p:sp>
      <p:sp>
        <p:nvSpPr>
          <p:cNvPr id="5123" name="Text Box 18"/>
          <p:cNvSpPr txBox="1">
            <a:spLocks noChangeArrowheads="1"/>
          </p:cNvSpPr>
          <p:nvPr/>
        </p:nvSpPr>
        <p:spPr bwMode="auto">
          <a:xfrm>
            <a:off x="3427413" y="849313"/>
            <a:ext cx="3241675" cy="2087562"/>
          </a:xfrm>
          <a:prstGeom prst="rect">
            <a:avLst/>
          </a:prstGeom>
          <a:solidFill>
            <a:srgbClr val="FFFFFF"/>
          </a:solidFill>
          <a:ln w="28575">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e-DE" altLang="de-DE" sz="1200" b="1"/>
              <a:t>Aufgabe:</a:t>
            </a:r>
          </a:p>
          <a:p>
            <a:pPr eaLnBrk="1" hangingPunct="1"/>
            <a:r>
              <a:rPr lang="de-DE" altLang="de-DE" sz="1200"/>
              <a:t>Schreiben Sie einen erklärenden Text zu den Bildern mit Hilfe der folgenden Wortliste</a:t>
            </a:r>
          </a:p>
          <a:p>
            <a:pPr eaLnBrk="1" hangingPunct="1"/>
            <a:r>
              <a:rPr lang="de-DE" altLang="de-DE" sz="1200"/>
              <a:t>(mehrfache Verwendung möglich):</a:t>
            </a:r>
          </a:p>
          <a:p>
            <a:pPr eaLnBrk="1" hangingPunct="1"/>
            <a:r>
              <a:rPr lang="de-DE" altLang="de-DE" sz="1200">
                <a:solidFill>
                  <a:srgbClr val="FF0000"/>
                </a:solidFill>
              </a:rPr>
              <a:t>-Ionengitter                    -am Rand stehend</a:t>
            </a:r>
          </a:p>
          <a:p>
            <a:pPr eaLnBrk="1" hangingPunct="1"/>
            <a:r>
              <a:rPr lang="de-DE" altLang="de-DE" sz="1200">
                <a:solidFill>
                  <a:srgbClr val="FF0000"/>
                </a:solidFill>
              </a:rPr>
              <a:t>-Anionen                        -verlassen</a:t>
            </a:r>
          </a:p>
          <a:p>
            <a:pPr eaLnBrk="1" hangingPunct="1"/>
            <a:r>
              <a:rPr lang="de-DE" altLang="de-DE" sz="1200">
                <a:solidFill>
                  <a:srgbClr val="FF0000"/>
                </a:solidFill>
              </a:rPr>
              <a:t>-Kationen                       -anlagern</a:t>
            </a:r>
          </a:p>
          <a:p>
            <a:pPr eaLnBrk="1" hangingPunct="1"/>
            <a:r>
              <a:rPr lang="de-DE" altLang="de-DE" sz="1200">
                <a:solidFill>
                  <a:srgbClr val="FF0000"/>
                </a:solidFill>
              </a:rPr>
              <a:t>-Ionenbindung                -lösen</a:t>
            </a:r>
          </a:p>
          <a:p>
            <a:pPr eaLnBrk="1" hangingPunct="1"/>
            <a:r>
              <a:rPr lang="de-DE" altLang="de-DE" sz="1200">
                <a:solidFill>
                  <a:srgbClr val="FF0000"/>
                </a:solidFill>
              </a:rPr>
              <a:t>-negativer / positiver       -vollständig um-</a:t>
            </a:r>
            <a:br>
              <a:rPr lang="de-DE" altLang="de-DE" sz="1200">
                <a:solidFill>
                  <a:srgbClr val="FF0000"/>
                </a:solidFill>
              </a:rPr>
            </a:br>
            <a:r>
              <a:rPr lang="de-DE" altLang="de-DE" sz="1200">
                <a:solidFill>
                  <a:srgbClr val="FF0000"/>
                </a:solidFill>
              </a:rPr>
              <a:t> Ladungsschwerpunkt      hüllen</a:t>
            </a:r>
          </a:p>
          <a:p>
            <a:pPr eaLnBrk="1" hangingPunct="1"/>
            <a:r>
              <a:rPr lang="de-DE" altLang="de-DE" sz="1200">
                <a:solidFill>
                  <a:srgbClr val="FF0000"/>
                </a:solidFill>
              </a:rPr>
              <a:t>-Wassermoleküle</a:t>
            </a:r>
          </a:p>
        </p:txBody>
      </p:sp>
      <p:grpSp>
        <p:nvGrpSpPr>
          <p:cNvPr id="5124" name="Group 1310"/>
          <p:cNvGrpSpPr>
            <a:grpSpLocks/>
          </p:cNvGrpSpPr>
          <p:nvPr/>
        </p:nvGrpSpPr>
        <p:grpSpPr bwMode="auto">
          <a:xfrm>
            <a:off x="171450" y="849313"/>
            <a:ext cx="3257550" cy="2001837"/>
            <a:chOff x="108" y="535"/>
            <a:chExt cx="2052" cy="1261"/>
          </a:xfrm>
        </p:grpSpPr>
        <p:sp>
          <p:nvSpPr>
            <p:cNvPr id="6412" name="Text Box 16"/>
            <p:cNvSpPr txBox="1">
              <a:spLocks noChangeArrowheads="1"/>
            </p:cNvSpPr>
            <p:nvPr/>
          </p:nvSpPr>
          <p:spPr bwMode="auto">
            <a:xfrm>
              <a:off x="119" y="1623"/>
              <a:ext cx="204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sz="1200"/>
                <a:t>auf Stoffebene - dann auf Teilchenebene</a:t>
              </a:r>
            </a:p>
          </p:txBody>
        </p:sp>
        <p:sp>
          <p:nvSpPr>
            <p:cNvPr id="6413" name="Text Box 17"/>
            <p:cNvSpPr txBox="1">
              <a:spLocks noChangeArrowheads="1"/>
            </p:cNvSpPr>
            <p:nvPr/>
          </p:nvSpPr>
          <p:spPr bwMode="auto">
            <a:xfrm>
              <a:off x="119" y="535"/>
              <a:ext cx="204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sz="1200"/>
                <a:t>Wir betrachten den Lösevorgang</a:t>
              </a:r>
            </a:p>
          </p:txBody>
        </p:sp>
        <p:grpSp>
          <p:nvGrpSpPr>
            <p:cNvPr id="6414" name="Group 1309"/>
            <p:cNvGrpSpPr>
              <a:grpSpLocks/>
            </p:cNvGrpSpPr>
            <p:nvPr/>
          </p:nvGrpSpPr>
          <p:grpSpPr bwMode="auto">
            <a:xfrm>
              <a:off x="108" y="752"/>
              <a:ext cx="1825" cy="826"/>
              <a:chOff x="108" y="752"/>
              <a:chExt cx="1825" cy="826"/>
            </a:xfrm>
          </p:grpSpPr>
          <p:grpSp>
            <p:nvGrpSpPr>
              <p:cNvPr id="6415" name="Group 3"/>
              <p:cNvGrpSpPr>
                <a:grpSpLocks/>
              </p:cNvGrpSpPr>
              <p:nvPr/>
            </p:nvGrpSpPr>
            <p:grpSpPr bwMode="auto">
              <a:xfrm>
                <a:off x="108" y="752"/>
                <a:ext cx="192" cy="826"/>
                <a:chOff x="108" y="535"/>
                <a:chExt cx="192" cy="826"/>
              </a:xfrm>
            </p:grpSpPr>
            <p:sp>
              <p:nvSpPr>
                <p:cNvPr id="6427" name="Freeform 4"/>
                <p:cNvSpPr>
                  <a:spLocks/>
                </p:cNvSpPr>
                <p:nvPr/>
              </p:nvSpPr>
              <p:spPr bwMode="auto">
                <a:xfrm>
                  <a:off x="108" y="535"/>
                  <a:ext cx="192" cy="826"/>
                </a:xfrm>
                <a:custGeom>
                  <a:avLst/>
                  <a:gdLst>
                    <a:gd name="T0" fmla="*/ 0 w 576"/>
                    <a:gd name="T1" fmla="*/ 0 h 2362"/>
                    <a:gd name="T2" fmla="*/ 0 w 576"/>
                    <a:gd name="T3" fmla="*/ 0 h 2362"/>
                    <a:gd name="T4" fmla="*/ 0 w 576"/>
                    <a:gd name="T5" fmla="*/ 12 h 2362"/>
                    <a:gd name="T6" fmla="*/ 0 w 576"/>
                    <a:gd name="T7" fmla="*/ 12 h 2362"/>
                    <a:gd name="T8" fmla="*/ 1 w 576"/>
                    <a:gd name="T9" fmla="*/ 12 h 2362"/>
                    <a:gd name="T10" fmla="*/ 2 w 576"/>
                    <a:gd name="T11" fmla="*/ 12 h 2362"/>
                    <a:gd name="T12" fmla="*/ 2 w 576"/>
                    <a:gd name="T13" fmla="*/ 12 h 2362"/>
                    <a:gd name="T14" fmla="*/ 2 w 576"/>
                    <a:gd name="T15" fmla="*/ 12 h 2362"/>
                    <a:gd name="T16" fmla="*/ 2 w 576"/>
                    <a:gd name="T17" fmla="*/ 0 h 2362"/>
                    <a:gd name="T18" fmla="*/ 2 w 576"/>
                    <a:gd name="T19" fmla="*/ 0 h 2362"/>
                    <a:gd name="T20" fmla="*/ 2 w 576"/>
                    <a:gd name="T21" fmla="*/ 0 h 2362"/>
                    <a:gd name="T22" fmla="*/ 2 w 576"/>
                    <a:gd name="T23" fmla="*/ 0 h 2362"/>
                    <a:gd name="T24" fmla="*/ 2 w 576"/>
                    <a:gd name="T25" fmla="*/ 12 h 2362"/>
                    <a:gd name="T26" fmla="*/ 2 w 576"/>
                    <a:gd name="T27" fmla="*/ 12 h 2362"/>
                    <a:gd name="T28" fmla="*/ 2 w 576"/>
                    <a:gd name="T29" fmla="*/ 12 h 2362"/>
                    <a:gd name="T30" fmla="*/ 1 w 576"/>
                    <a:gd name="T31" fmla="*/ 12 h 2362"/>
                    <a:gd name="T32" fmla="*/ 1 w 576"/>
                    <a:gd name="T33" fmla="*/ 12 h 2362"/>
                    <a:gd name="T34" fmla="*/ 0 w 576"/>
                    <a:gd name="T35" fmla="*/ 12 h 2362"/>
                    <a:gd name="T36" fmla="*/ 0 w 576"/>
                    <a:gd name="T37" fmla="*/ 0 h 2362"/>
                    <a:gd name="T38" fmla="*/ 2 w 576"/>
                    <a:gd name="T39" fmla="*/ 0 h 2362"/>
                    <a:gd name="T40" fmla="*/ 0 w 576"/>
                    <a:gd name="T41" fmla="*/ 0 h 2362"/>
                    <a:gd name="T42" fmla="*/ 0 w 576"/>
                    <a:gd name="T43" fmla="*/ 0 h 236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76"/>
                    <a:gd name="T67" fmla="*/ 0 h 2362"/>
                    <a:gd name="T68" fmla="*/ 576 w 576"/>
                    <a:gd name="T69" fmla="*/ 2362 h 236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76" h="2362">
                      <a:moveTo>
                        <a:pt x="0" y="45"/>
                      </a:moveTo>
                      <a:lnTo>
                        <a:pt x="48" y="61"/>
                      </a:lnTo>
                      <a:lnTo>
                        <a:pt x="48" y="2240"/>
                      </a:lnTo>
                      <a:lnTo>
                        <a:pt x="116" y="2325"/>
                      </a:lnTo>
                      <a:lnTo>
                        <a:pt x="208" y="2362"/>
                      </a:lnTo>
                      <a:lnTo>
                        <a:pt x="376" y="2362"/>
                      </a:lnTo>
                      <a:lnTo>
                        <a:pt x="480" y="2319"/>
                      </a:lnTo>
                      <a:lnTo>
                        <a:pt x="543" y="2241"/>
                      </a:lnTo>
                      <a:lnTo>
                        <a:pt x="544" y="67"/>
                      </a:lnTo>
                      <a:lnTo>
                        <a:pt x="576" y="39"/>
                      </a:lnTo>
                      <a:lnTo>
                        <a:pt x="540" y="12"/>
                      </a:lnTo>
                      <a:lnTo>
                        <a:pt x="516" y="0"/>
                      </a:lnTo>
                      <a:lnTo>
                        <a:pt x="516" y="2238"/>
                      </a:lnTo>
                      <a:lnTo>
                        <a:pt x="465" y="2301"/>
                      </a:lnTo>
                      <a:lnTo>
                        <a:pt x="392" y="2334"/>
                      </a:lnTo>
                      <a:lnTo>
                        <a:pt x="196" y="2334"/>
                      </a:lnTo>
                      <a:lnTo>
                        <a:pt x="126" y="2310"/>
                      </a:lnTo>
                      <a:lnTo>
                        <a:pt x="72" y="2240"/>
                      </a:lnTo>
                      <a:lnTo>
                        <a:pt x="72" y="8"/>
                      </a:lnTo>
                      <a:lnTo>
                        <a:pt x="524" y="8"/>
                      </a:lnTo>
                      <a:lnTo>
                        <a:pt x="36" y="8"/>
                      </a:lnTo>
                      <a:lnTo>
                        <a:pt x="0" y="45"/>
                      </a:lnTo>
                      <a:close/>
                    </a:path>
                  </a:pathLst>
                </a:custGeom>
                <a:solidFill>
                  <a:schemeClr val="tx1"/>
                </a:solidFill>
                <a:ln w="0">
                  <a:solidFill>
                    <a:schemeClr val="tx1"/>
                  </a:solidFill>
                  <a:round/>
                  <a:headEnd/>
                  <a:tailEnd/>
                </a:ln>
              </p:spPr>
              <p:txBody>
                <a:bodyPr/>
                <a:lstStyle/>
                <a:p>
                  <a:endParaRPr lang="de-DE"/>
                </a:p>
              </p:txBody>
            </p:sp>
            <p:sp>
              <p:nvSpPr>
                <p:cNvPr id="6428" name="Freeform 5"/>
                <p:cNvSpPr>
                  <a:spLocks/>
                </p:cNvSpPr>
                <p:nvPr/>
              </p:nvSpPr>
              <p:spPr bwMode="auto">
                <a:xfrm>
                  <a:off x="132" y="935"/>
                  <a:ext cx="148" cy="422"/>
                </a:xfrm>
                <a:custGeom>
                  <a:avLst/>
                  <a:gdLst>
                    <a:gd name="T0" fmla="*/ 0 w 333"/>
                    <a:gd name="T1" fmla="*/ 0 h 1009"/>
                    <a:gd name="T2" fmla="*/ 0 w 333"/>
                    <a:gd name="T3" fmla="*/ 12 h 1009"/>
                    <a:gd name="T4" fmla="*/ 1 w 333"/>
                    <a:gd name="T5" fmla="*/ 13 h 1009"/>
                    <a:gd name="T6" fmla="*/ 2 w 333"/>
                    <a:gd name="T7" fmla="*/ 13 h 1009"/>
                    <a:gd name="T8" fmla="*/ 3 w 333"/>
                    <a:gd name="T9" fmla="*/ 13 h 1009"/>
                    <a:gd name="T10" fmla="*/ 4 w 333"/>
                    <a:gd name="T11" fmla="*/ 13 h 1009"/>
                    <a:gd name="T12" fmla="*/ 5 w 333"/>
                    <a:gd name="T13" fmla="*/ 12 h 1009"/>
                    <a:gd name="T14" fmla="*/ 6 w 333"/>
                    <a:gd name="T15" fmla="*/ 12 h 1009"/>
                    <a:gd name="T16" fmla="*/ 6 w 333"/>
                    <a:gd name="T17" fmla="*/ 0 h 1009"/>
                    <a:gd name="T18" fmla="*/ 0 w 333"/>
                    <a:gd name="T19" fmla="*/ 0 h 100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3"/>
                    <a:gd name="T31" fmla="*/ 0 h 1009"/>
                    <a:gd name="T32" fmla="*/ 333 w 333"/>
                    <a:gd name="T33" fmla="*/ 1009 h 100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3" h="1009">
                      <a:moveTo>
                        <a:pt x="0" y="0"/>
                      </a:moveTo>
                      <a:lnTo>
                        <a:pt x="0" y="912"/>
                      </a:lnTo>
                      <a:lnTo>
                        <a:pt x="38" y="978"/>
                      </a:lnTo>
                      <a:lnTo>
                        <a:pt x="96" y="1003"/>
                      </a:lnTo>
                      <a:lnTo>
                        <a:pt x="186" y="1009"/>
                      </a:lnTo>
                      <a:lnTo>
                        <a:pt x="257" y="994"/>
                      </a:lnTo>
                      <a:lnTo>
                        <a:pt x="305" y="961"/>
                      </a:lnTo>
                      <a:lnTo>
                        <a:pt x="333" y="912"/>
                      </a:lnTo>
                      <a:lnTo>
                        <a:pt x="333" y="1"/>
                      </a:lnTo>
                      <a:lnTo>
                        <a:pt x="0" y="0"/>
                      </a:lnTo>
                      <a:close/>
                    </a:path>
                  </a:pathLst>
                </a:custGeom>
                <a:solidFill>
                  <a:srgbClr val="00CCFF"/>
                </a:solidFill>
                <a:ln w="0">
                  <a:solidFill>
                    <a:schemeClr val="tx1"/>
                  </a:solidFill>
                  <a:round/>
                  <a:headEnd/>
                  <a:tailEnd/>
                </a:ln>
              </p:spPr>
              <p:txBody>
                <a:bodyPr/>
                <a:lstStyle/>
                <a:p>
                  <a:endParaRPr lang="de-DE"/>
                </a:p>
              </p:txBody>
            </p:sp>
          </p:grpSp>
          <p:grpSp>
            <p:nvGrpSpPr>
              <p:cNvPr id="6416" name="Group 6"/>
              <p:cNvGrpSpPr>
                <a:grpSpLocks/>
              </p:cNvGrpSpPr>
              <p:nvPr/>
            </p:nvGrpSpPr>
            <p:grpSpPr bwMode="auto">
              <a:xfrm>
                <a:off x="754" y="752"/>
                <a:ext cx="192" cy="826"/>
                <a:chOff x="108" y="535"/>
                <a:chExt cx="192" cy="826"/>
              </a:xfrm>
            </p:grpSpPr>
            <p:sp>
              <p:nvSpPr>
                <p:cNvPr id="6425" name="Freeform 7"/>
                <p:cNvSpPr>
                  <a:spLocks/>
                </p:cNvSpPr>
                <p:nvPr/>
              </p:nvSpPr>
              <p:spPr bwMode="auto">
                <a:xfrm>
                  <a:off x="108" y="535"/>
                  <a:ext cx="192" cy="826"/>
                </a:xfrm>
                <a:custGeom>
                  <a:avLst/>
                  <a:gdLst>
                    <a:gd name="T0" fmla="*/ 0 w 576"/>
                    <a:gd name="T1" fmla="*/ 0 h 2362"/>
                    <a:gd name="T2" fmla="*/ 0 w 576"/>
                    <a:gd name="T3" fmla="*/ 0 h 2362"/>
                    <a:gd name="T4" fmla="*/ 0 w 576"/>
                    <a:gd name="T5" fmla="*/ 12 h 2362"/>
                    <a:gd name="T6" fmla="*/ 0 w 576"/>
                    <a:gd name="T7" fmla="*/ 12 h 2362"/>
                    <a:gd name="T8" fmla="*/ 1 w 576"/>
                    <a:gd name="T9" fmla="*/ 12 h 2362"/>
                    <a:gd name="T10" fmla="*/ 2 w 576"/>
                    <a:gd name="T11" fmla="*/ 12 h 2362"/>
                    <a:gd name="T12" fmla="*/ 2 w 576"/>
                    <a:gd name="T13" fmla="*/ 12 h 2362"/>
                    <a:gd name="T14" fmla="*/ 2 w 576"/>
                    <a:gd name="T15" fmla="*/ 12 h 2362"/>
                    <a:gd name="T16" fmla="*/ 2 w 576"/>
                    <a:gd name="T17" fmla="*/ 0 h 2362"/>
                    <a:gd name="T18" fmla="*/ 2 w 576"/>
                    <a:gd name="T19" fmla="*/ 0 h 2362"/>
                    <a:gd name="T20" fmla="*/ 2 w 576"/>
                    <a:gd name="T21" fmla="*/ 0 h 2362"/>
                    <a:gd name="T22" fmla="*/ 2 w 576"/>
                    <a:gd name="T23" fmla="*/ 0 h 2362"/>
                    <a:gd name="T24" fmla="*/ 2 w 576"/>
                    <a:gd name="T25" fmla="*/ 12 h 2362"/>
                    <a:gd name="T26" fmla="*/ 2 w 576"/>
                    <a:gd name="T27" fmla="*/ 12 h 2362"/>
                    <a:gd name="T28" fmla="*/ 2 w 576"/>
                    <a:gd name="T29" fmla="*/ 12 h 2362"/>
                    <a:gd name="T30" fmla="*/ 1 w 576"/>
                    <a:gd name="T31" fmla="*/ 12 h 2362"/>
                    <a:gd name="T32" fmla="*/ 1 w 576"/>
                    <a:gd name="T33" fmla="*/ 12 h 2362"/>
                    <a:gd name="T34" fmla="*/ 0 w 576"/>
                    <a:gd name="T35" fmla="*/ 12 h 2362"/>
                    <a:gd name="T36" fmla="*/ 0 w 576"/>
                    <a:gd name="T37" fmla="*/ 0 h 2362"/>
                    <a:gd name="T38" fmla="*/ 2 w 576"/>
                    <a:gd name="T39" fmla="*/ 0 h 2362"/>
                    <a:gd name="T40" fmla="*/ 0 w 576"/>
                    <a:gd name="T41" fmla="*/ 0 h 2362"/>
                    <a:gd name="T42" fmla="*/ 0 w 576"/>
                    <a:gd name="T43" fmla="*/ 0 h 236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76"/>
                    <a:gd name="T67" fmla="*/ 0 h 2362"/>
                    <a:gd name="T68" fmla="*/ 576 w 576"/>
                    <a:gd name="T69" fmla="*/ 2362 h 236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76" h="2362">
                      <a:moveTo>
                        <a:pt x="0" y="45"/>
                      </a:moveTo>
                      <a:lnTo>
                        <a:pt x="48" y="61"/>
                      </a:lnTo>
                      <a:lnTo>
                        <a:pt x="48" y="2240"/>
                      </a:lnTo>
                      <a:lnTo>
                        <a:pt x="116" y="2325"/>
                      </a:lnTo>
                      <a:lnTo>
                        <a:pt x="208" y="2362"/>
                      </a:lnTo>
                      <a:lnTo>
                        <a:pt x="376" y="2362"/>
                      </a:lnTo>
                      <a:lnTo>
                        <a:pt x="480" y="2319"/>
                      </a:lnTo>
                      <a:lnTo>
                        <a:pt x="543" y="2241"/>
                      </a:lnTo>
                      <a:lnTo>
                        <a:pt x="544" y="67"/>
                      </a:lnTo>
                      <a:lnTo>
                        <a:pt x="576" y="39"/>
                      </a:lnTo>
                      <a:lnTo>
                        <a:pt x="540" y="12"/>
                      </a:lnTo>
                      <a:lnTo>
                        <a:pt x="516" y="0"/>
                      </a:lnTo>
                      <a:lnTo>
                        <a:pt x="516" y="2238"/>
                      </a:lnTo>
                      <a:lnTo>
                        <a:pt x="465" y="2301"/>
                      </a:lnTo>
                      <a:lnTo>
                        <a:pt x="392" y="2334"/>
                      </a:lnTo>
                      <a:lnTo>
                        <a:pt x="196" y="2334"/>
                      </a:lnTo>
                      <a:lnTo>
                        <a:pt x="126" y="2310"/>
                      </a:lnTo>
                      <a:lnTo>
                        <a:pt x="72" y="2240"/>
                      </a:lnTo>
                      <a:lnTo>
                        <a:pt x="72" y="8"/>
                      </a:lnTo>
                      <a:lnTo>
                        <a:pt x="524" y="8"/>
                      </a:lnTo>
                      <a:lnTo>
                        <a:pt x="36" y="8"/>
                      </a:lnTo>
                      <a:lnTo>
                        <a:pt x="0" y="45"/>
                      </a:lnTo>
                      <a:close/>
                    </a:path>
                  </a:pathLst>
                </a:custGeom>
                <a:solidFill>
                  <a:schemeClr val="tx1"/>
                </a:solidFill>
                <a:ln w="0">
                  <a:solidFill>
                    <a:schemeClr val="tx1"/>
                  </a:solidFill>
                  <a:round/>
                  <a:headEnd/>
                  <a:tailEnd/>
                </a:ln>
              </p:spPr>
              <p:txBody>
                <a:bodyPr/>
                <a:lstStyle/>
                <a:p>
                  <a:endParaRPr lang="de-DE"/>
                </a:p>
              </p:txBody>
            </p:sp>
            <p:sp>
              <p:nvSpPr>
                <p:cNvPr id="6426" name="Freeform 8"/>
                <p:cNvSpPr>
                  <a:spLocks/>
                </p:cNvSpPr>
                <p:nvPr/>
              </p:nvSpPr>
              <p:spPr bwMode="auto">
                <a:xfrm>
                  <a:off x="132" y="935"/>
                  <a:ext cx="148" cy="422"/>
                </a:xfrm>
                <a:custGeom>
                  <a:avLst/>
                  <a:gdLst>
                    <a:gd name="T0" fmla="*/ 0 w 333"/>
                    <a:gd name="T1" fmla="*/ 0 h 1009"/>
                    <a:gd name="T2" fmla="*/ 0 w 333"/>
                    <a:gd name="T3" fmla="*/ 12 h 1009"/>
                    <a:gd name="T4" fmla="*/ 1 w 333"/>
                    <a:gd name="T5" fmla="*/ 13 h 1009"/>
                    <a:gd name="T6" fmla="*/ 2 w 333"/>
                    <a:gd name="T7" fmla="*/ 13 h 1009"/>
                    <a:gd name="T8" fmla="*/ 3 w 333"/>
                    <a:gd name="T9" fmla="*/ 13 h 1009"/>
                    <a:gd name="T10" fmla="*/ 4 w 333"/>
                    <a:gd name="T11" fmla="*/ 13 h 1009"/>
                    <a:gd name="T12" fmla="*/ 5 w 333"/>
                    <a:gd name="T13" fmla="*/ 12 h 1009"/>
                    <a:gd name="T14" fmla="*/ 6 w 333"/>
                    <a:gd name="T15" fmla="*/ 12 h 1009"/>
                    <a:gd name="T16" fmla="*/ 6 w 333"/>
                    <a:gd name="T17" fmla="*/ 0 h 1009"/>
                    <a:gd name="T18" fmla="*/ 0 w 333"/>
                    <a:gd name="T19" fmla="*/ 0 h 100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3"/>
                    <a:gd name="T31" fmla="*/ 0 h 1009"/>
                    <a:gd name="T32" fmla="*/ 333 w 333"/>
                    <a:gd name="T33" fmla="*/ 1009 h 100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3" h="1009">
                      <a:moveTo>
                        <a:pt x="0" y="0"/>
                      </a:moveTo>
                      <a:lnTo>
                        <a:pt x="0" y="912"/>
                      </a:lnTo>
                      <a:lnTo>
                        <a:pt x="38" y="978"/>
                      </a:lnTo>
                      <a:lnTo>
                        <a:pt x="96" y="1003"/>
                      </a:lnTo>
                      <a:lnTo>
                        <a:pt x="186" y="1009"/>
                      </a:lnTo>
                      <a:lnTo>
                        <a:pt x="257" y="994"/>
                      </a:lnTo>
                      <a:lnTo>
                        <a:pt x="305" y="961"/>
                      </a:lnTo>
                      <a:lnTo>
                        <a:pt x="333" y="912"/>
                      </a:lnTo>
                      <a:lnTo>
                        <a:pt x="333" y="1"/>
                      </a:lnTo>
                      <a:lnTo>
                        <a:pt x="0" y="0"/>
                      </a:lnTo>
                      <a:close/>
                    </a:path>
                  </a:pathLst>
                </a:custGeom>
                <a:solidFill>
                  <a:srgbClr val="00CCFF"/>
                </a:solidFill>
                <a:ln w="0">
                  <a:solidFill>
                    <a:schemeClr val="tx1"/>
                  </a:solidFill>
                  <a:round/>
                  <a:headEnd/>
                  <a:tailEnd/>
                </a:ln>
              </p:spPr>
              <p:txBody>
                <a:bodyPr/>
                <a:lstStyle/>
                <a:p>
                  <a:endParaRPr lang="de-DE"/>
                </a:p>
              </p:txBody>
            </p:sp>
          </p:grpSp>
          <p:sp>
            <p:nvSpPr>
              <p:cNvPr id="6417" name="Freeform 9"/>
              <p:cNvSpPr>
                <a:spLocks/>
              </p:cNvSpPr>
              <p:nvPr/>
            </p:nvSpPr>
            <p:spPr bwMode="auto">
              <a:xfrm flipH="1">
                <a:off x="140" y="1432"/>
                <a:ext cx="115" cy="111"/>
              </a:xfrm>
              <a:custGeom>
                <a:avLst/>
                <a:gdLst>
                  <a:gd name="T0" fmla="*/ 0 w 230"/>
                  <a:gd name="T1" fmla="*/ 2 h 234"/>
                  <a:gd name="T2" fmla="*/ 0 w 230"/>
                  <a:gd name="T3" fmla="*/ 4 h 234"/>
                  <a:gd name="T4" fmla="*/ 1 w 230"/>
                  <a:gd name="T5" fmla="*/ 5 h 234"/>
                  <a:gd name="T6" fmla="*/ 3 w 230"/>
                  <a:gd name="T7" fmla="*/ 6 h 234"/>
                  <a:gd name="T8" fmla="*/ 4 w 230"/>
                  <a:gd name="T9" fmla="*/ 6 h 234"/>
                  <a:gd name="T10" fmla="*/ 6 w 230"/>
                  <a:gd name="T11" fmla="*/ 5 h 234"/>
                  <a:gd name="T12" fmla="*/ 7 w 230"/>
                  <a:gd name="T13" fmla="*/ 5 h 234"/>
                  <a:gd name="T14" fmla="*/ 7 w 230"/>
                  <a:gd name="T15" fmla="*/ 4 h 234"/>
                  <a:gd name="T16" fmla="*/ 7 w 230"/>
                  <a:gd name="T17" fmla="*/ 2 h 234"/>
                  <a:gd name="T18" fmla="*/ 5 w 230"/>
                  <a:gd name="T19" fmla="*/ 0 h 234"/>
                  <a:gd name="T20" fmla="*/ 3 w 230"/>
                  <a:gd name="T21" fmla="*/ 0 h 234"/>
                  <a:gd name="T22" fmla="*/ 0 w 230"/>
                  <a:gd name="T23" fmla="*/ 2 h 2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0"/>
                  <a:gd name="T37" fmla="*/ 0 h 234"/>
                  <a:gd name="T38" fmla="*/ 230 w 230"/>
                  <a:gd name="T39" fmla="*/ 234 h 23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0" h="234">
                    <a:moveTo>
                      <a:pt x="0" y="78"/>
                    </a:moveTo>
                    <a:lnTo>
                      <a:pt x="0" y="175"/>
                    </a:lnTo>
                    <a:lnTo>
                      <a:pt x="27" y="215"/>
                    </a:lnTo>
                    <a:lnTo>
                      <a:pt x="66" y="230"/>
                    </a:lnTo>
                    <a:lnTo>
                      <a:pt x="128" y="234"/>
                    </a:lnTo>
                    <a:lnTo>
                      <a:pt x="178" y="225"/>
                    </a:lnTo>
                    <a:lnTo>
                      <a:pt x="211" y="205"/>
                    </a:lnTo>
                    <a:lnTo>
                      <a:pt x="230" y="175"/>
                    </a:lnTo>
                    <a:lnTo>
                      <a:pt x="230" y="78"/>
                    </a:lnTo>
                    <a:lnTo>
                      <a:pt x="148" y="9"/>
                    </a:lnTo>
                    <a:lnTo>
                      <a:pt x="66" y="0"/>
                    </a:lnTo>
                    <a:lnTo>
                      <a:pt x="0" y="78"/>
                    </a:lnTo>
                    <a:close/>
                  </a:path>
                </a:pathLst>
              </a:custGeom>
              <a:solidFill>
                <a:schemeClr val="bg1"/>
              </a:solidFill>
              <a:ln w="0">
                <a:solidFill>
                  <a:schemeClr val="tx1"/>
                </a:solidFill>
                <a:round/>
                <a:headEnd/>
                <a:tailEnd/>
              </a:ln>
            </p:spPr>
            <p:txBody>
              <a:bodyPr/>
              <a:lstStyle/>
              <a:p>
                <a:endParaRPr lang="de-DE"/>
              </a:p>
            </p:txBody>
          </p:sp>
          <p:sp>
            <p:nvSpPr>
              <p:cNvPr id="6418" name="Line 10"/>
              <p:cNvSpPr>
                <a:spLocks noChangeShapeType="1"/>
              </p:cNvSpPr>
              <p:nvPr/>
            </p:nvSpPr>
            <p:spPr bwMode="auto">
              <a:xfrm flipV="1">
                <a:off x="206" y="1477"/>
                <a:ext cx="639" cy="1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6419" name="Group 11"/>
              <p:cNvGrpSpPr>
                <a:grpSpLocks/>
              </p:cNvGrpSpPr>
              <p:nvPr/>
            </p:nvGrpSpPr>
            <p:grpSpPr bwMode="auto">
              <a:xfrm>
                <a:off x="1236" y="888"/>
                <a:ext cx="697" cy="355"/>
                <a:chOff x="3243" y="1071"/>
                <a:chExt cx="2154" cy="1361"/>
              </a:xfrm>
            </p:grpSpPr>
            <p:sp>
              <p:nvSpPr>
                <p:cNvPr id="6421" name="AutoShape 12"/>
                <p:cNvSpPr>
                  <a:spLocks noChangeArrowheads="1"/>
                </p:cNvSpPr>
                <p:nvPr/>
              </p:nvSpPr>
              <p:spPr bwMode="auto">
                <a:xfrm>
                  <a:off x="3243" y="1071"/>
                  <a:ext cx="2154" cy="1361"/>
                </a:xfrm>
                <a:prstGeom prst="cloudCallout">
                  <a:avLst>
                    <a:gd name="adj1" fmla="val -54319"/>
                    <a:gd name="adj2" fmla="val 60704"/>
                  </a:avLst>
                </a:prstGeom>
                <a:solidFill>
                  <a:schemeClr val="bg1"/>
                </a:solidFill>
                <a:ln w="28575">
                  <a:solidFill>
                    <a:schemeClr val="tx1"/>
                  </a:solidFill>
                  <a:round/>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de-DE" altLang="de-DE" sz="2400"/>
                </a:p>
              </p:txBody>
            </p:sp>
            <p:pic>
              <p:nvPicPr>
                <p:cNvPr id="6422" name="Picture 13" descr="wasser_k"/>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60" y="1773"/>
                  <a:ext cx="772" cy="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23" name="Picture 14" descr="wasser_k"/>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78" y="1253"/>
                  <a:ext cx="772" cy="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24" name="Picture 15" descr="wasser_k"/>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32" y="1616"/>
                  <a:ext cx="772" cy="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420" name="Text Box 38"/>
              <p:cNvSpPr txBox="1">
                <a:spLocks noChangeArrowheads="1"/>
              </p:cNvSpPr>
              <p:nvPr/>
            </p:nvSpPr>
            <p:spPr bwMode="auto">
              <a:xfrm>
                <a:off x="1026" y="1306"/>
                <a:ext cx="27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de-DE" altLang="de-DE"/>
                  <a:t>?</a:t>
                </a:r>
              </a:p>
            </p:txBody>
          </p:sp>
        </p:grpSp>
      </p:grpSp>
      <p:sp>
        <p:nvSpPr>
          <p:cNvPr id="5125" name="Line 1277"/>
          <p:cNvSpPr>
            <a:spLocks noChangeShapeType="1"/>
          </p:cNvSpPr>
          <p:nvPr/>
        </p:nvSpPr>
        <p:spPr bwMode="auto">
          <a:xfrm>
            <a:off x="3429000" y="4592638"/>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26" name="Line 1278"/>
          <p:cNvSpPr>
            <a:spLocks noChangeShapeType="1"/>
          </p:cNvSpPr>
          <p:nvPr/>
        </p:nvSpPr>
        <p:spPr bwMode="auto">
          <a:xfrm>
            <a:off x="3429000" y="4953000"/>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27" name="Line 1279"/>
          <p:cNvSpPr>
            <a:spLocks noChangeShapeType="1"/>
          </p:cNvSpPr>
          <p:nvPr/>
        </p:nvSpPr>
        <p:spPr bwMode="auto">
          <a:xfrm>
            <a:off x="3429000" y="5470525"/>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28" name="Line 1280"/>
          <p:cNvSpPr>
            <a:spLocks noChangeShapeType="1"/>
          </p:cNvSpPr>
          <p:nvPr/>
        </p:nvSpPr>
        <p:spPr bwMode="auto">
          <a:xfrm>
            <a:off x="3429000" y="5829300"/>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29" name="Line 1281"/>
          <p:cNvSpPr>
            <a:spLocks noChangeShapeType="1"/>
          </p:cNvSpPr>
          <p:nvPr/>
        </p:nvSpPr>
        <p:spPr bwMode="auto">
          <a:xfrm>
            <a:off x="3429000" y="6189663"/>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30" name="Line 1282"/>
          <p:cNvSpPr>
            <a:spLocks noChangeShapeType="1"/>
          </p:cNvSpPr>
          <p:nvPr/>
        </p:nvSpPr>
        <p:spPr bwMode="auto">
          <a:xfrm>
            <a:off x="3429000" y="7113588"/>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31" name="Line 1283"/>
          <p:cNvSpPr>
            <a:spLocks noChangeShapeType="1"/>
          </p:cNvSpPr>
          <p:nvPr/>
        </p:nvSpPr>
        <p:spPr bwMode="auto">
          <a:xfrm>
            <a:off x="3429000" y="7473950"/>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32" name="Line 1284"/>
          <p:cNvSpPr>
            <a:spLocks noChangeShapeType="1"/>
          </p:cNvSpPr>
          <p:nvPr/>
        </p:nvSpPr>
        <p:spPr bwMode="auto">
          <a:xfrm>
            <a:off x="3429000" y="7832725"/>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33" name="Line 1285"/>
          <p:cNvSpPr>
            <a:spLocks noChangeShapeType="1"/>
          </p:cNvSpPr>
          <p:nvPr/>
        </p:nvSpPr>
        <p:spPr bwMode="auto">
          <a:xfrm>
            <a:off x="3429000" y="8769350"/>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34" name="Line 1286"/>
          <p:cNvSpPr>
            <a:spLocks noChangeShapeType="1"/>
          </p:cNvSpPr>
          <p:nvPr/>
        </p:nvSpPr>
        <p:spPr bwMode="auto">
          <a:xfrm>
            <a:off x="3429000" y="9129713"/>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35" name="Line 1287"/>
          <p:cNvSpPr>
            <a:spLocks noChangeShapeType="1"/>
          </p:cNvSpPr>
          <p:nvPr/>
        </p:nvSpPr>
        <p:spPr bwMode="auto">
          <a:xfrm>
            <a:off x="3429000" y="9490075"/>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36" name="Rectangle 1289"/>
          <p:cNvSpPr>
            <a:spLocks noChangeArrowheads="1"/>
          </p:cNvSpPr>
          <p:nvPr/>
        </p:nvSpPr>
        <p:spPr bwMode="auto">
          <a:xfrm>
            <a:off x="3429000" y="4305300"/>
            <a:ext cx="22923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e-DE" altLang="de-DE" sz="1200"/>
              <a:t>Neben einem </a:t>
            </a:r>
            <a:r>
              <a:rPr lang="de-DE" altLang="de-DE" sz="1200">
                <a:solidFill>
                  <a:srgbClr val="FF0000"/>
                </a:solidFill>
              </a:rPr>
              <a:t>Ionengitter</a:t>
            </a:r>
            <a:r>
              <a:rPr lang="de-DE" altLang="de-DE" sz="1200"/>
              <a:t> liegen</a:t>
            </a:r>
          </a:p>
        </p:txBody>
      </p:sp>
      <p:sp>
        <p:nvSpPr>
          <p:cNvPr id="5137" name="Rectangle 1291"/>
          <p:cNvSpPr>
            <a:spLocks noChangeArrowheads="1"/>
          </p:cNvSpPr>
          <p:nvPr/>
        </p:nvSpPr>
        <p:spPr bwMode="auto">
          <a:xfrm>
            <a:off x="3429000" y="4678363"/>
            <a:ext cx="160337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e-DE" altLang="de-DE" sz="1200">
                <a:solidFill>
                  <a:srgbClr val="FF0000"/>
                </a:solidFill>
              </a:rPr>
              <a:t>Wassermoleküle</a:t>
            </a:r>
            <a:r>
              <a:rPr lang="de-DE" altLang="de-DE" sz="1200"/>
              <a:t> vor.</a:t>
            </a:r>
          </a:p>
        </p:txBody>
      </p:sp>
      <p:sp>
        <p:nvSpPr>
          <p:cNvPr id="5138" name="Rectangle 1292"/>
          <p:cNvSpPr>
            <a:spLocks noChangeArrowheads="1"/>
          </p:cNvSpPr>
          <p:nvPr/>
        </p:nvSpPr>
        <p:spPr bwMode="auto">
          <a:xfrm>
            <a:off x="3429000" y="5181600"/>
            <a:ext cx="3365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e-DE" altLang="de-DE" sz="1200"/>
              <a:t>Mit dem </a:t>
            </a:r>
            <a:r>
              <a:rPr lang="de-DE" altLang="de-DE" sz="1200">
                <a:solidFill>
                  <a:srgbClr val="FF0000"/>
                </a:solidFill>
              </a:rPr>
              <a:t>negativen Ladungsschwerpunkt</a:t>
            </a:r>
            <a:r>
              <a:rPr lang="de-DE" altLang="de-DE" sz="1200"/>
              <a:t> lagern</a:t>
            </a:r>
          </a:p>
        </p:txBody>
      </p:sp>
      <p:sp>
        <p:nvSpPr>
          <p:cNvPr id="5139" name="Rectangle 1293"/>
          <p:cNvSpPr>
            <a:spLocks noChangeArrowheads="1"/>
          </p:cNvSpPr>
          <p:nvPr/>
        </p:nvSpPr>
        <p:spPr bwMode="auto">
          <a:xfrm>
            <a:off x="3429000" y="5541963"/>
            <a:ext cx="30210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e-DE" altLang="de-DE" sz="1200"/>
              <a:t>sich </a:t>
            </a:r>
            <a:r>
              <a:rPr lang="de-DE" altLang="de-DE" sz="1200">
                <a:solidFill>
                  <a:srgbClr val="FF0000"/>
                </a:solidFill>
              </a:rPr>
              <a:t>Wassermoleküle</a:t>
            </a:r>
            <a:r>
              <a:rPr lang="de-DE" altLang="de-DE" sz="1200"/>
              <a:t> an die </a:t>
            </a:r>
            <a:r>
              <a:rPr lang="de-DE" altLang="de-DE" sz="1200">
                <a:solidFill>
                  <a:srgbClr val="FF0000"/>
                </a:solidFill>
              </a:rPr>
              <a:t>am Rand</a:t>
            </a:r>
            <a:r>
              <a:rPr lang="de-DE" altLang="de-DE" sz="1200"/>
              <a:t> des</a:t>
            </a:r>
          </a:p>
        </p:txBody>
      </p:sp>
      <p:sp>
        <p:nvSpPr>
          <p:cNvPr id="5140" name="Rectangle 1294"/>
          <p:cNvSpPr>
            <a:spLocks noChangeArrowheads="1"/>
          </p:cNvSpPr>
          <p:nvPr/>
        </p:nvSpPr>
        <p:spPr bwMode="auto">
          <a:xfrm>
            <a:off x="3429000" y="5902325"/>
            <a:ext cx="32083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e-DE" altLang="de-DE" sz="1200">
                <a:solidFill>
                  <a:srgbClr val="FF0000"/>
                </a:solidFill>
              </a:rPr>
              <a:t>Ionengitters</a:t>
            </a:r>
            <a:r>
              <a:rPr lang="de-DE" altLang="de-DE" sz="1200"/>
              <a:t> </a:t>
            </a:r>
            <a:r>
              <a:rPr lang="de-DE" altLang="de-DE" sz="1200">
                <a:solidFill>
                  <a:srgbClr val="FF0000"/>
                </a:solidFill>
              </a:rPr>
              <a:t>stehenden</a:t>
            </a:r>
            <a:r>
              <a:rPr lang="de-DE" altLang="de-DE" sz="1200"/>
              <a:t> </a:t>
            </a:r>
            <a:r>
              <a:rPr lang="de-DE" altLang="de-DE" sz="1200">
                <a:solidFill>
                  <a:srgbClr val="FF0000"/>
                </a:solidFill>
              </a:rPr>
              <a:t>Kationen</a:t>
            </a:r>
            <a:r>
              <a:rPr lang="de-DE" altLang="de-DE" sz="1200"/>
              <a:t> an, mit dem</a:t>
            </a:r>
          </a:p>
        </p:txBody>
      </p:sp>
      <p:sp>
        <p:nvSpPr>
          <p:cNvPr id="5141" name="Rectangle 1295"/>
          <p:cNvSpPr>
            <a:spLocks noChangeArrowheads="1"/>
          </p:cNvSpPr>
          <p:nvPr/>
        </p:nvSpPr>
        <p:spPr bwMode="auto">
          <a:xfrm>
            <a:off x="3429000" y="6262688"/>
            <a:ext cx="32893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e-DE" altLang="de-DE" sz="1200">
                <a:solidFill>
                  <a:srgbClr val="FF0000"/>
                </a:solidFill>
              </a:rPr>
              <a:t>positiven</a:t>
            </a:r>
            <a:r>
              <a:rPr lang="de-DE" altLang="de-DE" sz="1200"/>
              <a:t> an die </a:t>
            </a:r>
            <a:r>
              <a:rPr lang="de-DE" altLang="de-DE" sz="1200">
                <a:solidFill>
                  <a:srgbClr val="FF0000"/>
                </a:solidFill>
              </a:rPr>
              <a:t>am Rand stehenden</a:t>
            </a:r>
            <a:r>
              <a:rPr lang="de-DE" altLang="de-DE" sz="1200"/>
              <a:t> </a:t>
            </a:r>
            <a:r>
              <a:rPr lang="de-DE" altLang="de-DE" sz="1200">
                <a:solidFill>
                  <a:srgbClr val="FF0000"/>
                </a:solidFill>
              </a:rPr>
              <a:t>Anionen</a:t>
            </a:r>
            <a:r>
              <a:rPr lang="de-DE" altLang="de-DE" sz="1200"/>
              <a:t>.</a:t>
            </a:r>
          </a:p>
        </p:txBody>
      </p:sp>
      <p:sp>
        <p:nvSpPr>
          <p:cNvPr id="5142" name="Line 1296"/>
          <p:cNvSpPr>
            <a:spLocks noChangeShapeType="1"/>
          </p:cNvSpPr>
          <p:nvPr/>
        </p:nvSpPr>
        <p:spPr bwMode="auto">
          <a:xfrm>
            <a:off x="3429000" y="6537325"/>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43" name="Rectangle 1297"/>
          <p:cNvSpPr>
            <a:spLocks noChangeArrowheads="1"/>
          </p:cNvSpPr>
          <p:nvPr/>
        </p:nvSpPr>
        <p:spPr bwMode="auto">
          <a:xfrm>
            <a:off x="3429000" y="6824663"/>
            <a:ext cx="2876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e-DE" altLang="de-DE" sz="1200"/>
              <a:t>Bei einzelnen </a:t>
            </a:r>
            <a:r>
              <a:rPr lang="de-DE" altLang="de-DE" sz="1200">
                <a:solidFill>
                  <a:srgbClr val="FF0000"/>
                </a:solidFill>
              </a:rPr>
              <a:t>am Rand</a:t>
            </a:r>
            <a:r>
              <a:rPr lang="de-DE" altLang="de-DE" sz="1200"/>
              <a:t> des </a:t>
            </a:r>
            <a:r>
              <a:rPr lang="de-DE" altLang="de-DE" sz="1200">
                <a:solidFill>
                  <a:srgbClr val="FF0000"/>
                </a:solidFill>
              </a:rPr>
              <a:t>Ionengitters</a:t>
            </a:r>
          </a:p>
        </p:txBody>
      </p:sp>
      <p:sp>
        <p:nvSpPr>
          <p:cNvPr id="5144" name="Rectangle 1298"/>
          <p:cNvSpPr>
            <a:spLocks noChangeArrowheads="1"/>
          </p:cNvSpPr>
          <p:nvPr/>
        </p:nvSpPr>
        <p:spPr bwMode="auto">
          <a:xfrm>
            <a:off x="3429000" y="7185025"/>
            <a:ext cx="33734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e-DE" altLang="de-DE" sz="1200">
                <a:solidFill>
                  <a:srgbClr val="FF0000"/>
                </a:solidFill>
              </a:rPr>
              <a:t>stehenden</a:t>
            </a:r>
            <a:r>
              <a:rPr lang="de-DE" altLang="de-DE" sz="1200"/>
              <a:t> Ionen wird die </a:t>
            </a:r>
            <a:r>
              <a:rPr lang="de-DE" altLang="de-DE" sz="1200">
                <a:solidFill>
                  <a:srgbClr val="FF0000"/>
                </a:solidFill>
              </a:rPr>
              <a:t>Ionenbindung</a:t>
            </a:r>
            <a:r>
              <a:rPr lang="de-DE" altLang="de-DE" sz="1200"/>
              <a:t> </a:t>
            </a:r>
            <a:r>
              <a:rPr lang="de-DE" altLang="de-DE" sz="1200">
                <a:solidFill>
                  <a:srgbClr val="FF0000"/>
                </a:solidFill>
              </a:rPr>
              <a:t>gelöst</a:t>
            </a:r>
            <a:r>
              <a:rPr lang="de-DE" altLang="de-DE" sz="1200"/>
              <a:t>. </a:t>
            </a:r>
          </a:p>
        </p:txBody>
      </p:sp>
      <p:sp>
        <p:nvSpPr>
          <p:cNvPr id="5145" name="Rectangle 1299"/>
          <p:cNvSpPr>
            <a:spLocks noChangeArrowheads="1"/>
          </p:cNvSpPr>
          <p:nvPr/>
        </p:nvSpPr>
        <p:spPr bwMode="auto">
          <a:xfrm>
            <a:off x="3429000" y="7558088"/>
            <a:ext cx="263366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e-DE" altLang="de-DE" sz="1200"/>
              <a:t>Sie </a:t>
            </a:r>
            <a:r>
              <a:rPr lang="de-DE" altLang="de-DE" sz="1200">
                <a:solidFill>
                  <a:srgbClr val="FF0000"/>
                </a:solidFill>
              </a:rPr>
              <a:t>verlassen</a:t>
            </a:r>
            <a:r>
              <a:rPr lang="de-DE" altLang="de-DE" sz="1200"/>
              <a:t> das </a:t>
            </a:r>
            <a:r>
              <a:rPr lang="de-DE" altLang="de-DE" sz="1200">
                <a:solidFill>
                  <a:srgbClr val="FF0000"/>
                </a:solidFill>
              </a:rPr>
              <a:t>Gitter</a:t>
            </a:r>
            <a:r>
              <a:rPr lang="de-DE" altLang="de-DE" sz="1200"/>
              <a:t> und werden</a:t>
            </a:r>
          </a:p>
        </p:txBody>
      </p:sp>
      <p:sp>
        <p:nvSpPr>
          <p:cNvPr id="5146" name="Rectangle 1300"/>
          <p:cNvSpPr>
            <a:spLocks noChangeArrowheads="1"/>
          </p:cNvSpPr>
          <p:nvPr/>
        </p:nvSpPr>
        <p:spPr bwMode="auto">
          <a:xfrm>
            <a:off x="3429000" y="7905750"/>
            <a:ext cx="30114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e-DE" altLang="de-DE" sz="1200">
                <a:solidFill>
                  <a:srgbClr val="FF0000"/>
                </a:solidFill>
              </a:rPr>
              <a:t>vollständig</a:t>
            </a:r>
            <a:r>
              <a:rPr lang="de-DE" altLang="de-DE" sz="1200"/>
              <a:t> von </a:t>
            </a:r>
            <a:r>
              <a:rPr lang="de-DE" altLang="de-DE" sz="1200">
                <a:solidFill>
                  <a:srgbClr val="FF0000"/>
                </a:solidFill>
              </a:rPr>
              <a:t>Wassermolekülen</a:t>
            </a:r>
            <a:r>
              <a:rPr lang="de-DE" altLang="de-DE" sz="1200"/>
              <a:t> </a:t>
            </a:r>
            <a:r>
              <a:rPr lang="de-DE" altLang="de-DE" sz="1200">
                <a:solidFill>
                  <a:srgbClr val="FF0000"/>
                </a:solidFill>
              </a:rPr>
              <a:t>umhüllt</a:t>
            </a:r>
            <a:r>
              <a:rPr lang="de-DE" altLang="de-DE" sz="1200"/>
              <a:t>.</a:t>
            </a:r>
          </a:p>
        </p:txBody>
      </p:sp>
      <p:sp>
        <p:nvSpPr>
          <p:cNvPr id="5147" name="Line 1301"/>
          <p:cNvSpPr>
            <a:spLocks noChangeShapeType="1"/>
          </p:cNvSpPr>
          <p:nvPr/>
        </p:nvSpPr>
        <p:spPr bwMode="auto">
          <a:xfrm>
            <a:off x="3429000" y="8193088"/>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48" name="Rectangle 1302"/>
          <p:cNvSpPr>
            <a:spLocks noChangeArrowheads="1"/>
          </p:cNvSpPr>
          <p:nvPr/>
        </p:nvSpPr>
        <p:spPr bwMode="auto">
          <a:xfrm>
            <a:off x="3429000" y="8482013"/>
            <a:ext cx="28908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e-DE" altLang="de-DE" sz="1200"/>
              <a:t>Schließlich liegen nur noch einzelne von</a:t>
            </a:r>
          </a:p>
        </p:txBody>
      </p:sp>
      <p:sp>
        <p:nvSpPr>
          <p:cNvPr id="5149" name="Rectangle 1303"/>
          <p:cNvSpPr>
            <a:spLocks noChangeArrowheads="1"/>
          </p:cNvSpPr>
          <p:nvPr/>
        </p:nvSpPr>
        <p:spPr bwMode="auto">
          <a:xfrm>
            <a:off x="3429000" y="8840788"/>
            <a:ext cx="30432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e-DE" altLang="de-DE" sz="1200">
                <a:solidFill>
                  <a:srgbClr val="FF0000"/>
                </a:solidFill>
              </a:rPr>
              <a:t>Wassermolekülen</a:t>
            </a:r>
            <a:r>
              <a:rPr lang="de-DE" altLang="de-DE" sz="1200"/>
              <a:t> umgebene </a:t>
            </a:r>
            <a:r>
              <a:rPr lang="de-DE" altLang="de-DE" sz="1200">
                <a:solidFill>
                  <a:srgbClr val="FF0000"/>
                </a:solidFill>
              </a:rPr>
              <a:t>Anionen</a:t>
            </a:r>
            <a:r>
              <a:rPr lang="de-DE" altLang="de-DE" sz="1200"/>
              <a:t> und</a:t>
            </a:r>
          </a:p>
        </p:txBody>
      </p:sp>
      <p:sp>
        <p:nvSpPr>
          <p:cNvPr id="5150" name="Rectangle 1304"/>
          <p:cNvSpPr>
            <a:spLocks noChangeArrowheads="1"/>
          </p:cNvSpPr>
          <p:nvPr/>
        </p:nvSpPr>
        <p:spPr bwMode="auto">
          <a:xfrm>
            <a:off x="3429000" y="9201150"/>
            <a:ext cx="1079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e-DE" altLang="de-DE" sz="1200">
                <a:solidFill>
                  <a:srgbClr val="FF0000"/>
                </a:solidFill>
              </a:rPr>
              <a:t>Kationen</a:t>
            </a:r>
            <a:r>
              <a:rPr lang="de-DE" altLang="de-DE" sz="1200"/>
              <a:t> vor.</a:t>
            </a:r>
          </a:p>
        </p:txBody>
      </p:sp>
      <p:grpSp>
        <p:nvGrpSpPr>
          <p:cNvPr id="5151" name="Group 1308"/>
          <p:cNvGrpSpPr>
            <a:grpSpLocks/>
          </p:cNvGrpSpPr>
          <p:nvPr/>
        </p:nvGrpSpPr>
        <p:grpSpPr bwMode="auto">
          <a:xfrm>
            <a:off x="3429000" y="2992438"/>
            <a:ext cx="3240088" cy="1312862"/>
            <a:chOff x="2160" y="1885"/>
            <a:chExt cx="2041" cy="827"/>
          </a:xfrm>
        </p:grpSpPr>
        <p:sp>
          <p:nvSpPr>
            <p:cNvPr id="6391" name="Text Box 37"/>
            <p:cNvSpPr txBox="1">
              <a:spLocks noChangeArrowheads="1"/>
            </p:cNvSpPr>
            <p:nvPr/>
          </p:nvSpPr>
          <p:spPr bwMode="auto">
            <a:xfrm>
              <a:off x="2160" y="1885"/>
              <a:ext cx="204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sz="1400"/>
                <a:t>Legende:</a:t>
              </a:r>
            </a:p>
          </p:txBody>
        </p:sp>
        <p:grpSp>
          <p:nvGrpSpPr>
            <p:cNvPr id="6392" name="Group 1306"/>
            <p:cNvGrpSpPr>
              <a:grpSpLocks/>
            </p:cNvGrpSpPr>
            <p:nvPr/>
          </p:nvGrpSpPr>
          <p:grpSpPr bwMode="auto">
            <a:xfrm>
              <a:off x="2160" y="1895"/>
              <a:ext cx="2041" cy="817"/>
              <a:chOff x="2160" y="1865"/>
              <a:chExt cx="2041" cy="817"/>
            </a:xfrm>
          </p:grpSpPr>
          <p:grpSp>
            <p:nvGrpSpPr>
              <p:cNvPr id="6393" name="Group 19"/>
              <p:cNvGrpSpPr>
                <a:grpSpLocks/>
              </p:cNvGrpSpPr>
              <p:nvPr/>
            </p:nvGrpSpPr>
            <p:grpSpPr bwMode="auto">
              <a:xfrm>
                <a:off x="2205" y="1941"/>
                <a:ext cx="1970" cy="716"/>
                <a:chOff x="5977" y="5306"/>
                <a:chExt cx="4926" cy="1791"/>
              </a:xfrm>
            </p:grpSpPr>
            <p:sp>
              <p:nvSpPr>
                <p:cNvPr id="6395" name="Text Box 20"/>
                <p:cNvSpPr txBox="1">
                  <a:spLocks noChangeArrowheads="1"/>
                </p:cNvSpPr>
                <p:nvPr/>
              </p:nvSpPr>
              <p:spPr bwMode="auto">
                <a:xfrm>
                  <a:off x="6348" y="6260"/>
                  <a:ext cx="638" cy="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sz="1200">
                      <a:latin typeface="Times New Roman" panose="02020603050405020304" pitchFamily="18" charset="0"/>
                      <a:sym typeface="Symbol" panose="05050102010706020507" pitchFamily="18" charset="2"/>
                    </a:rPr>
                    <a:t></a:t>
                  </a:r>
                  <a:r>
                    <a:rPr lang="de-DE" altLang="de-DE" sz="1200">
                      <a:latin typeface="Times New Roman" panose="02020603050405020304" pitchFamily="18" charset="0"/>
                    </a:rPr>
                    <a:t>+</a:t>
                  </a:r>
                  <a:endParaRPr lang="de-DE" altLang="de-DE" sz="2400"/>
                </a:p>
              </p:txBody>
            </p:sp>
            <p:sp>
              <p:nvSpPr>
                <p:cNvPr id="6396" name="Text Box 21"/>
                <p:cNvSpPr txBox="1">
                  <a:spLocks noChangeArrowheads="1"/>
                </p:cNvSpPr>
                <p:nvPr/>
              </p:nvSpPr>
              <p:spPr bwMode="auto">
                <a:xfrm>
                  <a:off x="6719" y="5306"/>
                  <a:ext cx="549" cy="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sz="1200">
                      <a:latin typeface="Times New Roman" panose="02020603050405020304" pitchFamily="18" charset="0"/>
                      <a:sym typeface="Symbol" panose="05050102010706020507" pitchFamily="18" charset="2"/>
                    </a:rPr>
                    <a:t></a:t>
                  </a:r>
                  <a:r>
                    <a:rPr lang="de-DE" altLang="de-DE" sz="1200">
                      <a:latin typeface="Times New Roman" panose="02020603050405020304" pitchFamily="18" charset="0"/>
                    </a:rPr>
                    <a:t>-</a:t>
                  </a:r>
                  <a:endParaRPr lang="de-DE" altLang="de-DE" sz="2400"/>
                </a:p>
              </p:txBody>
            </p:sp>
            <p:sp>
              <p:nvSpPr>
                <p:cNvPr id="6397" name="Text Box 22"/>
                <p:cNvSpPr txBox="1">
                  <a:spLocks noChangeArrowheads="1"/>
                </p:cNvSpPr>
                <p:nvPr/>
              </p:nvSpPr>
              <p:spPr bwMode="auto">
                <a:xfrm>
                  <a:off x="5977" y="6642"/>
                  <a:ext cx="1959" cy="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sz="1200"/>
                    <a:t>Wassermolekül</a:t>
                  </a:r>
                  <a:endParaRPr lang="de-DE" altLang="de-DE" sz="2400"/>
                </a:p>
              </p:txBody>
            </p:sp>
            <p:grpSp>
              <p:nvGrpSpPr>
                <p:cNvPr id="6398" name="Group 23"/>
                <p:cNvGrpSpPr>
                  <a:grpSpLocks noChangeAspect="1"/>
                </p:cNvGrpSpPr>
                <p:nvPr/>
              </p:nvGrpSpPr>
              <p:grpSpPr bwMode="auto">
                <a:xfrm rot="-4742684">
                  <a:off x="6643" y="5634"/>
                  <a:ext cx="672" cy="699"/>
                  <a:chOff x="5302" y="7103"/>
                  <a:chExt cx="136" cy="140"/>
                </a:xfrm>
              </p:grpSpPr>
              <p:sp>
                <p:nvSpPr>
                  <p:cNvPr id="6409" name="Oval 24"/>
                  <p:cNvSpPr>
                    <a:spLocks noChangeAspect="1" noChangeArrowheads="1"/>
                  </p:cNvSpPr>
                  <p:nvPr/>
                </p:nvSpPr>
                <p:spPr bwMode="auto">
                  <a:xfrm rot="4965145">
                    <a:off x="5313" y="7186"/>
                    <a:ext cx="57" cy="5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410" name="Oval 25"/>
                  <p:cNvSpPr>
                    <a:spLocks noChangeAspect="1" noChangeArrowheads="1"/>
                  </p:cNvSpPr>
                  <p:nvPr/>
                </p:nvSpPr>
                <p:spPr bwMode="auto">
                  <a:xfrm rot="4965145">
                    <a:off x="5302" y="7103"/>
                    <a:ext cx="57" cy="5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2" name="Oval 26"/>
                  <p:cNvSpPr>
                    <a:spLocks noChangeAspect="1" noChangeArrowheads="1"/>
                  </p:cNvSpPr>
                  <p:nvPr/>
                </p:nvSpPr>
                <p:spPr bwMode="auto">
                  <a:xfrm rot="4965145">
                    <a:off x="5342" y="7108"/>
                    <a:ext cx="101" cy="102"/>
                  </a:xfrm>
                  <a:prstGeom prst="ellipse">
                    <a:avLst/>
                  </a:prstGeom>
                  <a:gradFill rotWithShape="1">
                    <a:gsLst>
                      <a:gs pos="0">
                        <a:schemeClr val="folHlink"/>
                      </a:gs>
                      <a:gs pos="100000">
                        <a:schemeClr val="folHlink">
                          <a:gamma/>
                          <a:shade val="4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sp>
              <p:nvSpPr>
                <p:cNvPr id="6399" name="Text Box 27"/>
                <p:cNvSpPr txBox="1">
                  <a:spLocks noChangeArrowheads="1"/>
                </p:cNvSpPr>
                <p:nvPr/>
              </p:nvSpPr>
              <p:spPr bwMode="auto">
                <a:xfrm>
                  <a:off x="6927" y="6260"/>
                  <a:ext cx="638" cy="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sz="1200">
                      <a:latin typeface="Times New Roman" panose="02020603050405020304" pitchFamily="18" charset="0"/>
                      <a:sym typeface="Symbol" panose="05050102010706020507" pitchFamily="18" charset="2"/>
                    </a:rPr>
                    <a:t></a:t>
                  </a:r>
                  <a:r>
                    <a:rPr lang="de-DE" altLang="de-DE" sz="1200">
                      <a:latin typeface="Times New Roman" panose="02020603050405020304" pitchFamily="18" charset="0"/>
                    </a:rPr>
                    <a:t>+</a:t>
                  </a:r>
                  <a:endParaRPr lang="de-DE" altLang="de-DE" sz="2400"/>
                </a:p>
              </p:txBody>
            </p:sp>
            <p:grpSp>
              <p:nvGrpSpPr>
                <p:cNvPr id="6400" name="Group 28"/>
                <p:cNvGrpSpPr>
                  <a:grpSpLocks noChangeAspect="1"/>
                </p:cNvGrpSpPr>
                <p:nvPr/>
              </p:nvGrpSpPr>
              <p:grpSpPr bwMode="auto">
                <a:xfrm>
                  <a:off x="8230" y="5663"/>
                  <a:ext cx="511" cy="505"/>
                  <a:chOff x="3982" y="8294"/>
                  <a:chExt cx="108" cy="108"/>
                </a:xfrm>
              </p:grpSpPr>
              <p:sp>
                <p:nvSpPr>
                  <p:cNvPr id="6406" name="Oval 29"/>
                  <p:cNvSpPr>
                    <a:spLocks noChangeAspect="1" noChangeArrowheads="1"/>
                  </p:cNvSpPr>
                  <p:nvPr/>
                </p:nvSpPr>
                <p:spPr bwMode="auto">
                  <a:xfrm>
                    <a:off x="3982" y="8294"/>
                    <a:ext cx="108" cy="108"/>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407" name="Line 30"/>
                  <p:cNvSpPr>
                    <a:spLocks noChangeAspect="1" noChangeShapeType="1"/>
                  </p:cNvSpPr>
                  <p:nvPr/>
                </p:nvSpPr>
                <p:spPr bwMode="auto">
                  <a:xfrm>
                    <a:off x="3999" y="8348"/>
                    <a:ext cx="71"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6408" name="Line 31"/>
                  <p:cNvSpPr>
                    <a:spLocks noChangeAspect="1" noChangeShapeType="1"/>
                  </p:cNvSpPr>
                  <p:nvPr/>
                </p:nvSpPr>
                <p:spPr bwMode="auto">
                  <a:xfrm rot="-5400000">
                    <a:off x="3997" y="8349"/>
                    <a:ext cx="72"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sp>
              <p:nvSpPr>
                <p:cNvPr id="6401" name="Text Box 32"/>
                <p:cNvSpPr txBox="1">
                  <a:spLocks noChangeArrowheads="1"/>
                </p:cNvSpPr>
                <p:nvPr/>
              </p:nvSpPr>
              <p:spPr bwMode="auto">
                <a:xfrm>
                  <a:off x="7950" y="6642"/>
                  <a:ext cx="1232" cy="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de-DE" altLang="de-DE" sz="1200"/>
                    <a:t>Kation</a:t>
                  </a:r>
                  <a:endParaRPr lang="de-DE" altLang="de-DE" sz="2400"/>
                </a:p>
              </p:txBody>
            </p:sp>
            <p:grpSp>
              <p:nvGrpSpPr>
                <p:cNvPr id="6402" name="Group 33"/>
                <p:cNvGrpSpPr>
                  <a:grpSpLocks/>
                </p:cNvGrpSpPr>
                <p:nvPr/>
              </p:nvGrpSpPr>
              <p:grpSpPr bwMode="auto">
                <a:xfrm>
                  <a:off x="9809" y="5363"/>
                  <a:ext cx="1065" cy="1054"/>
                  <a:chOff x="5863" y="8093"/>
                  <a:chExt cx="227" cy="226"/>
                </a:xfrm>
              </p:grpSpPr>
              <p:sp>
                <p:nvSpPr>
                  <p:cNvPr id="6404" name="Oval 34"/>
                  <p:cNvSpPr>
                    <a:spLocks noChangeAspect="1" noChangeArrowheads="1"/>
                  </p:cNvSpPr>
                  <p:nvPr/>
                </p:nvSpPr>
                <p:spPr bwMode="auto">
                  <a:xfrm>
                    <a:off x="5863" y="8093"/>
                    <a:ext cx="227" cy="226"/>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405" name="Line 35"/>
                  <p:cNvSpPr>
                    <a:spLocks noChangeAspect="1" noChangeShapeType="1"/>
                  </p:cNvSpPr>
                  <p:nvPr/>
                </p:nvSpPr>
                <p:spPr bwMode="auto">
                  <a:xfrm>
                    <a:off x="5897" y="8210"/>
                    <a:ext cx="15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sp>
              <p:nvSpPr>
                <p:cNvPr id="6403" name="Text Box 36"/>
                <p:cNvSpPr txBox="1">
                  <a:spLocks noChangeArrowheads="1"/>
                </p:cNvSpPr>
                <p:nvPr/>
              </p:nvSpPr>
              <p:spPr bwMode="auto">
                <a:xfrm>
                  <a:off x="9850" y="6642"/>
                  <a:ext cx="1053" cy="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de-DE" altLang="de-DE" sz="1200"/>
                    <a:t>Anion</a:t>
                  </a:r>
                  <a:endParaRPr lang="de-DE" altLang="de-DE" sz="2400"/>
                </a:p>
              </p:txBody>
            </p:sp>
          </p:grpSp>
          <p:sp>
            <p:nvSpPr>
              <p:cNvPr id="6394" name="Rectangle 1305"/>
              <p:cNvSpPr>
                <a:spLocks noChangeArrowheads="1"/>
              </p:cNvSpPr>
              <p:nvPr/>
            </p:nvSpPr>
            <p:spPr bwMode="auto">
              <a:xfrm>
                <a:off x="2160" y="1865"/>
                <a:ext cx="2041" cy="81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grpSp>
      </p:grpSp>
      <p:sp>
        <p:nvSpPr>
          <p:cNvPr id="5152" name="Text Box 1307"/>
          <p:cNvSpPr txBox="1">
            <a:spLocks noChangeArrowheads="1"/>
          </p:cNvSpPr>
          <p:nvPr/>
        </p:nvSpPr>
        <p:spPr bwMode="auto">
          <a:xfrm>
            <a:off x="2347913" y="415925"/>
            <a:ext cx="21605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de-DE" altLang="de-DE">
                <a:solidFill>
                  <a:srgbClr val="FF0000"/>
                </a:solidFill>
              </a:rPr>
              <a:t>Lösung</a:t>
            </a:r>
          </a:p>
        </p:txBody>
      </p:sp>
      <p:grpSp>
        <p:nvGrpSpPr>
          <p:cNvPr id="5153" name="Group 1311"/>
          <p:cNvGrpSpPr>
            <a:grpSpLocks/>
          </p:cNvGrpSpPr>
          <p:nvPr/>
        </p:nvGrpSpPr>
        <p:grpSpPr bwMode="auto">
          <a:xfrm>
            <a:off x="79375" y="3297238"/>
            <a:ext cx="2628900" cy="6537325"/>
            <a:chOff x="28" y="1950"/>
            <a:chExt cx="1656" cy="4118"/>
          </a:xfrm>
        </p:grpSpPr>
        <p:pic>
          <p:nvPicPr>
            <p:cNvPr id="5154" name="Picture 1312" descr="Filmleiste kurz"/>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 y="1950"/>
              <a:ext cx="1656" cy="4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55" name="Group 1313"/>
            <p:cNvGrpSpPr>
              <a:grpSpLocks/>
            </p:cNvGrpSpPr>
            <p:nvPr/>
          </p:nvGrpSpPr>
          <p:grpSpPr bwMode="auto">
            <a:xfrm>
              <a:off x="330" y="3075"/>
              <a:ext cx="1083" cy="913"/>
              <a:chOff x="330" y="3075"/>
              <a:chExt cx="1083" cy="913"/>
            </a:xfrm>
          </p:grpSpPr>
          <p:grpSp>
            <p:nvGrpSpPr>
              <p:cNvPr id="6092" name="Group 1314"/>
              <p:cNvGrpSpPr>
                <a:grpSpLocks/>
              </p:cNvGrpSpPr>
              <p:nvPr/>
            </p:nvGrpSpPr>
            <p:grpSpPr bwMode="auto">
              <a:xfrm>
                <a:off x="959" y="3684"/>
                <a:ext cx="70" cy="71"/>
                <a:chOff x="967" y="2686"/>
                <a:chExt cx="70" cy="71"/>
              </a:xfrm>
            </p:grpSpPr>
            <p:sp>
              <p:nvSpPr>
                <p:cNvPr id="6388" name="Oval 1315"/>
                <p:cNvSpPr>
                  <a:spLocks noChangeAspect="1" noChangeArrowheads="1"/>
                </p:cNvSpPr>
                <p:nvPr/>
              </p:nvSpPr>
              <p:spPr bwMode="auto">
                <a:xfrm rot="-2733432">
                  <a:off x="1010" y="269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89" name="Oval 1316"/>
                <p:cNvSpPr>
                  <a:spLocks noChangeAspect="1" noChangeArrowheads="1"/>
                </p:cNvSpPr>
                <p:nvPr/>
              </p:nvSpPr>
              <p:spPr bwMode="auto">
                <a:xfrm rot="-2733432">
                  <a:off x="981" y="2729"/>
                  <a:ext cx="28"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461" name="Oval 1317"/>
                <p:cNvSpPr>
                  <a:spLocks noChangeArrowheads="1"/>
                </p:cNvSpPr>
                <p:nvPr/>
              </p:nvSpPr>
              <p:spPr bwMode="auto">
                <a:xfrm rot="-2733432">
                  <a:off x="961" y="2686"/>
                  <a:ext cx="50" cy="49"/>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093" name="Group 1318"/>
              <p:cNvGrpSpPr>
                <a:grpSpLocks/>
              </p:cNvGrpSpPr>
              <p:nvPr/>
            </p:nvGrpSpPr>
            <p:grpSpPr bwMode="auto">
              <a:xfrm>
                <a:off x="1237" y="3570"/>
                <a:ext cx="70" cy="67"/>
                <a:chOff x="1245" y="2572"/>
                <a:chExt cx="70" cy="67"/>
              </a:xfrm>
            </p:grpSpPr>
            <p:sp>
              <p:nvSpPr>
                <p:cNvPr id="6385" name="Oval 1319"/>
                <p:cNvSpPr>
                  <a:spLocks noChangeAspect="1" noChangeArrowheads="1"/>
                </p:cNvSpPr>
                <p:nvPr/>
              </p:nvSpPr>
              <p:spPr bwMode="auto">
                <a:xfrm rot="-6920488">
                  <a:off x="1271" y="257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86" name="Oval 1320"/>
                <p:cNvSpPr>
                  <a:spLocks noChangeAspect="1" noChangeArrowheads="1"/>
                </p:cNvSpPr>
                <p:nvPr/>
              </p:nvSpPr>
              <p:spPr bwMode="auto">
                <a:xfrm rot="-6920488">
                  <a:off x="1287" y="2608"/>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465" name="Oval 1321"/>
                <p:cNvSpPr>
                  <a:spLocks noChangeArrowheads="1"/>
                </p:cNvSpPr>
                <p:nvPr/>
              </p:nvSpPr>
              <p:spPr bwMode="auto">
                <a:xfrm rot="-6920488">
                  <a:off x="1247" y="2590"/>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094" name="Group 1322"/>
              <p:cNvGrpSpPr>
                <a:grpSpLocks/>
              </p:cNvGrpSpPr>
              <p:nvPr/>
            </p:nvGrpSpPr>
            <p:grpSpPr bwMode="auto">
              <a:xfrm>
                <a:off x="924" y="3538"/>
                <a:ext cx="71" cy="70"/>
                <a:chOff x="932" y="2540"/>
                <a:chExt cx="71" cy="70"/>
              </a:xfrm>
            </p:grpSpPr>
            <p:sp>
              <p:nvSpPr>
                <p:cNvPr id="6382" name="Oval 1323"/>
                <p:cNvSpPr>
                  <a:spLocks noChangeAspect="1" noChangeArrowheads="1"/>
                </p:cNvSpPr>
                <p:nvPr/>
              </p:nvSpPr>
              <p:spPr bwMode="auto">
                <a:xfrm rot="-7703557">
                  <a:off x="950" y="254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83" name="Oval 1324"/>
                <p:cNvSpPr>
                  <a:spLocks noChangeAspect="1" noChangeArrowheads="1"/>
                </p:cNvSpPr>
                <p:nvPr/>
              </p:nvSpPr>
              <p:spPr bwMode="auto">
                <a:xfrm rot="-7703557">
                  <a:off x="975" y="2571"/>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469" name="Oval 1325"/>
                <p:cNvSpPr>
                  <a:spLocks noChangeArrowheads="1"/>
                </p:cNvSpPr>
                <p:nvPr/>
              </p:nvSpPr>
              <p:spPr bwMode="auto">
                <a:xfrm rot="-7703557">
                  <a:off x="934" y="2560"/>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095" name="Group 1326"/>
              <p:cNvGrpSpPr>
                <a:grpSpLocks/>
              </p:cNvGrpSpPr>
              <p:nvPr/>
            </p:nvGrpSpPr>
            <p:grpSpPr bwMode="auto">
              <a:xfrm>
                <a:off x="1002" y="3385"/>
                <a:ext cx="66" cy="68"/>
                <a:chOff x="1010" y="2387"/>
                <a:chExt cx="66" cy="68"/>
              </a:xfrm>
            </p:grpSpPr>
            <p:sp>
              <p:nvSpPr>
                <p:cNvPr id="6379" name="Oval 1327"/>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80" name="Oval 1328"/>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473" name="Oval 1329"/>
                <p:cNvSpPr>
                  <a:spLocks noChangeArrowheads="1"/>
                </p:cNvSpPr>
                <p:nvPr/>
              </p:nvSpPr>
              <p:spPr bwMode="auto">
                <a:xfrm rot="4965145">
                  <a:off x="1027" y="239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096" name="Group 1330"/>
              <p:cNvGrpSpPr>
                <a:grpSpLocks/>
              </p:cNvGrpSpPr>
              <p:nvPr/>
            </p:nvGrpSpPr>
            <p:grpSpPr bwMode="auto">
              <a:xfrm>
                <a:off x="1134" y="3423"/>
                <a:ext cx="69" cy="63"/>
                <a:chOff x="1142" y="2425"/>
                <a:chExt cx="69" cy="63"/>
              </a:xfrm>
            </p:grpSpPr>
            <p:sp>
              <p:nvSpPr>
                <p:cNvPr id="6376" name="Oval 1331"/>
                <p:cNvSpPr>
                  <a:spLocks noChangeAspect="1" noChangeArrowheads="1"/>
                </p:cNvSpPr>
                <p:nvPr/>
              </p:nvSpPr>
              <p:spPr bwMode="auto">
                <a:xfrm rot="-57141">
                  <a:off x="1183" y="245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77" name="Oval 1332"/>
                <p:cNvSpPr>
                  <a:spLocks noChangeAspect="1" noChangeArrowheads="1"/>
                </p:cNvSpPr>
                <p:nvPr/>
              </p:nvSpPr>
              <p:spPr bwMode="auto">
                <a:xfrm rot="-57141">
                  <a:off x="1142" y="2461"/>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477" name="Oval 1333"/>
                <p:cNvSpPr>
                  <a:spLocks noChangeArrowheads="1"/>
                </p:cNvSpPr>
                <p:nvPr/>
              </p:nvSpPr>
              <p:spPr bwMode="auto">
                <a:xfrm rot="-57141">
                  <a:off x="1150" y="2425"/>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097" name="Group 1334"/>
              <p:cNvGrpSpPr>
                <a:grpSpLocks/>
              </p:cNvGrpSpPr>
              <p:nvPr/>
            </p:nvGrpSpPr>
            <p:grpSpPr bwMode="auto">
              <a:xfrm>
                <a:off x="1050" y="3585"/>
                <a:ext cx="69" cy="67"/>
                <a:chOff x="1058" y="2587"/>
                <a:chExt cx="69" cy="67"/>
              </a:xfrm>
            </p:grpSpPr>
            <p:sp>
              <p:nvSpPr>
                <p:cNvPr id="6373" name="Oval 1335"/>
                <p:cNvSpPr>
                  <a:spLocks noChangeAspect="1" noChangeArrowheads="1"/>
                </p:cNvSpPr>
                <p:nvPr/>
              </p:nvSpPr>
              <p:spPr bwMode="auto">
                <a:xfrm rot="-6920488">
                  <a:off x="1083" y="25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74" name="Oval 1336"/>
                <p:cNvSpPr>
                  <a:spLocks noChangeAspect="1" noChangeArrowheads="1"/>
                </p:cNvSpPr>
                <p:nvPr/>
              </p:nvSpPr>
              <p:spPr bwMode="auto">
                <a:xfrm rot="-6920488">
                  <a:off x="1099" y="262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481" name="Oval 1337"/>
                <p:cNvSpPr>
                  <a:spLocks noChangeArrowheads="1"/>
                </p:cNvSpPr>
                <p:nvPr/>
              </p:nvSpPr>
              <p:spPr bwMode="auto">
                <a:xfrm rot="-6920488">
                  <a:off x="1064" y="2600"/>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098" name="Group 1338"/>
              <p:cNvGrpSpPr>
                <a:grpSpLocks/>
              </p:cNvGrpSpPr>
              <p:nvPr/>
            </p:nvGrpSpPr>
            <p:grpSpPr bwMode="auto">
              <a:xfrm>
                <a:off x="1160" y="3678"/>
                <a:ext cx="69" cy="67"/>
                <a:chOff x="1168" y="2680"/>
                <a:chExt cx="69" cy="67"/>
              </a:xfrm>
            </p:grpSpPr>
            <p:sp>
              <p:nvSpPr>
                <p:cNvPr id="6370" name="Oval 1339"/>
                <p:cNvSpPr>
                  <a:spLocks noChangeAspect="1" noChangeArrowheads="1"/>
                </p:cNvSpPr>
                <p:nvPr/>
              </p:nvSpPr>
              <p:spPr bwMode="auto">
                <a:xfrm rot="-6920488">
                  <a:off x="1193" y="268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71" name="Oval 1340"/>
                <p:cNvSpPr>
                  <a:spLocks noChangeAspect="1" noChangeArrowheads="1"/>
                </p:cNvSpPr>
                <p:nvPr/>
              </p:nvSpPr>
              <p:spPr bwMode="auto">
                <a:xfrm rot="-6920488">
                  <a:off x="1209" y="271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485" name="Oval 1341"/>
                <p:cNvSpPr>
                  <a:spLocks noChangeArrowheads="1"/>
                </p:cNvSpPr>
                <p:nvPr/>
              </p:nvSpPr>
              <p:spPr bwMode="auto">
                <a:xfrm rot="-6920488">
                  <a:off x="1175" y="2693"/>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099" name="Group 1342"/>
              <p:cNvGrpSpPr>
                <a:grpSpLocks/>
              </p:cNvGrpSpPr>
              <p:nvPr/>
            </p:nvGrpSpPr>
            <p:grpSpPr bwMode="auto">
              <a:xfrm>
                <a:off x="931" y="3282"/>
                <a:ext cx="69" cy="62"/>
                <a:chOff x="939" y="2284"/>
                <a:chExt cx="69" cy="62"/>
              </a:xfrm>
            </p:grpSpPr>
            <p:sp>
              <p:nvSpPr>
                <p:cNvPr id="6367" name="Oval 1343"/>
                <p:cNvSpPr>
                  <a:spLocks noChangeAspect="1" noChangeArrowheads="1"/>
                </p:cNvSpPr>
                <p:nvPr/>
              </p:nvSpPr>
              <p:spPr bwMode="auto">
                <a:xfrm rot="-57141">
                  <a:off x="980" y="231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68" name="Oval 1344"/>
                <p:cNvSpPr>
                  <a:spLocks noChangeAspect="1" noChangeArrowheads="1"/>
                </p:cNvSpPr>
                <p:nvPr/>
              </p:nvSpPr>
              <p:spPr bwMode="auto">
                <a:xfrm rot="-57141">
                  <a:off x="939" y="231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489" name="Oval 1345"/>
                <p:cNvSpPr>
                  <a:spLocks noChangeArrowheads="1"/>
                </p:cNvSpPr>
                <p:nvPr/>
              </p:nvSpPr>
              <p:spPr bwMode="auto">
                <a:xfrm rot="-57141">
                  <a:off x="948" y="228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00" name="Group 1346"/>
              <p:cNvGrpSpPr>
                <a:grpSpLocks/>
              </p:cNvGrpSpPr>
              <p:nvPr/>
            </p:nvGrpSpPr>
            <p:grpSpPr bwMode="auto">
              <a:xfrm>
                <a:off x="793" y="3281"/>
                <a:ext cx="69" cy="63"/>
                <a:chOff x="801" y="2283"/>
                <a:chExt cx="69" cy="63"/>
              </a:xfrm>
            </p:grpSpPr>
            <p:sp>
              <p:nvSpPr>
                <p:cNvPr id="6364" name="Oval 1347"/>
                <p:cNvSpPr>
                  <a:spLocks noChangeAspect="1" noChangeArrowheads="1"/>
                </p:cNvSpPr>
                <p:nvPr/>
              </p:nvSpPr>
              <p:spPr bwMode="auto">
                <a:xfrm rot="-57141">
                  <a:off x="842" y="231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65" name="Oval 1348"/>
                <p:cNvSpPr>
                  <a:spLocks noChangeAspect="1" noChangeArrowheads="1"/>
                </p:cNvSpPr>
                <p:nvPr/>
              </p:nvSpPr>
              <p:spPr bwMode="auto">
                <a:xfrm rot="-57141">
                  <a:off x="801" y="231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493" name="Oval 1349"/>
                <p:cNvSpPr>
                  <a:spLocks noChangeArrowheads="1"/>
                </p:cNvSpPr>
                <p:nvPr/>
              </p:nvSpPr>
              <p:spPr bwMode="auto">
                <a:xfrm rot="-57141">
                  <a:off x="809" y="228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01" name="Group 1350"/>
              <p:cNvGrpSpPr>
                <a:grpSpLocks/>
              </p:cNvGrpSpPr>
              <p:nvPr/>
            </p:nvGrpSpPr>
            <p:grpSpPr bwMode="auto">
              <a:xfrm>
                <a:off x="1130" y="3311"/>
                <a:ext cx="66" cy="68"/>
                <a:chOff x="1138" y="2313"/>
                <a:chExt cx="66" cy="68"/>
              </a:xfrm>
            </p:grpSpPr>
            <p:sp>
              <p:nvSpPr>
                <p:cNvPr id="6361" name="Oval 1351"/>
                <p:cNvSpPr>
                  <a:spLocks noChangeAspect="1" noChangeArrowheads="1"/>
                </p:cNvSpPr>
                <p:nvPr/>
              </p:nvSpPr>
              <p:spPr bwMode="auto">
                <a:xfrm rot="4965145">
                  <a:off x="1143" y="23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62" name="Oval 1352"/>
                <p:cNvSpPr>
                  <a:spLocks noChangeAspect="1" noChangeArrowheads="1"/>
                </p:cNvSpPr>
                <p:nvPr/>
              </p:nvSpPr>
              <p:spPr bwMode="auto">
                <a:xfrm rot="4965145">
                  <a:off x="1138" y="231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497" name="Oval 1353"/>
                <p:cNvSpPr>
                  <a:spLocks noChangeArrowheads="1"/>
                </p:cNvSpPr>
                <p:nvPr/>
              </p:nvSpPr>
              <p:spPr bwMode="auto">
                <a:xfrm rot="4965145">
                  <a:off x="1155" y="231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02" name="Group 1354"/>
              <p:cNvGrpSpPr>
                <a:grpSpLocks/>
              </p:cNvGrpSpPr>
              <p:nvPr/>
            </p:nvGrpSpPr>
            <p:grpSpPr bwMode="auto">
              <a:xfrm>
                <a:off x="1018" y="3211"/>
                <a:ext cx="65" cy="67"/>
                <a:chOff x="1036" y="2224"/>
                <a:chExt cx="65" cy="67"/>
              </a:xfrm>
            </p:grpSpPr>
            <p:sp>
              <p:nvSpPr>
                <p:cNvPr id="6358" name="Oval 1355"/>
                <p:cNvSpPr>
                  <a:spLocks noChangeAspect="1" noChangeArrowheads="1"/>
                </p:cNvSpPr>
                <p:nvPr/>
              </p:nvSpPr>
              <p:spPr bwMode="auto">
                <a:xfrm rot="4965145">
                  <a:off x="1040" y="226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59" name="Oval 1356"/>
                <p:cNvSpPr>
                  <a:spLocks noChangeAspect="1" noChangeArrowheads="1"/>
                </p:cNvSpPr>
                <p:nvPr/>
              </p:nvSpPr>
              <p:spPr bwMode="auto">
                <a:xfrm rot="4965145">
                  <a:off x="1036" y="222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01" name="Oval 1357"/>
                <p:cNvSpPr>
                  <a:spLocks noChangeArrowheads="1"/>
                </p:cNvSpPr>
                <p:nvPr/>
              </p:nvSpPr>
              <p:spPr bwMode="auto">
                <a:xfrm rot="4965145">
                  <a:off x="1057" y="2222"/>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03" name="Group 1358"/>
              <p:cNvGrpSpPr>
                <a:grpSpLocks/>
              </p:cNvGrpSpPr>
              <p:nvPr/>
            </p:nvGrpSpPr>
            <p:grpSpPr bwMode="auto">
              <a:xfrm>
                <a:off x="882" y="3211"/>
                <a:ext cx="66" cy="68"/>
                <a:chOff x="879" y="2205"/>
                <a:chExt cx="66" cy="68"/>
              </a:xfrm>
            </p:grpSpPr>
            <p:sp>
              <p:nvSpPr>
                <p:cNvPr id="6355" name="Oval 1359"/>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56" name="Oval 1360"/>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05" name="Oval 1361"/>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04" name="Group 1362"/>
              <p:cNvGrpSpPr>
                <a:grpSpLocks/>
              </p:cNvGrpSpPr>
              <p:nvPr/>
            </p:nvGrpSpPr>
            <p:grpSpPr bwMode="auto">
              <a:xfrm>
                <a:off x="648" y="3252"/>
                <a:ext cx="69" cy="63"/>
                <a:chOff x="656" y="2254"/>
                <a:chExt cx="69" cy="63"/>
              </a:xfrm>
            </p:grpSpPr>
            <p:sp>
              <p:nvSpPr>
                <p:cNvPr id="6352" name="Oval 1363"/>
                <p:cNvSpPr>
                  <a:spLocks noChangeAspect="1" noChangeArrowheads="1"/>
                </p:cNvSpPr>
                <p:nvPr/>
              </p:nvSpPr>
              <p:spPr bwMode="auto">
                <a:xfrm rot="-57141">
                  <a:off x="697" y="2288"/>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53" name="Oval 1364"/>
                <p:cNvSpPr>
                  <a:spLocks noChangeAspect="1" noChangeArrowheads="1"/>
                </p:cNvSpPr>
                <p:nvPr/>
              </p:nvSpPr>
              <p:spPr bwMode="auto">
                <a:xfrm rot="-57141">
                  <a:off x="656" y="229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09" name="Oval 1365"/>
                <p:cNvSpPr>
                  <a:spLocks noChangeArrowheads="1"/>
                </p:cNvSpPr>
                <p:nvPr/>
              </p:nvSpPr>
              <p:spPr bwMode="auto">
                <a:xfrm rot="-57141">
                  <a:off x="664" y="225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05" name="Group 1366"/>
              <p:cNvGrpSpPr>
                <a:grpSpLocks/>
              </p:cNvGrpSpPr>
              <p:nvPr/>
            </p:nvGrpSpPr>
            <p:grpSpPr bwMode="auto">
              <a:xfrm>
                <a:off x="1136" y="3207"/>
                <a:ext cx="67" cy="68"/>
                <a:chOff x="1144" y="2209"/>
                <a:chExt cx="67" cy="68"/>
              </a:xfrm>
            </p:grpSpPr>
            <p:sp>
              <p:nvSpPr>
                <p:cNvPr id="6349" name="Oval 1367"/>
                <p:cNvSpPr>
                  <a:spLocks noChangeAspect="1" noChangeArrowheads="1"/>
                </p:cNvSpPr>
                <p:nvPr/>
              </p:nvSpPr>
              <p:spPr bwMode="auto">
                <a:xfrm rot="4965145">
                  <a:off x="1150" y="225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50" name="Oval 1368"/>
                <p:cNvSpPr>
                  <a:spLocks noChangeAspect="1" noChangeArrowheads="1"/>
                </p:cNvSpPr>
                <p:nvPr/>
              </p:nvSpPr>
              <p:spPr bwMode="auto">
                <a:xfrm rot="4965145">
                  <a:off x="1145" y="2208"/>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13" name="Oval 1369"/>
                <p:cNvSpPr>
                  <a:spLocks noChangeArrowheads="1"/>
                </p:cNvSpPr>
                <p:nvPr/>
              </p:nvSpPr>
              <p:spPr bwMode="auto">
                <a:xfrm rot="4965145">
                  <a:off x="1162" y="2213"/>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06" name="Group 1370"/>
              <p:cNvGrpSpPr>
                <a:grpSpLocks/>
              </p:cNvGrpSpPr>
              <p:nvPr/>
            </p:nvGrpSpPr>
            <p:grpSpPr bwMode="auto">
              <a:xfrm>
                <a:off x="493" y="3317"/>
                <a:ext cx="70" cy="67"/>
                <a:chOff x="501" y="2319"/>
                <a:chExt cx="70" cy="67"/>
              </a:xfrm>
            </p:grpSpPr>
            <p:sp>
              <p:nvSpPr>
                <p:cNvPr id="6346" name="Oval 1371"/>
                <p:cNvSpPr>
                  <a:spLocks noChangeAspect="1" noChangeArrowheads="1"/>
                </p:cNvSpPr>
                <p:nvPr/>
              </p:nvSpPr>
              <p:spPr bwMode="auto">
                <a:xfrm rot="-6920488">
                  <a:off x="527" y="231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47" name="Oval 1372"/>
                <p:cNvSpPr>
                  <a:spLocks noChangeAspect="1" noChangeArrowheads="1"/>
                </p:cNvSpPr>
                <p:nvPr/>
              </p:nvSpPr>
              <p:spPr bwMode="auto">
                <a:xfrm rot="-6920488">
                  <a:off x="543" y="235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17" name="Oval 1373"/>
                <p:cNvSpPr>
                  <a:spLocks noChangeArrowheads="1"/>
                </p:cNvSpPr>
                <p:nvPr/>
              </p:nvSpPr>
              <p:spPr bwMode="auto">
                <a:xfrm rot="-6920488">
                  <a:off x="503" y="2337"/>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07" name="Group 1374"/>
              <p:cNvGrpSpPr>
                <a:grpSpLocks/>
              </p:cNvGrpSpPr>
              <p:nvPr/>
            </p:nvGrpSpPr>
            <p:grpSpPr bwMode="auto">
              <a:xfrm>
                <a:off x="575" y="3123"/>
                <a:ext cx="68" cy="69"/>
                <a:chOff x="583" y="2125"/>
                <a:chExt cx="68" cy="69"/>
              </a:xfrm>
            </p:grpSpPr>
            <p:sp>
              <p:nvSpPr>
                <p:cNvPr id="6343" name="Oval 1375"/>
                <p:cNvSpPr>
                  <a:spLocks noChangeAspect="1" noChangeArrowheads="1"/>
                </p:cNvSpPr>
                <p:nvPr/>
              </p:nvSpPr>
              <p:spPr bwMode="auto">
                <a:xfrm rot="-1662692">
                  <a:off x="623" y="2146"/>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44" name="Oval 1376"/>
                <p:cNvSpPr>
                  <a:spLocks noChangeAspect="1" noChangeArrowheads="1"/>
                </p:cNvSpPr>
                <p:nvPr/>
              </p:nvSpPr>
              <p:spPr bwMode="auto">
                <a:xfrm rot="-1662692">
                  <a:off x="588" y="216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21" name="Oval 1377"/>
                <p:cNvSpPr>
                  <a:spLocks noChangeArrowheads="1"/>
                </p:cNvSpPr>
                <p:nvPr/>
              </p:nvSpPr>
              <p:spPr bwMode="auto">
                <a:xfrm rot="-1662692">
                  <a:off x="583" y="2125"/>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08" name="Group 1378"/>
              <p:cNvGrpSpPr>
                <a:grpSpLocks/>
              </p:cNvGrpSpPr>
              <p:nvPr/>
            </p:nvGrpSpPr>
            <p:grpSpPr bwMode="auto">
              <a:xfrm>
                <a:off x="696" y="3123"/>
                <a:ext cx="69" cy="67"/>
                <a:chOff x="704" y="2125"/>
                <a:chExt cx="69" cy="67"/>
              </a:xfrm>
            </p:grpSpPr>
            <p:sp>
              <p:nvSpPr>
                <p:cNvPr id="6340" name="Oval 1379"/>
                <p:cNvSpPr>
                  <a:spLocks noChangeAspect="1" noChangeArrowheads="1"/>
                </p:cNvSpPr>
                <p:nvPr/>
              </p:nvSpPr>
              <p:spPr bwMode="auto">
                <a:xfrm rot="-6920488">
                  <a:off x="729" y="212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41" name="Oval 1380"/>
                <p:cNvSpPr>
                  <a:spLocks noChangeAspect="1" noChangeArrowheads="1"/>
                </p:cNvSpPr>
                <p:nvPr/>
              </p:nvSpPr>
              <p:spPr bwMode="auto">
                <a:xfrm rot="-6920488">
                  <a:off x="745" y="216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25" name="Oval 1381"/>
                <p:cNvSpPr>
                  <a:spLocks noChangeArrowheads="1"/>
                </p:cNvSpPr>
                <p:nvPr/>
              </p:nvSpPr>
              <p:spPr bwMode="auto">
                <a:xfrm rot="-6920488">
                  <a:off x="710" y="2138"/>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09" name="Group 1382"/>
              <p:cNvGrpSpPr>
                <a:grpSpLocks/>
              </p:cNvGrpSpPr>
              <p:nvPr/>
            </p:nvGrpSpPr>
            <p:grpSpPr bwMode="auto">
              <a:xfrm>
                <a:off x="974" y="3097"/>
                <a:ext cx="71" cy="68"/>
                <a:chOff x="982" y="2099"/>
                <a:chExt cx="71" cy="68"/>
              </a:xfrm>
            </p:grpSpPr>
            <p:sp>
              <p:nvSpPr>
                <p:cNvPr id="6337" name="Oval 1383"/>
                <p:cNvSpPr>
                  <a:spLocks noChangeAspect="1" noChangeArrowheads="1"/>
                </p:cNvSpPr>
                <p:nvPr/>
              </p:nvSpPr>
              <p:spPr bwMode="auto">
                <a:xfrm rot="-6920488">
                  <a:off x="1008" y="209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38" name="Oval 1384"/>
                <p:cNvSpPr>
                  <a:spLocks noChangeAspect="1" noChangeArrowheads="1"/>
                </p:cNvSpPr>
                <p:nvPr/>
              </p:nvSpPr>
              <p:spPr bwMode="auto">
                <a:xfrm rot="-6920488">
                  <a:off x="1025" y="213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29" name="Oval 1385"/>
                <p:cNvSpPr>
                  <a:spLocks noChangeArrowheads="1"/>
                </p:cNvSpPr>
                <p:nvPr/>
              </p:nvSpPr>
              <p:spPr bwMode="auto">
                <a:xfrm rot="-6920488">
                  <a:off x="984" y="211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10" name="Group 1386"/>
              <p:cNvGrpSpPr>
                <a:grpSpLocks/>
              </p:cNvGrpSpPr>
              <p:nvPr/>
            </p:nvGrpSpPr>
            <p:grpSpPr bwMode="auto">
              <a:xfrm>
                <a:off x="492" y="3191"/>
                <a:ext cx="66" cy="68"/>
                <a:chOff x="500" y="2193"/>
                <a:chExt cx="66" cy="68"/>
              </a:xfrm>
            </p:grpSpPr>
            <p:sp>
              <p:nvSpPr>
                <p:cNvPr id="6334" name="Oval 1387"/>
                <p:cNvSpPr>
                  <a:spLocks noChangeAspect="1" noChangeArrowheads="1"/>
                </p:cNvSpPr>
                <p:nvPr/>
              </p:nvSpPr>
              <p:spPr bwMode="auto">
                <a:xfrm rot="4965145">
                  <a:off x="505" y="223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35" name="Oval 1388"/>
                <p:cNvSpPr>
                  <a:spLocks noChangeAspect="1" noChangeArrowheads="1"/>
                </p:cNvSpPr>
                <p:nvPr/>
              </p:nvSpPr>
              <p:spPr bwMode="auto">
                <a:xfrm rot="4965145">
                  <a:off x="500" y="219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33" name="Oval 1389"/>
                <p:cNvSpPr>
                  <a:spLocks noChangeArrowheads="1"/>
                </p:cNvSpPr>
                <p:nvPr/>
              </p:nvSpPr>
              <p:spPr bwMode="auto">
                <a:xfrm rot="4965145">
                  <a:off x="517" y="21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11" name="Group 1390"/>
              <p:cNvGrpSpPr>
                <a:grpSpLocks/>
              </p:cNvGrpSpPr>
              <p:nvPr/>
            </p:nvGrpSpPr>
            <p:grpSpPr bwMode="auto">
              <a:xfrm>
                <a:off x="931" y="3783"/>
                <a:ext cx="69" cy="69"/>
                <a:chOff x="939" y="2785"/>
                <a:chExt cx="69" cy="69"/>
              </a:xfrm>
            </p:grpSpPr>
            <p:sp>
              <p:nvSpPr>
                <p:cNvPr id="6331" name="Oval 1391"/>
                <p:cNvSpPr>
                  <a:spLocks noChangeAspect="1" noChangeArrowheads="1"/>
                </p:cNvSpPr>
                <p:nvPr/>
              </p:nvSpPr>
              <p:spPr bwMode="auto">
                <a:xfrm rot="-7703557">
                  <a:off x="956" y="278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32" name="Oval 1392"/>
                <p:cNvSpPr>
                  <a:spLocks noChangeAspect="1" noChangeArrowheads="1"/>
                </p:cNvSpPr>
                <p:nvPr/>
              </p:nvSpPr>
              <p:spPr bwMode="auto">
                <a:xfrm rot="-7703557">
                  <a:off x="980" y="281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37" name="Oval 1393"/>
                <p:cNvSpPr>
                  <a:spLocks noChangeArrowheads="1"/>
                </p:cNvSpPr>
                <p:nvPr/>
              </p:nvSpPr>
              <p:spPr bwMode="auto">
                <a:xfrm rot="-7703557">
                  <a:off x="943" y="2800"/>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12" name="Group 1394"/>
              <p:cNvGrpSpPr>
                <a:grpSpLocks/>
              </p:cNvGrpSpPr>
              <p:nvPr/>
            </p:nvGrpSpPr>
            <p:grpSpPr bwMode="auto">
              <a:xfrm>
                <a:off x="1090" y="3801"/>
                <a:ext cx="69" cy="69"/>
                <a:chOff x="1098" y="2803"/>
                <a:chExt cx="69" cy="69"/>
              </a:xfrm>
            </p:grpSpPr>
            <p:sp>
              <p:nvSpPr>
                <p:cNvPr id="6328" name="Oval 1395"/>
                <p:cNvSpPr>
                  <a:spLocks noChangeAspect="1" noChangeArrowheads="1"/>
                </p:cNvSpPr>
                <p:nvPr/>
              </p:nvSpPr>
              <p:spPr bwMode="auto">
                <a:xfrm rot="-7703557">
                  <a:off x="1115" y="280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29" name="Oval 1396"/>
                <p:cNvSpPr>
                  <a:spLocks noChangeAspect="1" noChangeArrowheads="1"/>
                </p:cNvSpPr>
                <p:nvPr/>
              </p:nvSpPr>
              <p:spPr bwMode="auto">
                <a:xfrm rot="-7703557">
                  <a:off x="1139" y="283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41" name="Oval 1397"/>
                <p:cNvSpPr>
                  <a:spLocks noChangeArrowheads="1"/>
                </p:cNvSpPr>
                <p:nvPr/>
              </p:nvSpPr>
              <p:spPr bwMode="auto">
                <a:xfrm rot="-7703557">
                  <a:off x="1104" y="2818"/>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13" name="Group 1398"/>
              <p:cNvGrpSpPr>
                <a:grpSpLocks/>
              </p:cNvGrpSpPr>
              <p:nvPr/>
            </p:nvGrpSpPr>
            <p:grpSpPr bwMode="auto">
              <a:xfrm>
                <a:off x="1232" y="3806"/>
                <a:ext cx="70" cy="69"/>
                <a:chOff x="1240" y="2808"/>
                <a:chExt cx="70" cy="69"/>
              </a:xfrm>
            </p:grpSpPr>
            <p:sp>
              <p:nvSpPr>
                <p:cNvPr id="6325" name="Oval 1399"/>
                <p:cNvSpPr>
                  <a:spLocks noChangeAspect="1" noChangeArrowheads="1"/>
                </p:cNvSpPr>
                <p:nvPr/>
              </p:nvSpPr>
              <p:spPr bwMode="auto">
                <a:xfrm rot="-7703557">
                  <a:off x="1258" y="280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26" name="Oval 1400"/>
                <p:cNvSpPr>
                  <a:spLocks noChangeAspect="1" noChangeArrowheads="1"/>
                </p:cNvSpPr>
                <p:nvPr/>
              </p:nvSpPr>
              <p:spPr bwMode="auto">
                <a:xfrm rot="-7703557">
                  <a:off x="1282" y="283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45" name="Oval 1401"/>
                <p:cNvSpPr>
                  <a:spLocks noChangeArrowheads="1"/>
                </p:cNvSpPr>
                <p:nvPr/>
              </p:nvSpPr>
              <p:spPr bwMode="auto">
                <a:xfrm rot="-7703557">
                  <a:off x="1242" y="2828"/>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14" name="Group 1402"/>
              <p:cNvGrpSpPr>
                <a:grpSpLocks/>
              </p:cNvGrpSpPr>
              <p:nvPr/>
            </p:nvGrpSpPr>
            <p:grpSpPr bwMode="auto">
              <a:xfrm>
                <a:off x="1290" y="3420"/>
                <a:ext cx="69" cy="63"/>
                <a:chOff x="1298" y="2422"/>
                <a:chExt cx="69" cy="63"/>
              </a:xfrm>
            </p:grpSpPr>
            <p:sp>
              <p:nvSpPr>
                <p:cNvPr id="6322" name="Oval 1403"/>
                <p:cNvSpPr>
                  <a:spLocks noChangeAspect="1" noChangeArrowheads="1"/>
                </p:cNvSpPr>
                <p:nvPr/>
              </p:nvSpPr>
              <p:spPr bwMode="auto">
                <a:xfrm rot="-57141">
                  <a:off x="1339" y="2456"/>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23" name="Oval 1404"/>
                <p:cNvSpPr>
                  <a:spLocks noChangeAspect="1" noChangeArrowheads="1"/>
                </p:cNvSpPr>
                <p:nvPr/>
              </p:nvSpPr>
              <p:spPr bwMode="auto">
                <a:xfrm rot="-57141">
                  <a:off x="1298" y="2458"/>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49" name="Oval 1405"/>
                <p:cNvSpPr>
                  <a:spLocks noChangeArrowheads="1"/>
                </p:cNvSpPr>
                <p:nvPr/>
              </p:nvSpPr>
              <p:spPr bwMode="auto">
                <a:xfrm rot="-57141">
                  <a:off x="1306" y="2422"/>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15" name="Group 1406"/>
              <p:cNvGrpSpPr>
                <a:grpSpLocks/>
              </p:cNvGrpSpPr>
              <p:nvPr/>
            </p:nvGrpSpPr>
            <p:grpSpPr bwMode="auto">
              <a:xfrm>
                <a:off x="1256" y="3209"/>
                <a:ext cx="65" cy="67"/>
                <a:chOff x="1264" y="2211"/>
                <a:chExt cx="65" cy="67"/>
              </a:xfrm>
            </p:grpSpPr>
            <p:sp>
              <p:nvSpPr>
                <p:cNvPr id="6319" name="Oval 1407"/>
                <p:cNvSpPr>
                  <a:spLocks noChangeAspect="1" noChangeArrowheads="1"/>
                </p:cNvSpPr>
                <p:nvPr/>
              </p:nvSpPr>
              <p:spPr bwMode="auto">
                <a:xfrm rot="4965145">
                  <a:off x="1268" y="225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20" name="Oval 1408"/>
                <p:cNvSpPr>
                  <a:spLocks noChangeAspect="1" noChangeArrowheads="1"/>
                </p:cNvSpPr>
                <p:nvPr/>
              </p:nvSpPr>
              <p:spPr bwMode="auto">
                <a:xfrm rot="4965145">
                  <a:off x="1264" y="221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53" name="Oval 1409"/>
                <p:cNvSpPr>
                  <a:spLocks noChangeArrowheads="1"/>
                </p:cNvSpPr>
                <p:nvPr/>
              </p:nvSpPr>
              <p:spPr bwMode="auto">
                <a:xfrm rot="4965145">
                  <a:off x="1285" y="2209"/>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16" name="Group 1410"/>
              <p:cNvGrpSpPr>
                <a:grpSpLocks/>
              </p:cNvGrpSpPr>
              <p:nvPr/>
            </p:nvGrpSpPr>
            <p:grpSpPr bwMode="auto">
              <a:xfrm>
                <a:off x="1095" y="3101"/>
                <a:ext cx="67" cy="68"/>
                <a:chOff x="1103" y="2103"/>
                <a:chExt cx="67" cy="68"/>
              </a:xfrm>
            </p:grpSpPr>
            <p:sp>
              <p:nvSpPr>
                <p:cNvPr id="6316" name="Oval 1411"/>
                <p:cNvSpPr>
                  <a:spLocks noChangeAspect="1" noChangeArrowheads="1"/>
                </p:cNvSpPr>
                <p:nvPr/>
              </p:nvSpPr>
              <p:spPr bwMode="auto">
                <a:xfrm rot="4965145">
                  <a:off x="1109" y="214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17" name="Oval 1412"/>
                <p:cNvSpPr>
                  <a:spLocks noChangeAspect="1" noChangeArrowheads="1"/>
                </p:cNvSpPr>
                <p:nvPr/>
              </p:nvSpPr>
              <p:spPr bwMode="auto">
                <a:xfrm rot="4965145">
                  <a:off x="1104" y="2102"/>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57" name="Oval 1413"/>
                <p:cNvSpPr>
                  <a:spLocks noChangeArrowheads="1"/>
                </p:cNvSpPr>
                <p:nvPr/>
              </p:nvSpPr>
              <p:spPr bwMode="auto">
                <a:xfrm rot="4965145">
                  <a:off x="1115" y="210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17" name="Group 1414"/>
              <p:cNvGrpSpPr>
                <a:grpSpLocks/>
              </p:cNvGrpSpPr>
              <p:nvPr/>
            </p:nvGrpSpPr>
            <p:grpSpPr bwMode="auto">
              <a:xfrm>
                <a:off x="450" y="3085"/>
                <a:ext cx="70" cy="67"/>
                <a:chOff x="458" y="2087"/>
                <a:chExt cx="70" cy="67"/>
              </a:xfrm>
            </p:grpSpPr>
            <p:sp>
              <p:nvSpPr>
                <p:cNvPr id="6313" name="Oval 1415"/>
                <p:cNvSpPr>
                  <a:spLocks noChangeAspect="1" noChangeArrowheads="1"/>
                </p:cNvSpPr>
                <p:nvPr/>
              </p:nvSpPr>
              <p:spPr bwMode="auto">
                <a:xfrm rot="-6920488">
                  <a:off x="484" y="20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14" name="Oval 1416"/>
                <p:cNvSpPr>
                  <a:spLocks noChangeAspect="1" noChangeArrowheads="1"/>
                </p:cNvSpPr>
                <p:nvPr/>
              </p:nvSpPr>
              <p:spPr bwMode="auto">
                <a:xfrm rot="-6920488">
                  <a:off x="500" y="2123"/>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61" name="Oval 1417"/>
                <p:cNvSpPr>
                  <a:spLocks noChangeArrowheads="1"/>
                </p:cNvSpPr>
                <p:nvPr/>
              </p:nvSpPr>
              <p:spPr bwMode="auto">
                <a:xfrm rot="-6920488">
                  <a:off x="460" y="2105"/>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18" name="Group 1418"/>
              <p:cNvGrpSpPr>
                <a:grpSpLocks/>
              </p:cNvGrpSpPr>
              <p:nvPr/>
            </p:nvGrpSpPr>
            <p:grpSpPr bwMode="auto">
              <a:xfrm rot="-10103069">
                <a:off x="602" y="3647"/>
                <a:ext cx="69" cy="63"/>
                <a:chOff x="663" y="2343"/>
                <a:chExt cx="69" cy="63"/>
              </a:xfrm>
            </p:grpSpPr>
            <p:sp>
              <p:nvSpPr>
                <p:cNvPr id="6310" name="Oval 1419"/>
                <p:cNvSpPr>
                  <a:spLocks noChangeAspect="1" noChangeArrowheads="1"/>
                </p:cNvSpPr>
                <p:nvPr/>
              </p:nvSpPr>
              <p:spPr bwMode="auto">
                <a:xfrm rot="-57141">
                  <a:off x="704" y="237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11" name="Oval 1420"/>
                <p:cNvSpPr>
                  <a:spLocks noChangeAspect="1" noChangeArrowheads="1"/>
                </p:cNvSpPr>
                <p:nvPr/>
              </p:nvSpPr>
              <p:spPr bwMode="auto">
                <a:xfrm rot="-57141">
                  <a:off x="663" y="237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65" name="Oval 1421"/>
                <p:cNvSpPr>
                  <a:spLocks noChangeArrowheads="1"/>
                </p:cNvSpPr>
                <p:nvPr/>
              </p:nvSpPr>
              <p:spPr bwMode="auto">
                <a:xfrm rot="-57141">
                  <a:off x="669" y="234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19" name="Group 1422"/>
              <p:cNvGrpSpPr>
                <a:grpSpLocks/>
              </p:cNvGrpSpPr>
              <p:nvPr/>
            </p:nvGrpSpPr>
            <p:grpSpPr bwMode="auto">
              <a:xfrm>
                <a:off x="1201" y="3101"/>
                <a:ext cx="67" cy="68"/>
                <a:chOff x="1209" y="2103"/>
                <a:chExt cx="67" cy="68"/>
              </a:xfrm>
            </p:grpSpPr>
            <p:sp>
              <p:nvSpPr>
                <p:cNvPr id="6307" name="Oval 1423"/>
                <p:cNvSpPr>
                  <a:spLocks noChangeAspect="1" noChangeArrowheads="1"/>
                </p:cNvSpPr>
                <p:nvPr/>
              </p:nvSpPr>
              <p:spPr bwMode="auto">
                <a:xfrm rot="4965145">
                  <a:off x="1215" y="214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08" name="Oval 1424"/>
                <p:cNvSpPr>
                  <a:spLocks noChangeAspect="1" noChangeArrowheads="1"/>
                </p:cNvSpPr>
                <p:nvPr/>
              </p:nvSpPr>
              <p:spPr bwMode="auto">
                <a:xfrm rot="4965145">
                  <a:off x="1210" y="2102"/>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69" name="Oval 1425"/>
                <p:cNvSpPr>
                  <a:spLocks noChangeArrowheads="1"/>
                </p:cNvSpPr>
                <p:nvPr/>
              </p:nvSpPr>
              <p:spPr bwMode="auto">
                <a:xfrm rot="4965145">
                  <a:off x="1221" y="210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20" name="Group 1426"/>
              <p:cNvGrpSpPr>
                <a:grpSpLocks/>
              </p:cNvGrpSpPr>
              <p:nvPr/>
            </p:nvGrpSpPr>
            <p:grpSpPr bwMode="auto">
              <a:xfrm>
                <a:off x="1035" y="3451"/>
                <a:ext cx="69" cy="63"/>
                <a:chOff x="1043" y="2453"/>
                <a:chExt cx="69" cy="63"/>
              </a:xfrm>
            </p:grpSpPr>
            <p:sp>
              <p:nvSpPr>
                <p:cNvPr id="6304" name="Oval 1427"/>
                <p:cNvSpPr>
                  <a:spLocks noChangeAspect="1" noChangeArrowheads="1"/>
                </p:cNvSpPr>
                <p:nvPr/>
              </p:nvSpPr>
              <p:spPr bwMode="auto">
                <a:xfrm rot="-57141">
                  <a:off x="1084" y="248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05" name="Oval 1428"/>
                <p:cNvSpPr>
                  <a:spLocks noChangeAspect="1" noChangeArrowheads="1"/>
                </p:cNvSpPr>
                <p:nvPr/>
              </p:nvSpPr>
              <p:spPr bwMode="auto">
                <a:xfrm rot="-57141">
                  <a:off x="1043" y="248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73" name="Oval 1429"/>
                <p:cNvSpPr>
                  <a:spLocks noChangeArrowheads="1"/>
                </p:cNvSpPr>
                <p:nvPr/>
              </p:nvSpPr>
              <p:spPr bwMode="auto">
                <a:xfrm rot="-57141">
                  <a:off x="1051" y="245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21" name="Group 1430"/>
              <p:cNvGrpSpPr>
                <a:grpSpLocks/>
              </p:cNvGrpSpPr>
              <p:nvPr/>
            </p:nvGrpSpPr>
            <p:grpSpPr bwMode="auto">
              <a:xfrm>
                <a:off x="1343" y="3801"/>
                <a:ext cx="70" cy="70"/>
                <a:chOff x="1351" y="2803"/>
                <a:chExt cx="70" cy="70"/>
              </a:xfrm>
            </p:grpSpPr>
            <p:sp>
              <p:nvSpPr>
                <p:cNvPr id="6301" name="Oval 1431"/>
                <p:cNvSpPr>
                  <a:spLocks noChangeAspect="1" noChangeArrowheads="1"/>
                </p:cNvSpPr>
                <p:nvPr/>
              </p:nvSpPr>
              <p:spPr bwMode="auto">
                <a:xfrm rot="-7703557">
                  <a:off x="1368" y="280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302" name="Oval 1432"/>
                <p:cNvSpPr>
                  <a:spLocks noChangeAspect="1" noChangeArrowheads="1"/>
                </p:cNvSpPr>
                <p:nvPr/>
              </p:nvSpPr>
              <p:spPr bwMode="auto">
                <a:xfrm rot="-7703557">
                  <a:off x="1393" y="283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77" name="Oval 1433"/>
                <p:cNvSpPr>
                  <a:spLocks noChangeArrowheads="1"/>
                </p:cNvSpPr>
                <p:nvPr/>
              </p:nvSpPr>
              <p:spPr bwMode="auto">
                <a:xfrm rot="-7703557">
                  <a:off x="1352" y="2824"/>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22" name="Group 1434"/>
              <p:cNvGrpSpPr>
                <a:grpSpLocks/>
              </p:cNvGrpSpPr>
              <p:nvPr/>
            </p:nvGrpSpPr>
            <p:grpSpPr bwMode="auto">
              <a:xfrm>
                <a:off x="899" y="3388"/>
                <a:ext cx="66" cy="67"/>
                <a:chOff x="907" y="2390"/>
                <a:chExt cx="66" cy="67"/>
              </a:xfrm>
            </p:grpSpPr>
            <p:sp>
              <p:nvSpPr>
                <p:cNvPr id="6298" name="Oval 1435"/>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99" name="Oval 1436"/>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81" name="Oval 1437"/>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23" name="Group 1438"/>
              <p:cNvGrpSpPr>
                <a:grpSpLocks/>
              </p:cNvGrpSpPr>
              <p:nvPr/>
            </p:nvGrpSpPr>
            <p:grpSpPr bwMode="auto">
              <a:xfrm>
                <a:off x="1287" y="3287"/>
                <a:ext cx="69" cy="63"/>
                <a:chOff x="1295" y="2289"/>
                <a:chExt cx="69" cy="63"/>
              </a:xfrm>
            </p:grpSpPr>
            <p:sp>
              <p:nvSpPr>
                <p:cNvPr id="6295" name="Oval 1439"/>
                <p:cNvSpPr>
                  <a:spLocks noChangeAspect="1" noChangeArrowheads="1"/>
                </p:cNvSpPr>
                <p:nvPr/>
              </p:nvSpPr>
              <p:spPr bwMode="auto">
                <a:xfrm rot="-57141">
                  <a:off x="1336" y="2323"/>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96" name="Oval 1440"/>
                <p:cNvSpPr>
                  <a:spLocks noChangeAspect="1" noChangeArrowheads="1"/>
                </p:cNvSpPr>
                <p:nvPr/>
              </p:nvSpPr>
              <p:spPr bwMode="auto">
                <a:xfrm rot="-57141">
                  <a:off x="1295" y="2325"/>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85" name="Oval 1441"/>
                <p:cNvSpPr>
                  <a:spLocks noChangeArrowheads="1"/>
                </p:cNvSpPr>
                <p:nvPr/>
              </p:nvSpPr>
              <p:spPr bwMode="auto">
                <a:xfrm rot="-57141">
                  <a:off x="1303" y="2289"/>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24" name="Group 1442"/>
              <p:cNvGrpSpPr>
                <a:grpSpLocks/>
              </p:cNvGrpSpPr>
              <p:nvPr/>
            </p:nvGrpSpPr>
            <p:grpSpPr bwMode="auto">
              <a:xfrm>
                <a:off x="390" y="3205"/>
                <a:ext cx="66" cy="68"/>
                <a:chOff x="398" y="2207"/>
                <a:chExt cx="66" cy="68"/>
              </a:xfrm>
            </p:grpSpPr>
            <p:sp>
              <p:nvSpPr>
                <p:cNvPr id="6292" name="Oval 1443"/>
                <p:cNvSpPr>
                  <a:spLocks noChangeAspect="1" noChangeArrowheads="1"/>
                </p:cNvSpPr>
                <p:nvPr/>
              </p:nvSpPr>
              <p:spPr bwMode="auto">
                <a:xfrm rot="4965145">
                  <a:off x="403" y="224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93" name="Oval 1444"/>
                <p:cNvSpPr>
                  <a:spLocks noChangeAspect="1" noChangeArrowheads="1"/>
                </p:cNvSpPr>
                <p:nvPr/>
              </p:nvSpPr>
              <p:spPr bwMode="auto">
                <a:xfrm rot="4965145">
                  <a:off x="398" y="220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89" name="Oval 1445"/>
                <p:cNvSpPr>
                  <a:spLocks noChangeArrowheads="1"/>
                </p:cNvSpPr>
                <p:nvPr/>
              </p:nvSpPr>
              <p:spPr bwMode="auto">
                <a:xfrm rot="4965145">
                  <a:off x="415" y="221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25" name="Group 1446"/>
              <p:cNvGrpSpPr>
                <a:grpSpLocks/>
              </p:cNvGrpSpPr>
              <p:nvPr/>
            </p:nvGrpSpPr>
            <p:grpSpPr bwMode="auto">
              <a:xfrm>
                <a:off x="410" y="3341"/>
                <a:ext cx="71" cy="68"/>
                <a:chOff x="418" y="2343"/>
                <a:chExt cx="71" cy="68"/>
              </a:xfrm>
            </p:grpSpPr>
            <p:sp>
              <p:nvSpPr>
                <p:cNvPr id="6289" name="Oval 1447"/>
                <p:cNvSpPr>
                  <a:spLocks noChangeAspect="1" noChangeArrowheads="1"/>
                </p:cNvSpPr>
                <p:nvPr/>
              </p:nvSpPr>
              <p:spPr bwMode="auto">
                <a:xfrm rot="-6920488">
                  <a:off x="444" y="234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90" name="Oval 1448"/>
                <p:cNvSpPr>
                  <a:spLocks noChangeAspect="1" noChangeArrowheads="1"/>
                </p:cNvSpPr>
                <p:nvPr/>
              </p:nvSpPr>
              <p:spPr bwMode="auto">
                <a:xfrm rot="-6920488">
                  <a:off x="461" y="237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93" name="Oval 1449"/>
                <p:cNvSpPr>
                  <a:spLocks noChangeArrowheads="1"/>
                </p:cNvSpPr>
                <p:nvPr/>
              </p:nvSpPr>
              <p:spPr bwMode="auto">
                <a:xfrm rot="-6920488">
                  <a:off x="420" y="2361"/>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26" name="Group 1450"/>
              <p:cNvGrpSpPr>
                <a:grpSpLocks/>
              </p:cNvGrpSpPr>
              <p:nvPr/>
            </p:nvGrpSpPr>
            <p:grpSpPr bwMode="auto">
              <a:xfrm>
                <a:off x="1307" y="3706"/>
                <a:ext cx="71" cy="68"/>
                <a:chOff x="1315" y="2708"/>
                <a:chExt cx="71" cy="68"/>
              </a:xfrm>
            </p:grpSpPr>
            <p:sp>
              <p:nvSpPr>
                <p:cNvPr id="6286" name="Oval 1451"/>
                <p:cNvSpPr>
                  <a:spLocks noChangeAspect="1" noChangeArrowheads="1"/>
                </p:cNvSpPr>
                <p:nvPr/>
              </p:nvSpPr>
              <p:spPr bwMode="auto">
                <a:xfrm rot="-6920488">
                  <a:off x="1341" y="270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87" name="Oval 1452"/>
                <p:cNvSpPr>
                  <a:spLocks noChangeAspect="1" noChangeArrowheads="1"/>
                </p:cNvSpPr>
                <p:nvPr/>
              </p:nvSpPr>
              <p:spPr bwMode="auto">
                <a:xfrm rot="-6920488">
                  <a:off x="1358" y="2744"/>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597" name="Oval 1453"/>
                <p:cNvSpPr>
                  <a:spLocks noChangeArrowheads="1"/>
                </p:cNvSpPr>
                <p:nvPr/>
              </p:nvSpPr>
              <p:spPr bwMode="auto">
                <a:xfrm rot="-6920488">
                  <a:off x="1316" y="2726"/>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27" name="Group 1454"/>
              <p:cNvGrpSpPr>
                <a:grpSpLocks/>
              </p:cNvGrpSpPr>
              <p:nvPr/>
            </p:nvGrpSpPr>
            <p:grpSpPr bwMode="auto">
              <a:xfrm>
                <a:off x="1135" y="3532"/>
                <a:ext cx="69" cy="63"/>
                <a:chOff x="1143" y="2534"/>
                <a:chExt cx="69" cy="63"/>
              </a:xfrm>
            </p:grpSpPr>
            <p:sp>
              <p:nvSpPr>
                <p:cNvPr id="6283" name="Oval 1455"/>
                <p:cNvSpPr>
                  <a:spLocks noChangeAspect="1" noChangeArrowheads="1"/>
                </p:cNvSpPr>
                <p:nvPr/>
              </p:nvSpPr>
              <p:spPr bwMode="auto">
                <a:xfrm rot="-57141">
                  <a:off x="1184" y="2568"/>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84" name="Oval 1456"/>
                <p:cNvSpPr>
                  <a:spLocks noChangeAspect="1" noChangeArrowheads="1"/>
                </p:cNvSpPr>
                <p:nvPr/>
              </p:nvSpPr>
              <p:spPr bwMode="auto">
                <a:xfrm rot="-57141">
                  <a:off x="1143" y="257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01" name="Oval 1457"/>
                <p:cNvSpPr>
                  <a:spLocks noChangeArrowheads="1"/>
                </p:cNvSpPr>
                <p:nvPr/>
              </p:nvSpPr>
              <p:spPr bwMode="auto">
                <a:xfrm rot="-57141">
                  <a:off x="1151" y="253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28" name="Group 1458"/>
              <p:cNvGrpSpPr>
                <a:grpSpLocks/>
              </p:cNvGrpSpPr>
              <p:nvPr/>
            </p:nvGrpSpPr>
            <p:grpSpPr bwMode="auto">
              <a:xfrm>
                <a:off x="754" y="3384"/>
                <a:ext cx="69" cy="63"/>
                <a:chOff x="762" y="2386"/>
                <a:chExt cx="69" cy="63"/>
              </a:xfrm>
            </p:grpSpPr>
            <p:sp>
              <p:nvSpPr>
                <p:cNvPr id="6280" name="Oval 1459"/>
                <p:cNvSpPr>
                  <a:spLocks noChangeAspect="1" noChangeArrowheads="1"/>
                </p:cNvSpPr>
                <p:nvPr/>
              </p:nvSpPr>
              <p:spPr bwMode="auto">
                <a:xfrm rot="-57141">
                  <a:off x="803" y="242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81" name="Oval 1460"/>
                <p:cNvSpPr>
                  <a:spLocks noChangeAspect="1" noChangeArrowheads="1"/>
                </p:cNvSpPr>
                <p:nvPr/>
              </p:nvSpPr>
              <p:spPr bwMode="auto">
                <a:xfrm rot="-57141">
                  <a:off x="762" y="242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05" name="Oval 1461"/>
                <p:cNvSpPr>
                  <a:spLocks noChangeArrowheads="1"/>
                </p:cNvSpPr>
                <p:nvPr/>
              </p:nvSpPr>
              <p:spPr bwMode="auto">
                <a:xfrm rot="-57141">
                  <a:off x="770" y="2386"/>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29" name="Group 1462"/>
              <p:cNvGrpSpPr>
                <a:grpSpLocks/>
              </p:cNvGrpSpPr>
              <p:nvPr/>
            </p:nvGrpSpPr>
            <p:grpSpPr bwMode="auto">
              <a:xfrm>
                <a:off x="406" y="3455"/>
                <a:ext cx="69" cy="67"/>
                <a:chOff x="414" y="2457"/>
                <a:chExt cx="69" cy="67"/>
              </a:xfrm>
            </p:grpSpPr>
            <p:sp>
              <p:nvSpPr>
                <p:cNvPr id="6277" name="Oval 1463"/>
                <p:cNvSpPr>
                  <a:spLocks noChangeAspect="1" noChangeArrowheads="1"/>
                </p:cNvSpPr>
                <p:nvPr/>
              </p:nvSpPr>
              <p:spPr bwMode="auto">
                <a:xfrm rot="-6920488">
                  <a:off x="439" y="245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78" name="Oval 1464"/>
                <p:cNvSpPr>
                  <a:spLocks noChangeAspect="1" noChangeArrowheads="1"/>
                </p:cNvSpPr>
                <p:nvPr/>
              </p:nvSpPr>
              <p:spPr bwMode="auto">
                <a:xfrm rot="-6920488">
                  <a:off x="455" y="249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09" name="Oval 1465"/>
                <p:cNvSpPr>
                  <a:spLocks noChangeArrowheads="1"/>
                </p:cNvSpPr>
                <p:nvPr/>
              </p:nvSpPr>
              <p:spPr bwMode="auto">
                <a:xfrm rot="-6920488">
                  <a:off x="420" y="2470"/>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30" name="Group 1466"/>
              <p:cNvGrpSpPr>
                <a:grpSpLocks/>
              </p:cNvGrpSpPr>
              <p:nvPr/>
            </p:nvGrpSpPr>
            <p:grpSpPr bwMode="auto">
              <a:xfrm>
                <a:off x="1056" y="3673"/>
                <a:ext cx="70" cy="67"/>
                <a:chOff x="1064" y="2675"/>
                <a:chExt cx="70" cy="67"/>
              </a:xfrm>
            </p:grpSpPr>
            <p:sp>
              <p:nvSpPr>
                <p:cNvPr id="6274" name="Oval 1467"/>
                <p:cNvSpPr>
                  <a:spLocks noChangeAspect="1" noChangeArrowheads="1"/>
                </p:cNvSpPr>
                <p:nvPr/>
              </p:nvSpPr>
              <p:spPr bwMode="auto">
                <a:xfrm rot="-6920488">
                  <a:off x="1090" y="267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75" name="Oval 1468"/>
                <p:cNvSpPr>
                  <a:spLocks noChangeAspect="1" noChangeArrowheads="1"/>
                </p:cNvSpPr>
                <p:nvPr/>
              </p:nvSpPr>
              <p:spPr bwMode="auto">
                <a:xfrm rot="-6920488">
                  <a:off x="1106" y="2711"/>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13" name="Oval 1469"/>
                <p:cNvSpPr>
                  <a:spLocks noChangeArrowheads="1"/>
                </p:cNvSpPr>
                <p:nvPr/>
              </p:nvSpPr>
              <p:spPr bwMode="auto">
                <a:xfrm rot="-6920488">
                  <a:off x="1066" y="26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31" name="Group 1470"/>
              <p:cNvGrpSpPr>
                <a:grpSpLocks/>
              </p:cNvGrpSpPr>
              <p:nvPr/>
            </p:nvGrpSpPr>
            <p:grpSpPr bwMode="auto">
              <a:xfrm>
                <a:off x="989" y="3852"/>
                <a:ext cx="71" cy="70"/>
                <a:chOff x="997" y="2854"/>
                <a:chExt cx="71" cy="70"/>
              </a:xfrm>
            </p:grpSpPr>
            <p:sp>
              <p:nvSpPr>
                <p:cNvPr id="6271" name="Oval 1471"/>
                <p:cNvSpPr>
                  <a:spLocks noChangeAspect="1" noChangeArrowheads="1"/>
                </p:cNvSpPr>
                <p:nvPr/>
              </p:nvSpPr>
              <p:spPr bwMode="auto">
                <a:xfrm rot="-7703557">
                  <a:off x="1015" y="28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72" name="Oval 1472"/>
                <p:cNvSpPr>
                  <a:spLocks noChangeAspect="1" noChangeArrowheads="1"/>
                </p:cNvSpPr>
                <p:nvPr/>
              </p:nvSpPr>
              <p:spPr bwMode="auto">
                <a:xfrm rot="-7703557">
                  <a:off x="1040" y="288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17" name="Oval 1473"/>
                <p:cNvSpPr>
                  <a:spLocks noChangeArrowheads="1"/>
                </p:cNvSpPr>
                <p:nvPr/>
              </p:nvSpPr>
              <p:spPr bwMode="auto">
                <a:xfrm rot="-7703557">
                  <a:off x="998" y="2874"/>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32" name="Group 1474"/>
              <p:cNvGrpSpPr>
                <a:grpSpLocks/>
              </p:cNvGrpSpPr>
              <p:nvPr/>
            </p:nvGrpSpPr>
            <p:grpSpPr bwMode="auto">
              <a:xfrm>
                <a:off x="846" y="3837"/>
                <a:ext cx="69" cy="69"/>
                <a:chOff x="854" y="2839"/>
                <a:chExt cx="69" cy="69"/>
              </a:xfrm>
            </p:grpSpPr>
            <p:sp>
              <p:nvSpPr>
                <p:cNvPr id="6268" name="Oval 1475"/>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69" name="Oval 1476"/>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21" name="Oval 1477"/>
                <p:cNvSpPr>
                  <a:spLocks noChangeArrowheads="1"/>
                </p:cNvSpPr>
                <p:nvPr/>
              </p:nvSpPr>
              <p:spPr bwMode="auto">
                <a:xfrm rot="-7703557">
                  <a:off x="860"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33" name="Group 1478"/>
              <p:cNvGrpSpPr>
                <a:grpSpLocks/>
              </p:cNvGrpSpPr>
              <p:nvPr/>
            </p:nvGrpSpPr>
            <p:grpSpPr bwMode="auto">
              <a:xfrm>
                <a:off x="1134" y="3897"/>
                <a:ext cx="68" cy="72"/>
                <a:chOff x="1142" y="2899"/>
                <a:chExt cx="68" cy="72"/>
              </a:xfrm>
            </p:grpSpPr>
            <p:sp>
              <p:nvSpPr>
                <p:cNvPr id="6265" name="Oval 1479"/>
                <p:cNvSpPr>
                  <a:spLocks noChangeAspect="1" noChangeArrowheads="1"/>
                </p:cNvSpPr>
                <p:nvPr/>
              </p:nvSpPr>
              <p:spPr bwMode="auto">
                <a:xfrm rot="-8133432">
                  <a:off x="1154" y="289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66" name="Oval 1480"/>
                <p:cNvSpPr>
                  <a:spLocks noChangeAspect="1" noChangeArrowheads="1"/>
                </p:cNvSpPr>
                <p:nvPr/>
              </p:nvSpPr>
              <p:spPr bwMode="auto">
                <a:xfrm rot="-8133432">
                  <a:off x="1183" y="29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25" name="Oval 1481"/>
                <p:cNvSpPr>
                  <a:spLocks noChangeArrowheads="1"/>
                </p:cNvSpPr>
                <p:nvPr/>
              </p:nvSpPr>
              <p:spPr bwMode="auto">
                <a:xfrm rot="-8133432">
                  <a:off x="1142" y="2921"/>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34" name="Group 1482"/>
              <p:cNvGrpSpPr>
                <a:grpSpLocks/>
              </p:cNvGrpSpPr>
              <p:nvPr/>
            </p:nvGrpSpPr>
            <p:grpSpPr bwMode="auto">
              <a:xfrm>
                <a:off x="780" y="3200"/>
                <a:ext cx="66" cy="68"/>
                <a:chOff x="788" y="2202"/>
                <a:chExt cx="66" cy="68"/>
              </a:xfrm>
            </p:grpSpPr>
            <p:sp>
              <p:nvSpPr>
                <p:cNvPr id="6262" name="Oval 1483"/>
                <p:cNvSpPr>
                  <a:spLocks noChangeAspect="1" noChangeArrowheads="1"/>
                </p:cNvSpPr>
                <p:nvPr/>
              </p:nvSpPr>
              <p:spPr bwMode="auto">
                <a:xfrm rot="4965145">
                  <a:off x="793" y="224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63" name="Oval 1484"/>
                <p:cNvSpPr>
                  <a:spLocks noChangeAspect="1" noChangeArrowheads="1"/>
                </p:cNvSpPr>
                <p:nvPr/>
              </p:nvSpPr>
              <p:spPr bwMode="auto">
                <a:xfrm rot="4965145">
                  <a:off x="788" y="220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29" name="Oval 1485"/>
                <p:cNvSpPr>
                  <a:spLocks noChangeArrowheads="1"/>
                </p:cNvSpPr>
                <p:nvPr/>
              </p:nvSpPr>
              <p:spPr bwMode="auto">
                <a:xfrm rot="4965145">
                  <a:off x="805" y="2207"/>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35" name="Group 1486"/>
              <p:cNvGrpSpPr>
                <a:grpSpLocks/>
              </p:cNvGrpSpPr>
              <p:nvPr/>
            </p:nvGrpSpPr>
            <p:grpSpPr bwMode="auto">
              <a:xfrm>
                <a:off x="1201" y="3356"/>
                <a:ext cx="69" cy="63"/>
                <a:chOff x="1209" y="2358"/>
                <a:chExt cx="69" cy="63"/>
              </a:xfrm>
            </p:grpSpPr>
            <p:sp>
              <p:nvSpPr>
                <p:cNvPr id="6259" name="Oval 1487"/>
                <p:cNvSpPr>
                  <a:spLocks noChangeAspect="1" noChangeArrowheads="1"/>
                </p:cNvSpPr>
                <p:nvPr/>
              </p:nvSpPr>
              <p:spPr bwMode="auto">
                <a:xfrm rot="-57141">
                  <a:off x="1250" y="23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60" name="Oval 1488"/>
                <p:cNvSpPr>
                  <a:spLocks noChangeAspect="1" noChangeArrowheads="1"/>
                </p:cNvSpPr>
                <p:nvPr/>
              </p:nvSpPr>
              <p:spPr bwMode="auto">
                <a:xfrm rot="-57141">
                  <a:off x="1209" y="2394"/>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33" name="Oval 1489"/>
                <p:cNvSpPr>
                  <a:spLocks noChangeArrowheads="1"/>
                </p:cNvSpPr>
                <p:nvPr/>
              </p:nvSpPr>
              <p:spPr bwMode="auto">
                <a:xfrm rot="-57141">
                  <a:off x="1217" y="2358"/>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36" name="Group 1490"/>
              <p:cNvGrpSpPr>
                <a:grpSpLocks/>
              </p:cNvGrpSpPr>
              <p:nvPr/>
            </p:nvGrpSpPr>
            <p:grpSpPr bwMode="auto">
              <a:xfrm>
                <a:off x="1339" y="3537"/>
                <a:ext cx="70" cy="68"/>
                <a:chOff x="1347" y="2539"/>
                <a:chExt cx="70" cy="68"/>
              </a:xfrm>
            </p:grpSpPr>
            <p:sp>
              <p:nvSpPr>
                <p:cNvPr id="6256" name="Oval 1491"/>
                <p:cNvSpPr>
                  <a:spLocks noChangeAspect="1" noChangeArrowheads="1"/>
                </p:cNvSpPr>
                <p:nvPr/>
              </p:nvSpPr>
              <p:spPr bwMode="auto">
                <a:xfrm rot="-6920488">
                  <a:off x="1372" y="25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57" name="Oval 1492"/>
                <p:cNvSpPr>
                  <a:spLocks noChangeAspect="1" noChangeArrowheads="1"/>
                </p:cNvSpPr>
                <p:nvPr/>
              </p:nvSpPr>
              <p:spPr bwMode="auto">
                <a:xfrm rot="-6920488">
                  <a:off x="1389" y="257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37" name="Oval 1493"/>
                <p:cNvSpPr>
                  <a:spLocks noChangeArrowheads="1"/>
                </p:cNvSpPr>
                <p:nvPr/>
              </p:nvSpPr>
              <p:spPr bwMode="auto">
                <a:xfrm rot="-6920488">
                  <a:off x="1348" y="255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37" name="Group 1494"/>
              <p:cNvGrpSpPr>
                <a:grpSpLocks/>
              </p:cNvGrpSpPr>
              <p:nvPr/>
            </p:nvGrpSpPr>
            <p:grpSpPr bwMode="auto">
              <a:xfrm>
                <a:off x="1341" y="3222"/>
                <a:ext cx="68" cy="68"/>
                <a:chOff x="1349" y="2224"/>
                <a:chExt cx="68" cy="68"/>
              </a:xfrm>
            </p:grpSpPr>
            <p:sp>
              <p:nvSpPr>
                <p:cNvPr id="6253" name="Oval 1495"/>
                <p:cNvSpPr>
                  <a:spLocks noChangeAspect="1" noChangeArrowheads="1"/>
                </p:cNvSpPr>
                <p:nvPr/>
              </p:nvSpPr>
              <p:spPr bwMode="auto">
                <a:xfrm rot="508688">
                  <a:off x="1390" y="226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54" name="Oval 1496"/>
                <p:cNvSpPr>
                  <a:spLocks noChangeAspect="1" noChangeArrowheads="1"/>
                </p:cNvSpPr>
                <p:nvPr/>
              </p:nvSpPr>
              <p:spPr bwMode="auto">
                <a:xfrm rot="508688">
                  <a:off x="1349" y="2256"/>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41" name="Oval 1497"/>
                <p:cNvSpPr>
                  <a:spLocks noChangeArrowheads="1"/>
                </p:cNvSpPr>
                <p:nvPr/>
              </p:nvSpPr>
              <p:spPr bwMode="auto">
                <a:xfrm rot="508688">
                  <a:off x="1362" y="2224"/>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38" name="Group 1498"/>
              <p:cNvGrpSpPr>
                <a:grpSpLocks/>
              </p:cNvGrpSpPr>
              <p:nvPr/>
            </p:nvGrpSpPr>
            <p:grpSpPr bwMode="auto">
              <a:xfrm>
                <a:off x="551" y="3210"/>
                <a:ext cx="68" cy="67"/>
                <a:chOff x="559" y="2212"/>
                <a:chExt cx="68" cy="67"/>
              </a:xfrm>
            </p:grpSpPr>
            <p:sp>
              <p:nvSpPr>
                <p:cNvPr id="6250" name="Oval 1499"/>
                <p:cNvSpPr>
                  <a:spLocks noChangeAspect="1" noChangeArrowheads="1"/>
                </p:cNvSpPr>
                <p:nvPr/>
              </p:nvSpPr>
              <p:spPr bwMode="auto">
                <a:xfrm rot="508688">
                  <a:off x="600" y="225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51" name="Oval 1500"/>
                <p:cNvSpPr>
                  <a:spLocks noChangeAspect="1" noChangeArrowheads="1"/>
                </p:cNvSpPr>
                <p:nvPr/>
              </p:nvSpPr>
              <p:spPr bwMode="auto">
                <a:xfrm rot="508688">
                  <a:off x="559" y="224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45" name="Oval 1501"/>
                <p:cNvSpPr>
                  <a:spLocks noChangeArrowheads="1"/>
                </p:cNvSpPr>
                <p:nvPr/>
              </p:nvSpPr>
              <p:spPr bwMode="auto">
                <a:xfrm rot="508688">
                  <a:off x="572" y="221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39" name="Group 1502"/>
              <p:cNvGrpSpPr>
                <a:grpSpLocks/>
              </p:cNvGrpSpPr>
              <p:nvPr/>
            </p:nvGrpSpPr>
            <p:grpSpPr bwMode="auto">
              <a:xfrm>
                <a:off x="886" y="3649"/>
                <a:ext cx="69" cy="68"/>
                <a:chOff x="894" y="2651"/>
                <a:chExt cx="69" cy="68"/>
              </a:xfrm>
            </p:grpSpPr>
            <p:sp>
              <p:nvSpPr>
                <p:cNvPr id="6247" name="Oval 1503"/>
                <p:cNvSpPr>
                  <a:spLocks noChangeAspect="1" noChangeArrowheads="1"/>
                </p:cNvSpPr>
                <p:nvPr/>
              </p:nvSpPr>
              <p:spPr bwMode="auto">
                <a:xfrm rot="-1662692">
                  <a:off x="935" y="267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48" name="Oval 1504"/>
                <p:cNvSpPr>
                  <a:spLocks noChangeAspect="1" noChangeArrowheads="1"/>
                </p:cNvSpPr>
                <p:nvPr/>
              </p:nvSpPr>
              <p:spPr bwMode="auto">
                <a:xfrm rot="-1662692">
                  <a:off x="899" y="26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49" name="Oval 1505"/>
                <p:cNvSpPr>
                  <a:spLocks noChangeArrowheads="1"/>
                </p:cNvSpPr>
                <p:nvPr/>
              </p:nvSpPr>
              <p:spPr bwMode="auto">
                <a:xfrm rot="-1662692">
                  <a:off x="894" y="265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40" name="Group 1506"/>
              <p:cNvGrpSpPr>
                <a:grpSpLocks/>
              </p:cNvGrpSpPr>
              <p:nvPr/>
            </p:nvGrpSpPr>
            <p:grpSpPr bwMode="auto">
              <a:xfrm rot="10488334">
                <a:off x="663" y="3710"/>
                <a:ext cx="66" cy="68"/>
                <a:chOff x="1010" y="2387"/>
                <a:chExt cx="66" cy="68"/>
              </a:xfrm>
            </p:grpSpPr>
            <p:sp>
              <p:nvSpPr>
                <p:cNvPr id="6244" name="Oval 1507"/>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45" name="Oval 1508"/>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53" name="Oval 1509"/>
                <p:cNvSpPr>
                  <a:spLocks noChangeArrowheads="1"/>
                </p:cNvSpPr>
                <p:nvPr/>
              </p:nvSpPr>
              <p:spPr bwMode="auto">
                <a:xfrm rot="4965145">
                  <a:off x="1028" y="23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41" name="Group 1510"/>
              <p:cNvGrpSpPr>
                <a:grpSpLocks/>
              </p:cNvGrpSpPr>
              <p:nvPr/>
            </p:nvGrpSpPr>
            <p:grpSpPr bwMode="auto">
              <a:xfrm>
                <a:off x="356" y="3633"/>
                <a:ext cx="69" cy="63"/>
                <a:chOff x="1142" y="2425"/>
                <a:chExt cx="69" cy="63"/>
              </a:xfrm>
            </p:grpSpPr>
            <p:sp>
              <p:nvSpPr>
                <p:cNvPr id="6241" name="Oval 1511"/>
                <p:cNvSpPr>
                  <a:spLocks noChangeAspect="1" noChangeArrowheads="1"/>
                </p:cNvSpPr>
                <p:nvPr/>
              </p:nvSpPr>
              <p:spPr bwMode="auto">
                <a:xfrm rot="-57141">
                  <a:off x="1183" y="245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42" name="Oval 1512"/>
                <p:cNvSpPr>
                  <a:spLocks noChangeAspect="1" noChangeArrowheads="1"/>
                </p:cNvSpPr>
                <p:nvPr/>
              </p:nvSpPr>
              <p:spPr bwMode="auto">
                <a:xfrm rot="-57141">
                  <a:off x="1142" y="2461"/>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57" name="Oval 1513"/>
                <p:cNvSpPr>
                  <a:spLocks noChangeArrowheads="1"/>
                </p:cNvSpPr>
                <p:nvPr/>
              </p:nvSpPr>
              <p:spPr bwMode="auto">
                <a:xfrm rot="-57141">
                  <a:off x="1150" y="2425"/>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42" name="Group 1514"/>
              <p:cNvGrpSpPr>
                <a:grpSpLocks/>
              </p:cNvGrpSpPr>
              <p:nvPr/>
            </p:nvGrpSpPr>
            <p:grpSpPr bwMode="auto">
              <a:xfrm rot="10800000">
                <a:off x="440" y="3660"/>
                <a:ext cx="69" cy="62"/>
                <a:chOff x="939" y="2284"/>
                <a:chExt cx="69" cy="62"/>
              </a:xfrm>
            </p:grpSpPr>
            <p:sp>
              <p:nvSpPr>
                <p:cNvPr id="6238" name="Oval 1515"/>
                <p:cNvSpPr>
                  <a:spLocks noChangeAspect="1" noChangeArrowheads="1"/>
                </p:cNvSpPr>
                <p:nvPr/>
              </p:nvSpPr>
              <p:spPr bwMode="auto">
                <a:xfrm rot="-57141">
                  <a:off x="980" y="231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39" name="Oval 1516"/>
                <p:cNvSpPr>
                  <a:spLocks noChangeAspect="1" noChangeArrowheads="1"/>
                </p:cNvSpPr>
                <p:nvPr/>
              </p:nvSpPr>
              <p:spPr bwMode="auto">
                <a:xfrm rot="-57141">
                  <a:off x="939" y="231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61" name="Oval 1517"/>
                <p:cNvSpPr>
                  <a:spLocks noChangeArrowheads="1"/>
                </p:cNvSpPr>
                <p:nvPr/>
              </p:nvSpPr>
              <p:spPr bwMode="auto">
                <a:xfrm rot="-57141">
                  <a:off x="942" y="228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43" name="Group 1518"/>
              <p:cNvGrpSpPr>
                <a:grpSpLocks/>
              </p:cNvGrpSpPr>
              <p:nvPr/>
            </p:nvGrpSpPr>
            <p:grpSpPr bwMode="auto">
              <a:xfrm>
                <a:off x="763" y="3467"/>
                <a:ext cx="66" cy="68"/>
                <a:chOff x="1138" y="2313"/>
                <a:chExt cx="66" cy="68"/>
              </a:xfrm>
            </p:grpSpPr>
            <p:sp>
              <p:nvSpPr>
                <p:cNvPr id="6235" name="Oval 1519"/>
                <p:cNvSpPr>
                  <a:spLocks noChangeAspect="1" noChangeArrowheads="1"/>
                </p:cNvSpPr>
                <p:nvPr/>
              </p:nvSpPr>
              <p:spPr bwMode="auto">
                <a:xfrm rot="4965145">
                  <a:off x="1143" y="23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36" name="Oval 1520"/>
                <p:cNvSpPr>
                  <a:spLocks noChangeAspect="1" noChangeArrowheads="1"/>
                </p:cNvSpPr>
                <p:nvPr/>
              </p:nvSpPr>
              <p:spPr bwMode="auto">
                <a:xfrm rot="4965145">
                  <a:off x="1138" y="231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65" name="Oval 1521"/>
                <p:cNvSpPr>
                  <a:spLocks noChangeArrowheads="1"/>
                </p:cNvSpPr>
                <p:nvPr/>
              </p:nvSpPr>
              <p:spPr bwMode="auto">
                <a:xfrm rot="4965145">
                  <a:off x="1155" y="231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44" name="Group 1522"/>
              <p:cNvGrpSpPr>
                <a:grpSpLocks/>
              </p:cNvGrpSpPr>
              <p:nvPr/>
            </p:nvGrpSpPr>
            <p:grpSpPr bwMode="auto">
              <a:xfrm>
                <a:off x="521" y="3631"/>
                <a:ext cx="69" cy="63"/>
                <a:chOff x="1043" y="2453"/>
                <a:chExt cx="69" cy="63"/>
              </a:xfrm>
            </p:grpSpPr>
            <p:sp>
              <p:nvSpPr>
                <p:cNvPr id="6232" name="Oval 1523"/>
                <p:cNvSpPr>
                  <a:spLocks noChangeAspect="1" noChangeArrowheads="1"/>
                </p:cNvSpPr>
                <p:nvPr/>
              </p:nvSpPr>
              <p:spPr bwMode="auto">
                <a:xfrm rot="-57141">
                  <a:off x="1084" y="248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33" name="Oval 1524"/>
                <p:cNvSpPr>
                  <a:spLocks noChangeAspect="1" noChangeArrowheads="1"/>
                </p:cNvSpPr>
                <p:nvPr/>
              </p:nvSpPr>
              <p:spPr bwMode="auto">
                <a:xfrm rot="-57141">
                  <a:off x="1043" y="248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69" name="Oval 1525"/>
                <p:cNvSpPr>
                  <a:spLocks noChangeArrowheads="1"/>
                </p:cNvSpPr>
                <p:nvPr/>
              </p:nvSpPr>
              <p:spPr bwMode="auto">
                <a:xfrm rot="-57141">
                  <a:off x="1051" y="245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45" name="Group 1526"/>
              <p:cNvGrpSpPr>
                <a:grpSpLocks/>
              </p:cNvGrpSpPr>
              <p:nvPr/>
            </p:nvGrpSpPr>
            <p:grpSpPr bwMode="auto">
              <a:xfrm>
                <a:off x="663" y="3347"/>
                <a:ext cx="66" cy="67"/>
                <a:chOff x="907" y="2390"/>
                <a:chExt cx="66" cy="67"/>
              </a:xfrm>
            </p:grpSpPr>
            <p:sp>
              <p:nvSpPr>
                <p:cNvPr id="6229" name="Oval 1527"/>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30" name="Oval 1528"/>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73" name="Oval 1529"/>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46" name="Group 1530"/>
              <p:cNvGrpSpPr>
                <a:grpSpLocks/>
              </p:cNvGrpSpPr>
              <p:nvPr/>
            </p:nvGrpSpPr>
            <p:grpSpPr bwMode="auto">
              <a:xfrm>
                <a:off x="837" y="3483"/>
                <a:ext cx="66" cy="67"/>
                <a:chOff x="907" y="2390"/>
                <a:chExt cx="66" cy="67"/>
              </a:xfrm>
            </p:grpSpPr>
            <p:sp>
              <p:nvSpPr>
                <p:cNvPr id="6226" name="Oval 1531"/>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27" name="Oval 1532"/>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77" name="Oval 1533"/>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47" name="Group 1534"/>
              <p:cNvGrpSpPr>
                <a:grpSpLocks/>
              </p:cNvGrpSpPr>
              <p:nvPr/>
            </p:nvGrpSpPr>
            <p:grpSpPr bwMode="auto">
              <a:xfrm>
                <a:off x="572" y="3438"/>
                <a:ext cx="66" cy="67"/>
                <a:chOff x="907" y="2390"/>
                <a:chExt cx="66" cy="67"/>
              </a:xfrm>
            </p:grpSpPr>
            <p:sp>
              <p:nvSpPr>
                <p:cNvPr id="6223" name="Oval 1535"/>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24" name="Oval 1536"/>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81" name="Oval 1537"/>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48" name="Group 1538"/>
              <p:cNvGrpSpPr>
                <a:grpSpLocks/>
              </p:cNvGrpSpPr>
              <p:nvPr/>
            </p:nvGrpSpPr>
            <p:grpSpPr bwMode="auto">
              <a:xfrm rot="10282811">
                <a:off x="663" y="3891"/>
                <a:ext cx="66" cy="67"/>
                <a:chOff x="907" y="2390"/>
                <a:chExt cx="66" cy="67"/>
              </a:xfrm>
            </p:grpSpPr>
            <p:sp>
              <p:nvSpPr>
                <p:cNvPr id="6220" name="Oval 1539"/>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21" name="Oval 1540"/>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85" name="Oval 1541"/>
                <p:cNvSpPr>
                  <a:spLocks noChangeArrowheads="1"/>
                </p:cNvSpPr>
                <p:nvPr/>
              </p:nvSpPr>
              <p:spPr bwMode="auto">
                <a:xfrm rot="4965145">
                  <a:off x="935" y="2397"/>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49" name="Group 1542"/>
              <p:cNvGrpSpPr>
                <a:grpSpLocks/>
              </p:cNvGrpSpPr>
              <p:nvPr/>
            </p:nvGrpSpPr>
            <p:grpSpPr bwMode="auto">
              <a:xfrm>
                <a:off x="837" y="3755"/>
                <a:ext cx="66" cy="67"/>
                <a:chOff x="907" y="2390"/>
                <a:chExt cx="66" cy="67"/>
              </a:xfrm>
            </p:grpSpPr>
            <p:sp>
              <p:nvSpPr>
                <p:cNvPr id="6217" name="Oval 1543"/>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18" name="Oval 1544"/>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89" name="Oval 1545"/>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50" name="Group 1546"/>
              <p:cNvGrpSpPr>
                <a:grpSpLocks/>
              </p:cNvGrpSpPr>
              <p:nvPr/>
            </p:nvGrpSpPr>
            <p:grpSpPr bwMode="auto">
              <a:xfrm>
                <a:off x="754" y="3574"/>
                <a:ext cx="69" cy="69"/>
                <a:chOff x="854" y="2839"/>
                <a:chExt cx="69" cy="69"/>
              </a:xfrm>
            </p:grpSpPr>
            <p:sp>
              <p:nvSpPr>
                <p:cNvPr id="6214" name="Oval 1547"/>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15" name="Oval 1548"/>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93" name="Oval 1549"/>
                <p:cNvSpPr>
                  <a:spLocks noChangeArrowheads="1"/>
                </p:cNvSpPr>
                <p:nvPr/>
              </p:nvSpPr>
              <p:spPr bwMode="auto">
                <a:xfrm rot="-7703557">
                  <a:off x="861"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51" name="Group 1550"/>
              <p:cNvGrpSpPr>
                <a:grpSpLocks/>
              </p:cNvGrpSpPr>
              <p:nvPr/>
            </p:nvGrpSpPr>
            <p:grpSpPr bwMode="auto">
              <a:xfrm>
                <a:off x="689" y="3800"/>
                <a:ext cx="66" cy="67"/>
                <a:chOff x="907" y="2390"/>
                <a:chExt cx="66" cy="67"/>
              </a:xfrm>
            </p:grpSpPr>
            <p:sp>
              <p:nvSpPr>
                <p:cNvPr id="6211" name="Oval 1551"/>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12" name="Oval 1552"/>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697" name="Oval 1553"/>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52" name="Group 1554"/>
              <p:cNvGrpSpPr>
                <a:grpSpLocks/>
              </p:cNvGrpSpPr>
              <p:nvPr/>
            </p:nvGrpSpPr>
            <p:grpSpPr bwMode="auto">
              <a:xfrm>
                <a:off x="927" y="3891"/>
                <a:ext cx="71" cy="70"/>
                <a:chOff x="997" y="2854"/>
                <a:chExt cx="71" cy="70"/>
              </a:xfrm>
            </p:grpSpPr>
            <p:sp>
              <p:nvSpPr>
                <p:cNvPr id="6208" name="Oval 1555"/>
                <p:cNvSpPr>
                  <a:spLocks noChangeAspect="1" noChangeArrowheads="1"/>
                </p:cNvSpPr>
                <p:nvPr/>
              </p:nvSpPr>
              <p:spPr bwMode="auto">
                <a:xfrm rot="-7703557">
                  <a:off x="1015" y="28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09" name="Oval 1556"/>
                <p:cNvSpPr>
                  <a:spLocks noChangeAspect="1" noChangeArrowheads="1"/>
                </p:cNvSpPr>
                <p:nvPr/>
              </p:nvSpPr>
              <p:spPr bwMode="auto">
                <a:xfrm rot="-7703557">
                  <a:off x="1040" y="288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701" name="Oval 1557"/>
                <p:cNvSpPr>
                  <a:spLocks noChangeArrowheads="1"/>
                </p:cNvSpPr>
                <p:nvPr/>
              </p:nvSpPr>
              <p:spPr bwMode="auto">
                <a:xfrm rot="-7703557">
                  <a:off x="998" y="2874"/>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53" name="Group 1558"/>
              <p:cNvGrpSpPr>
                <a:grpSpLocks/>
              </p:cNvGrpSpPr>
              <p:nvPr/>
            </p:nvGrpSpPr>
            <p:grpSpPr bwMode="auto">
              <a:xfrm>
                <a:off x="837" y="3120"/>
                <a:ext cx="66" cy="68"/>
                <a:chOff x="879" y="2205"/>
                <a:chExt cx="66" cy="68"/>
              </a:xfrm>
            </p:grpSpPr>
            <p:sp>
              <p:nvSpPr>
                <p:cNvPr id="6205" name="Oval 1559"/>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06" name="Oval 1560"/>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705" name="Oval 1561"/>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54" name="Group 1562"/>
              <p:cNvGrpSpPr>
                <a:grpSpLocks/>
              </p:cNvGrpSpPr>
              <p:nvPr/>
            </p:nvGrpSpPr>
            <p:grpSpPr bwMode="auto">
              <a:xfrm>
                <a:off x="338" y="3075"/>
                <a:ext cx="70" cy="67"/>
                <a:chOff x="458" y="2087"/>
                <a:chExt cx="70" cy="67"/>
              </a:xfrm>
            </p:grpSpPr>
            <p:sp>
              <p:nvSpPr>
                <p:cNvPr id="6202" name="Oval 1563"/>
                <p:cNvSpPr>
                  <a:spLocks noChangeAspect="1" noChangeArrowheads="1"/>
                </p:cNvSpPr>
                <p:nvPr/>
              </p:nvSpPr>
              <p:spPr bwMode="auto">
                <a:xfrm rot="-6920488">
                  <a:off x="484" y="20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03" name="Oval 1564"/>
                <p:cNvSpPr>
                  <a:spLocks noChangeAspect="1" noChangeArrowheads="1"/>
                </p:cNvSpPr>
                <p:nvPr/>
              </p:nvSpPr>
              <p:spPr bwMode="auto">
                <a:xfrm rot="-6920488">
                  <a:off x="500" y="2123"/>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709" name="Oval 1565"/>
                <p:cNvSpPr>
                  <a:spLocks noChangeArrowheads="1"/>
                </p:cNvSpPr>
                <p:nvPr/>
              </p:nvSpPr>
              <p:spPr bwMode="auto">
                <a:xfrm rot="-6920488">
                  <a:off x="460" y="2105"/>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55" name="Group 1566"/>
              <p:cNvGrpSpPr>
                <a:grpSpLocks/>
              </p:cNvGrpSpPr>
              <p:nvPr/>
            </p:nvGrpSpPr>
            <p:grpSpPr bwMode="auto">
              <a:xfrm>
                <a:off x="663" y="3528"/>
                <a:ext cx="66" cy="68"/>
                <a:chOff x="879" y="2205"/>
                <a:chExt cx="66" cy="68"/>
              </a:xfrm>
            </p:grpSpPr>
            <p:sp>
              <p:nvSpPr>
                <p:cNvPr id="6199" name="Oval 1567"/>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200" name="Oval 1568"/>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713" name="Oval 1569"/>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6156" name="Group 1570"/>
              <p:cNvGrpSpPr>
                <a:grpSpLocks/>
              </p:cNvGrpSpPr>
              <p:nvPr/>
            </p:nvGrpSpPr>
            <p:grpSpPr bwMode="auto">
              <a:xfrm>
                <a:off x="330" y="3697"/>
                <a:ext cx="353" cy="291"/>
                <a:chOff x="346" y="4689"/>
                <a:chExt cx="353" cy="291"/>
              </a:xfrm>
            </p:grpSpPr>
            <p:grpSp>
              <p:nvGrpSpPr>
                <p:cNvPr id="6157" name="Group 1571"/>
                <p:cNvGrpSpPr>
                  <a:grpSpLocks/>
                </p:cNvGrpSpPr>
                <p:nvPr/>
              </p:nvGrpSpPr>
              <p:grpSpPr bwMode="auto">
                <a:xfrm>
                  <a:off x="428" y="4775"/>
                  <a:ext cx="107" cy="112"/>
                  <a:chOff x="428" y="4775"/>
                  <a:chExt cx="107" cy="112"/>
                </a:xfrm>
              </p:grpSpPr>
              <p:sp>
                <p:nvSpPr>
                  <p:cNvPr id="6197" name="Oval 1572"/>
                  <p:cNvSpPr>
                    <a:spLocks noChangeAspect="1" noChangeArrowheads="1"/>
                  </p:cNvSpPr>
                  <p:nvPr/>
                </p:nvSpPr>
                <p:spPr bwMode="auto">
                  <a:xfrm>
                    <a:off x="428" y="4775"/>
                    <a:ext cx="107"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198" name="Line 1573"/>
                  <p:cNvSpPr>
                    <a:spLocks noChangeAspect="1" noChangeShapeType="1"/>
                  </p:cNvSpPr>
                  <p:nvPr/>
                </p:nvSpPr>
                <p:spPr bwMode="auto">
                  <a:xfrm>
                    <a:off x="444" y="4833"/>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6158" name="Group 1574"/>
                <p:cNvGrpSpPr>
                  <a:grpSpLocks/>
                </p:cNvGrpSpPr>
                <p:nvPr/>
              </p:nvGrpSpPr>
              <p:grpSpPr bwMode="auto">
                <a:xfrm>
                  <a:off x="373" y="4808"/>
                  <a:ext cx="50" cy="53"/>
                  <a:chOff x="373" y="4808"/>
                  <a:chExt cx="50" cy="53"/>
                </a:xfrm>
              </p:grpSpPr>
              <p:sp>
                <p:nvSpPr>
                  <p:cNvPr id="6194" name="Oval 1575"/>
                  <p:cNvSpPr>
                    <a:spLocks noChangeAspect="1" noChangeArrowheads="1"/>
                  </p:cNvSpPr>
                  <p:nvPr/>
                </p:nvSpPr>
                <p:spPr bwMode="auto">
                  <a:xfrm>
                    <a:off x="373" y="4808"/>
                    <a:ext cx="50" cy="53"/>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195" name="Line 1576"/>
                  <p:cNvSpPr>
                    <a:spLocks noChangeAspect="1" noChangeShapeType="1"/>
                  </p:cNvSpPr>
                  <p:nvPr/>
                </p:nvSpPr>
                <p:spPr bwMode="auto">
                  <a:xfrm>
                    <a:off x="381" y="4835"/>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6196" name="Line 1577"/>
                  <p:cNvSpPr>
                    <a:spLocks noChangeAspect="1" noChangeShapeType="1"/>
                  </p:cNvSpPr>
                  <p:nvPr/>
                </p:nvSpPr>
                <p:spPr bwMode="auto">
                  <a:xfrm rot="-5400000">
                    <a:off x="379" y="4835"/>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6159" name="Group 1578"/>
                <p:cNvGrpSpPr>
                  <a:grpSpLocks/>
                </p:cNvGrpSpPr>
                <p:nvPr/>
              </p:nvGrpSpPr>
              <p:grpSpPr bwMode="auto">
                <a:xfrm>
                  <a:off x="539" y="4808"/>
                  <a:ext cx="51" cy="53"/>
                  <a:chOff x="539" y="4808"/>
                  <a:chExt cx="51" cy="53"/>
                </a:xfrm>
              </p:grpSpPr>
              <p:sp>
                <p:nvSpPr>
                  <p:cNvPr id="6191" name="Oval 1579"/>
                  <p:cNvSpPr>
                    <a:spLocks noChangeAspect="1" noChangeArrowheads="1"/>
                  </p:cNvSpPr>
                  <p:nvPr/>
                </p:nvSpPr>
                <p:spPr bwMode="auto">
                  <a:xfrm>
                    <a:off x="539" y="4808"/>
                    <a:ext cx="51" cy="53"/>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192" name="Line 1580"/>
                  <p:cNvSpPr>
                    <a:spLocks noChangeAspect="1" noChangeShapeType="1"/>
                  </p:cNvSpPr>
                  <p:nvPr/>
                </p:nvSpPr>
                <p:spPr bwMode="auto">
                  <a:xfrm>
                    <a:off x="547" y="4835"/>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6193" name="Line 1581"/>
                  <p:cNvSpPr>
                    <a:spLocks noChangeAspect="1" noChangeShapeType="1"/>
                  </p:cNvSpPr>
                  <p:nvPr/>
                </p:nvSpPr>
                <p:spPr bwMode="auto">
                  <a:xfrm rot="-5400000">
                    <a:off x="544" y="4835"/>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6160" name="Group 1582"/>
                <p:cNvGrpSpPr>
                  <a:grpSpLocks/>
                </p:cNvGrpSpPr>
                <p:nvPr/>
              </p:nvGrpSpPr>
              <p:grpSpPr bwMode="auto">
                <a:xfrm>
                  <a:off x="593" y="4775"/>
                  <a:ext cx="106" cy="112"/>
                  <a:chOff x="593" y="4775"/>
                  <a:chExt cx="106" cy="112"/>
                </a:xfrm>
              </p:grpSpPr>
              <p:sp>
                <p:nvSpPr>
                  <p:cNvPr id="6189" name="Oval 1583"/>
                  <p:cNvSpPr>
                    <a:spLocks noChangeAspect="1" noChangeArrowheads="1"/>
                  </p:cNvSpPr>
                  <p:nvPr/>
                </p:nvSpPr>
                <p:spPr bwMode="auto">
                  <a:xfrm>
                    <a:off x="593" y="4775"/>
                    <a:ext cx="106"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190" name="Line 1584"/>
                  <p:cNvSpPr>
                    <a:spLocks noChangeAspect="1" noChangeShapeType="1"/>
                  </p:cNvSpPr>
                  <p:nvPr/>
                </p:nvSpPr>
                <p:spPr bwMode="auto">
                  <a:xfrm>
                    <a:off x="608" y="4833"/>
                    <a:ext cx="7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6161" name="Group 1585"/>
                <p:cNvGrpSpPr>
                  <a:grpSpLocks/>
                </p:cNvGrpSpPr>
                <p:nvPr/>
              </p:nvGrpSpPr>
              <p:grpSpPr bwMode="auto">
                <a:xfrm>
                  <a:off x="510" y="4689"/>
                  <a:ext cx="108" cy="112"/>
                  <a:chOff x="510" y="4689"/>
                  <a:chExt cx="108" cy="112"/>
                </a:xfrm>
              </p:grpSpPr>
              <p:sp>
                <p:nvSpPr>
                  <p:cNvPr id="6187" name="Oval 1586"/>
                  <p:cNvSpPr>
                    <a:spLocks noChangeAspect="1" noChangeArrowheads="1"/>
                  </p:cNvSpPr>
                  <p:nvPr/>
                </p:nvSpPr>
                <p:spPr bwMode="auto">
                  <a:xfrm rot="10800000">
                    <a:off x="510" y="4689"/>
                    <a:ext cx="108"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188" name="Line 1587"/>
                  <p:cNvSpPr>
                    <a:spLocks noChangeAspect="1" noChangeShapeType="1"/>
                  </p:cNvSpPr>
                  <p:nvPr/>
                </p:nvSpPr>
                <p:spPr bwMode="auto">
                  <a:xfrm rot="10800000">
                    <a:off x="529" y="4743"/>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6162" name="Group 1588"/>
                <p:cNvGrpSpPr>
                  <a:grpSpLocks/>
                </p:cNvGrpSpPr>
                <p:nvPr/>
              </p:nvGrpSpPr>
              <p:grpSpPr bwMode="auto">
                <a:xfrm>
                  <a:off x="623" y="4715"/>
                  <a:ext cx="51" cy="54"/>
                  <a:chOff x="623" y="4715"/>
                  <a:chExt cx="51" cy="54"/>
                </a:xfrm>
              </p:grpSpPr>
              <p:sp>
                <p:nvSpPr>
                  <p:cNvPr id="6184" name="Oval 1589"/>
                  <p:cNvSpPr>
                    <a:spLocks noChangeAspect="1" noChangeArrowheads="1"/>
                  </p:cNvSpPr>
                  <p:nvPr/>
                </p:nvSpPr>
                <p:spPr bwMode="auto">
                  <a:xfrm rot="10800000">
                    <a:off x="623"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185" name="Line 1590"/>
                  <p:cNvSpPr>
                    <a:spLocks noChangeAspect="1" noChangeShapeType="1"/>
                  </p:cNvSpPr>
                  <p:nvPr/>
                </p:nvSpPr>
                <p:spPr bwMode="auto">
                  <a:xfrm rot="10800000">
                    <a:off x="632"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6186" name="Line 1591"/>
                  <p:cNvSpPr>
                    <a:spLocks noChangeAspect="1" noChangeShapeType="1"/>
                  </p:cNvSpPr>
                  <p:nvPr/>
                </p:nvSpPr>
                <p:spPr bwMode="auto">
                  <a:xfrm rot="5400000">
                    <a:off x="631"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6163" name="Group 1592"/>
                <p:cNvGrpSpPr>
                  <a:grpSpLocks/>
                </p:cNvGrpSpPr>
                <p:nvPr/>
              </p:nvGrpSpPr>
              <p:grpSpPr bwMode="auto">
                <a:xfrm>
                  <a:off x="457" y="4715"/>
                  <a:ext cx="51" cy="54"/>
                  <a:chOff x="457" y="4715"/>
                  <a:chExt cx="51" cy="54"/>
                </a:xfrm>
              </p:grpSpPr>
              <p:sp>
                <p:nvSpPr>
                  <p:cNvPr id="6181" name="Oval 1593"/>
                  <p:cNvSpPr>
                    <a:spLocks noChangeAspect="1" noChangeArrowheads="1"/>
                  </p:cNvSpPr>
                  <p:nvPr/>
                </p:nvSpPr>
                <p:spPr bwMode="auto">
                  <a:xfrm rot="10800000">
                    <a:off x="457"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182" name="Line 1594"/>
                  <p:cNvSpPr>
                    <a:spLocks noChangeAspect="1" noChangeShapeType="1"/>
                  </p:cNvSpPr>
                  <p:nvPr/>
                </p:nvSpPr>
                <p:spPr bwMode="auto">
                  <a:xfrm rot="10800000">
                    <a:off x="466"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6183" name="Line 1595"/>
                  <p:cNvSpPr>
                    <a:spLocks noChangeAspect="1" noChangeShapeType="1"/>
                  </p:cNvSpPr>
                  <p:nvPr/>
                </p:nvSpPr>
                <p:spPr bwMode="auto">
                  <a:xfrm rot="5400000">
                    <a:off x="466"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6164" name="Group 1596"/>
                <p:cNvGrpSpPr>
                  <a:grpSpLocks/>
                </p:cNvGrpSpPr>
                <p:nvPr/>
              </p:nvGrpSpPr>
              <p:grpSpPr bwMode="auto">
                <a:xfrm>
                  <a:off x="346" y="4689"/>
                  <a:ext cx="108" cy="112"/>
                  <a:chOff x="346" y="4689"/>
                  <a:chExt cx="108" cy="112"/>
                </a:xfrm>
              </p:grpSpPr>
              <p:sp>
                <p:nvSpPr>
                  <p:cNvPr id="6179" name="Oval 1597"/>
                  <p:cNvSpPr>
                    <a:spLocks noChangeAspect="1" noChangeArrowheads="1"/>
                  </p:cNvSpPr>
                  <p:nvPr/>
                </p:nvSpPr>
                <p:spPr bwMode="auto">
                  <a:xfrm rot="10800000">
                    <a:off x="346" y="4689"/>
                    <a:ext cx="108"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180" name="Line 1598"/>
                  <p:cNvSpPr>
                    <a:spLocks noChangeAspect="1" noChangeShapeType="1"/>
                  </p:cNvSpPr>
                  <p:nvPr/>
                </p:nvSpPr>
                <p:spPr bwMode="auto">
                  <a:xfrm rot="10800000">
                    <a:off x="364" y="4743"/>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6165" name="Group 1599"/>
                <p:cNvGrpSpPr>
                  <a:grpSpLocks/>
                </p:cNvGrpSpPr>
                <p:nvPr/>
              </p:nvGrpSpPr>
              <p:grpSpPr bwMode="auto">
                <a:xfrm>
                  <a:off x="510" y="4867"/>
                  <a:ext cx="108" cy="113"/>
                  <a:chOff x="510" y="4867"/>
                  <a:chExt cx="108" cy="113"/>
                </a:xfrm>
              </p:grpSpPr>
              <p:sp>
                <p:nvSpPr>
                  <p:cNvPr id="6177" name="Oval 1600"/>
                  <p:cNvSpPr>
                    <a:spLocks noChangeAspect="1" noChangeArrowheads="1"/>
                  </p:cNvSpPr>
                  <p:nvPr/>
                </p:nvSpPr>
                <p:spPr bwMode="auto">
                  <a:xfrm rot="10800000">
                    <a:off x="510" y="4867"/>
                    <a:ext cx="108" cy="113"/>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178" name="Line 1601"/>
                  <p:cNvSpPr>
                    <a:spLocks noChangeAspect="1" noChangeShapeType="1"/>
                  </p:cNvSpPr>
                  <p:nvPr/>
                </p:nvSpPr>
                <p:spPr bwMode="auto">
                  <a:xfrm rot="10800000">
                    <a:off x="529" y="4921"/>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6166" name="Group 1602"/>
                <p:cNvGrpSpPr>
                  <a:grpSpLocks/>
                </p:cNvGrpSpPr>
                <p:nvPr/>
              </p:nvGrpSpPr>
              <p:grpSpPr bwMode="auto">
                <a:xfrm>
                  <a:off x="623" y="4893"/>
                  <a:ext cx="51" cy="54"/>
                  <a:chOff x="623" y="4893"/>
                  <a:chExt cx="51" cy="54"/>
                </a:xfrm>
              </p:grpSpPr>
              <p:sp>
                <p:nvSpPr>
                  <p:cNvPr id="6174" name="Oval 1603"/>
                  <p:cNvSpPr>
                    <a:spLocks noChangeAspect="1" noChangeArrowheads="1"/>
                  </p:cNvSpPr>
                  <p:nvPr/>
                </p:nvSpPr>
                <p:spPr bwMode="auto">
                  <a:xfrm rot="10800000">
                    <a:off x="623" y="4893"/>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175" name="Line 1604"/>
                  <p:cNvSpPr>
                    <a:spLocks noChangeAspect="1" noChangeShapeType="1"/>
                  </p:cNvSpPr>
                  <p:nvPr/>
                </p:nvSpPr>
                <p:spPr bwMode="auto">
                  <a:xfrm rot="10800000">
                    <a:off x="632" y="4920"/>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6176" name="Line 1605"/>
                  <p:cNvSpPr>
                    <a:spLocks noChangeAspect="1" noChangeShapeType="1"/>
                  </p:cNvSpPr>
                  <p:nvPr/>
                </p:nvSpPr>
                <p:spPr bwMode="auto">
                  <a:xfrm rot="5400000">
                    <a:off x="631" y="4919"/>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6167" name="Group 1606"/>
                <p:cNvGrpSpPr>
                  <a:grpSpLocks/>
                </p:cNvGrpSpPr>
                <p:nvPr/>
              </p:nvGrpSpPr>
              <p:grpSpPr bwMode="auto">
                <a:xfrm>
                  <a:off x="457" y="4893"/>
                  <a:ext cx="51" cy="54"/>
                  <a:chOff x="457" y="4893"/>
                  <a:chExt cx="51" cy="54"/>
                </a:xfrm>
              </p:grpSpPr>
              <p:sp>
                <p:nvSpPr>
                  <p:cNvPr id="6171" name="Oval 1607"/>
                  <p:cNvSpPr>
                    <a:spLocks noChangeAspect="1" noChangeArrowheads="1"/>
                  </p:cNvSpPr>
                  <p:nvPr/>
                </p:nvSpPr>
                <p:spPr bwMode="auto">
                  <a:xfrm rot="10800000">
                    <a:off x="457" y="4893"/>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172" name="Line 1608"/>
                  <p:cNvSpPr>
                    <a:spLocks noChangeAspect="1" noChangeShapeType="1"/>
                  </p:cNvSpPr>
                  <p:nvPr/>
                </p:nvSpPr>
                <p:spPr bwMode="auto">
                  <a:xfrm rot="10800000">
                    <a:off x="466" y="4920"/>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6173" name="Line 1609"/>
                  <p:cNvSpPr>
                    <a:spLocks noChangeAspect="1" noChangeShapeType="1"/>
                  </p:cNvSpPr>
                  <p:nvPr/>
                </p:nvSpPr>
                <p:spPr bwMode="auto">
                  <a:xfrm rot="5400000">
                    <a:off x="467" y="4918"/>
                    <a:ext cx="34"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6168" name="Group 1610"/>
                <p:cNvGrpSpPr>
                  <a:grpSpLocks/>
                </p:cNvGrpSpPr>
                <p:nvPr/>
              </p:nvGrpSpPr>
              <p:grpSpPr bwMode="auto">
                <a:xfrm>
                  <a:off x="346" y="4867"/>
                  <a:ext cx="108" cy="113"/>
                  <a:chOff x="346" y="4867"/>
                  <a:chExt cx="108" cy="113"/>
                </a:xfrm>
              </p:grpSpPr>
              <p:sp>
                <p:nvSpPr>
                  <p:cNvPr id="6169" name="Oval 1611"/>
                  <p:cNvSpPr>
                    <a:spLocks noChangeAspect="1" noChangeArrowheads="1"/>
                  </p:cNvSpPr>
                  <p:nvPr/>
                </p:nvSpPr>
                <p:spPr bwMode="auto">
                  <a:xfrm rot="10800000">
                    <a:off x="346" y="4867"/>
                    <a:ext cx="108" cy="113"/>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170" name="Line 1612"/>
                  <p:cNvSpPr>
                    <a:spLocks noChangeAspect="1" noChangeShapeType="1"/>
                  </p:cNvSpPr>
                  <p:nvPr/>
                </p:nvSpPr>
                <p:spPr bwMode="auto">
                  <a:xfrm rot="10800000">
                    <a:off x="364" y="4921"/>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grpSp>
        <p:grpSp>
          <p:nvGrpSpPr>
            <p:cNvPr id="5156" name="Group 1613"/>
            <p:cNvGrpSpPr>
              <a:grpSpLocks/>
            </p:cNvGrpSpPr>
            <p:nvPr/>
          </p:nvGrpSpPr>
          <p:grpSpPr bwMode="auto">
            <a:xfrm>
              <a:off x="346" y="2077"/>
              <a:ext cx="1075" cy="894"/>
              <a:chOff x="346" y="2077"/>
              <a:chExt cx="1075" cy="894"/>
            </a:xfrm>
          </p:grpSpPr>
          <p:grpSp>
            <p:nvGrpSpPr>
              <p:cNvPr id="5793" name="Group 1614"/>
              <p:cNvGrpSpPr>
                <a:grpSpLocks/>
              </p:cNvGrpSpPr>
              <p:nvPr/>
            </p:nvGrpSpPr>
            <p:grpSpPr bwMode="auto">
              <a:xfrm>
                <a:off x="967" y="2686"/>
                <a:ext cx="70" cy="71"/>
                <a:chOff x="967" y="2686"/>
                <a:chExt cx="70" cy="71"/>
              </a:xfrm>
            </p:grpSpPr>
            <p:sp>
              <p:nvSpPr>
                <p:cNvPr id="6089" name="Oval 1615"/>
                <p:cNvSpPr>
                  <a:spLocks noChangeAspect="1" noChangeArrowheads="1"/>
                </p:cNvSpPr>
                <p:nvPr/>
              </p:nvSpPr>
              <p:spPr bwMode="auto">
                <a:xfrm rot="-2733432">
                  <a:off x="1010" y="269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90" name="Oval 1616"/>
                <p:cNvSpPr>
                  <a:spLocks noChangeAspect="1" noChangeArrowheads="1"/>
                </p:cNvSpPr>
                <p:nvPr/>
              </p:nvSpPr>
              <p:spPr bwMode="auto">
                <a:xfrm rot="-2733432">
                  <a:off x="981" y="2729"/>
                  <a:ext cx="28"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761" name="Oval 1617"/>
                <p:cNvSpPr>
                  <a:spLocks noChangeArrowheads="1"/>
                </p:cNvSpPr>
                <p:nvPr/>
              </p:nvSpPr>
              <p:spPr bwMode="auto">
                <a:xfrm rot="-2733432">
                  <a:off x="961" y="2686"/>
                  <a:ext cx="50" cy="49"/>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794" name="Group 1618"/>
              <p:cNvGrpSpPr>
                <a:grpSpLocks/>
              </p:cNvGrpSpPr>
              <p:nvPr/>
            </p:nvGrpSpPr>
            <p:grpSpPr bwMode="auto">
              <a:xfrm>
                <a:off x="1245" y="2572"/>
                <a:ext cx="70" cy="67"/>
                <a:chOff x="1245" y="2572"/>
                <a:chExt cx="70" cy="67"/>
              </a:xfrm>
            </p:grpSpPr>
            <p:sp>
              <p:nvSpPr>
                <p:cNvPr id="6086" name="Oval 1619"/>
                <p:cNvSpPr>
                  <a:spLocks noChangeAspect="1" noChangeArrowheads="1"/>
                </p:cNvSpPr>
                <p:nvPr/>
              </p:nvSpPr>
              <p:spPr bwMode="auto">
                <a:xfrm rot="-6920488">
                  <a:off x="1271" y="257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87" name="Oval 1620"/>
                <p:cNvSpPr>
                  <a:spLocks noChangeAspect="1" noChangeArrowheads="1"/>
                </p:cNvSpPr>
                <p:nvPr/>
              </p:nvSpPr>
              <p:spPr bwMode="auto">
                <a:xfrm rot="-6920488">
                  <a:off x="1287" y="2608"/>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765" name="Oval 1621"/>
                <p:cNvSpPr>
                  <a:spLocks noChangeArrowheads="1"/>
                </p:cNvSpPr>
                <p:nvPr/>
              </p:nvSpPr>
              <p:spPr bwMode="auto">
                <a:xfrm rot="-6920488">
                  <a:off x="1247" y="2590"/>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795" name="Group 1622"/>
              <p:cNvGrpSpPr>
                <a:grpSpLocks/>
              </p:cNvGrpSpPr>
              <p:nvPr/>
            </p:nvGrpSpPr>
            <p:grpSpPr bwMode="auto">
              <a:xfrm>
                <a:off x="932" y="2540"/>
                <a:ext cx="71" cy="70"/>
                <a:chOff x="932" y="2540"/>
                <a:chExt cx="71" cy="70"/>
              </a:xfrm>
            </p:grpSpPr>
            <p:sp>
              <p:nvSpPr>
                <p:cNvPr id="6083" name="Oval 1623"/>
                <p:cNvSpPr>
                  <a:spLocks noChangeAspect="1" noChangeArrowheads="1"/>
                </p:cNvSpPr>
                <p:nvPr/>
              </p:nvSpPr>
              <p:spPr bwMode="auto">
                <a:xfrm rot="-7703557">
                  <a:off x="950" y="254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84" name="Oval 1624"/>
                <p:cNvSpPr>
                  <a:spLocks noChangeAspect="1" noChangeArrowheads="1"/>
                </p:cNvSpPr>
                <p:nvPr/>
              </p:nvSpPr>
              <p:spPr bwMode="auto">
                <a:xfrm rot="-7703557">
                  <a:off x="975" y="2571"/>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769" name="Oval 1625"/>
                <p:cNvSpPr>
                  <a:spLocks noChangeArrowheads="1"/>
                </p:cNvSpPr>
                <p:nvPr/>
              </p:nvSpPr>
              <p:spPr bwMode="auto">
                <a:xfrm rot="-7703557">
                  <a:off x="934" y="2560"/>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796" name="Group 1626"/>
              <p:cNvGrpSpPr>
                <a:grpSpLocks/>
              </p:cNvGrpSpPr>
              <p:nvPr/>
            </p:nvGrpSpPr>
            <p:grpSpPr bwMode="auto">
              <a:xfrm>
                <a:off x="1010" y="2387"/>
                <a:ext cx="66" cy="68"/>
                <a:chOff x="1010" y="2387"/>
                <a:chExt cx="66" cy="68"/>
              </a:xfrm>
            </p:grpSpPr>
            <p:sp>
              <p:nvSpPr>
                <p:cNvPr id="6080" name="Oval 1627"/>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81" name="Oval 1628"/>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773" name="Oval 1629"/>
                <p:cNvSpPr>
                  <a:spLocks noChangeArrowheads="1"/>
                </p:cNvSpPr>
                <p:nvPr/>
              </p:nvSpPr>
              <p:spPr bwMode="auto">
                <a:xfrm rot="4965145">
                  <a:off x="1027" y="239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797" name="Group 1630"/>
              <p:cNvGrpSpPr>
                <a:grpSpLocks/>
              </p:cNvGrpSpPr>
              <p:nvPr/>
            </p:nvGrpSpPr>
            <p:grpSpPr bwMode="auto">
              <a:xfrm>
                <a:off x="1142" y="2425"/>
                <a:ext cx="69" cy="63"/>
                <a:chOff x="1142" y="2425"/>
                <a:chExt cx="69" cy="63"/>
              </a:xfrm>
            </p:grpSpPr>
            <p:sp>
              <p:nvSpPr>
                <p:cNvPr id="6077" name="Oval 1631"/>
                <p:cNvSpPr>
                  <a:spLocks noChangeAspect="1" noChangeArrowheads="1"/>
                </p:cNvSpPr>
                <p:nvPr/>
              </p:nvSpPr>
              <p:spPr bwMode="auto">
                <a:xfrm rot="-57141">
                  <a:off x="1183" y="245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78" name="Oval 1632"/>
                <p:cNvSpPr>
                  <a:spLocks noChangeAspect="1" noChangeArrowheads="1"/>
                </p:cNvSpPr>
                <p:nvPr/>
              </p:nvSpPr>
              <p:spPr bwMode="auto">
                <a:xfrm rot="-57141">
                  <a:off x="1142" y="2461"/>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777" name="Oval 1633"/>
                <p:cNvSpPr>
                  <a:spLocks noChangeArrowheads="1"/>
                </p:cNvSpPr>
                <p:nvPr/>
              </p:nvSpPr>
              <p:spPr bwMode="auto">
                <a:xfrm rot="-57141">
                  <a:off x="1150" y="2425"/>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798" name="Group 1634"/>
              <p:cNvGrpSpPr>
                <a:grpSpLocks/>
              </p:cNvGrpSpPr>
              <p:nvPr/>
            </p:nvGrpSpPr>
            <p:grpSpPr bwMode="auto">
              <a:xfrm>
                <a:off x="1058" y="2587"/>
                <a:ext cx="69" cy="67"/>
                <a:chOff x="1058" y="2587"/>
                <a:chExt cx="69" cy="67"/>
              </a:xfrm>
            </p:grpSpPr>
            <p:sp>
              <p:nvSpPr>
                <p:cNvPr id="6074" name="Oval 1635"/>
                <p:cNvSpPr>
                  <a:spLocks noChangeAspect="1" noChangeArrowheads="1"/>
                </p:cNvSpPr>
                <p:nvPr/>
              </p:nvSpPr>
              <p:spPr bwMode="auto">
                <a:xfrm rot="-6920488">
                  <a:off x="1083" y="25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75" name="Oval 1636"/>
                <p:cNvSpPr>
                  <a:spLocks noChangeAspect="1" noChangeArrowheads="1"/>
                </p:cNvSpPr>
                <p:nvPr/>
              </p:nvSpPr>
              <p:spPr bwMode="auto">
                <a:xfrm rot="-6920488">
                  <a:off x="1099" y="262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781" name="Oval 1637"/>
                <p:cNvSpPr>
                  <a:spLocks noChangeArrowheads="1"/>
                </p:cNvSpPr>
                <p:nvPr/>
              </p:nvSpPr>
              <p:spPr bwMode="auto">
                <a:xfrm rot="-6920488">
                  <a:off x="1064" y="2600"/>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799" name="Group 1638"/>
              <p:cNvGrpSpPr>
                <a:grpSpLocks/>
              </p:cNvGrpSpPr>
              <p:nvPr/>
            </p:nvGrpSpPr>
            <p:grpSpPr bwMode="auto">
              <a:xfrm>
                <a:off x="1168" y="2680"/>
                <a:ext cx="69" cy="67"/>
                <a:chOff x="1168" y="2680"/>
                <a:chExt cx="69" cy="67"/>
              </a:xfrm>
            </p:grpSpPr>
            <p:sp>
              <p:nvSpPr>
                <p:cNvPr id="6071" name="Oval 1639"/>
                <p:cNvSpPr>
                  <a:spLocks noChangeAspect="1" noChangeArrowheads="1"/>
                </p:cNvSpPr>
                <p:nvPr/>
              </p:nvSpPr>
              <p:spPr bwMode="auto">
                <a:xfrm rot="-6920488">
                  <a:off x="1193" y="268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72" name="Oval 1640"/>
                <p:cNvSpPr>
                  <a:spLocks noChangeAspect="1" noChangeArrowheads="1"/>
                </p:cNvSpPr>
                <p:nvPr/>
              </p:nvSpPr>
              <p:spPr bwMode="auto">
                <a:xfrm rot="-6920488">
                  <a:off x="1209" y="271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785" name="Oval 1641"/>
                <p:cNvSpPr>
                  <a:spLocks noChangeArrowheads="1"/>
                </p:cNvSpPr>
                <p:nvPr/>
              </p:nvSpPr>
              <p:spPr bwMode="auto">
                <a:xfrm rot="-6920488">
                  <a:off x="1175" y="2693"/>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00" name="Group 1642"/>
              <p:cNvGrpSpPr>
                <a:grpSpLocks/>
              </p:cNvGrpSpPr>
              <p:nvPr/>
            </p:nvGrpSpPr>
            <p:grpSpPr bwMode="auto">
              <a:xfrm>
                <a:off x="939" y="2284"/>
                <a:ext cx="69" cy="62"/>
                <a:chOff x="939" y="2284"/>
                <a:chExt cx="69" cy="62"/>
              </a:xfrm>
            </p:grpSpPr>
            <p:sp>
              <p:nvSpPr>
                <p:cNvPr id="6068" name="Oval 1643"/>
                <p:cNvSpPr>
                  <a:spLocks noChangeAspect="1" noChangeArrowheads="1"/>
                </p:cNvSpPr>
                <p:nvPr/>
              </p:nvSpPr>
              <p:spPr bwMode="auto">
                <a:xfrm rot="-57141">
                  <a:off x="980" y="231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69" name="Oval 1644"/>
                <p:cNvSpPr>
                  <a:spLocks noChangeAspect="1" noChangeArrowheads="1"/>
                </p:cNvSpPr>
                <p:nvPr/>
              </p:nvSpPr>
              <p:spPr bwMode="auto">
                <a:xfrm rot="-57141">
                  <a:off x="939" y="231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789" name="Oval 1645"/>
                <p:cNvSpPr>
                  <a:spLocks noChangeArrowheads="1"/>
                </p:cNvSpPr>
                <p:nvPr/>
              </p:nvSpPr>
              <p:spPr bwMode="auto">
                <a:xfrm rot="-57141">
                  <a:off x="948" y="228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01" name="Group 1646"/>
              <p:cNvGrpSpPr>
                <a:grpSpLocks/>
              </p:cNvGrpSpPr>
              <p:nvPr/>
            </p:nvGrpSpPr>
            <p:grpSpPr bwMode="auto">
              <a:xfrm>
                <a:off x="801" y="2283"/>
                <a:ext cx="69" cy="63"/>
                <a:chOff x="801" y="2283"/>
                <a:chExt cx="69" cy="63"/>
              </a:xfrm>
            </p:grpSpPr>
            <p:sp>
              <p:nvSpPr>
                <p:cNvPr id="6065" name="Oval 1647"/>
                <p:cNvSpPr>
                  <a:spLocks noChangeAspect="1" noChangeArrowheads="1"/>
                </p:cNvSpPr>
                <p:nvPr/>
              </p:nvSpPr>
              <p:spPr bwMode="auto">
                <a:xfrm rot="-57141">
                  <a:off x="842" y="231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66" name="Oval 1648"/>
                <p:cNvSpPr>
                  <a:spLocks noChangeAspect="1" noChangeArrowheads="1"/>
                </p:cNvSpPr>
                <p:nvPr/>
              </p:nvSpPr>
              <p:spPr bwMode="auto">
                <a:xfrm rot="-57141">
                  <a:off x="801" y="231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793" name="Oval 1649"/>
                <p:cNvSpPr>
                  <a:spLocks noChangeArrowheads="1"/>
                </p:cNvSpPr>
                <p:nvPr/>
              </p:nvSpPr>
              <p:spPr bwMode="auto">
                <a:xfrm rot="-57141">
                  <a:off x="809" y="228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02" name="Group 1650"/>
              <p:cNvGrpSpPr>
                <a:grpSpLocks/>
              </p:cNvGrpSpPr>
              <p:nvPr/>
            </p:nvGrpSpPr>
            <p:grpSpPr bwMode="auto">
              <a:xfrm>
                <a:off x="1138" y="2313"/>
                <a:ext cx="66" cy="68"/>
                <a:chOff x="1138" y="2313"/>
                <a:chExt cx="66" cy="68"/>
              </a:xfrm>
            </p:grpSpPr>
            <p:sp>
              <p:nvSpPr>
                <p:cNvPr id="6062" name="Oval 1651"/>
                <p:cNvSpPr>
                  <a:spLocks noChangeAspect="1" noChangeArrowheads="1"/>
                </p:cNvSpPr>
                <p:nvPr/>
              </p:nvSpPr>
              <p:spPr bwMode="auto">
                <a:xfrm rot="4965145">
                  <a:off x="1143" y="23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63" name="Oval 1652"/>
                <p:cNvSpPr>
                  <a:spLocks noChangeAspect="1" noChangeArrowheads="1"/>
                </p:cNvSpPr>
                <p:nvPr/>
              </p:nvSpPr>
              <p:spPr bwMode="auto">
                <a:xfrm rot="4965145">
                  <a:off x="1138" y="231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797" name="Oval 1653"/>
                <p:cNvSpPr>
                  <a:spLocks noChangeArrowheads="1"/>
                </p:cNvSpPr>
                <p:nvPr/>
              </p:nvSpPr>
              <p:spPr bwMode="auto">
                <a:xfrm rot="4965145">
                  <a:off x="1155" y="231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03" name="Group 1654"/>
              <p:cNvGrpSpPr>
                <a:grpSpLocks/>
              </p:cNvGrpSpPr>
              <p:nvPr/>
            </p:nvGrpSpPr>
            <p:grpSpPr bwMode="auto">
              <a:xfrm>
                <a:off x="1026" y="2213"/>
                <a:ext cx="65" cy="67"/>
                <a:chOff x="1036" y="2224"/>
                <a:chExt cx="65" cy="67"/>
              </a:xfrm>
            </p:grpSpPr>
            <p:sp>
              <p:nvSpPr>
                <p:cNvPr id="6059" name="Oval 1655"/>
                <p:cNvSpPr>
                  <a:spLocks noChangeAspect="1" noChangeArrowheads="1"/>
                </p:cNvSpPr>
                <p:nvPr/>
              </p:nvSpPr>
              <p:spPr bwMode="auto">
                <a:xfrm rot="4965145">
                  <a:off x="1040" y="226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60" name="Oval 1656"/>
                <p:cNvSpPr>
                  <a:spLocks noChangeAspect="1" noChangeArrowheads="1"/>
                </p:cNvSpPr>
                <p:nvPr/>
              </p:nvSpPr>
              <p:spPr bwMode="auto">
                <a:xfrm rot="4965145">
                  <a:off x="1036" y="222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01" name="Oval 1657"/>
                <p:cNvSpPr>
                  <a:spLocks noChangeArrowheads="1"/>
                </p:cNvSpPr>
                <p:nvPr/>
              </p:nvSpPr>
              <p:spPr bwMode="auto">
                <a:xfrm rot="4965145">
                  <a:off x="1057" y="2222"/>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04" name="Group 1658"/>
              <p:cNvGrpSpPr>
                <a:grpSpLocks/>
              </p:cNvGrpSpPr>
              <p:nvPr/>
            </p:nvGrpSpPr>
            <p:grpSpPr bwMode="auto">
              <a:xfrm>
                <a:off x="890" y="2213"/>
                <a:ext cx="66" cy="68"/>
                <a:chOff x="879" y="2205"/>
                <a:chExt cx="66" cy="68"/>
              </a:xfrm>
            </p:grpSpPr>
            <p:sp>
              <p:nvSpPr>
                <p:cNvPr id="6056" name="Oval 1659"/>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57" name="Oval 1660"/>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05" name="Oval 1661"/>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05" name="Group 1662"/>
              <p:cNvGrpSpPr>
                <a:grpSpLocks/>
              </p:cNvGrpSpPr>
              <p:nvPr/>
            </p:nvGrpSpPr>
            <p:grpSpPr bwMode="auto">
              <a:xfrm>
                <a:off x="656" y="2254"/>
                <a:ext cx="69" cy="63"/>
                <a:chOff x="656" y="2254"/>
                <a:chExt cx="69" cy="63"/>
              </a:xfrm>
            </p:grpSpPr>
            <p:sp>
              <p:nvSpPr>
                <p:cNvPr id="6053" name="Oval 1663"/>
                <p:cNvSpPr>
                  <a:spLocks noChangeAspect="1" noChangeArrowheads="1"/>
                </p:cNvSpPr>
                <p:nvPr/>
              </p:nvSpPr>
              <p:spPr bwMode="auto">
                <a:xfrm rot="-57141">
                  <a:off x="697" y="2288"/>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54" name="Oval 1664"/>
                <p:cNvSpPr>
                  <a:spLocks noChangeAspect="1" noChangeArrowheads="1"/>
                </p:cNvSpPr>
                <p:nvPr/>
              </p:nvSpPr>
              <p:spPr bwMode="auto">
                <a:xfrm rot="-57141">
                  <a:off x="656" y="229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09" name="Oval 1665"/>
                <p:cNvSpPr>
                  <a:spLocks noChangeArrowheads="1"/>
                </p:cNvSpPr>
                <p:nvPr/>
              </p:nvSpPr>
              <p:spPr bwMode="auto">
                <a:xfrm rot="-57141">
                  <a:off x="664" y="225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06" name="Group 1666"/>
              <p:cNvGrpSpPr>
                <a:grpSpLocks/>
              </p:cNvGrpSpPr>
              <p:nvPr/>
            </p:nvGrpSpPr>
            <p:grpSpPr bwMode="auto">
              <a:xfrm>
                <a:off x="1144" y="2209"/>
                <a:ext cx="67" cy="68"/>
                <a:chOff x="1144" y="2209"/>
                <a:chExt cx="67" cy="68"/>
              </a:xfrm>
            </p:grpSpPr>
            <p:sp>
              <p:nvSpPr>
                <p:cNvPr id="6050" name="Oval 1667"/>
                <p:cNvSpPr>
                  <a:spLocks noChangeAspect="1" noChangeArrowheads="1"/>
                </p:cNvSpPr>
                <p:nvPr/>
              </p:nvSpPr>
              <p:spPr bwMode="auto">
                <a:xfrm rot="4965145">
                  <a:off x="1150" y="225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51" name="Oval 1668"/>
                <p:cNvSpPr>
                  <a:spLocks noChangeAspect="1" noChangeArrowheads="1"/>
                </p:cNvSpPr>
                <p:nvPr/>
              </p:nvSpPr>
              <p:spPr bwMode="auto">
                <a:xfrm rot="4965145">
                  <a:off x="1145" y="2208"/>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13" name="Oval 1669"/>
                <p:cNvSpPr>
                  <a:spLocks noChangeArrowheads="1"/>
                </p:cNvSpPr>
                <p:nvPr/>
              </p:nvSpPr>
              <p:spPr bwMode="auto">
                <a:xfrm rot="4965145">
                  <a:off x="1162" y="2213"/>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07" name="Group 1670"/>
              <p:cNvGrpSpPr>
                <a:grpSpLocks/>
              </p:cNvGrpSpPr>
              <p:nvPr/>
            </p:nvGrpSpPr>
            <p:grpSpPr bwMode="auto">
              <a:xfrm>
                <a:off x="501" y="2319"/>
                <a:ext cx="70" cy="67"/>
                <a:chOff x="501" y="2319"/>
                <a:chExt cx="70" cy="67"/>
              </a:xfrm>
            </p:grpSpPr>
            <p:sp>
              <p:nvSpPr>
                <p:cNvPr id="6047" name="Oval 1671"/>
                <p:cNvSpPr>
                  <a:spLocks noChangeAspect="1" noChangeArrowheads="1"/>
                </p:cNvSpPr>
                <p:nvPr/>
              </p:nvSpPr>
              <p:spPr bwMode="auto">
                <a:xfrm rot="-6920488">
                  <a:off x="527" y="231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48" name="Oval 1672"/>
                <p:cNvSpPr>
                  <a:spLocks noChangeAspect="1" noChangeArrowheads="1"/>
                </p:cNvSpPr>
                <p:nvPr/>
              </p:nvSpPr>
              <p:spPr bwMode="auto">
                <a:xfrm rot="-6920488">
                  <a:off x="543" y="235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17" name="Oval 1673"/>
                <p:cNvSpPr>
                  <a:spLocks noChangeArrowheads="1"/>
                </p:cNvSpPr>
                <p:nvPr/>
              </p:nvSpPr>
              <p:spPr bwMode="auto">
                <a:xfrm rot="-6920488">
                  <a:off x="503" y="2337"/>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08" name="Group 1674"/>
              <p:cNvGrpSpPr>
                <a:grpSpLocks/>
              </p:cNvGrpSpPr>
              <p:nvPr/>
            </p:nvGrpSpPr>
            <p:grpSpPr bwMode="auto">
              <a:xfrm>
                <a:off x="583" y="2125"/>
                <a:ext cx="68" cy="69"/>
                <a:chOff x="583" y="2125"/>
                <a:chExt cx="68" cy="69"/>
              </a:xfrm>
            </p:grpSpPr>
            <p:sp>
              <p:nvSpPr>
                <p:cNvPr id="6044" name="Oval 1675"/>
                <p:cNvSpPr>
                  <a:spLocks noChangeAspect="1" noChangeArrowheads="1"/>
                </p:cNvSpPr>
                <p:nvPr/>
              </p:nvSpPr>
              <p:spPr bwMode="auto">
                <a:xfrm rot="-1662692">
                  <a:off x="623" y="2146"/>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45" name="Oval 1676"/>
                <p:cNvSpPr>
                  <a:spLocks noChangeAspect="1" noChangeArrowheads="1"/>
                </p:cNvSpPr>
                <p:nvPr/>
              </p:nvSpPr>
              <p:spPr bwMode="auto">
                <a:xfrm rot="-1662692">
                  <a:off x="588" y="216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21" name="Oval 1677"/>
                <p:cNvSpPr>
                  <a:spLocks noChangeArrowheads="1"/>
                </p:cNvSpPr>
                <p:nvPr/>
              </p:nvSpPr>
              <p:spPr bwMode="auto">
                <a:xfrm rot="-1662692">
                  <a:off x="583" y="2125"/>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09" name="Group 1678"/>
              <p:cNvGrpSpPr>
                <a:grpSpLocks/>
              </p:cNvGrpSpPr>
              <p:nvPr/>
            </p:nvGrpSpPr>
            <p:grpSpPr bwMode="auto">
              <a:xfrm>
                <a:off x="704" y="2125"/>
                <a:ext cx="69" cy="67"/>
                <a:chOff x="704" y="2125"/>
                <a:chExt cx="69" cy="67"/>
              </a:xfrm>
            </p:grpSpPr>
            <p:sp>
              <p:nvSpPr>
                <p:cNvPr id="6041" name="Oval 1679"/>
                <p:cNvSpPr>
                  <a:spLocks noChangeAspect="1" noChangeArrowheads="1"/>
                </p:cNvSpPr>
                <p:nvPr/>
              </p:nvSpPr>
              <p:spPr bwMode="auto">
                <a:xfrm rot="-6920488">
                  <a:off x="729" y="212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42" name="Oval 1680"/>
                <p:cNvSpPr>
                  <a:spLocks noChangeAspect="1" noChangeArrowheads="1"/>
                </p:cNvSpPr>
                <p:nvPr/>
              </p:nvSpPr>
              <p:spPr bwMode="auto">
                <a:xfrm rot="-6920488">
                  <a:off x="745" y="216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25" name="Oval 1681"/>
                <p:cNvSpPr>
                  <a:spLocks noChangeArrowheads="1"/>
                </p:cNvSpPr>
                <p:nvPr/>
              </p:nvSpPr>
              <p:spPr bwMode="auto">
                <a:xfrm rot="-6920488">
                  <a:off x="710" y="2138"/>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10" name="Group 1682"/>
              <p:cNvGrpSpPr>
                <a:grpSpLocks/>
              </p:cNvGrpSpPr>
              <p:nvPr/>
            </p:nvGrpSpPr>
            <p:grpSpPr bwMode="auto">
              <a:xfrm>
                <a:off x="982" y="2099"/>
                <a:ext cx="71" cy="68"/>
                <a:chOff x="982" y="2099"/>
                <a:chExt cx="71" cy="68"/>
              </a:xfrm>
            </p:grpSpPr>
            <p:sp>
              <p:nvSpPr>
                <p:cNvPr id="6038" name="Oval 1683"/>
                <p:cNvSpPr>
                  <a:spLocks noChangeAspect="1" noChangeArrowheads="1"/>
                </p:cNvSpPr>
                <p:nvPr/>
              </p:nvSpPr>
              <p:spPr bwMode="auto">
                <a:xfrm rot="-6920488">
                  <a:off x="1008" y="209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39" name="Oval 1684"/>
                <p:cNvSpPr>
                  <a:spLocks noChangeAspect="1" noChangeArrowheads="1"/>
                </p:cNvSpPr>
                <p:nvPr/>
              </p:nvSpPr>
              <p:spPr bwMode="auto">
                <a:xfrm rot="-6920488">
                  <a:off x="1025" y="213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29" name="Oval 1685"/>
                <p:cNvSpPr>
                  <a:spLocks noChangeArrowheads="1"/>
                </p:cNvSpPr>
                <p:nvPr/>
              </p:nvSpPr>
              <p:spPr bwMode="auto">
                <a:xfrm rot="-6920488">
                  <a:off x="984" y="211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11" name="Group 1686"/>
              <p:cNvGrpSpPr>
                <a:grpSpLocks/>
              </p:cNvGrpSpPr>
              <p:nvPr/>
            </p:nvGrpSpPr>
            <p:grpSpPr bwMode="auto">
              <a:xfrm>
                <a:off x="500" y="2193"/>
                <a:ext cx="66" cy="68"/>
                <a:chOff x="500" y="2193"/>
                <a:chExt cx="66" cy="68"/>
              </a:xfrm>
            </p:grpSpPr>
            <p:sp>
              <p:nvSpPr>
                <p:cNvPr id="6035" name="Oval 1687"/>
                <p:cNvSpPr>
                  <a:spLocks noChangeAspect="1" noChangeArrowheads="1"/>
                </p:cNvSpPr>
                <p:nvPr/>
              </p:nvSpPr>
              <p:spPr bwMode="auto">
                <a:xfrm rot="4965145">
                  <a:off x="505" y="223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36" name="Oval 1688"/>
                <p:cNvSpPr>
                  <a:spLocks noChangeAspect="1" noChangeArrowheads="1"/>
                </p:cNvSpPr>
                <p:nvPr/>
              </p:nvSpPr>
              <p:spPr bwMode="auto">
                <a:xfrm rot="4965145">
                  <a:off x="500" y="219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33" name="Oval 1689"/>
                <p:cNvSpPr>
                  <a:spLocks noChangeArrowheads="1"/>
                </p:cNvSpPr>
                <p:nvPr/>
              </p:nvSpPr>
              <p:spPr bwMode="auto">
                <a:xfrm rot="4965145">
                  <a:off x="517" y="21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12" name="Group 1690"/>
              <p:cNvGrpSpPr>
                <a:grpSpLocks/>
              </p:cNvGrpSpPr>
              <p:nvPr/>
            </p:nvGrpSpPr>
            <p:grpSpPr bwMode="auto">
              <a:xfrm>
                <a:off x="939" y="2785"/>
                <a:ext cx="69" cy="69"/>
                <a:chOff x="939" y="2785"/>
                <a:chExt cx="69" cy="69"/>
              </a:xfrm>
            </p:grpSpPr>
            <p:sp>
              <p:nvSpPr>
                <p:cNvPr id="6032" name="Oval 1691"/>
                <p:cNvSpPr>
                  <a:spLocks noChangeAspect="1" noChangeArrowheads="1"/>
                </p:cNvSpPr>
                <p:nvPr/>
              </p:nvSpPr>
              <p:spPr bwMode="auto">
                <a:xfrm rot="-7703557">
                  <a:off x="956" y="278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33" name="Oval 1692"/>
                <p:cNvSpPr>
                  <a:spLocks noChangeAspect="1" noChangeArrowheads="1"/>
                </p:cNvSpPr>
                <p:nvPr/>
              </p:nvSpPr>
              <p:spPr bwMode="auto">
                <a:xfrm rot="-7703557">
                  <a:off x="980" y="281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37" name="Oval 1693"/>
                <p:cNvSpPr>
                  <a:spLocks noChangeArrowheads="1"/>
                </p:cNvSpPr>
                <p:nvPr/>
              </p:nvSpPr>
              <p:spPr bwMode="auto">
                <a:xfrm rot="-7703557">
                  <a:off x="943" y="2800"/>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13" name="Group 1694"/>
              <p:cNvGrpSpPr>
                <a:grpSpLocks/>
              </p:cNvGrpSpPr>
              <p:nvPr/>
            </p:nvGrpSpPr>
            <p:grpSpPr bwMode="auto">
              <a:xfrm>
                <a:off x="1098" y="2803"/>
                <a:ext cx="69" cy="69"/>
                <a:chOff x="1098" y="2803"/>
                <a:chExt cx="69" cy="69"/>
              </a:xfrm>
            </p:grpSpPr>
            <p:sp>
              <p:nvSpPr>
                <p:cNvPr id="6029" name="Oval 1695"/>
                <p:cNvSpPr>
                  <a:spLocks noChangeAspect="1" noChangeArrowheads="1"/>
                </p:cNvSpPr>
                <p:nvPr/>
              </p:nvSpPr>
              <p:spPr bwMode="auto">
                <a:xfrm rot="-7703557">
                  <a:off x="1115" y="280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30" name="Oval 1696"/>
                <p:cNvSpPr>
                  <a:spLocks noChangeAspect="1" noChangeArrowheads="1"/>
                </p:cNvSpPr>
                <p:nvPr/>
              </p:nvSpPr>
              <p:spPr bwMode="auto">
                <a:xfrm rot="-7703557">
                  <a:off x="1139" y="283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41" name="Oval 1697"/>
                <p:cNvSpPr>
                  <a:spLocks noChangeArrowheads="1"/>
                </p:cNvSpPr>
                <p:nvPr/>
              </p:nvSpPr>
              <p:spPr bwMode="auto">
                <a:xfrm rot="-7703557">
                  <a:off x="1104" y="2818"/>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14" name="Group 1698"/>
              <p:cNvGrpSpPr>
                <a:grpSpLocks/>
              </p:cNvGrpSpPr>
              <p:nvPr/>
            </p:nvGrpSpPr>
            <p:grpSpPr bwMode="auto">
              <a:xfrm>
                <a:off x="1240" y="2808"/>
                <a:ext cx="70" cy="69"/>
                <a:chOff x="1240" y="2808"/>
                <a:chExt cx="70" cy="69"/>
              </a:xfrm>
            </p:grpSpPr>
            <p:sp>
              <p:nvSpPr>
                <p:cNvPr id="6026" name="Oval 1699"/>
                <p:cNvSpPr>
                  <a:spLocks noChangeAspect="1" noChangeArrowheads="1"/>
                </p:cNvSpPr>
                <p:nvPr/>
              </p:nvSpPr>
              <p:spPr bwMode="auto">
                <a:xfrm rot="-7703557">
                  <a:off x="1258" y="280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27" name="Oval 1700"/>
                <p:cNvSpPr>
                  <a:spLocks noChangeAspect="1" noChangeArrowheads="1"/>
                </p:cNvSpPr>
                <p:nvPr/>
              </p:nvSpPr>
              <p:spPr bwMode="auto">
                <a:xfrm rot="-7703557">
                  <a:off x="1282" y="283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45" name="Oval 1701"/>
                <p:cNvSpPr>
                  <a:spLocks noChangeArrowheads="1"/>
                </p:cNvSpPr>
                <p:nvPr/>
              </p:nvSpPr>
              <p:spPr bwMode="auto">
                <a:xfrm rot="-7703557">
                  <a:off x="1242" y="2828"/>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15" name="Group 1702"/>
              <p:cNvGrpSpPr>
                <a:grpSpLocks/>
              </p:cNvGrpSpPr>
              <p:nvPr/>
            </p:nvGrpSpPr>
            <p:grpSpPr bwMode="auto">
              <a:xfrm>
                <a:off x="1298" y="2422"/>
                <a:ext cx="69" cy="63"/>
                <a:chOff x="1298" y="2422"/>
                <a:chExt cx="69" cy="63"/>
              </a:xfrm>
            </p:grpSpPr>
            <p:sp>
              <p:nvSpPr>
                <p:cNvPr id="6023" name="Oval 1703"/>
                <p:cNvSpPr>
                  <a:spLocks noChangeAspect="1" noChangeArrowheads="1"/>
                </p:cNvSpPr>
                <p:nvPr/>
              </p:nvSpPr>
              <p:spPr bwMode="auto">
                <a:xfrm rot="-57141">
                  <a:off x="1339" y="2456"/>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24" name="Oval 1704"/>
                <p:cNvSpPr>
                  <a:spLocks noChangeAspect="1" noChangeArrowheads="1"/>
                </p:cNvSpPr>
                <p:nvPr/>
              </p:nvSpPr>
              <p:spPr bwMode="auto">
                <a:xfrm rot="-57141">
                  <a:off x="1298" y="2458"/>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49" name="Oval 1705"/>
                <p:cNvSpPr>
                  <a:spLocks noChangeArrowheads="1"/>
                </p:cNvSpPr>
                <p:nvPr/>
              </p:nvSpPr>
              <p:spPr bwMode="auto">
                <a:xfrm rot="-57141">
                  <a:off x="1306" y="2422"/>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16" name="Group 1706"/>
              <p:cNvGrpSpPr>
                <a:grpSpLocks/>
              </p:cNvGrpSpPr>
              <p:nvPr/>
            </p:nvGrpSpPr>
            <p:grpSpPr bwMode="auto">
              <a:xfrm>
                <a:off x="1264" y="2211"/>
                <a:ext cx="65" cy="67"/>
                <a:chOff x="1264" y="2211"/>
                <a:chExt cx="65" cy="67"/>
              </a:xfrm>
            </p:grpSpPr>
            <p:sp>
              <p:nvSpPr>
                <p:cNvPr id="6020" name="Oval 1707"/>
                <p:cNvSpPr>
                  <a:spLocks noChangeAspect="1" noChangeArrowheads="1"/>
                </p:cNvSpPr>
                <p:nvPr/>
              </p:nvSpPr>
              <p:spPr bwMode="auto">
                <a:xfrm rot="4965145">
                  <a:off x="1268" y="225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21" name="Oval 1708"/>
                <p:cNvSpPr>
                  <a:spLocks noChangeAspect="1" noChangeArrowheads="1"/>
                </p:cNvSpPr>
                <p:nvPr/>
              </p:nvSpPr>
              <p:spPr bwMode="auto">
                <a:xfrm rot="4965145">
                  <a:off x="1264" y="221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53" name="Oval 1709"/>
                <p:cNvSpPr>
                  <a:spLocks noChangeArrowheads="1"/>
                </p:cNvSpPr>
                <p:nvPr/>
              </p:nvSpPr>
              <p:spPr bwMode="auto">
                <a:xfrm rot="4965145">
                  <a:off x="1285" y="2209"/>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17" name="Group 1710"/>
              <p:cNvGrpSpPr>
                <a:grpSpLocks/>
              </p:cNvGrpSpPr>
              <p:nvPr/>
            </p:nvGrpSpPr>
            <p:grpSpPr bwMode="auto">
              <a:xfrm>
                <a:off x="1103" y="2103"/>
                <a:ext cx="67" cy="68"/>
                <a:chOff x="1103" y="2103"/>
                <a:chExt cx="67" cy="68"/>
              </a:xfrm>
            </p:grpSpPr>
            <p:sp>
              <p:nvSpPr>
                <p:cNvPr id="6017" name="Oval 1711"/>
                <p:cNvSpPr>
                  <a:spLocks noChangeAspect="1" noChangeArrowheads="1"/>
                </p:cNvSpPr>
                <p:nvPr/>
              </p:nvSpPr>
              <p:spPr bwMode="auto">
                <a:xfrm rot="4965145">
                  <a:off x="1109" y="214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18" name="Oval 1712"/>
                <p:cNvSpPr>
                  <a:spLocks noChangeAspect="1" noChangeArrowheads="1"/>
                </p:cNvSpPr>
                <p:nvPr/>
              </p:nvSpPr>
              <p:spPr bwMode="auto">
                <a:xfrm rot="4965145">
                  <a:off x="1104" y="2102"/>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57" name="Oval 1713"/>
                <p:cNvSpPr>
                  <a:spLocks noChangeArrowheads="1"/>
                </p:cNvSpPr>
                <p:nvPr/>
              </p:nvSpPr>
              <p:spPr bwMode="auto">
                <a:xfrm rot="4965145">
                  <a:off x="1115" y="210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18" name="Group 1714"/>
              <p:cNvGrpSpPr>
                <a:grpSpLocks/>
              </p:cNvGrpSpPr>
              <p:nvPr/>
            </p:nvGrpSpPr>
            <p:grpSpPr bwMode="auto">
              <a:xfrm>
                <a:off x="458" y="2087"/>
                <a:ext cx="70" cy="67"/>
                <a:chOff x="458" y="2087"/>
                <a:chExt cx="70" cy="67"/>
              </a:xfrm>
            </p:grpSpPr>
            <p:sp>
              <p:nvSpPr>
                <p:cNvPr id="6014" name="Oval 1715"/>
                <p:cNvSpPr>
                  <a:spLocks noChangeAspect="1" noChangeArrowheads="1"/>
                </p:cNvSpPr>
                <p:nvPr/>
              </p:nvSpPr>
              <p:spPr bwMode="auto">
                <a:xfrm rot="-6920488">
                  <a:off x="484" y="20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15" name="Oval 1716"/>
                <p:cNvSpPr>
                  <a:spLocks noChangeAspect="1" noChangeArrowheads="1"/>
                </p:cNvSpPr>
                <p:nvPr/>
              </p:nvSpPr>
              <p:spPr bwMode="auto">
                <a:xfrm rot="-6920488">
                  <a:off x="500" y="2123"/>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61" name="Oval 1717"/>
                <p:cNvSpPr>
                  <a:spLocks noChangeArrowheads="1"/>
                </p:cNvSpPr>
                <p:nvPr/>
              </p:nvSpPr>
              <p:spPr bwMode="auto">
                <a:xfrm rot="-6920488">
                  <a:off x="460" y="2105"/>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19" name="Group 1718"/>
              <p:cNvGrpSpPr>
                <a:grpSpLocks/>
              </p:cNvGrpSpPr>
              <p:nvPr/>
            </p:nvGrpSpPr>
            <p:grpSpPr bwMode="auto">
              <a:xfrm>
                <a:off x="663" y="2343"/>
                <a:ext cx="69" cy="63"/>
                <a:chOff x="663" y="2343"/>
                <a:chExt cx="69" cy="63"/>
              </a:xfrm>
            </p:grpSpPr>
            <p:sp>
              <p:nvSpPr>
                <p:cNvPr id="6011" name="Oval 1719"/>
                <p:cNvSpPr>
                  <a:spLocks noChangeAspect="1" noChangeArrowheads="1"/>
                </p:cNvSpPr>
                <p:nvPr/>
              </p:nvSpPr>
              <p:spPr bwMode="auto">
                <a:xfrm rot="-57141">
                  <a:off x="704" y="237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12" name="Oval 1720"/>
                <p:cNvSpPr>
                  <a:spLocks noChangeAspect="1" noChangeArrowheads="1"/>
                </p:cNvSpPr>
                <p:nvPr/>
              </p:nvSpPr>
              <p:spPr bwMode="auto">
                <a:xfrm rot="-57141">
                  <a:off x="663" y="237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65" name="Oval 1721"/>
                <p:cNvSpPr>
                  <a:spLocks noChangeArrowheads="1"/>
                </p:cNvSpPr>
                <p:nvPr/>
              </p:nvSpPr>
              <p:spPr bwMode="auto">
                <a:xfrm rot="-57141">
                  <a:off x="671" y="234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20" name="Group 1722"/>
              <p:cNvGrpSpPr>
                <a:grpSpLocks/>
              </p:cNvGrpSpPr>
              <p:nvPr/>
            </p:nvGrpSpPr>
            <p:grpSpPr bwMode="auto">
              <a:xfrm>
                <a:off x="1209" y="2103"/>
                <a:ext cx="67" cy="68"/>
                <a:chOff x="1209" y="2103"/>
                <a:chExt cx="67" cy="68"/>
              </a:xfrm>
            </p:grpSpPr>
            <p:sp>
              <p:nvSpPr>
                <p:cNvPr id="6008" name="Oval 1723"/>
                <p:cNvSpPr>
                  <a:spLocks noChangeAspect="1" noChangeArrowheads="1"/>
                </p:cNvSpPr>
                <p:nvPr/>
              </p:nvSpPr>
              <p:spPr bwMode="auto">
                <a:xfrm rot="4965145">
                  <a:off x="1215" y="214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09" name="Oval 1724"/>
                <p:cNvSpPr>
                  <a:spLocks noChangeAspect="1" noChangeArrowheads="1"/>
                </p:cNvSpPr>
                <p:nvPr/>
              </p:nvSpPr>
              <p:spPr bwMode="auto">
                <a:xfrm rot="4965145">
                  <a:off x="1210" y="2102"/>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69" name="Oval 1725"/>
                <p:cNvSpPr>
                  <a:spLocks noChangeArrowheads="1"/>
                </p:cNvSpPr>
                <p:nvPr/>
              </p:nvSpPr>
              <p:spPr bwMode="auto">
                <a:xfrm rot="4965145">
                  <a:off x="1221" y="210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21" name="Group 1726"/>
              <p:cNvGrpSpPr>
                <a:grpSpLocks/>
              </p:cNvGrpSpPr>
              <p:nvPr/>
            </p:nvGrpSpPr>
            <p:grpSpPr bwMode="auto">
              <a:xfrm>
                <a:off x="1043" y="2453"/>
                <a:ext cx="69" cy="63"/>
                <a:chOff x="1043" y="2453"/>
                <a:chExt cx="69" cy="63"/>
              </a:xfrm>
            </p:grpSpPr>
            <p:sp>
              <p:nvSpPr>
                <p:cNvPr id="6005" name="Oval 1727"/>
                <p:cNvSpPr>
                  <a:spLocks noChangeAspect="1" noChangeArrowheads="1"/>
                </p:cNvSpPr>
                <p:nvPr/>
              </p:nvSpPr>
              <p:spPr bwMode="auto">
                <a:xfrm rot="-57141">
                  <a:off x="1084" y="248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06" name="Oval 1728"/>
                <p:cNvSpPr>
                  <a:spLocks noChangeAspect="1" noChangeArrowheads="1"/>
                </p:cNvSpPr>
                <p:nvPr/>
              </p:nvSpPr>
              <p:spPr bwMode="auto">
                <a:xfrm rot="-57141">
                  <a:off x="1043" y="248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73" name="Oval 1729"/>
                <p:cNvSpPr>
                  <a:spLocks noChangeArrowheads="1"/>
                </p:cNvSpPr>
                <p:nvPr/>
              </p:nvSpPr>
              <p:spPr bwMode="auto">
                <a:xfrm rot="-57141">
                  <a:off x="1051" y="245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22" name="Group 1730"/>
              <p:cNvGrpSpPr>
                <a:grpSpLocks/>
              </p:cNvGrpSpPr>
              <p:nvPr/>
            </p:nvGrpSpPr>
            <p:grpSpPr bwMode="auto">
              <a:xfrm>
                <a:off x="1351" y="2803"/>
                <a:ext cx="70" cy="70"/>
                <a:chOff x="1351" y="2803"/>
                <a:chExt cx="70" cy="70"/>
              </a:xfrm>
            </p:grpSpPr>
            <p:sp>
              <p:nvSpPr>
                <p:cNvPr id="6002" name="Oval 1731"/>
                <p:cNvSpPr>
                  <a:spLocks noChangeAspect="1" noChangeArrowheads="1"/>
                </p:cNvSpPr>
                <p:nvPr/>
              </p:nvSpPr>
              <p:spPr bwMode="auto">
                <a:xfrm rot="-7703557">
                  <a:off x="1368" y="280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03" name="Oval 1732"/>
                <p:cNvSpPr>
                  <a:spLocks noChangeAspect="1" noChangeArrowheads="1"/>
                </p:cNvSpPr>
                <p:nvPr/>
              </p:nvSpPr>
              <p:spPr bwMode="auto">
                <a:xfrm rot="-7703557">
                  <a:off x="1393" y="283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77" name="Oval 1733"/>
                <p:cNvSpPr>
                  <a:spLocks noChangeArrowheads="1"/>
                </p:cNvSpPr>
                <p:nvPr/>
              </p:nvSpPr>
              <p:spPr bwMode="auto">
                <a:xfrm rot="-7703557">
                  <a:off x="1352" y="2824"/>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23" name="Group 1734"/>
              <p:cNvGrpSpPr>
                <a:grpSpLocks/>
              </p:cNvGrpSpPr>
              <p:nvPr/>
            </p:nvGrpSpPr>
            <p:grpSpPr bwMode="auto">
              <a:xfrm>
                <a:off x="907" y="2390"/>
                <a:ext cx="66" cy="67"/>
                <a:chOff x="907" y="2390"/>
                <a:chExt cx="66" cy="67"/>
              </a:xfrm>
            </p:grpSpPr>
            <p:sp>
              <p:nvSpPr>
                <p:cNvPr id="5999" name="Oval 1735"/>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6000" name="Oval 1736"/>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81" name="Oval 1737"/>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24" name="Group 1738"/>
              <p:cNvGrpSpPr>
                <a:grpSpLocks/>
              </p:cNvGrpSpPr>
              <p:nvPr/>
            </p:nvGrpSpPr>
            <p:grpSpPr bwMode="auto">
              <a:xfrm>
                <a:off x="1295" y="2289"/>
                <a:ext cx="69" cy="63"/>
                <a:chOff x="1295" y="2289"/>
                <a:chExt cx="69" cy="63"/>
              </a:xfrm>
            </p:grpSpPr>
            <p:sp>
              <p:nvSpPr>
                <p:cNvPr id="5996" name="Oval 1739"/>
                <p:cNvSpPr>
                  <a:spLocks noChangeAspect="1" noChangeArrowheads="1"/>
                </p:cNvSpPr>
                <p:nvPr/>
              </p:nvSpPr>
              <p:spPr bwMode="auto">
                <a:xfrm rot="-57141">
                  <a:off x="1336" y="2323"/>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97" name="Oval 1740"/>
                <p:cNvSpPr>
                  <a:spLocks noChangeAspect="1" noChangeArrowheads="1"/>
                </p:cNvSpPr>
                <p:nvPr/>
              </p:nvSpPr>
              <p:spPr bwMode="auto">
                <a:xfrm rot="-57141">
                  <a:off x="1295" y="2325"/>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85" name="Oval 1741"/>
                <p:cNvSpPr>
                  <a:spLocks noChangeArrowheads="1"/>
                </p:cNvSpPr>
                <p:nvPr/>
              </p:nvSpPr>
              <p:spPr bwMode="auto">
                <a:xfrm rot="-57141">
                  <a:off x="1303" y="2289"/>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25" name="Group 1742"/>
              <p:cNvGrpSpPr>
                <a:grpSpLocks/>
              </p:cNvGrpSpPr>
              <p:nvPr/>
            </p:nvGrpSpPr>
            <p:grpSpPr bwMode="auto">
              <a:xfrm>
                <a:off x="398" y="2207"/>
                <a:ext cx="66" cy="68"/>
                <a:chOff x="398" y="2207"/>
                <a:chExt cx="66" cy="68"/>
              </a:xfrm>
            </p:grpSpPr>
            <p:sp>
              <p:nvSpPr>
                <p:cNvPr id="5993" name="Oval 1743"/>
                <p:cNvSpPr>
                  <a:spLocks noChangeAspect="1" noChangeArrowheads="1"/>
                </p:cNvSpPr>
                <p:nvPr/>
              </p:nvSpPr>
              <p:spPr bwMode="auto">
                <a:xfrm rot="4965145">
                  <a:off x="403" y="224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94" name="Oval 1744"/>
                <p:cNvSpPr>
                  <a:spLocks noChangeAspect="1" noChangeArrowheads="1"/>
                </p:cNvSpPr>
                <p:nvPr/>
              </p:nvSpPr>
              <p:spPr bwMode="auto">
                <a:xfrm rot="4965145">
                  <a:off x="398" y="220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89" name="Oval 1745"/>
                <p:cNvSpPr>
                  <a:spLocks noChangeArrowheads="1"/>
                </p:cNvSpPr>
                <p:nvPr/>
              </p:nvSpPr>
              <p:spPr bwMode="auto">
                <a:xfrm rot="4965145">
                  <a:off x="415" y="221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26" name="Group 1746"/>
              <p:cNvGrpSpPr>
                <a:grpSpLocks/>
              </p:cNvGrpSpPr>
              <p:nvPr/>
            </p:nvGrpSpPr>
            <p:grpSpPr bwMode="auto">
              <a:xfrm>
                <a:off x="418" y="2343"/>
                <a:ext cx="71" cy="68"/>
                <a:chOff x="418" y="2343"/>
                <a:chExt cx="71" cy="68"/>
              </a:xfrm>
            </p:grpSpPr>
            <p:sp>
              <p:nvSpPr>
                <p:cNvPr id="5990" name="Oval 1747"/>
                <p:cNvSpPr>
                  <a:spLocks noChangeAspect="1" noChangeArrowheads="1"/>
                </p:cNvSpPr>
                <p:nvPr/>
              </p:nvSpPr>
              <p:spPr bwMode="auto">
                <a:xfrm rot="-6920488">
                  <a:off x="444" y="234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91" name="Oval 1748"/>
                <p:cNvSpPr>
                  <a:spLocks noChangeAspect="1" noChangeArrowheads="1"/>
                </p:cNvSpPr>
                <p:nvPr/>
              </p:nvSpPr>
              <p:spPr bwMode="auto">
                <a:xfrm rot="-6920488">
                  <a:off x="461" y="237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93" name="Oval 1749"/>
                <p:cNvSpPr>
                  <a:spLocks noChangeArrowheads="1"/>
                </p:cNvSpPr>
                <p:nvPr/>
              </p:nvSpPr>
              <p:spPr bwMode="auto">
                <a:xfrm rot="-6920488">
                  <a:off x="420" y="2361"/>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27" name="Group 1750"/>
              <p:cNvGrpSpPr>
                <a:grpSpLocks/>
              </p:cNvGrpSpPr>
              <p:nvPr/>
            </p:nvGrpSpPr>
            <p:grpSpPr bwMode="auto">
              <a:xfrm>
                <a:off x="1315" y="2708"/>
                <a:ext cx="71" cy="68"/>
                <a:chOff x="1315" y="2708"/>
                <a:chExt cx="71" cy="68"/>
              </a:xfrm>
            </p:grpSpPr>
            <p:sp>
              <p:nvSpPr>
                <p:cNvPr id="5987" name="Oval 1751"/>
                <p:cNvSpPr>
                  <a:spLocks noChangeAspect="1" noChangeArrowheads="1"/>
                </p:cNvSpPr>
                <p:nvPr/>
              </p:nvSpPr>
              <p:spPr bwMode="auto">
                <a:xfrm rot="-6920488">
                  <a:off x="1341" y="270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88" name="Oval 1752"/>
                <p:cNvSpPr>
                  <a:spLocks noChangeAspect="1" noChangeArrowheads="1"/>
                </p:cNvSpPr>
                <p:nvPr/>
              </p:nvSpPr>
              <p:spPr bwMode="auto">
                <a:xfrm rot="-6920488">
                  <a:off x="1358" y="2744"/>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897" name="Oval 1753"/>
                <p:cNvSpPr>
                  <a:spLocks noChangeArrowheads="1"/>
                </p:cNvSpPr>
                <p:nvPr/>
              </p:nvSpPr>
              <p:spPr bwMode="auto">
                <a:xfrm rot="-6920488">
                  <a:off x="1316" y="2726"/>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28" name="Group 1754"/>
              <p:cNvGrpSpPr>
                <a:grpSpLocks/>
              </p:cNvGrpSpPr>
              <p:nvPr/>
            </p:nvGrpSpPr>
            <p:grpSpPr bwMode="auto">
              <a:xfrm>
                <a:off x="1143" y="2534"/>
                <a:ext cx="69" cy="63"/>
                <a:chOff x="1143" y="2534"/>
                <a:chExt cx="69" cy="63"/>
              </a:xfrm>
            </p:grpSpPr>
            <p:sp>
              <p:nvSpPr>
                <p:cNvPr id="5984" name="Oval 1755"/>
                <p:cNvSpPr>
                  <a:spLocks noChangeAspect="1" noChangeArrowheads="1"/>
                </p:cNvSpPr>
                <p:nvPr/>
              </p:nvSpPr>
              <p:spPr bwMode="auto">
                <a:xfrm rot="-57141">
                  <a:off x="1184" y="2568"/>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85" name="Oval 1756"/>
                <p:cNvSpPr>
                  <a:spLocks noChangeAspect="1" noChangeArrowheads="1"/>
                </p:cNvSpPr>
                <p:nvPr/>
              </p:nvSpPr>
              <p:spPr bwMode="auto">
                <a:xfrm rot="-57141">
                  <a:off x="1143" y="257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01" name="Oval 1757"/>
                <p:cNvSpPr>
                  <a:spLocks noChangeArrowheads="1"/>
                </p:cNvSpPr>
                <p:nvPr/>
              </p:nvSpPr>
              <p:spPr bwMode="auto">
                <a:xfrm rot="-57141">
                  <a:off x="1151" y="253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29" name="Group 1758"/>
              <p:cNvGrpSpPr>
                <a:grpSpLocks/>
              </p:cNvGrpSpPr>
              <p:nvPr/>
            </p:nvGrpSpPr>
            <p:grpSpPr bwMode="auto">
              <a:xfrm>
                <a:off x="762" y="2386"/>
                <a:ext cx="69" cy="63"/>
                <a:chOff x="762" y="2386"/>
                <a:chExt cx="69" cy="63"/>
              </a:xfrm>
            </p:grpSpPr>
            <p:sp>
              <p:nvSpPr>
                <p:cNvPr id="5981" name="Oval 1759"/>
                <p:cNvSpPr>
                  <a:spLocks noChangeAspect="1" noChangeArrowheads="1"/>
                </p:cNvSpPr>
                <p:nvPr/>
              </p:nvSpPr>
              <p:spPr bwMode="auto">
                <a:xfrm rot="-57141">
                  <a:off x="803" y="242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82" name="Oval 1760"/>
                <p:cNvSpPr>
                  <a:spLocks noChangeAspect="1" noChangeArrowheads="1"/>
                </p:cNvSpPr>
                <p:nvPr/>
              </p:nvSpPr>
              <p:spPr bwMode="auto">
                <a:xfrm rot="-57141">
                  <a:off x="762" y="242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05" name="Oval 1761"/>
                <p:cNvSpPr>
                  <a:spLocks noChangeArrowheads="1"/>
                </p:cNvSpPr>
                <p:nvPr/>
              </p:nvSpPr>
              <p:spPr bwMode="auto">
                <a:xfrm rot="-57141">
                  <a:off x="770" y="2386"/>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30" name="Group 1762"/>
              <p:cNvGrpSpPr>
                <a:grpSpLocks/>
              </p:cNvGrpSpPr>
              <p:nvPr/>
            </p:nvGrpSpPr>
            <p:grpSpPr bwMode="auto">
              <a:xfrm>
                <a:off x="414" y="2457"/>
                <a:ext cx="69" cy="67"/>
                <a:chOff x="414" y="2457"/>
                <a:chExt cx="69" cy="67"/>
              </a:xfrm>
            </p:grpSpPr>
            <p:sp>
              <p:nvSpPr>
                <p:cNvPr id="5978" name="Oval 1763"/>
                <p:cNvSpPr>
                  <a:spLocks noChangeAspect="1" noChangeArrowheads="1"/>
                </p:cNvSpPr>
                <p:nvPr/>
              </p:nvSpPr>
              <p:spPr bwMode="auto">
                <a:xfrm rot="-6920488">
                  <a:off x="439" y="245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79" name="Oval 1764"/>
                <p:cNvSpPr>
                  <a:spLocks noChangeAspect="1" noChangeArrowheads="1"/>
                </p:cNvSpPr>
                <p:nvPr/>
              </p:nvSpPr>
              <p:spPr bwMode="auto">
                <a:xfrm rot="-6920488">
                  <a:off x="455" y="249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09" name="Oval 1765"/>
                <p:cNvSpPr>
                  <a:spLocks noChangeArrowheads="1"/>
                </p:cNvSpPr>
                <p:nvPr/>
              </p:nvSpPr>
              <p:spPr bwMode="auto">
                <a:xfrm rot="-6920488">
                  <a:off x="420" y="2470"/>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31" name="Group 1766"/>
              <p:cNvGrpSpPr>
                <a:grpSpLocks/>
              </p:cNvGrpSpPr>
              <p:nvPr/>
            </p:nvGrpSpPr>
            <p:grpSpPr bwMode="auto">
              <a:xfrm>
                <a:off x="1064" y="2675"/>
                <a:ext cx="70" cy="67"/>
                <a:chOff x="1064" y="2675"/>
                <a:chExt cx="70" cy="67"/>
              </a:xfrm>
            </p:grpSpPr>
            <p:sp>
              <p:nvSpPr>
                <p:cNvPr id="5975" name="Oval 1767"/>
                <p:cNvSpPr>
                  <a:spLocks noChangeAspect="1" noChangeArrowheads="1"/>
                </p:cNvSpPr>
                <p:nvPr/>
              </p:nvSpPr>
              <p:spPr bwMode="auto">
                <a:xfrm rot="-6920488">
                  <a:off x="1090" y="267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76" name="Oval 1768"/>
                <p:cNvSpPr>
                  <a:spLocks noChangeAspect="1" noChangeArrowheads="1"/>
                </p:cNvSpPr>
                <p:nvPr/>
              </p:nvSpPr>
              <p:spPr bwMode="auto">
                <a:xfrm rot="-6920488">
                  <a:off x="1106" y="2711"/>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13" name="Oval 1769"/>
                <p:cNvSpPr>
                  <a:spLocks noChangeArrowheads="1"/>
                </p:cNvSpPr>
                <p:nvPr/>
              </p:nvSpPr>
              <p:spPr bwMode="auto">
                <a:xfrm rot="-6920488">
                  <a:off x="1066" y="26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32" name="Group 1770"/>
              <p:cNvGrpSpPr>
                <a:grpSpLocks/>
              </p:cNvGrpSpPr>
              <p:nvPr/>
            </p:nvGrpSpPr>
            <p:grpSpPr bwMode="auto">
              <a:xfrm>
                <a:off x="997" y="2854"/>
                <a:ext cx="71" cy="70"/>
                <a:chOff x="997" y="2854"/>
                <a:chExt cx="71" cy="70"/>
              </a:xfrm>
            </p:grpSpPr>
            <p:sp>
              <p:nvSpPr>
                <p:cNvPr id="5972" name="Oval 1771"/>
                <p:cNvSpPr>
                  <a:spLocks noChangeAspect="1" noChangeArrowheads="1"/>
                </p:cNvSpPr>
                <p:nvPr/>
              </p:nvSpPr>
              <p:spPr bwMode="auto">
                <a:xfrm rot="-7703557">
                  <a:off x="1015" y="28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73" name="Oval 1772"/>
                <p:cNvSpPr>
                  <a:spLocks noChangeAspect="1" noChangeArrowheads="1"/>
                </p:cNvSpPr>
                <p:nvPr/>
              </p:nvSpPr>
              <p:spPr bwMode="auto">
                <a:xfrm rot="-7703557">
                  <a:off x="1040" y="288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17" name="Oval 1773"/>
                <p:cNvSpPr>
                  <a:spLocks noChangeArrowheads="1"/>
                </p:cNvSpPr>
                <p:nvPr/>
              </p:nvSpPr>
              <p:spPr bwMode="auto">
                <a:xfrm rot="-7703557">
                  <a:off x="998" y="2874"/>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33" name="Group 1774"/>
              <p:cNvGrpSpPr>
                <a:grpSpLocks/>
              </p:cNvGrpSpPr>
              <p:nvPr/>
            </p:nvGrpSpPr>
            <p:grpSpPr bwMode="auto">
              <a:xfrm>
                <a:off x="854" y="2839"/>
                <a:ext cx="69" cy="69"/>
                <a:chOff x="854" y="2839"/>
                <a:chExt cx="69" cy="69"/>
              </a:xfrm>
            </p:grpSpPr>
            <p:sp>
              <p:nvSpPr>
                <p:cNvPr id="5969" name="Oval 1775"/>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70" name="Oval 1776"/>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21" name="Oval 1777"/>
                <p:cNvSpPr>
                  <a:spLocks noChangeArrowheads="1"/>
                </p:cNvSpPr>
                <p:nvPr/>
              </p:nvSpPr>
              <p:spPr bwMode="auto">
                <a:xfrm rot="-7703557">
                  <a:off x="860"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34" name="Group 1778"/>
              <p:cNvGrpSpPr>
                <a:grpSpLocks/>
              </p:cNvGrpSpPr>
              <p:nvPr/>
            </p:nvGrpSpPr>
            <p:grpSpPr bwMode="auto">
              <a:xfrm>
                <a:off x="1142" y="2899"/>
                <a:ext cx="68" cy="72"/>
                <a:chOff x="1142" y="2899"/>
                <a:chExt cx="68" cy="72"/>
              </a:xfrm>
            </p:grpSpPr>
            <p:sp>
              <p:nvSpPr>
                <p:cNvPr id="5966" name="Oval 1779"/>
                <p:cNvSpPr>
                  <a:spLocks noChangeAspect="1" noChangeArrowheads="1"/>
                </p:cNvSpPr>
                <p:nvPr/>
              </p:nvSpPr>
              <p:spPr bwMode="auto">
                <a:xfrm rot="-8133432">
                  <a:off x="1154" y="289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67" name="Oval 1780"/>
                <p:cNvSpPr>
                  <a:spLocks noChangeAspect="1" noChangeArrowheads="1"/>
                </p:cNvSpPr>
                <p:nvPr/>
              </p:nvSpPr>
              <p:spPr bwMode="auto">
                <a:xfrm rot="-8133432">
                  <a:off x="1183" y="29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25" name="Oval 1781"/>
                <p:cNvSpPr>
                  <a:spLocks noChangeArrowheads="1"/>
                </p:cNvSpPr>
                <p:nvPr/>
              </p:nvSpPr>
              <p:spPr bwMode="auto">
                <a:xfrm rot="-8133432">
                  <a:off x="1142" y="2921"/>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35" name="Group 1782"/>
              <p:cNvGrpSpPr>
                <a:grpSpLocks/>
              </p:cNvGrpSpPr>
              <p:nvPr/>
            </p:nvGrpSpPr>
            <p:grpSpPr bwMode="auto">
              <a:xfrm>
                <a:off x="788" y="2202"/>
                <a:ext cx="66" cy="68"/>
                <a:chOff x="788" y="2202"/>
                <a:chExt cx="66" cy="68"/>
              </a:xfrm>
            </p:grpSpPr>
            <p:sp>
              <p:nvSpPr>
                <p:cNvPr id="5963" name="Oval 1783"/>
                <p:cNvSpPr>
                  <a:spLocks noChangeAspect="1" noChangeArrowheads="1"/>
                </p:cNvSpPr>
                <p:nvPr/>
              </p:nvSpPr>
              <p:spPr bwMode="auto">
                <a:xfrm rot="4965145">
                  <a:off x="793" y="224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64" name="Oval 1784"/>
                <p:cNvSpPr>
                  <a:spLocks noChangeAspect="1" noChangeArrowheads="1"/>
                </p:cNvSpPr>
                <p:nvPr/>
              </p:nvSpPr>
              <p:spPr bwMode="auto">
                <a:xfrm rot="4965145">
                  <a:off x="788" y="220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29" name="Oval 1785"/>
                <p:cNvSpPr>
                  <a:spLocks noChangeArrowheads="1"/>
                </p:cNvSpPr>
                <p:nvPr/>
              </p:nvSpPr>
              <p:spPr bwMode="auto">
                <a:xfrm rot="4965145">
                  <a:off x="805" y="2207"/>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36" name="Group 1786"/>
              <p:cNvGrpSpPr>
                <a:grpSpLocks/>
              </p:cNvGrpSpPr>
              <p:nvPr/>
            </p:nvGrpSpPr>
            <p:grpSpPr bwMode="auto">
              <a:xfrm>
                <a:off x="1209" y="2358"/>
                <a:ext cx="69" cy="63"/>
                <a:chOff x="1209" y="2358"/>
                <a:chExt cx="69" cy="63"/>
              </a:xfrm>
            </p:grpSpPr>
            <p:sp>
              <p:nvSpPr>
                <p:cNvPr id="5960" name="Oval 1787"/>
                <p:cNvSpPr>
                  <a:spLocks noChangeAspect="1" noChangeArrowheads="1"/>
                </p:cNvSpPr>
                <p:nvPr/>
              </p:nvSpPr>
              <p:spPr bwMode="auto">
                <a:xfrm rot="-57141">
                  <a:off x="1250" y="23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61" name="Oval 1788"/>
                <p:cNvSpPr>
                  <a:spLocks noChangeAspect="1" noChangeArrowheads="1"/>
                </p:cNvSpPr>
                <p:nvPr/>
              </p:nvSpPr>
              <p:spPr bwMode="auto">
                <a:xfrm rot="-57141">
                  <a:off x="1209" y="2394"/>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33" name="Oval 1789"/>
                <p:cNvSpPr>
                  <a:spLocks noChangeArrowheads="1"/>
                </p:cNvSpPr>
                <p:nvPr/>
              </p:nvSpPr>
              <p:spPr bwMode="auto">
                <a:xfrm rot="-57141">
                  <a:off x="1217" y="2358"/>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37" name="Group 1790"/>
              <p:cNvGrpSpPr>
                <a:grpSpLocks/>
              </p:cNvGrpSpPr>
              <p:nvPr/>
            </p:nvGrpSpPr>
            <p:grpSpPr bwMode="auto">
              <a:xfrm>
                <a:off x="1347" y="2539"/>
                <a:ext cx="70" cy="68"/>
                <a:chOff x="1347" y="2539"/>
                <a:chExt cx="70" cy="68"/>
              </a:xfrm>
            </p:grpSpPr>
            <p:sp>
              <p:nvSpPr>
                <p:cNvPr id="5957" name="Oval 1791"/>
                <p:cNvSpPr>
                  <a:spLocks noChangeAspect="1" noChangeArrowheads="1"/>
                </p:cNvSpPr>
                <p:nvPr/>
              </p:nvSpPr>
              <p:spPr bwMode="auto">
                <a:xfrm rot="-6920488">
                  <a:off x="1372" y="25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58" name="Oval 1792"/>
                <p:cNvSpPr>
                  <a:spLocks noChangeAspect="1" noChangeArrowheads="1"/>
                </p:cNvSpPr>
                <p:nvPr/>
              </p:nvSpPr>
              <p:spPr bwMode="auto">
                <a:xfrm rot="-6920488">
                  <a:off x="1389" y="257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37" name="Oval 1793"/>
                <p:cNvSpPr>
                  <a:spLocks noChangeArrowheads="1"/>
                </p:cNvSpPr>
                <p:nvPr/>
              </p:nvSpPr>
              <p:spPr bwMode="auto">
                <a:xfrm rot="-6920488">
                  <a:off x="1348" y="255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38" name="Group 1794"/>
              <p:cNvGrpSpPr>
                <a:grpSpLocks/>
              </p:cNvGrpSpPr>
              <p:nvPr/>
            </p:nvGrpSpPr>
            <p:grpSpPr bwMode="auto">
              <a:xfrm>
                <a:off x="1349" y="2224"/>
                <a:ext cx="68" cy="68"/>
                <a:chOff x="1349" y="2224"/>
                <a:chExt cx="68" cy="68"/>
              </a:xfrm>
            </p:grpSpPr>
            <p:sp>
              <p:nvSpPr>
                <p:cNvPr id="5954" name="Oval 1795"/>
                <p:cNvSpPr>
                  <a:spLocks noChangeAspect="1" noChangeArrowheads="1"/>
                </p:cNvSpPr>
                <p:nvPr/>
              </p:nvSpPr>
              <p:spPr bwMode="auto">
                <a:xfrm rot="508688">
                  <a:off x="1390" y="226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55" name="Oval 1796"/>
                <p:cNvSpPr>
                  <a:spLocks noChangeAspect="1" noChangeArrowheads="1"/>
                </p:cNvSpPr>
                <p:nvPr/>
              </p:nvSpPr>
              <p:spPr bwMode="auto">
                <a:xfrm rot="508688">
                  <a:off x="1349" y="2256"/>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41" name="Oval 1797"/>
                <p:cNvSpPr>
                  <a:spLocks noChangeArrowheads="1"/>
                </p:cNvSpPr>
                <p:nvPr/>
              </p:nvSpPr>
              <p:spPr bwMode="auto">
                <a:xfrm rot="508688">
                  <a:off x="1362" y="2224"/>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39" name="Group 1798"/>
              <p:cNvGrpSpPr>
                <a:grpSpLocks/>
              </p:cNvGrpSpPr>
              <p:nvPr/>
            </p:nvGrpSpPr>
            <p:grpSpPr bwMode="auto">
              <a:xfrm>
                <a:off x="559" y="2212"/>
                <a:ext cx="68" cy="67"/>
                <a:chOff x="559" y="2212"/>
                <a:chExt cx="68" cy="67"/>
              </a:xfrm>
            </p:grpSpPr>
            <p:sp>
              <p:nvSpPr>
                <p:cNvPr id="5951" name="Oval 1799"/>
                <p:cNvSpPr>
                  <a:spLocks noChangeAspect="1" noChangeArrowheads="1"/>
                </p:cNvSpPr>
                <p:nvPr/>
              </p:nvSpPr>
              <p:spPr bwMode="auto">
                <a:xfrm rot="508688">
                  <a:off x="600" y="225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52" name="Oval 1800"/>
                <p:cNvSpPr>
                  <a:spLocks noChangeAspect="1" noChangeArrowheads="1"/>
                </p:cNvSpPr>
                <p:nvPr/>
              </p:nvSpPr>
              <p:spPr bwMode="auto">
                <a:xfrm rot="508688">
                  <a:off x="559" y="224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45" name="Oval 1801"/>
                <p:cNvSpPr>
                  <a:spLocks noChangeArrowheads="1"/>
                </p:cNvSpPr>
                <p:nvPr/>
              </p:nvSpPr>
              <p:spPr bwMode="auto">
                <a:xfrm rot="508688">
                  <a:off x="572" y="221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40" name="Group 1802"/>
              <p:cNvGrpSpPr>
                <a:grpSpLocks/>
              </p:cNvGrpSpPr>
              <p:nvPr/>
            </p:nvGrpSpPr>
            <p:grpSpPr bwMode="auto">
              <a:xfrm>
                <a:off x="894" y="2651"/>
                <a:ext cx="69" cy="68"/>
                <a:chOff x="894" y="2651"/>
                <a:chExt cx="69" cy="68"/>
              </a:xfrm>
            </p:grpSpPr>
            <p:sp>
              <p:nvSpPr>
                <p:cNvPr id="5948" name="Oval 1803"/>
                <p:cNvSpPr>
                  <a:spLocks noChangeAspect="1" noChangeArrowheads="1"/>
                </p:cNvSpPr>
                <p:nvPr/>
              </p:nvSpPr>
              <p:spPr bwMode="auto">
                <a:xfrm rot="-1662692">
                  <a:off x="935" y="267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49" name="Oval 1804"/>
                <p:cNvSpPr>
                  <a:spLocks noChangeAspect="1" noChangeArrowheads="1"/>
                </p:cNvSpPr>
                <p:nvPr/>
              </p:nvSpPr>
              <p:spPr bwMode="auto">
                <a:xfrm rot="-1662692">
                  <a:off x="899" y="26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49" name="Oval 1805"/>
                <p:cNvSpPr>
                  <a:spLocks noChangeArrowheads="1"/>
                </p:cNvSpPr>
                <p:nvPr/>
              </p:nvSpPr>
              <p:spPr bwMode="auto">
                <a:xfrm rot="-1662692">
                  <a:off x="894" y="265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41" name="Group 1806"/>
              <p:cNvGrpSpPr>
                <a:grpSpLocks/>
              </p:cNvGrpSpPr>
              <p:nvPr/>
            </p:nvGrpSpPr>
            <p:grpSpPr bwMode="auto">
              <a:xfrm>
                <a:off x="643" y="2543"/>
                <a:ext cx="66" cy="68"/>
                <a:chOff x="1010" y="2387"/>
                <a:chExt cx="66" cy="68"/>
              </a:xfrm>
            </p:grpSpPr>
            <p:sp>
              <p:nvSpPr>
                <p:cNvPr id="5945" name="Oval 1807"/>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46" name="Oval 1808"/>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53" name="Oval 1809"/>
                <p:cNvSpPr>
                  <a:spLocks noChangeArrowheads="1"/>
                </p:cNvSpPr>
                <p:nvPr/>
              </p:nvSpPr>
              <p:spPr bwMode="auto">
                <a:xfrm rot="4965145">
                  <a:off x="1027" y="239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42" name="Group 1810"/>
              <p:cNvGrpSpPr>
                <a:grpSpLocks/>
              </p:cNvGrpSpPr>
              <p:nvPr/>
            </p:nvGrpSpPr>
            <p:grpSpPr bwMode="auto">
              <a:xfrm>
                <a:off x="775" y="2581"/>
                <a:ext cx="69" cy="63"/>
                <a:chOff x="1142" y="2425"/>
                <a:chExt cx="69" cy="63"/>
              </a:xfrm>
            </p:grpSpPr>
            <p:sp>
              <p:nvSpPr>
                <p:cNvPr id="5942" name="Oval 1811"/>
                <p:cNvSpPr>
                  <a:spLocks noChangeAspect="1" noChangeArrowheads="1"/>
                </p:cNvSpPr>
                <p:nvPr/>
              </p:nvSpPr>
              <p:spPr bwMode="auto">
                <a:xfrm rot="-57141">
                  <a:off x="1183" y="245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43" name="Oval 1812"/>
                <p:cNvSpPr>
                  <a:spLocks noChangeAspect="1" noChangeArrowheads="1"/>
                </p:cNvSpPr>
                <p:nvPr/>
              </p:nvSpPr>
              <p:spPr bwMode="auto">
                <a:xfrm rot="-57141">
                  <a:off x="1142" y="2461"/>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57" name="Oval 1813"/>
                <p:cNvSpPr>
                  <a:spLocks noChangeArrowheads="1"/>
                </p:cNvSpPr>
                <p:nvPr/>
              </p:nvSpPr>
              <p:spPr bwMode="auto">
                <a:xfrm rot="-57141">
                  <a:off x="1150" y="2425"/>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43" name="Group 1814"/>
              <p:cNvGrpSpPr>
                <a:grpSpLocks/>
              </p:cNvGrpSpPr>
              <p:nvPr/>
            </p:nvGrpSpPr>
            <p:grpSpPr bwMode="auto">
              <a:xfrm>
                <a:off x="572" y="2440"/>
                <a:ext cx="69" cy="62"/>
                <a:chOff x="939" y="2284"/>
                <a:chExt cx="69" cy="62"/>
              </a:xfrm>
            </p:grpSpPr>
            <p:sp>
              <p:nvSpPr>
                <p:cNvPr id="5939" name="Oval 1815"/>
                <p:cNvSpPr>
                  <a:spLocks noChangeAspect="1" noChangeArrowheads="1"/>
                </p:cNvSpPr>
                <p:nvPr/>
              </p:nvSpPr>
              <p:spPr bwMode="auto">
                <a:xfrm rot="-57141">
                  <a:off x="980" y="231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40" name="Oval 1816"/>
                <p:cNvSpPr>
                  <a:spLocks noChangeAspect="1" noChangeArrowheads="1"/>
                </p:cNvSpPr>
                <p:nvPr/>
              </p:nvSpPr>
              <p:spPr bwMode="auto">
                <a:xfrm rot="-57141">
                  <a:off x="939" y="231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61" name="Oval 1817"/>
                <p:cNvSpPr>
                  <a:spLocks noChangeArrowheads="1"/>
                </p:cNvSpPr>
                <p:nvPr/>
              </p:nvSpPr>
              <p:spPr bwMode="auto">
                <a:xfrm rot="-57141">
                  <a:off x="948" y="228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44" name="Group 1818"/>
              <p:cNvGrpSpPr>
                <a:grpSpLocks/>
              </p:cNvGrpSpPr>
              <p:nvPr/>
            </p:nvGrpSpPr>
            <p:grpSpPr bwMode="auto">
              <a:xfrm>
                <a:off x="771" y="2469"/>
                <a:ext cx="66" cy="68"/>
                <a:chOff x="1138" y="2313"/>
                <a:chExt cx="66" cy="68"/>
              </a:xfrm>
            </p:grpSpPr>
            <p:sp>
              <p:nvSpPr>
                <p:cNvPr id="5936" name="Oval 1819"/>
                <p:cNvSpPr>
                  <a:spLocks noChangeAspect="1" noChangeArrowheads="1"/>
                </p:cNvSpPr>
                <p:nvPr/>
              </p:nvSpPr>
              <p:spPr bwMode="auto">
                <a:xfrm rot="4965145">
                  <a:off x="1143" y="23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37" name="Oval 1820"/>
                <p:cNvSpPr>
                  <a:spLocks noChangeAspect="1" noChangeArrowheads="1"/>
                </p:cNvSpPr>
                <p:nvPr/>
              </p:nvSpPr>
              <p:spPr bwMode="auto">
                <a:xfrm rot="4965145">
                  <a:off x="1138" y="231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65" name="Oval 1821"/>
                <p:cNvSpPr>
                  <a:spLocks noChangeArrowheads="1"/>
                </p:cNvSpPr>
                <p:nvPr/>
              </p:nvSpPr>
              <p:spPr bwMode="auto">
                <a:xfrm rot="4965145">
                  <a:off x="1155" y="231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45" name="Group 1822"/>
              <p:cNvGrpSpPr>
                <a:grpSpLocks/>
              </p:cNvGrpSpPr>
              <p:nvPr/>
            </p:nvGrpSpPr>
            <p:grpSpPr bwMode="auto">
              <a:xfrm>
                <a:off x="676" y="2609"/>
                <a:ext cx="69" cy="63"/>
                <a:chOff x="1043" y="2453"/>
                <a:chExt cx="69" cy="63"/>
              </a:xfrm>
            </p:grpSpPr>
            <p:sp>
              <p:nvSpPr>
                <p:cNvPr id="5933" name="Oval 1823"/>
                <p:cNvSpPr>
                  <a:spLocks noChangeAspect="1" noChangeArrowheads="1"/>
                </p:cNvSpPr>
                <p:nvPr/>
              </p:nvSpPr>
              <p:spPr bwMode="auto">
                <a:xfrm rot="-57141">
                  <a:off x="1084" y="248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34" name="Oval 1824"/>
                <p:cNvSpPr>
                  <a:spLocks noChangeAspect="1" noChangeArrowheads="1"/>
                </p:cNvSpPr>
                <p:nvPr/>
              </p:nvSpPr>
              <p:spPr bwMode="auto">
                <a:xfrm rot="-57141">
                  <a:off x="1043" y="248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69" name="Oval 1825"/>
                <p:cNvSpPr>
                  <a:spLocks noChangeArrowheads="1"/>
                </p:cNvSpPr>
                <p:nvPr/>
              </p:nvSpPr>
              <p:spPr bwMode="auto">
                <a:xfrm rot="-57141">
                  <a:off x="1051" y="245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46" name="Group 1826"/>
              <p:cNvGrpSpPr>
                <a:grpSpLocks/>
              </p:cNvGrpSpPr>
              <p:nvPr/>
            </p:nvGrpSpPr>
            <p:grpSpPr bwMode="auto">
              <a:xfrm>
                <a:off x="540" y="2546"/>
                <a:ext cx="66" cy="67"/>
                <a:chOff x="907" y="2390"/>
                <a:chExt cx="66" cy="67"/>
              </a:xfrm>
            </p:grpSpPr>
            <p:sp>
              <p:nvSpPr>
                <p:cNvPr id="5930" name="Oval 1827"/>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31" name="Oval 1828"/>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73" name="Oval 1829"/>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47" name="Group 1830"/>
              <p:cNvGrpSpPr>
                <a:grpSpLocks/>
              </p:cNvGrpSpPr>
              <p:nvPr/>
            </p:nvGrpSpPr>
            <p:grpSpPr bwMode="auto">
              <a:xfrm>
                <a:off x="845" y="2485"/>
                <a:ext cx="66" cy="67"/>
                <a:chOff x="907" y="2390"/>
                <a:chExt cx="66" cy="67"/>
              </a:xfrm>
            </p:grpSpPr>
            <p:sp>
              <p:nvSpPr>
                <p:cNvPr id="5927" name="Oval 1831"/>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28" name="Oval 1832"/>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77" name="Oval 1833"/>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48" name="Group 1834"/>
              <p:cNvGrpSpPr>
                <a:grpSpLocks/>
              </p:cNvGrpSpPr>
              <p:nvPr/>
            </p:nvGrpSpPr>
            <p:grpSpPr bwMode="auto">
              <a:xfrm>
                <a:off x="436" y="2576"/>
                <a:ext cx="66" cy="67"/>
                <a:chOff x="907" y="2390"/>
                <a:chExt cx="66" cy="67"/>
              </a:xfrm>
            </p:grpSpPr>
            <p:sp>
              <p:nvSpPr>
                <p:cNvPr id="5924" name="Oval 1835"/>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25" name="Oval 1836"/>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81" name="Oval 1837"/>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49" name="Group 1838"/>
              <p:cNvGrpSpPr>
                <a:grpSpLocks/>
              </p:cNvGrpSpPr>
              <p:nvPr/>
            </p:nvGrpSpPr>
            <p:grpSpPr bwMode="auto">
              <a:xfrm>
                <a:off x="754" y="2712"/>
                <a:ext cx="66" cy="67"/>
                <a:chOff x="907" y="2390"/>
                <a:chExt cx="66" cy="67"/>
              </a:xfrm>
            </p:grpSpPr>
            <p:sp>
              <p:nvSpPr>
                <p:cNvPr id="5921" name="Oval 1839"/>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22" name="Oval 1840"/>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85" name="Oval 1841"/>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50" name="Group 1842"/>
              <p:cNvGrpSpPr>
                <a:grpSpLocks/>
              </p:cNvGrpSpPr>
              <p:nvPr/>
            </p:nvGrpSpPr>
            <p:grpSpPr bwMode="auto">
              <a:xfrm>
                <a:off x="845" y="2757"/>
                <a:ext cx="66" cy="67"/>
                <a:chOff x="907" y="2390"/>
                <a:chExt cx="66" cy="67"/>
              </a:xfrm>
            </p:grpSpPr>
            <p:sp>
              <p:nvSpPr>
                <p:cNvPr id="5918" name="Oval 1843"/>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19" name="Oval 1844"/>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89" name="Oval 1845"/>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51" name="Group 1846"/>
              <p:cNvGrpSpPr>
                <a:grpSpLocks/>
              </p:cNvGrpSpPr>
              <p:nvPr/>
            </p:nvGrpSpPr>
            <p:grpSpPr bwMode="auto">
              <a:xfrm>
                <a:off x="754" y="2893"/>
                <a:ext cx="69" cy="69"/>
                <a:chOff x="854" y="2839"/>
                <a:chExt cx="69" cy="69"/>
              </a:xfrm>
            </p:grpSpPr>
            <p:sp>
              <p:nvSpPr>
                <p:cNvPr id="5915" name="Oval 1847"/>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16" name="Oval 1848"/>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93" name="Oval 1849"/>
                <p:cNvSpPr>
                  <a:spLocks noChangeArrowheads="1"/>
                </p:cNvSpPr>
                <p:nvPr/>
              </p:nvSpPr>
              <p:spPr bwMode="auto">
                <a:xfrm rot="-7703557">
                  <a:off x="860"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52" name="Group 1850"/>
              <p:cNvGrpSpPr>
                <a:grpSpLocks/>
              </p:cNvGrpSpPr>
              <p:nvPr/>
            </p:nvGrpSpPr>
            <p:grpSpPr bwMode="auto">
              <a:xfrm>
                <a:off x="745" y="2811"/>
                <a:ext cx="66" cy="67"/>
                <a:chOff x="907" y="2390"/>
                <a:chExt cx="66" cy="67"/>
              </a:xfrm>
            </p:grpSpPr>
            <p:sp>
              <p:nvSpPr>
                <p:cNvPr id="5912" name="Oval 1851"/>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13" name="Oval 1852"/>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7997" name="Oval 1853"/>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53" name="Group 1854"/>
              <p:cNvGrpSpPr>
                <a:grpSpLocks/>
              </p:cNvGrpSpPr>
              <p:nvPr/>
            </p:nvGrpSpPr>
            <p:grpSpPr bwMode="auto">
              <a:xfrm>
                <a:off x="935" y="2893"/>
                <a:ext cx="71" cy="70"/>
                <a:chOff x="997" y="2854"/>
                <a:chExt cx="71" cy="70"/>
              </a:xfrm>
            </p:grpSpPr>
            <p:sp>
              <p:nvSpPr>
                <p:cNvPr id="5909" name="Oval 1855"/>
                <p:cNvSpPr>
                  <a:spLocks noChangeAspect="1" noChangeArrowheads="1"/>
                </p:cNvSpPr>
                <p:nvPr/>
              </p:nvSpPr>
              <p:spPr bwMode="auto">
                <a:xfrm rot="-7703557">
                  <a:off x="1015" y="28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10" name="Oval 1856"/>
                <p:cNvSpPr>
                  <a:spLocks noChangeAspect="1" noChangeArrowheads="1"/>
                </p:cNvSpPr>
                <p:nvPr/>
              </p:nvSpPr>
              <p:spPr bwMode="auto">
                <a:xfrm rot="-7703557">
                  <a:off x="1040" y="288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001" name="Oval 1857"/>
                <p:cNvSpPr>
                  <a:spLocks noChangeArrowheads="1"/>
                </p:cNvSpPr>
                <p:nvPr/>
              </p:nvSpPr>
              <p:spPr bwMode="auto">
                <a:xfrm rot="-7703557">
                  <a:off x="998" y="2874"/>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54" name="Group 1858"/>
              <p:cNvGrpSpPr>
                <a:grpSpLocks/>
              </p:cNvGrpSpPr>
              <p:nvPr/>
            </p:nvGrpSpPr>
            <p:grpSpPr bwMode="auto">
              <a:xfrm>
                <a:off x="845" y="2122"/>
                <a:ext cx="66" cy="68"/>
                <a:chOff x="879" y="2205"/>
                <a:chExt cx="66" cy="68"/>
              </a:xfrm>
            </p:grpSpPr>
            <p:sp>
              <p:nvSpPr>
                <p:cNvPr id="5906" name="Oval 1859"/>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07" name="Oval 1860"/>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005" name="Oval 1861"/>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55" name="Group 1862"/>
              <p:cNvGrpSpPr>
                <a:grpSpLocks/>
              </p:cNvGrpSpPr>
              <p:nvPr/>
            </p:nvGrpSpPr>
            <p:grpSpPr bwMode="auto">
              <a:xfrm>
                <a:off x="346" y="2077"/>
                <a:ext cx="70" cy="67"/>
                <a:chOff x="458" y="2087"/>
                <a:chExt cx="70" cy="67"/>
              </a:xfrm>
            </p:grpSpPr>
            <p:sp>
              <p:nvSpPr>
                <p:cNvPr id="5903" name="Oval 1863"/>
                <p:cNvSpPr>
                  <a:spLocks noChangeAspect="1" noChangeArrowheads="1"/>
                </p:cNvSpPr>
                <p:nvPr/>
              </p:nvSpPr>
              <p:spPr bwMode="auto">
                <a:xfrm rot="-6920488">
                  <a:off x="484" y="20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04" name="Oval 1864"/>
                <p:cNvSpPr>
                  <a:spLocks noChangeAspect="1" noChangeArrowheads="1"/>
                </p:cNvSpPr>
                <p:nvPr/>
              </p:nvSpPr>
              <p:spPr bwMode="auto">
                <a:xfrm rot="-6920488">
                  <a:off x="500" y="2123"/>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009" name="Oval 1865"/>
                <p:cNvSpPr>
                  <a:spLocks noChangeArrowheads="1"/>
                </p:cNvSpPr>
                <p:nvPr/>
              </p:nvSpPr>
              <p:spPr bwMode="auto">
                <a:xfrm rot="-6920488">
                  <a:off x="460" y="2105"/>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56" name="Group 1866"/>
              <p:cNvGrpSpPr>
                <a:grpSpLocks/>
              </p:cNvGrpSpPr>
              <p:nvPr/>
            </p:nvGrpSpPr>
            <p:grpSpPr bwMode="auto">
              <a:xfrm>
                <a:off x="346" y="2576"/>
                <a:ext cx="66" cy="68"/>
                <a:chOff x="879" y="2205"/>
                <a:chExt cx="66" cy="68"/>
              </a:xfrm>
            </p:grpSpPr>
            <p:sp>
              <p:nvSpPr>
                <p:cNvPr id="5900" name="Oval 1867"/>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901" name="Oval 1868"/>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013" name="Oval 1869"/>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857" name="Group 1870"/>
              <p:cNvGrpSpPr>
                <a:grpSpLocks/>
              </p:cNvGrpSpPr>
              <p:nvPr/>
            </p:nvGrpSpPr>
            <p:grpSpPr bwMode="auto">
              <a:xfrm>
                <a:off x="346" y="2666"/>
                <a:ext cx="353" cy="291"/>
                <a:chOff x="346" y="4689"/>
                <a:chExt cx="353" cy="291"/>
              </a:xfrm>
            </p:grpSpPr>
            <p:grpSp>
              <p:nvGrpSpPr>
                <p:cNvPr id="5858" name="Group 1871"/>
                <p:cNvGrpSpPr>
                  <a:grpSpLocks/>
                </p:cNvGrpSpPr>
                <p:nvPr/>
              </p:nvGrpSpPr>
              <p:grpSpPr bwMode="auto">
                <a:xfrm>
                  <a:off x="428" y="4775"/>
                  <a:ext cx="107" cy="112"/>
                  <a:chOff x="428" y="4775"/>
                  <a:chExt cx="107" cy="112"/>
                </a:xfrm>
              </p:grpSpPr>
              <p:sp>
                <p:nvSpPr>
                  <p:cNvPr id="5898" name="Oval 1872"/>
                  <p:cNvSpPr>
                    <a:spLocks noChangeAspect="1" noChangeArrowheads="1"/>
                  </p:cNvSpPr>
                  <p:nvPr/>
                </p:nvSpPr>
                <p:spPr bwMode="auto">
                  <a:xfrm>
                    <a:off x="428" y="4775"/>
                    <a:ext cx="107"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899" name="Line 1873"/>
                  <p:cNvSpPr>
                    <a:spLocks noChangeAspect="1" noChangeShapeType="1"/>
                  </p:cNvSpPr>
                  <p:nvPr/>
                </p:nvSpPr>
                <p:spPr bwMode="auto">
                  <a:xfrm>
                    <a:off x="444" y="4833"/>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859" name="Group 1874"/>
                <p:cNvGrpSpPr>
                  <a:grpSpLocks/>
                </p:cNvGrpSpPr>
                <p:nvPr/>
              </p:nvGrpSpPr>
              <p:grpSpPr bwMode="auto">
                <a:xfrm>
                  <a:off x="373" y="4808"/>
                  <a:ext cx="50" cy="53"/>
                  <a:chOff x="373" y="4808"/>
                  <a:chExt cx="50" cy="53"/>
                </a:xfrm>
              </p:grpSpPr>
              <p:sp>
                <p:nvSpPr>
                  <p:cNvPr id="5895" name="Oval 1875"/>
                  <p:cNvSpPr>
                    <a:spLocks noChangeAspect="1" noChangeArrowheads="1"/>
                  </p:cNvSpPr>
                  <p:nvPr/>
                </p:nvSpPr>
                <p:spPr bwMode="auto">
                  <a:xfrm>
                    <a:off x="373" y="4808"/>
                    <a:ext cx="50" cy="53"/>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896" name="Line 1876"/>
                  <p:cNvSpPr>
                    <a:spLocks noChangeAspect="1" noChangeShapeType="1"/>
                  </p:cNvSpPr>
                  <p:nvPr/>
                </p:nvSpPr>
                <p:spPr bwMode="auto">
                  <a:xfrm>
                    <a:off x="381" y="4835"/>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897" name="Line 1877"/>
                  <p:cNvSpPr>
                    <a:spLocks noChangeAspect="1" noChangeShapeType="1"/>
                  </p:cNvSpPr>
                  <p:nvPr/>
                </p:nvSpPr>
                <p:spPr bwMode="auto">
                  <a:xfrm rot="-5400000">
                    <a:off x="379" y="4835"/>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860" name="Group 1878"/>
                <p:cNvGrpSpPr>
                  <a:grpSpLocks/>
                </p:cNvGrpSpPr>
                <p:nvPr/>
              </p:nvGrpSpPr>
              <p:grpSpPr bwMode="auto">
                <a:xfrm>
                  <a:off x="539" y="4808"/>
                  <a:ext cx="51" cy="53"/>
                  <a:chOff x="539" y="4808"/>
                  <a:chExt cx="51" cy="53"/>
                </a:xfrm>
              </p:grpSpPr>
              <p:sp>
                <p:nvSpPr>
                  <p:cNvPr id="5892" name="Oval 1879"/>
                  <p:cNvSpPr>
                    <a:spLocks noChangeAspect="1" noChangeArrowheads="1"/>
                  </p:cNvSpPr>
                  <p:nvPr/>
                </p:nvSpPr>
                <p:spPr bwMode="auto">
                  <a:xfrm>
                    <a:off x="539" y="4808"/>
                    <a:ext cx="51" cy="53"/>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893" name="Line 1880"/>
                  <p:cNvSpPr>
                    <a:spLocks noChangeAspect="1" noChangeShapeType="1"/>
                  </p:cNvSpPr>
                  <p:nvPr/>
                </p:nvSpPr>
                <p:spPr bwMode="auto">
                  <a:xfrm>
                    <a:off x="547" y="4835"/>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894" name="Line 1881"/>
                  <p:cNvSpPr>
                    <a:spLocks noChangeAspect="1" noChangeShapeType="1"/>
                  </p:cNvSpPr>
                  <p:nvPr/>
                </p:nvSpPr>
                <p:spPr bwMode="auto">
                  <a:xfrm rot="-5400000">
                    <a:off x="544" y="4835"/>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861" name="Group 1882"/>
                <p:cNvGrpSpPr>
                  <a:grpSpLocks/>
                </p:cNvGrpSpPr>
                <p:nvPr/>
              </p:nvGrpSpPr>
              <p:grpSpPr bwMode="auto">
                <a:xfrm>
                  <a:off x="593" y="4775"/>
                  <a:ext cx="106" cy="112"/>
                  <a:chOff x="593" y="4775"/>
                  <a:chExt cx="106" cy="112"/>
                </a:xfrm>
              </p:grpSpPr>
              <p:sp>
                <p:nvSpPr>
                  <p:cNvPr id="5890" name="Oval 1883"/>
                  <p:cNvSpPr>
                    <a:spLocks noChangeAspect="1" noChangeArrowheads="1"/>
                  </p:cNvSpPr>
                  <p:nvPr/>
                </p:nvSpPr>
                <p:spPr bwMode="auto">
                  <a:xfrm>
                    <a:off x="593" y="4775"/>
                    <a:ext cx="106"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891" name="Line 1884"/>
                  <p:cNvSpPr>
                    <a:spLocks noChangeAspect="1" noChangeShapeType="1"/>
                  </p:cNvSpPr>
                  <p:nvPr/>
                </p:nvSpPr>
                <p:spPr bwMode="auto">
                  <a:xfrm>
                    <a:off x="608" y="4833"/>
                    <a:ext cx="7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862" name="Group 1885"/>
                <p:cNvGrpSpPr>
                  <a:grpSpLocks/>
                </p:cNvGrpSpPr>
                <p:nvPr/>
              </p:nvGrpSpPr>
              <p:grpSpPr bwMode="auto">
                <a:xfrm>
                  <a:off x="510" y="4689"/>
                  <a:ext cx="108" cy="112"/>
                  <a:chOff x="510" y="4689"/>
                  <a:chExt cx="108" cy="112"/>
                </a:xfrm>
              </p:grpSpPr>
              <p:sp>
                <p:nvSpPr>
                  <p:cNvPr id="5888" name="Oval 1886"/>
                  <p:cNvSpPr>
                    <a:spLocks noChangeAspect="1" noChangeArrowheads="1"/>
                  </p:cNvSpPr>
                  <p:nvPr/>
                </p:nvSpPr>
                <p:spPr bwMode="auto">
                  <a:xfrm rot="10800000">
                    <a:off x="510" y="4689"/>
                    <a:ext cx="108"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889" name="Line 1887"/>
                  <p:cNvSpPr>
                    <a:spLocks noChangeAspect="1" noChangeShapeType="1"/>
                  </p:cNvSpPr>
                  <p:nvPr/>
                </p:nvSpPr>
                <p:spPr bwMode="auto">
                  <a:xfrm rot="10800000">
                    <a:off x="529" y="4743"/>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863" name="Group 1888"/>
                <p:cNvGrpSpPr>
                  <a:grpSpLocks/>
                </p:cNvGrpSpPr>
                <p:nvPr/>
              </p:nvGrpSpPr>
              <p:grpSpPr bwMode="auto">
                <a:xfrm>
                  <a:off x="623" y="4715"/>
                  <a:ext cx="51" cy="54"/>
                  <a:chOff x="623" y="4715"/>
                  <a:chExt cx="51" cy="54"/>
                </a:xfrm>
              </p:grpSpPr>
              <p:sp>
                <p:nvSpPr>
                  <p:cNvPr id="5885" name="Oval 1889"/>
                  <p:cNvSpPr>
                    <a:spLocks noChangeAspect="1" noChangeArrowheads="1"/>
                  </p:cNvSpPr>
                  <p:nvPr/>
                </p:nvSpPr>
                <p:spPr bwMode="auto">
                  <a:xfrm rot="10800000">
                    <a:off x="623"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886" name="Line 1890"/>
                  <p:cNvSpPr>
                    <a:spLocks noChangeAspect="1" noChangeShapeType="1"/>
                  </p:cNvSpPr>
                  <p:nvPr/>
                </p:nvSpPr>
                <p:spPr bwMode="auto">
                  <a:xfrm rot="10800000">
                    <a:off x="632"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887" name="Line 1891"/>
                  <p:cNvSpPr>
                    <a:spLocks noChangeAspect="1" noChangeShapeType="1"/>
                  </p:cNvSpPr>
                  <p:nvPr/>
                </p:nvSpPr>
                <p:spPr bwMode="auto">
                  <a:xfrm rot="5400000">
                    <a:off x="631"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864" name="Group 1892"/>
                <p:cNvGrpSpPr>
                  <a:grpSpLocks/>
                </p:cNvGrpSpPr>
                <p:nvPr/>
              </p:nvGrpSpPr>
              <p:grpSpPr bwMode="auto">
                <a:xfrm>
                  <a:off x="457" y="4715"/>
                  <a:ext cx="51" cy="54"/>
                  <a:chOff x="457" y="4715"/>
                  <a:chExt cx="51" cy="54"/>
                </a:xfrm>
              </p:grpSpPr>
              <p:sp>
                <p:nvSpPr>
                  <p:cNvPr id="5882" name="Oval 1893"/>
                  <p:cNvSpPr>
                    <a:spLocks noChangeAspect="1" noChangeArrowheads="1"/>
                  </p:cNvSpPr>
                  <p:nvPr/>
                </p:nvSpPr>
                <p:spPr bwMode="auto">
                  <a:xfrm rot="10800000">
                    <a:off x="457"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883" name="Line 1894"/>
                  <p:cNvSpPr>
                    <a:spLocks noChangeAspect="1" noChangeShapeType="1"/>
                  </p:cNvSpPr>
                  <p:nvPr/>
                </p:nvSpPr>
                <p:spPr bwMode="auto">
                  <a:xfrm rot="10800000">
                    <a:off x="466"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884" name="Line 1895"/>
                  <p:cNvSpPr>
                    <a:spLocks noChangeAspect="1" noChangeShapeType="1"/>
                  </p:cNvSpPr>
                  <p:nvPr/>
                </p:nvSpPr>
                <p:spPr bwMode="auto">
                  <a:xfrm rot="5400000">
                    <a:off x="466"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865" name="Group 1896"/>
                <p:cNvGrpSpPr>
                  <a:grpSpLocks/>
                </p:cNvGrpSpPr>
                <p:nvPr/>
              </p:nvGrpSpPr>
              <p:grpSpPr bwMode="auto">
                <a:xfrm>
                  <a:off x="346" y="4689"/>
                  <a:ext cx="108" cy="112"/>
                  <a:chOff x="346" y="4689"/>
                  <a:chExt cx="108" cy="112"/>
                </a:xfrm>
              </p:grpSpPr>
              <p:sp>
                <p:nvSpPr>
                  <p:cNvPr id="5880" name="Oval 1897"/>
                  <p:cNvSpPr>
                    <a:spLocks noChangeAspect="1" noChangeArrowheads="1"/>
                  </p:cNvSpPr>
                  <p:nvPr/>
                </p:nvSpPr>
                <p:spPr bwMode="auto">
                  <a:xfrm rot="10800000">
                    <a:off x="346" y="4689"/>
                    <a:ext cx="108"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881" name="Line 1898"/>
                  <p:cNvSpPr>
                    <a:spLocks noChangeAspect="1" noChangeShapeType="1"/>
                  </p:cNvSpPr>
                  <p:nvPr/>
                </p:nvSpPr>
                <p:spPr bwMode="auto">
                  <a:xfrm rot="10800000">
                    <a:off x="364" y="4743"/>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866" name="Group 1899"/>
                <p:cNvGrpSpPr>
                  <a:grpSpLocks/>
                </p:cNvGrpSpPr>
                <p:nvPr/>
              </p:nvGrpSpPr>
              <p:grpSpPr bwMode="auto">
                <a:xfrm>
                  <a:off x="510" y="4867"/>
                  <a:ext cx="108" cy="113"/>
                  <a:chOff x="510" y="4867"/>
                  <a:chExt cx="108" cy="113"/>
                </a:xfrm>
              </p:grpSpPr>
              <p:sp>
                <p:nvSpPr>
                  <p:cNvPr id="5878" name="Oval 1900"/>
                  <p:cNvSpPr>
                    <a:spLocks noChangeAspect="1" noChangeArrowheads="1"/>
                  </p:cNvSpPr>
                  <p:nvPr/>
                </p:nvSpPr>
                <p:spPr bwMode="auto">
                  <a:xfrm rot="10800000">
                    <a:off x="510" y="4867"/>
                    <a:ext cx="108" cy="113"/>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879" name="Line 1901"/>
                  <p:cNvSpPr>
                    <a:spLocks noChangeAspect="1" noChangeShapeType="1"/>
                  </p:cNvSpPr>
                  <p:nvPr/>
                </p:nvSpPr>
                <p:spPr bwMode="auto">
                  <a:xfrm rot="10800000">
                    <a:off x="529" y="4921"/>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867" name="Group 1902"/>
                <p:cNvGrpSpPr>
                  <a:grpSpLocks/>
                </p:cNvGrpSpPr>
                <p:nvPr/>
              </p:nvGrpSpPr>
              <p:grpSpPr bwMode="auto">
                <a:xfrm>
                  <a:off x="623" y="4893"/>
                  <a:ext cx="51" cy="54"/>
                  <a:chOff x="623" y="4893"/>
                  <a:chExt cx="51" cy="54"/>
                </a:xfrm>
              </p:grpSpPr>
              <p:sp>
                <p:nvSpPr>
                  <p:cNvPr id="5875" name="Oval 1903"/>
                  <p:cNvSpPr>
                    <a:spLocks noChangeAspect="1" noChangeArrowheads="1"/>
                  </p:cNvSpPr>
                  <p:nvPr/>
                </p:nvSpPr>
                <p:spPr bwMode="auto">
                  <a:xfrm rot="10800000">
                    <a:off x="623" y="4893"/>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876" name="Line 1904"/>
                  <p:cNvSpPr>
                    <a:spLocks noChangeAspect="1" noChangeShapeType="1"/>
                  </p:cNvSpPr>
                  <p:nvPr/>
                </p:nvSpPr>
                <p:spPr bwMode="auto">
                  <a:xfrm rot="10800000">
                    <a:off x="632" y="4920"/>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877" name="Line 1905"/>
                  <p:cNvSpPr>
                    <a:spLocks noChangeAspect="1" noChangeShapeType="1"/>
                  </p:cNvSpPr>
                  <p:nvPr/>
                </p:nvSpPr>
                <p:spPr bwMode="auto">
                  <a:xfrm rot="5400000">
                    <a:off x="631" y="4919"/>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868" name="Group 1906"/>
                <p:cNvGrpSpPr>
                  <a:grpSpLocks/>
                </p:cNvGrpSpPr>
                <p:nvPr/>
              </p:nvGrpSpPr>
              <p:grpSpPr bwMode="auto">
                <a:xfrm>
                  <a:off x="457" y="4893"/>
                  <a:ext cx="51" cy="54"/>
                  <a:chOff x="457" y="4893"/>
                  <a:chExt cx="51" cy="54"/>
                </a:xfrm>
              </p:grpSpPr>
              <p:sp>
                <p:nvSpPr>
                  <p:cNvPr id="5872" name="Oval 1907"/>
                  <p:cNvSpPr>
                    <a:spLocks noChangeAspect="1" noChangeArrowheads="1"/>
                  </p:cNvSpPr>
                  <p:nvPr/>
                </p:nvSpPr>
                <p:spPr bwMode="auto">
                  <a:xfrm rot="10800000">
                    <a:off x="457" y="4893"/>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873" name="Line 1908"/>
                  <p:cNvSpPr>
                    <a:spLocks noChangeAspect="1" noChangeShapeType="1"/>
                  </p:cNvSpPr>
                  <p:nvPr/>
                </p:nvSpPr>
                <p:spPr bwMode="auto">
                  <a:xfrm rot="10800000">
                    <a:off x="466" y="4920"/>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874" name="Line 1909"/>
                  <p:cNvSpPr>
                    <a:spLocks noChangeAspect="1" noChangeShapeType="1"/>
                  </p:cNvSpPr>
                  <p:nvPr/>
                </p:nvSpPr>
                <p:spPr bwMode="auto">
                  <a:xfrm rot="5400000">
                    <a:off x="467" y="4918"/>
                    <a:ext cx="34"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869" name="Group 1910"/>
                <p:cNvGrpSpPr>
                  <a:grpSpLocks/>
                </p:cNvGrpSpPr>
                <p:nvPr/>
              </p:nvGrpSpPr>
              <p:grpSpPr bwMode="auto">
                <a:xfrm>
                  <a:off x="346" y="4867"/>
                  <a:ext cx="108" cy="113"/>
                  <a:chOff x="346" y="4867"/>
                  <a:chExt cx="108" cy="113"/>
                </a:xfrm>
              </p:grpSpPr>
              <p:sp>
                <p:nvSpPr>
                  <p:cNvPr id="5870" name="Oval 1911"/>
                  <p:cNvSpPr>
                    <a:spLocks noChangeAspect="1" noChangeArrowheads="1"/>
                  </p:cNvSpPr>
                  <p:nvPr/>
                </p:nvSpPr>
                <p:spPr bwMode="auto">
                  <a:xfrm rot="10800000">
                    <a:off x="346" y="4867"/>
                    <a:ext cx="108" cy="113"/>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871" name="Line 1912"/>
                  <p:cNvSpPr>
                    <a:spLocks noChangeAspect="1" noChangeShapeType="1"/>
                  </p:cNvSpPr>
                  <p:nvPr/>
                </p:nvSpPr>
                <p:spPr bwMode="auto">
                  <a:xfrm rot="10800000">
                    <a:off x="364" y="4921"/>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grpSp>
        <p:grpSp>
          <p:nvGrpSpPr>
            <p:cNvPr id="5157" name="Group 1913"/>
            <p:cNvGrpSpPr>
              <a:grpSpLocks/>
            </p:cNvGrpSpPr>
            <p:nvPr/>
          </p:nvGrpSpPr>
          <p:grpSpPr bwMode="auto">
            <a:xfrm>
              <a:off x="346" y="4073"/>
              <a:ext cx="1075" cy="907"/>
              <a:chOff x="346" y="4073"/>
              <a:chExt cx="1075" cy="907"/>
            </a:xfrm>
          </p:grpSpPr>
          <p:grpSp>
            <p:nvGrpSpPr>
              <p:cNvPr id="5489" name="Group 1914"/>
              <p:cNvGrpSpPr>
                <a:grpSpLocks/>
              </p:cNvGrpSpPr>
              <p:nvPr/>
            </p:nvGrpSpPr>
            <p:grpSpPr bwMode="auto">
              <a:xfrm>
                <a:off x="1245" y="4568"/>
                <a:ext cx="70" cy="67"/>
                <a:chOff x="1245" y="2572"/>
                <a:chExt cx="70" cy="67"/>
              </a:xfrm>
            </p:grpSpPr>
            <p:sp>
              <p:nvSpPr>
                <p:cNvPr id="5790" name="Oval 1915"/>
                <p:cNvSpPr>
                  <a:spLocks noChangeAspect="1" noChangeArrowheads="1"/>
                </p:cNvSpPr>
                <p:nvPr/>
              </p:nvSpPr>
              <p:spPr bwMode="auto">
                <a:xfrm rot="-6920488">
                  <a:off x="1271" y="257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91" name="Oval 1916"/>
                <p:cNvSpPr>
                  <a:spLocks noChangeAspect="1" noChangeArrowheads="1"/>
                </p:cNvSpPr>
                <p:nvPr/>
              </p:nvSpPr>
              <p:spPr bwMode="auto">
                <a:xfrm rot="-6920488">
                  <a:off x="1287" y="2608"/>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061" name="Oval 1917"/>
                <p:cNvSpPr>
                  <a:spLocks noChangeArrowheads="1"/>
                </p:cNvSpPr>
                <p:nvPr/>
              </p:nvSpPr>
              <p:spPr bwMode="auto">
                <a:xfrm rot="-6920488">
                  <a:off x="1247" y="2590"/>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90" name="Group 1918"/>
              <p:cNvGrpSpPr>
                <a:grpSpLocks/>
              </p:cNvGrpSpPr>
              <p:nvPr/>
            </p:nvGrpSpPr>
            <p:grpSpPr bwMode="auto">
              <a:xfrm>
                <a:off x="932" y="4536"/>
                <a:ext cx="71" cy="70"/>
                <a:chOff x="932" y="2540"/>
                <a:chExt cx="71" cy="70"/>
              </a:xfrm>
            </p:grpSpPr>
            <p:sp>
              <p:nvSpPr>
                <p:cNvPr id="5787" name="Oval 1919"/>
                <p:cNvSpPr>
                  <a:spLocks noChangeAspect="1" noChangeArrowheads="1"/>
                </p:cNvSpPr>
                <p:nvPr/>
              </p:nvSpPr>
              <p:spPr bwMode="auto">
                <a:xfrm rot="-7703557">
                  <a:off x="950" y="254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88" name="Oval 1920"/>
                <p:cNvSpPr>
                  <a:spLocks noChangeAspect="1" noChangeArrowheads="1"/>
                </p:cNvSpPr>
                <p:nvPr/>
              </p:nvSpPr>
              <p:spPr bwMode="auto">
                <a:xfrm rot="-7703557">
                  <a:off x="975" y="2571"/>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065" name="Oval 1921"/>
                <p:cNvSpPr>
                  <a:spLocks noChangeArrowheads="1"/>
                </p:cNvSpPr>
                <p:nvPr/>
              </p:nvSpPr>
              <p:spPr bwMode="auto">
                <a:xfrm rot="-7703557">
                  <a:off x="934" y="2560"/>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91" name="Group 1922"/>
              <p:cNvGrpSpPr>
                <a:grpSpLocks/>
              </p:cNvGrpSpPr>
              <p:nvPr/>
            </p:nvGrpSpPr>
            <p:grpSpPr bwMode="auto">
              <a:xfrm>
                <a:off x="1010" y="4383"/>
                <a:ext cx="66" cy="68"/>
                <a:chOff x="1010" y="2387"/>
                <a:chExt cx="66" cy="68"/>
              </a:xfrm>
            </p:grpSpPr>
            <p:sp>
              <p:nvSpPr>
                <p:cNvPr id="5784" name="Oval 1923"/>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85" name="Oval 1924"/>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069" name="Oval 1925"/>
                <p:cNvSpPr>
                  <a:spLocks noChangeArrowheads="1"/>
                </p:cNvSpPr>
                <p:nvPr/>
              </p:nvSpPr>
              <p:spPr bwMode="auto">
                <a:xfrm rot="4965145">
                  <a:off x="1027" y="239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92" name="Group 1926"/>
              <p:cNvGrpSpPr>
                <a:grpSpLocks/>
              </p:cNvGrpSpPr>
              <p:nvPr/>
            </p:nvGrpSpPr>
            <p:grpSpPr bwMode="auto">
              <a:xfrm>
                <a:off x="1142" y="4421"/>
                <a:ext cx="69" cy="63"/>
                <a:chOff x="1142" y="2425"/>
                <a:chExt cx="69" cy="63"/>
              </a:xfrm>
            </p:grpSpPr>
            <p:sp>
              <p:nvSpPr>
                <p:cNvPr id="5781" name="Oval 1927"/>
                <p:cNvSpPr>
                  <a:spLocks noChangeAspect="1" noChangeArrowheads="1"/>
                </p:cNvSpPr>
                <p:nvPr/>
              </p:nvSpPr>
              <p:spPr bwMode="auto">
                <a:xfrm rot="-57141">
                  <a:off x="1183" y="245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82" name="Oval 1928"/>
                <p:cNvSpPr>
                  <a:spLocks noChangeAspect="1" noChangeArrowheads="1"/>
                </p:cNvSpPr>
                <p:nvPr/>
              </p:nvSpPr>
              <p:spPr bwMode="auto">
                <a:xfrm rot="-57141">
                  <a:off x="1142" y="2461"/>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073" name="Oval 1929"/>
                <p:cNvSpPr>
                  <a:spLocks noChangeArrowheads="1"/>
                </p:cNvSpPr>
                <p:nvPr/>
              </p:nvSpPr>
              <p:spPr bwMode="auto">
                <a:xfrm rot="-57141">
                  <a:off x="1150" y="2425"/>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93" name="Group 1930"/>
              <p:cNvGrpSpPr>
                <a:grpSpLocks/>
              </p:cNvGrpSpPr>
              <p:nvPr/>
            </p:nvGrpSpPr>
            <p:grpSpPr bwMode="auto">
              <a:xfrm>
                <a:off x="1058" y="4583"/>
                <a:ext cx="69" cy="67"/>
                <a:chOff x="1058" y="2587"/>
                <a:chExt cx="69" cy="67"/>
              </a:xfrm>
            </p:grpSpPr>
            <p:sp>
              <p:nvSpPr>
                <p:cNvPr id="5778" name="Oval 1931"/>
                <p:cNvSpPr>
                  <a:spLocks noChangeAspect="1" noChangeArrowheads="1"/>
                </p:cNvSpPr>
                <p:nvPr/>
              </p:nvSpPr>
              <p:spPr bwMode="auto">
                <a:xfrm rot="-6920488">
                  <a:off x="1083" y="25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79" name="Oval 1932"/>
                <p:cNvSpPr>
                  <a:spLocks noChangeAspect="1" noChangeArrowheads="1"/>
                </p:cNvSpPr>
                <p:nvPr/>
              </p:nvSpPr>
              <p:spPr bwMode="auto">
                <a:xfrm rot="-6920488">
                  <a:off x="1099" y="262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077" name="Oval 1933"/>
                <p:cNvSpPr>
                  <a:spLocks noChangeArrowheads="1"/>
                </p:cNvSpPr>
                <p:nvPr/>
              </p:nvSpPr>
              <p:spPr bwMode="auto">
                <a:xfrm rot="-6920488">
                  <a:off x="1064" y="2600"/>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94" name="Group 1934"/>
              <p:cNvGrpSpPr>
                <a:grpSpLocks/>
              </p:cNvGrpSpPr>
              <p:nvPr/>
            </p:nvGrpSpPr>
            <p:grpSpPr bwMode="auto">
              <a:xfrm>
                <a:off x="1168" y="4676"/>
                <a:ext cx="69" cy="67"/>
                <a:chOff x="1168" y="2680"/>
                <a:chExt cx="69" cy="67"/>
              </a:xfrm>
            </p:grpSpPr>
            <p:sp>
              <p:nvSpPr>
                <p:cNvPr id="5775" name="Oval 1935"/>
                <p:cNvSpPr>
                  <a:spLocks noChangeAspect="1" noChangeArrowheads="1"/>
                </p:cNvSpPr>
                <p:nvPr/>
              </p:nvSpPr>
              <p:spPr bwMode="auto">
                <a:xfrm rot="-6920488">
                  <a:off x="1193" y="268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76" name="Oval 1936"/>
                <p:cNvSpPr>
                  <a:spLocks noChangeAspect="1" noChangeArrowheads="1"/>
                </p:cNvSpPr>
                <p:nvPr/>
              </p:nvSpPr>
              <p:spPr bwMode="auto">
                <a:xfrm rot="-6920488">
                  <a:off x="1209" y="271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081" name="Oval 1937"/>
                <p:cNvSpPr>
                  <a:spLocks noChangeArrowheads="1"/>
                </p:cNvSpPr>
                <p:nvPr/>
              </p:nvSpPr>
              <p:spPr bwMode="auto">
                <a:xfrm rot="-6920488">
                  <a:off x="1175" y="2693"/>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95" name="Group 1938"/>
              <p:cNvGrpSpPr>
                <a:grpSpLocks/>
              </p:cNvGrpSpPr>
              <p:nvPr/>
            </p:nvGrpSpPr>
            <p:grpSpPr bwMode="auto">
              <a:xfrm>
                <a:off x="939" y="4280"/>
                <a:ext cx="69" cy="62"/>
                <a:chOff x="939" y="2284"/>
                <a:chExt cx="69" cy="62"/>
              </a:xfrm>
            </p:grpSpPr>
            <p:sp>
              <p:nvSpPr>
                <p:cNvPr id="5772" name="Oval 1939"/>
                <p:cNvSpPr>
                  <a:spLocks noChangeAspect="1" noChangeArrowheads="1"/>
                </p:cNvSpPr>
                <p:nvPr/>
              </p:nvSpPr>
              <p:spPr bwMode="auto">
                <a:xfrm rot="-57141">
                  <a:off x="980" y="231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73" name="Oval 1940"/>
                <p:cNvSpPr>
                  <a:spLocks noChangeAspect="1" noChangeArrowheads="1"/>
                </p:cNvSpPr>
                <p:nvPr/>
              </p:nvSpPr>
              <p:spPr bwMode="auto">
                <a:xfrm rot="-57141">
                  <a:off x="939" y="231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085" name="Oval 1941"/>
                <p:cNvSpPr>
                  <a:spLocks noChangeArrowheads="1"/>
                </p:cNvSpPr>
                <p:nvPr/>
              </p:nvSpPr>
              <p:spPr bwMode="auto">
                <a:xfrm rot="-57141">
                  <a:off x="948" y="228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96" name="Group 1942"/>
              <p:cNvGrpSpPr>
                <a:grpSpLocks/>
              </p:cNvGrpSpPr>
              <p:nvPr/>
            </p:nvGrpSpPr>
            <p:grpSpPr bwMode="auto">
              <a:xfrm>
                <a:off x="801" y="4279"/>
                <a:ext cx="69" cy="63"/>
                <a:chOff x="801" y="2283"/>
                <a:chExt cx="69" cy="63"/>
              </a:xfrm>
            </p:grpSpPr>
            <p:sp>
              <p:nvSpPr>
                <p:cNvPr id="5769" name="Oval 1943"/>
                <p:cNvSpPr>
                  <a:spLocks noChangeAspect="1" noChangeArrowheads="1"/>
                </p:cNvSpPr>
                <p:nvPr/>
              </p:nvSpPr>
              <p:spPr bwMode="auto">
                <a:xfrm rot="-57141">
                  <a:off x="842" y="231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70" name="Oval 1944"/>
                <p:cNvSpPr>
                  <a:spLocks noChangeAspect="1" noChangeArrowheads="1"/>
                </p:cNvSpPr>
                <p:nvPr/>
              </p:nvSpPr>
              <p:spPr bwMode="auto">
                <a:xfrm rot="-57141">
                  <a:off x="801" y="231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089" name="Oval 1945"/>
                <p:cNvSpPr>
                  <a:spLocks noChangeArrowheads="1"/>
                </p:cNvSpPr>
                <p:nvPr/>
              </p:nvSpPr>
              <p:spPr bwMode="auto">
                <a:xfrm rot="-57141">
                  <a:off x="809" y="228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97" name="Group 1946"/>
              <p:cNvGrpSpPr>
                <a:grpSpLocks/>
              </p:cNvGrpSpPr>
              <p:nvPr/>
            </p:nvGrpSpPr>
            <p:grpSpPr bwMode="auto">
              <a:xfrm>
                <a:off x="1138" y="4309"/>
                <a:ext cx="66" cy="68"/>
                <a:chOff x="1138" y="2313"/>
                <a:chExt cx="66" cy="68"/>
              </a:xfrm>
            </p:grpSpPr>
            <p:sp>
              <p:nvSpPr>
                <p:cNvPr id="5766" name="Oval 1947"/>
                <p:cNvSpPr>
                  <a:spLocks noChangeAspect="1" noChangeArrowheads="1"/>
                </p:cNvSpPr>
                <p:nvPr/>
              </p:nvSpPr>
              <p:spPr bwMode="auto">
                <a:xfrm rot="4965145">
                  <a:off x="1143" y="23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67" name="Oval 1948"/>
                <p:cNvSpPr>
                  <a:spLocks noChangeAspect="1" noChangeArrowheads="1"/>
                </p:cNvSpPr>
                <p:nvPr/>
              </p:nvSpPr>
              <p:spPr bwMode="auto">
                <a:xfrm rot="4965145">
                  <a:off x="1138" y="231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093" name="Oval 1949"/>
                <p:cNvSpPr>
                  <a:spLocks noChangeArrowheads="1"/>
                </p:cNvSpPr>
                <p:nvPr/>
              </p:nvSpPr>
              <p:spPr bwMode="auto">
                <a:xfrm rot="4965145">
                  <a:off x="1155" y="231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98" name="Group 1950"/>
              <p:cNvGrpSpPr>
                <a:grpSpLocks/>
              </p:cNvGrpSpPr>
              <p:nvPr/>
            </p:nvGrpSpPr>
            <p:grpSpPr bwMode="auto">
              <a:xfrm>
                <a:off x="1026" y="4209"/>
                <a:ext cx="65" cy="67"/>
                <a:chOff x="1036" y="2224"/>
                <a:chExt cx="65" cy="67"/>
              </a:xfrm>
            </p:grpSpPr>
            <p:sp>
              <p:nvSpPr>
                <p:cNvPr id="5763" name="Oval 1951"/>
                <p:cNvSpPr>
                  <a:spLocks noChangeAspect="1" noChangeArrowheads="1"/>
                </p:cNvSpPr>
                <p:nvPr/>
              </p:nvSpPr>
              <p:spPr bwMode="auto">
                <a:xfrm rot="4965145">
                  <a:off x="1040" y="226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64" name="Oval 1952"/>
                <p:cNvSpPr>
                  <a:spLocks noChangeAspect="1" noChangeArrowheads="1"/>
                </p:cNvSpPr>
                <p:nvPr/>
              </p:nvSpPr>
              <p:spPr bwMode="auto">
                <a:xfrm rot="4965145">
                  <a:off x="1036" y="222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097" name="Oval 1953"/>
                <p:cNvSpPr>
                  <a:spLocks noChangeArrowheads="1"/>
                </p:cNvSpPr>
                <p:nvPr/>
              </p:nvSpPr>
              <p:spPr bwMode="auto">
                <a:xfrm rot="4965145">
                  <a:off x="1057" y="2222"/>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99" name="Group 1954"/>
              <p:cNvGrpSpPr>
                <a:grpSpLocks/>
              </p:cNvGrpSpPr>
              <p:nvPr/>
            </p:nvGrpSpPr>
            <p:grpSpPr bwMode="auto">
              <a:xfrm>
                <a:off x="890" y="4209"/>
                <a:ext cx="66" cy="68"/>
                <a:chOff x="879" y="2205"/>
                <a:chExt cx="66" cy="68"/>
              </a:xfrm>
            </p:grpSpPr>
            <p:sp>
              <p:nvSpPr>
                <p:cNvPr id="5760" name="Oval 1955"/>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61" name="Oval 1956"/>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01" name="Oval 1957"/>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00" name="Group 1958"/>
              <p:cNvGrpSpPr>
                <a:grpSpLocks/>
              </p:cNvGrpSpPr>
              <p:nvPr/>
            </p:nvGrpSpPr>
            <p:grpSpPr bwMode="auto">
              <a:xfrm>
                <a:off x="656" y="4250"/>
                <a:ext cx="69" cy="63"/>
                <a:chOff x="656" y="2254"/>
                <a:chExt cx="69" cy="63"/>
              </a:xfrm>
            </p:grpSpPr>
            <p:sp>
              <p:nvSpPr>
                <p:cNvPr id="5757" name="Oval 1959"/>
                <p:cNvSpPr>
                  <a:spLocks noChangeAspect="1" noChangeArrowheads="1"/>
                </p:cNvSpPr>
                <p:nvPr/>
              </p:nvSpPr>
              <p:spPr bwMode="auto">
                <a:xfrm rot="-57141">
                  <a:off x="697" y="2288"/>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58" name="Oval 1960"/>
                <p:cNvSpPr>
                  <a:spLocks noChangeAspect="1" noChangeArrowheads="1"/>
                </p:cNvSpPr>
                <p:nvPr/>
              </p:nvSpPr>
              <p:spPr bwMode="auto">
                <a:xfrm rot="-57141">
                  <a:off x="656" y="229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05" name="Oval 1961"/>
                <p:cNvSpPr>
                  <a:spLocks noChangeArrowheads="1"/>
                </p:cNvSpPr>
                <p:nvPr/>
              </p:nvSpPr>
              <p:spPr bwMode="auto">
                <a:xfrm rot="-57141">
                  <a:off x="664" y="225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01" name="Group 1962"/>
              <p:cNvGrpSpPr>
                <a:grpSpLocks/>
              </p:cNvGrpSpPr>
              <p:nvPr/>
            </p:nvGrpSpPr>
            <p:grpSpPr bwMode="auto">
              <a:xfrm>
                <a:off x="1144" y="4205"/>
                <a:ext cx="67" cy="68"/>
                <a:chOff x="1144" y="2209"/>
                <a:chExt cx="67" cy="68"/>
              </a:xfrm>
            </p:grpSpPr>
            <p:sp>
              <p:nvSpPr>
                <p:cNvPr id="5754" name="Oval 1963"/>
                <p:cNvSpPr>
                  <a:spLocks noChangeAspect="1" noChangeArrowheads="1"/>
                </p:cNvSpPr>
                <p:nvPr/>
              </p:nvSpPr>
              <p:spPr bwMode="auto">
                <a:xfrm rot="4965145">
                  <a:off x="1150" y="225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55" name="Oval 1964"/>
                <p:cNvSpPr>
                  <a:spLocks noChangeAspect="1" noChangeArrowheads="1"/>
                </p:cNvSpPr>
                <p:nvPr/>
              </p:nvSpPr>
              <p:spPr bwMode="auto">
                <a:xfrm rot="4965145">
                  <a:off x="1145" y="2208"/>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09" name="Oval 1965"/>
                <p:cNvSpPr>
                  <a:spLocks noChangeArrowheads="1"/>
                </p:cNvSpPr>
                <p:nvPr/>
              </p:nvSpPr>
              <p:spPr bwMode="auto">
                <a:xfrm rot="4965145">
                  <a:off x="1162" y="2213"/>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02" name="Group 1966"/>
              <p:cNvGrpSpPr>
                <a:grpSpLocks/>
              </p:cNvGrpSpPr>
              <p:nvPr/>
            </p:nvGrpSpPr>
            <p:grpSpPr bwMode="auto">
              <a:xfrm>
                <a:off x="501" y="4315"/>
                <a:ext cx="70" cy="67"/>
                <a:chOff x="501" y="2319"/>
                <a:chExt cx="70" cy="67"/>
              </a:xfrm>
            </p:grpSpPr>
            <p:sp>
              <p:nvSpPr>
                <p:cNvPr id="5751" name="Oval 1967"/>
                <p:cNvSpPr>
                  <a:spLocks noChangeAspect="1" noChangeArrowheads="1"/>
                </p:cNvSpPr>
                <p:nvPr/>
              </p:nvSpPr>
              <p:spPr bwMode="auto">
                <a:xfrm rot="-6920488">
                  <a:off x="527" y="231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52" name="Oval 1968"/>
                <p:cNvSpPr>
                  <a:spLocks noChangeAspect="1" noChangeArrowheads="1"/>
                </p:cNvSpPr>
                <p:nvPr/>
              </p:nvSpPr>
              <p:spPr bwMode="auto">
                <a:xfrm rot="-6920488">
                  <a:off x="543" y="235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13" name="Oval 1969"/>
                <p:cNvSpPr>
                  <a:spLocks noChangeArrowheads="1"/>
                </p:cNvSpPr>
                <p:nvPr/>
              </p:nvSpPr>
              <p:spPr bwMode="auto">
                <a:xfrm rot="-6920488">
                  <a:off x="503" y="2337"/>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03" name="Group 1970"/>
              <p:cNvGrpSpPr>
                <a:grpSpLocks/>
              </p:cNvGrpSpPr>
              <p:nvPr/>
            </p:nvGrpSpPr>
            <p:grpSpPr bwMode="auto">
              <a:xfrm>
                <a:off x="583" y="4121"/>
                <a:ext cx="68" cy="69"/>
                <a:chOff x="583" y="2125"/>
                <a:chExt cx="68" cy="69"/>
              </a:xfrm>
            </p:grpSpPr>
            <p:sp>
              <p:nvSpPr>
                <p:cNvPr id="5748" name="Oval 1971"/>
                <p:cNvSpPr>
                  <a:spLocks noChangeAspect="1" noChangeArrowheads="1"/>
                </p:cNvSpPr>
                <p:nvPr/>
              </p:nvSpPr>
              <p:spPr bwMode="auto">
                <a:xfrm rot="-1662692">
                  <a:off x="623" y="2146"/>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49" name="Oval 1972"/>
                <p:cNvSpPr>
                  <a:spLocks noChangeAspect="1" noChangeArrowheads="1"/>
                </p:cNvSpPr>
                <p:nvPr/>
              </p:nvSpPr>
              <p:spPr bwMode="auto">
                <a:xfrm rot="-1662692">
                  <a:off x="588" y="216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17" name="Oval 1973"/>
                <p:cNvSpPr>
                  <a:spLocks noChangeArrowheads="1"/>
                </p:cNvSpPr>
                <p:nvPr/>
              </p:nvSpPr>
              <p:spPr bwMode="auto">
                <a:xfrm rot="-1662692">
                  <a:off x="583" y="2125"/>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04" name="Group 1974"/>
              <p:cNvGrpSpPr>
                <a:grpSpLocks/>
              </p:cNvGrpSpPr>
              <p:nvPr/>
            </p:nvGrpSpPr>
            <p:grpSpPr bwMode="auto">
              <a:xfrm>
                <a:off x="704" y="4121"/>
                <a:ext cx="69" cy="67"/>
                <a:chOff x="704" y="2125"/>
                <a:chExt cx="69" cy="67"/>
              </a:xfrm>
            </p:grpSpPr>
            <p:sp>
              <p:nvSpPr>
                <p:cNvPr id="5745" name="Oval 1975"/>
                <p:cNvSpPr>
                  <a:spLocks noChangeAspect="1" noChangeArrowheads="1"/>
                </p:cNvSpPr>
                <p:nvPr/>
              </p:nvSpPr>
              <p:spPr bwMode="auto">
                <a:xfrm rot="-6920488">
                  <a:off x="729" y="212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46" name="Oval 1976"/>
                <p:cNvSpPr>
                  <a:spLocks noChangeAspect="1" noChangeArrowheads="1"/>
                </p:cNvSpPr>
                <p:nvPr/>
              </p:nvSpPr>
              <p:spPr bwMode="auto">
                <a:xfrm rot="-6920488">
                  <a:off x="745" y="216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21" name="Oval 1977"/>
                <p:cNvSpPr>
                  <a:spLocks noChangeArrowheads="1"/>
                </p:cNvSpPr>
                <p:nvPr/>
              </p:nvSpPr>
              <p:spPr bwMode="auto">
                <a:xfrm rot="-6920488">
                  <a:off x="710" y="2138"/>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05" name="Group 1978"/>
              <p:cNvGrpSpPr>
                <a:grpSpLocks/>
              </p:cNvGrpSpPr>
              <p:nvPr/>
            </p:nvGrpSpPr>
            <p:grpSpPr bwMode="auto">
              <a:xfrm>
                <a:off x="982" y="4095"/>
                <a:ext cx="71" cy="68"/>
                <a:chOff x="982" y="2099"/>
                <a:chExt cx="71" cy="68"/>
              </a:xfrm>
            </p:grpSpPr>
            <p:sp>
              <p:nvSpPr>
                <p:cNvPr id="5742" name="Oval 1979"/>
                <p:cNvSpPr>
                  <a:spLocks noChangeAspect="1" noChangeArrowheads="1"/>
                </p:cNvSpPr>
                <p:nvPr/>
              </p:nvSpPr>
              <p:spPr bwMode="auto">
                <a:xfrm rot="-6920488">
                  <a:off x="1008" y="209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43" name="Oval 1980"/>
                <p:cNvSpPr>
                  <a:spLocks noChangeAspect="1" noChangeArrowheads="1"/>
                </p:cNvSpPr>
                <p:nvPr/>
              </p:nvSpPr>
              <p:spPr bwMode="auto">
                <a:xfrm rot="-6920488">
                  <a:off x="1025" y="213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25" name="Oval 1981"/>
                <p:cNvSpPr>
                  <a:spLocks noChangeArrowheads="1"/>
                </p:cNvSpPr>
                <p:nvPr/>
              </p:nvSpPr>
              <p:spPr bwMode="auto">
                <a:xfrm rot="-6920488">
                  <a:off x="984" y="211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06" name="Group 1982"/>
              <p:cNvGrpSpPr>
                <a:grpSpLocks/>
              </p:cNvGrpSpPr>
              <p:nvPr/>
            </p:nvGrpSpPr>
            <p:grpSpPr bwMode="auto">
              <a:xfrm>
                <a:off x="500" y="4189"/>
                <a:ext cx="66" cy="68"/>
                <a:chOff x="500" y="2193"/>
                <a:chExt cx="66" cy="68"/>
              </a:xfrm>
            </p:grpSpPr>
            <p:sp>
              <p:nvSpPr>
                <p:cNvPr id="5739" name="Oval 1983"/>
                <p:cNvSpPr>
                  <a:spLocks noChangeAspect="1" noChangeArrowheads="1"/>
                </p:cNvSpPr>
                <p:nvPr/>
              </p:nvSpPr>
              <p:spPr bwMode="auto">
                <a:xfrm rot="4965145">
                  <a:off x="505" y="223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40" name="Oval 1984"/>
                <p:cNvSpPr>
                  <a:spLocks noChangeAspect="1" noChangeArrowheads="1"/>
                </p:cNvSpPr>
                <p:nvPr/>
              </p:nvSpPr>
              <p:spPr bwMode="auto">
                <a:xfrm rot="4965145">
                  <a:off x="500" y="219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29" name="Oval 1985"/>
                <p:cNvSpPr>
                  <a:spLocks noChangeArrowheads="1"/>
                </p:cNvSpPr>
                <p:nvPr/>
              </p:nvSpPr>
              <p:spPr bwMode="auto">
                <a:xfrm rot="4965145">
                  <a:off x="517" y="21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07" name="Group 1986"/>
              <p:cNvGrpSpPr>
                <a:grpSpLocks/>
              </p:cNvGrpSpPr>
              <p:nvPr/>
            </p:nvGrpSpPr>
            <p:grpSpPr bwMode="auto">
              <a:xfrm>
                <a:off x="939" y="4781"/>
                <a:ext cx="69" cy="69"/>
                <a:chOff x="939" y="2785"/>
                <a:chExt cx="69" cy="69"/>
              </a:xfrm>
            </p:grpSpPr>
            <p:sp>
              <p:nvSpPr>
                <p:cNvPr id="5736" name="Oval 1987"/>
                <p:cNvSpPr>
                  <a:spLocks noChangeAspect="1" noChangeArrowheads="1"/>
                </p:cNvSpPr>
                <p:nvPr/>
              </p:nvSpPr>
              <p:spPr bwMode="auto">
                <a:xfrm rot="-7703557">
                  <a:off x="956" y="278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37" name="Oval 1988"/>
                <p:cNvSpPr>
                  <a:spLocks noChangeAspect="1" noChangeArrowheads="1"/>
                </p:cNvSpPr>
                <p:nvPr/>
              </p:nvSpPr>
              <p:spPr bwMode="auto">
                <a:xfrm rot="-7703557">
                  <a:off x="980" y="281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33" name="Oval 1989"/>
                <p:cNvSpPr>
                  <a:spLocks noChangeArrowheads="1"/>
                </p:cNvSpPr>
                <p:nvPr/>
              </p:nvSpPr>
              <p:spPr bwMode="auto">
                <a:xfrm rot="-7703557">
                  <a:off x="943" y="2800"/>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08" name="Group 1990"/>
              <p:cNvGrpSpPr>
                <a:grpSpLocks/>
              </p:cNvGrpSpPr>
              <p:nvPr/>
            </p:nvGrpSpPr>
            <p:grpSpPr bwMode="auto">
              <a:xfrm>
                <a:off x="1098" y="4799"/>
                <a:ext cx="69" cy="69"/>
                <a:chOff x="1098" y="2803"/>
                <a:chExt cx="69" cy="69"/>
              </a:xfrm>
            </p:grpSpPr>
            <p:sp>
              <p:nvSpPr>
                <p:cNvPr id="5733" name="Oval 1991"/>
                <p:cNvSpPr>
                  <a:spLocks noChangeAspect="1" noChangeArrowheads="1"/>
                </p:cNvSpPr>
                <p:nvPr/>
              </p:nvSpPr>
              <p:spPr bwMode="auto">
                <a:xfrm rot="-7703557">
                  <a:off x="1115" y="280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34" name="Oval 1992"/>
                <p:cNvSpPr>
                  <a:spLocks noChangeAspect="1" noChangeArrowheads="1"/>
                </p:cNvSpPr>
                <p:nvPr/>
              </p:nvSpPr>
              <p:spPr bwMode="auto">
                <a:xfrm rot="-7703557">
                  <a:off x="1139" y="283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37" name="Oval 1993"/>
                <p:cNvSpPr>
                  <a:spLocks noChangeArrowheads="1"/>
                </p:cNvSpPr>
                <p:nvPr/>
              </p:nvSpPr>
              <p:spPr bwMode="auto">
                <a:xfrm rot="-7703557">
                  <a:off x="1104" y="2818"/>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09" name="Group 1994"/>
              <p:cNvGrpSpPr>
                <a:grpSpLocks/>
              </p:cNvGrpSpPr>
              <p:nvPr/>
            </p:nvGrpSpPr>
            <p:grpSpPr bwMode="auto">
              <a:xfrm>
                <a:off x="1240" y="4804"/>
                <a:ext cx="70" cy="69"/>
                <a:chOff x="1240" y="2808"/>
                <a:chExt cx="70" cy="69"/>
              </a:xfrm>
            </p:grpSpPr>
            <p:sp>
              <p:nvSpPr>
                <p:cNvPr id="5730" name="Oval 1995"/>
                <p:cNvSpPr>
                  <a:spLocks noChangeAspect="1" noChangeArrowheads="1"/>
                </p:cNvSpPr>
                <p:nvPr/>
              </p:nvSpPr>
              <p:spPr bwMode="auto">
                <a:xfrm rot="-7703557">
                  <a:off x="1258" y="280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31" name="Oval 1996"/>
                <p:cNvSpPr>
                  <a:spLocks noChangeAspect="1" noChangeArrowheads="1"/>
                </p:cNvSpPr>
                <p:nvPr/>
              </p:nvSpPr>
              <p:spPr bwMode="auto">
                <a:xfrm rot="-7703557">
                  <a:off x="1282" y="283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41" name="Oval 1997"/>
                <p:cNvSpPr>
                  <a:spLocks noChangeArrowheads="1"/>
                </p:cNvSpPr>
                <p:nvPr/>
              </p:nvSpPr>
              <p:spPr bwMode="auto">
                <a:xfrm rot="-7703557">
                  <a:off x="1242" y="2828"/>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10" name="Group 1998"/>
              <p:cNvGrpSpPr>
                <a:grpSpLocks/>
              </p:cNvGrpSpPr>
              <p:nvPr/>
            </p:nvGrpSpPr>
            <p:grpSpPr bwMode="auto">
              <a:xfrm>
                <a:off x="1298" y="4418"/>
                <a:ext cx="69" cy="63"/>
                <a:chOff x="1298" y="2422"/>
                <a:chExt cx="69" cy="63"/>
              </a:xfrm>
            </p:grpSpPr>
            <p:sp>
              <p:nvSpPr>
                <p:cNvPr id="5727" name="Oval 1999"/>
                <p:cNvSpPr>
                  <a:spLocks noChangeAspect="1" noChangeArrowheads="1"/>
                </p:cNvSpPr>
                <p:nvPr/>
              </p:nvSpPr>
              <p:spPr bwMode="auto">
                <a:xfrm rot="-57141">
                  <a:off x="1339" y="2456"/>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28" name="Oval 2000"/>
                <p:cNvSpPr>
                  <a:spLocks noChangeAspect="1" noChangeArrowheads="1"/>
                </p:cNvSpPr>
                <p:nvPr/>
              </p:nvSpPr>
              <p:spPr bwMode="auto">
                <a:xfrm rot="-57141">
                  <a:off x="1298" y="2458"/>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45" name="Oval 2001"/>
                <p:cNvSpPr>
                  <a:spLocks noChangeArrowheads="1"/>
                </p:cNvSpPr>
                <p:nvPr/>
              </p:nvSpPr>
              <p:spPr bwMode="auto">
                <a:xfrm rot="-57141">
                  <a:off x="1306" y="2422"/>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11" name="Group 2002"/>
              <p:cNvGrpSpPr>
                <a:grpSpLocks/>
              </p:cNvGrpSpPr>
              <p:nvPr/>
            </p:nvGrpSpPr>
            <p:grpSpPr bwMode="auto">
              <a:xfrm>
                <a:off x="1264" y="4207"/>
                <a:ext cx="65" cy="67"/>
                <a:chOff x="1264" y="2211"/>
                <a:chExt cx="65" cy="67"/>
              </a:xfrm>
            </p:grpSpPr>
            <p:sp>
              <p:nvSpPr>
                <p:cNvPr id="5724" name="Oval 2003"/>
                <p:cNvSpPr>
                  <a:spLocks noChangeAspect="1" noChangeArrowheads="1"/>
                </p:cNvSpPr>
                <p:nvPr/>
              </p:nvSpPr>
              <p:spPr bwMode="auto">
                <a:xfrm rot="4965145">
                  <a:off x="1268" y="225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25" name="Oval 2004"/>
                <p:cNvSpPr>
                  <a:spLocks noChangeAspect="1" noChangeArrowheads="1"/>
                </p:cNvSpPr>
                <p:nvPr/>
              </p:nvSpPr>
              <p:spPr bwMode="auto">
                <a:xfrm rot="4965145">
                  <a:off x="1264" y="221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49" name="Oval 2005"/>
                <p:cNvSpPr>
                  <a:spLocks noChangeArrowheads="1"/>
                </p:cNvSpPr>
                <p:nvPr/>
              </p:nvSpPr>
              <p:spPr bwMode="auto">
                <a:xfrm rot="4965145">
                  <a:off x="1285" y="2209"/>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12" name="Group 2006"/>
              <p:cNvGrpSpPr>
                <a:grpSpLocks/>
              </p:cNvGrpSpPr>
              <p:nvPr/>
            </p:nvGrpSpPr>
            <p:grpSpPr bwMode="auto">
              <a:xfrm>
                <a:off x="1103" y="4099"/>
                <a:ext cx="67" cy="68"/>
                <a:chOff x="1103" y="2103"/>
                <a:chExt cx="67" cy="68"/>
              </a:xfrm>
            </p:grpSpPr>
            <p:sp>
              <p:nvSpPr>
                <p:cNvPr id="5721" name="Oval 2007"/>
                <p:cNvSpPr>
                  <a:spLocks noChangeAspect="1" noChangeArrowheads="1"/>
                </p:cNvSpPr>
                <p:nvPr/>
              </p:nvSpPr>
              <p:spPr bwMode="auto">
                <a:xfrm rot="4965145">
                  <a:off x="1109" y="214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22" name="Oval 2008"/>
                <p:cNvSpPr>
                  <a:spLocks noChangeAspect="1" noChangeArrowheads="1"/>
                </p:cNvSpPr>
                <p:nvPr/>
              </p:nvSpPr>
              <p:spPr bwMode="auto">
                <a:xfrm rot="4965145">
                  <a:off x="1104" y="2102"/>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53" name="Oval 2009"/>
                <p:cNvSpPr>
                  <a:spLocks noChangeArrowheads="1"/>
                </p:cNvSpPr>
                <p:nvPr/>
              </p:nvSpPr>
              <p:spPr bwMode="auto">
                <a:xfrm rot="4965145">
                  <a:off x="1115" y="210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13" name="Group 2010"/>
              <p:cNvGrpSpPr>
                <a:grpSpLocks/>
              </p:cNvGrpSpPr>
              <p:nvPr/>
            </p:nvGrpSpPr>
            <p:grpSpPr bwMode="auto">
              <a:xfrm>
                <a:off x="458" y="4083"/>
                <a:ext cx="70" cy="67"/>
                <a:chOff x="458" y="2087"/>
                <a:chExt cx="70" cy="67"/>
              </a:xfrm>
            </p:grpSpPr>
            <p:sp>
              <p:nvSpPr>
                <p:cNvPr id="5718" name="Oval 2011"/>
                <p:cNvSpPr>
                  <a:spLocks noChangeAspect="1" noChangeArrowheads="1"/>
                </p:cNvSpPr>
                <p:nvPr/>
              </p:nvSpPr>
              <p:spPr bwMode="auto">
                <a:xfrm rot="-6920488">
                  <a:off x="484" y="20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19" name="Oval 2012"/>
                <p:cNvSpPr>
                  <a:spLocks noChangeAspect="1" noChangeArrowheads="1"/>
                </p:cNvSpPr>
                <p:nvPr/>
              </p:nvSpPr>
              <p:spPr bwMode="auto">
                <a:xfrm rot="-6920488">
                  <a:off x="500" y="2123"/>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57" name="Oval 2013"/>
                <p:cNvSpPr>
                  <a:spLocks noChangeArrowheads="1"/>
                </p:cNvSpPr>
                <p:nvPr/>
              </p:nvSpPr>
              <p:spPr bwMode="auto">
                <a:xfrm rot="-6920488">
                  <a:off x="460" y="2105"/>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14" name="Group 2014"/>
              <p:cNvGrpSpPr>
                <a:grpSpLocks/>
              </p:cNvGrpSpPr>
              <p:nvPr/>
            </p:nvGrpSpPr>
            <p:grpSpPr bwMode="auto">
              <a:xfrm>
                <a:off x="1209" y="4099"/>
                <a:ext cx="67" cy="68"/>
                <a:chOff x="1209" y="2103"/>
                <a:chExt cx="67" cy="68"/>
              </a:xfrm>
            </p:grpSpPr>
            <p:sp>
              <p:nvSpPr>
                <p:cNvPr id="5715" name="Oval 2015"/>
                <p:cNvSpPr>
                  <a:spLocks noChangeAspect="1" noChangeArrowheads="1"/>
                </p:cNvSpPr>
                <p:nvPr/>
              </p:nvSpPr>
              <p:spPr bwMode="auto">
                <a:xfrm rot="4965145">
                  <a:off x="1215" y="214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16" name="Oval 2016"/>
                <p:cNvSpPr>
                  <a:spLocks noChangeAspect="1" noChangeArrowheads="1"/>
                </p:cNvSpPr>
                <p:nvPr/>
              </p:nvSpPr>
              <p:spPr bwMode="auto">
                <a:xfrm rot="4965145">
                  <a:off x="1210" y="2102"/>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61" name="Oval 2017"/>
                <p:cNvSpPr>
                  <a:spLocks noChangeArrowheads="1"/>
                </p:cNvSpPr>
                <p:nvPr/>
              </p:nvSpPr>
              <p:spPr bwMode="auto">
                <a:xfrm rot="4965145">
                  <a:off x="1221" y="210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15" name="Group 2018"/>
              <p:cNvGrpSpPr>
                <a:grpSpLocks/>
              </p:cNvGrpSpPr>
              <p:nvPr/>
            </p:nvGrpSpPr>
            <p:grpSpPr bwMode="auto">
              <a:xfrm>
                <a:off x="1043" y="4449"/>
                <a:ext cx="69" cy="63"/>
                <a:chOff x="1043" y="2453"/>
                <a:chExt cx="69" cy="63"/>
              </a:xfrm>
            </p:grpSpPr>
            <p:sp>
              <p:nvSpPr>
                <p:cNvPr id="5712" name="Oval 2019"/>
                <p:cNvSpPr>
                  <a:spLocks noChangeAspect="1" noChangeArrowheads="1"/>
                </p:cNvSpPr>
                <p:nvPr/>
              </p:nvSpPr>
              <p:spPr bwMode="auto">
                <a:xfrm rot="-57141">
                  <a:off x="1084" y="248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13" name="Oval 2020"/>
                <p:cNvSpPr>
                  <a:spLocks noChangeAspect="1" noChangeArrowheads="1"/>
                </p:cNvSpPr>
                <p:nvPr/>
              </p:nvSpPr>
              <p:spPr bwMode="auto">
                <a:xfrm rot="-57141">
                  <a:off x="1043" y="248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65" name="Oval 2021"/>
                <p:cNvSpPr>
                  <a:spLocks noChangeArrowheads="1"/>
                </p:cNvSpPr>
                <p:nvPr/>
              </p:nvSpPr>
              <p:spPr bwMode="auto">
                <a:xfrm rot="-57141">
                  <a:off x="1051" y="245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16" name="Group 2022"/>
              <p:cNvGrpSpPr>
                <a:grpSpLocks/>
              </p:cNvGrpSpPr>
              <p:nvPr/>
            </p:nvGrpSpPr>
            <p:grpSpPr bwMode="auto">
              <a:xfrm>
                <a:off x="1351" y="4799"/>
                <a:ext cx="70" cy="70"/>
                <a:chOff x="1351" y="2803"/>
                <a:chExt cx="70" cy="70"/>
              </a:xfrm>
            </p:grpSpPr>
            <p:sp>
              <p:nvSpPr>
                <p:cNvPr id="5709" name="Oval 2023"/>
                <p:cNvSpPr>
                  <a:spLocks noChangeAspect="1" noChangeArrowheads="1"/>
                </p:cNvSpPr>
                <p:nvPr/>
              </p:nvSpPr>
              <p:spPr bwMode="auto">
                <a:xfrm rot="-7703557">
                  <a:off x="1368" y="280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10" name="Oval 2024"/>
                <p:cNvSpPr>
                  <a:spLocks noChangeAspect="1" noChangeArrowheads="1"/>
                </p:cNvSpPr>
                <p:nvPr/>
              </p:nvSpPr>
              <p:spPr bwMode="auto">
                <a:xfrm rot="-7703557">
                  <a:off x="1393" y="283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69" name="Oval 2025"/>
                <p:cNvSpPr>
                  <a:spLocks noChangeArrowheads="1"/>
                </p:cNvSpPr>
                <p:nvPr/>
              </p:nvSpPr>
              <p:spPr bwMode="auto">
                <a:xfrm rot="-7703557">
                  <a:off x="1352" y="2824"/>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17" name="Group 2026"/>
              <p:cNvGrpSpPr>
                <a:grpSpLocks/>
              </p:cNvGrpSpPr>
              <p:nvPr/>
            </p:nvGrpSpPr>
            <p:grpSpPr bwMode="auto">
              <a:xfrm>
                <a:off x="907" y="4386"/>
                <a:ext cx="66" cy="67"/>
                <a:chOff x="907" y="2390"/>
                <a:chExt cx="66" cy="67"/>
              </a:xfrm>
            </p:grpSpPr>
            <p:sp>
              <p:nvSpPr>
                <p:cNvPr id="5706" name="Oval 2027"/>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07" name="Oval 2028"/>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73" name="Oval 2029"/>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18" name="Group 2030"/>
              <p:cNvGrpSpPr>
                <a:grpSpLocks/>
              </p:cNvGrpSpPr>
              <p:nvPr/>
            </p:nvGrpSpPr>
            <p:grpSpPr bwMode="auto">
              <a:xfrm>
                <a:off x="1295" y="4285"/>
                <a:ext cx="69" cy="63"/>
                <a:chOff x="1295" y="2289"/>
                <a:chExt cx="69" cy="63"/>
              </a:xfrm>
            </p:grpSpPr>
            <p:sp>
              <p:nvSpPr>
                <p:cNvPr id="5703" name="Oval 2031"/>
                <p:cNvSpPr>
                  <a:spLocks noChangeAspect="1" noChangeArrowheads="1"/>
                </p:cNvSpPr>
                <p:nvPr/>
              </p:nvSpPr>
              <p:spPr bwMode="auto">
                <a:xfrm rot="-57141">
                  <a:off x="1336" y="2323"/>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04" name="Oval 2032"/>
                <p:cNvSpPr>
                  <a:spLocks noChangeAspect="1" noChangeArrowheads="1"/>
                </p:cNvSpPr>
                <p:nvPr/>
              </p:nvSpPr>
              <p:spPr bwMode="auto">
                <a:xfrm rot="-57141">
                  <a:off x="1295" y="2325"/>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77" name="Oval 2033"/>
                <p:cNvSpPr>
                  <a:spLocks noChangeArrowheads="1"/>
                </p:cNvSpPr>
                <p:nvPr/>
              </p:nvSpPr>
              <p:spPr bwMode="auto">
                <a:xfrm rot="-57141">
                  <a:off x="1303" y="2289"/>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19" name="Group 2034"/>
              <p:cNvGrpSpPr>
                <a:grpSpLocks/>
              </p:cNvGrpSpPr>
              <p:nvPr/>
            </p:nvGrpSpPr>
            <p:grpSpPr bwMode="auto">
              <a:xfrm>
                <a:off x="398" y="4203"/>
                <a:ext cx="66" cy="68"/>
                <a:chOff x="398" y="2207"/>
                <a:chExt cx="66" cy="68"/>
              </a:xfrm>
            </p:grpSpPr>
            <p:sp>
              <p:nvSpPr>
                <p:cNvPr id="5700" name="Oval 2035"/>
                <p:cNvSpPr>
                  <a:spLocks noChangeAspect="1" noChangeArrowheads="1"/>
                </p:cNvSpPr>
                <p:nvPr/>
              </p:nvSpPr>
              <p:spPr bwMode="auto">
                <a:xfrm rot="4965145">
                  <a:off x="403" y="224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701" name="Oval 2036"/>
                <p:cNvSpPr>
                  <a:spLocks noChangeAspect="1" noChangeArrowheads="1"/>
                </p:cNvSpPr>
                <p:nvPr/>
              </p:nvSpPr>
              <p:spPr bwMode="auto">
                <a:xfrm rot="4965145">
                  <a:off x="398" y="220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81" name="Oval 2037"/>
                <p:cNvSpPr>
                  <a:spLocks noChangeArrowheads="1"/>
                </p:cNvSpPr>
                <p:nvPr/>
              </p:nvSpPr>
              <p:spPr bwMode="auto">
                <a:xfrm rot="4965145">
                  <a:off x="415" y="221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20" name="Group 2038"/>
              <p:cNvGrpSpPr>
                <a:grpSpLocks/>
              </p:cNvGrpSpPr>
              <p:nvPr/>
            </p:nvGrpSpPr>
            <p:grpSpPr bwMode="auto">
              <a:xfrm>
                <a:off x="418" y="4339"/>
                <a:ext cx="71" cy="68"/>
                <a:chOff x="418" y="2343"/>
                <a:chExt cx="71" cy="68"/>
              </a:xfrm>
            </p:grpSpPr>
            <p:sp>
              <p:nvSpPr>
                <p:cNvPr id="5697" name="Oval 2039"/>
                <p:cNvSpPr>
                  <a:spLocks noChangeAspect="1" noChangeArrowheads="1"/>
                </p:cNvSpPr>
                <p:nvPr/>
              </p:nvSpPr>
              <p:spPr bwMode="auto">
                <a:xfrm rot="-6920488">
                  <a:off x="444" y="234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98" name="Oval 2040"/>
                <p:cNvSpPr>
                  <a:spLocks noChangeAspect="1" noChangeArrowheads="1"/>
                </p:cNvSpPr>
                <p:nvPr/>
              </p:nvSpPr>
              <p:spPr bwMode="auto">
                <a:xfrm rot="-6920488">
                  <a:off x="461" y="237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85" name="Oval 2041"/>
                <p:cNvSpPr>
                  <a:spLocks noChangeArrowheads="1"/>
                </p:cNvSpPr>
                <p:nvPr/>
              </p:nvSpPr>
              <p:spPr bwMode="auto">
                <a:xfrm rot="-6920488">
                  <a:off x="420" y="2361"/>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21" name="Group 2042"/>
              <p:cNvGrpSpPr>
                <a:grpSpLocks/>
              </p:cNvGrpSpPr>
              <p:nvPr/>
            </p:nvGrpSpPr>
            <p:grpSpPr bwMode="auto">
              <a:xfrm>
                <a:off x="1315" y="4704"/>
                <a:ext cx="71" cy="68"/>
                <a:chOff x="1315" y="2708"/>
                <a:chExt cx="71" cy="68"/>
              </a:xfrm>
            </p:grpSpPr>
            <p:sp>
              <p:nvSpPr>
                <p:cNvPr id="5694" name="Oval 2043"/>
                <p:cNvSpPr>
                  <a:spLocks noChangeAspect="1" noChangeArrowheads="1"/>
                </p:cNvSpPr>
                <p:nvPr/>
              </p:nvSpPr>
              <p:spPr bwMode="auto">
                <a:xfrm rot="-6920488">
                  <a:off x="1341" y="270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95" name="Oval 2044"/>
                <p:cNvSpPr>
                  <a:spLocks noChangeAspect="1" noChangeArrowheads="1"/>
                </p:cNvSpPr>
                <p:nvPr/>
              </p:nvSpPr>
              <p:spPr bwMode="auto">
                <a:xfrm rot="-6920488">
                  <a:off x="1358" y="2744"/>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8189" name="Oval 2045"/>
                <p:cNvSpPr>
                  <a:spLocks noChangeArrowheads="1"/>
                </p:cNvSpPr>
                <p:nvPr/>
              </p:nvSpPr>
              <p:spPr bwMode="auto">
                <a:xfrm rot="-6920488">
                  <a:off x="1316" y="2726"/>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22" name="Group 2046"/>
              <p:cNvGrpSpPr>
                <a:grpSpLocks/>
              </p:cNvGrpSpPr>
              <p:nvPr/>
            </p:nvGrpSpPr>
            <p:grpSpPr bwMode="auto">
              <a:xfrm>
                <a:off x="1143" y="4530"/>
                <a:ext cx="69" cy="63"/>
                <a:chOff x="1143" y="2534"/>
                <a:chExt cx="69" cy="63"/>
              </a:xfrm>
            </p:grpSpPr>
            <p:sp>
              <p:nvSpPr>
                <p:cNvPr id="5691" name="Oval 2047"/>
                <p:cNvSpPr>
                  <a:spLocks noChangeAspect="1" noChangeArrowheads="1"/>
                </p:cNvSpPr>
                <p:nvPr/>
              </p:nvSpPr>
              <p:spPr bwMode="auto">
                <a:xfrm rot="-57141">
                  <a:off x="1184" y="2568"/>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92" name="Oval 2048"/>
                <p:cNvSpPr>
                  <a:spLocks noChangeAspect="1" noChangeArrowheads="1"/>
                </p:cNvSpPr>
                <p:nvPr/>
              </p:nvSpPr>
              <p:spPr bwMode="auto">
                <a:xfrm rot="-57141">
                  <a:off x="1143" y="257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217" name="Oval 2049"/>
                <p:cNvSpPr>
                  <a:spLocks noChangeArrowheads="1"/>
                </p:cNvSpPr>
                <p:nvPr/>
              </p:nvSpPr>
              <p:spPr bwMode="auto">
                <a:xfrm rot="-57141">
                  <a:off x="1151" y="253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23" name="Group 2050"/>
              <p:cNvGrpSpPr>
                <a:grpSpLocks/>
              </p:cNvGrpSpPr>
              <p:nvPr/>
            </p:nvGrpSpPr>
            <p:grpSpPr bwMode="auto">
              <a:xfrm>
                <a:off x="414" y="4453"/>
                <a:ext cx="69" cy="67"/>
                <a:chOff x="414" y="2457"/>
                <a:chExt cx="69" cy="67"/>
              </a:xfrm>
            </p:grpSpPr>
            <p:sp>
              <p:nvSpPr>
                <p:cNvPr id="5688" name="Oval 2051"/>
                <p:cNvSpPr>
                  <a:spLocks noChangeAspect="1" noChangeArrowheads="1"/>
                </p:cNvSpPr>
                <p:nvPr/>
              </p:nvSpPr>
              <p:spPr bwMode="auto">
                <a:xfrm rot="-6920488">
                  <a:off x="439" y="245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89" name="Oval 2052"/>
                <p:cNvSpPr>
                  <a:spLocks noChangeAspect="1" noChangeArrowheads="1"/>
                </p:cNvSpPr>
                <p:nvPr/>
              </p:nvSpPr>
              <p:spPr bwMode="auto">
                <a:xfrm rot="-6920488">
                  <a:off x="455" y="249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221" name="Oval 2053"/>
                <p:cNvSpPr>
                  <a:spLocks noChangeArrowheads="1"/>
                </p:cNvSpPr>
                <p:nvPr/>
              </p:nvSpPr>
              <p:spPr bwMode="auto">
                <a:xfrm rot="-6920488">
                  <a:off x="420" y="2470"/>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24" name="Group 2054"/>
              <p:cNvGrpSpPr>
                <a:grpSpLocks/>
              </p:cNvGrpSpPr>
              <p:nvPr/>
            </p:nvGrpSpPr>
            <p:grpSpPr bwMode="auto">
              <a:xfrm>
                <a:off x="1064" y="4671"/>
                <a:ext cx="70" cy="67"/>
                <a:chOff x="1064" y="2675"/>
                <a:chExt cx="70" cy="67"/>
              </a:xfrm>
            </p:grpSpPr>
            <p:sp>
              <p:nvSpPr>
                <p:cNvPr id="5685" name="Oval 2055"/>
                <p:cNvSpPr>
                  <a:spLocks noChangeAspect="1" noChangeArrowheads="1"/>
                </p:cNvSpPr>
                <p:nvPr/>
              </p:nvSpPr>
              <p:spPr bwMode="auto">
                <a:xfrm rot="-6920488">
                  <a:off x="1090" y="267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86" name="Oval 2056"/>
                <p:cNvSpPr>
                  <a:spLocks noChangeAspect="1" noChangeArrowheads="1"/>
                </p:cNvSpPr>
                <p:nvPr/>
              </p:nvSpPr>
              <p:spPr bwMode="auto">
                <a:xfrm rot="-6920488">
                  <a:off x="1106" y="2711"/>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225" name="Oval 2057"/>
                <p:cNvSpPr>
                  <a:spLocks noChangeArrowheads="1"/>
                </p:cNvSpPr>
                <p:nvPr/>
              </p:nvSpPr>
              <p:spPr bwMode="auto">
                <a:xfrm rot="-6920488">
                  <a:off x="1066" y="26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25" name="Group 2058"/>
              <p:cNvGrpSpPr>
                <a:grpSpLocks/>
              </p:cNvGrpSpPr>
              <p:nvPr/>
            </p:nvGrpSpPr>
            <p:grpSpPr bwMode="auto">
              <a:xfrm>
                <a:off x="997" y="4850"/>
                <a:ext cx="71" cy="70"/>
                <a:chOff x="997" y="2854"/>
                <a:chExt cx="71" cy="70"/>
              </a:xfrm>
            </p:grpSpPr>
            <p:sp>
              <p:nvSpPr>
                <p:cNvPr id="5682" name="Oval 2059"/>
                <p:cNvSpPr>
                  <a:spLocks noChangeAspect="1" noChangeArrowheads="1"/>
                </p:cNvSpPr>
                <p:nvPr/>
              </p:nvSpPr>
              <p:spPr bwMode="auto">
                <a:xfrm rot="-7703557">
                  <a:off x="1015" y="28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83" name="Oval 2060"/>
                <p:cNvSpPr>
                  <a:spLocks noChangeAspect="1" noChangeArrowheads="1"/>
                </p:cNvSpPr>
                <p:nvPr/>
              </p:nvSpPr>
              <p:spPr bwMode="auto">
                <a:xfrm rot="-7703557">
                  <a:off x="1040" y="288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229" name="Oval 2061"/>
                <p:cNvSpPr>
                  <a:spLocks noChangeArrowheads="1"/>
                </p:cNvSpPr>
                <p:nvPr/>
              </p:nvSpPr>
              <p:spPr bwMode="auto">
                <a:xfrm rot="-7703557">
                  <a:off x="998" y="2874"/>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26" name="Group 2062"/>
              <p:cNvGrpSpPr>
                <a:grpSpLocks/>
              </p:cNvGrpSpPr>
              <p:nvPr/>
            </p:nvGrpSpPr>
            <p:grpSpPr bwMode="auto">
              <a:xfrm>
                <a:off x="1142" y="4895"/>
                <a:ext cx="68" cy="72"/>
                <a:chOff x="1142" y="2899"/>
                <a:chExt cx="68" cy="72"/>
              </a:xfrm>
            </p:grpSpPr>
            <p:sp>
              <p:nvSpPr>
                <p:cNvPr id="5679" name="Oval 2063"/>
                <p:cNvSpPr>
                  <a:spLocks noChangeAspect="1" noChangeArrowheads="1"/>
                </p:cNvSpPr>
                <p:nvPr/>
              </p:nvSpPr>
              <p:spPr bwMode="auto">
                <a:xfrm rot="-8133432">
                  <a:off x="1154" y="289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80" name="Oval 2064"/>
                <p:cNvSpPr>
                  <a:spLocks noChangeAspect="1" noChangeArrowheads="1"/>
                </p:cNvSpPr>
                <p:nvPr/>
              </p:nvSpPr>
              <p:spPr bwMode="auto">
                <a:xfrm rot="-8133432">
                  <a:off x="1183" y="29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233" name="Oval 2065"/>
                <p:cNvSpPr>
                  <a:spLocks noChangeArrowheads="1"/>
                </p:cNvSpPr>
                <p:nvPr/>
              </p:nvSpPr>
              <p:spPr bwMode="auto">
                <a:xfrm rot="-8133432">
                  <a:off x="1142" y="2921"/>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27" name="Group 2066"/>
              <p:cNvGrpSpPr>
                <a:grpSpLocks/>
              </p:cNvGrpSpPr>
              <p:nvPr/>
            </p:nvGrpSpPr>
            <p:grpSpPr bwMode="auto">
              <a:xfrm>
                <a:off x="788" y="4198"/>
                <a:ext cx="66" cy="68"/>
                <a:chOff x="788" y="2202"/>
                <a:chExt cx="66" cy="68"/>
              </a:xfrm>
            </p:grpSpPr>
            <p:sp>
              <p:nvSpPr>
                <p:cNvPr id="5676" name="Oval 2067"/>
                <p:cNvSpPr>
                  <a:spLocks noChangeAspect="1" noChangeArrowheads="1"/>
                </p:cNvSpPr>
                <p:nvPr/>
              </p:nvSpPr>
              <p:spPr bwMode="auto">
                <a:xfrm rot="4965145">
                  <a:off x="793" y="224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77" name="Oval 2068"/>
                <p:cNvSpPr>
                  <a:spLocks noChangeAspect="1" noChangeArrowheads="1"/>
                </p:cNvSpPr>
                <p:nvPr/>
              </p:nvSpPr>
              <p:spPr bwMode="auto">
                <a:xfrm rot="4965145">
                  <a:off x="788" y="220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237" name="Oval 2069"/>
                <p:cNvSpPr>
                  <a:spLocks noChangeArrowheads="1"/>
                </p:cNvSpPr>
                <p:nvPr/>
              </p:nvSpPr>
              <p:spPr bwMode="auto">
                <a:xfrm rot="4965145">
                  <a:off x="805" y="2207"/>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28" name="Group 2070"/>
              <p:cNvGrpSpPr>
                <a:grpSpLocks/>
              </p:cNvGrpSpPr>
              <p:nvPr/>
            </p:nvGrpSpPr>
            <p:grpSpPr bwMode="auto">
              <a:xfrm>
                <a:off x="1209" y="4354"/>
                <a:ext cx="69" cy="63"/>
                <a:chOff x="1209" y="2358"/>
                <a:chExt cx="69" cy="63"/>
              </a:xfrm>
            </p:grpSpPr>
            <p:sp>
              <p:nvSpPr>
                <p:cNvPr id="5673" name="Oval 2071"/>
                <p:cNvSpPr>
                  <a:spLocks noChangeAspect="1" noChangeArrowheads="1"/>
                </p:cNvSpPr>
                <p:nvPr/>
              </p:nvSpPr>
              <p:spPr bwMode="auto">
                <a:xfrm rot="-57141">
                  <a:off x="1250" y="23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74" name="Oval 2072"/>
                <p:cNvSpPr>
                  <a:spLocks noChangeAspect="1" noChangeArrowheads="1"/>
                </p:cNvSpPr>
                <p:nvPr/>
              </p:nvSpPr>
              <p:spPr bwMode="auto">
                <a:xfrm rot="-57141">
                  <a:off x="1209" y="2394"/>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241" name="Oval 2073"/>
                <p:cNvSpPr>
                  <a:spLocks noChangeArrowheads="1"/>
                </p:cNvSpPr>
                <p:nvPr/>
              </p:nvSpPr>
              <p:spPr bwMode="auto">
                <a:xfrm rot="-57141">
                  <a:off x="1217" y="2358"/>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29" name="Group 2074"/>
              <p:cNvGrpSpPr>
                <a:grpSpLocks/>
              </p:cNvGrpSpPr>
              <p:nvPr/>
            </p:nvGrpSpPr>
            <p:grpSpPr bwMode="auto">
              <a:xfrm>
                <a:off x="1347" y="4535"/>
                <a:ext cx="70" cy="68"/>
                <a:chOff x="1347" y="2539"/>
                <a:chExt cx="70" cy="68"/>
              </a:xfrm>
            </p:grpSpPr>
            <p:sp>
              <p:nvSpPr>
                <p:cNvPr id="5670" name="Oval 2075"/>
                <p:cNvSpPr>
                  <a:spLocks noChangeAspect="1" noChangeArrowheads="1"/>
                </p:cNvSpPr>
                <p:nvPr/>
              </p:nvSpPr>
              <p:spPr bwMode="auto">
                <a:xfrm rot="-6920488">
                  <a:off x="1372" y="25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71" name="Oval 2076"/>
                <p:cNvSpPr>
                  <a:spLocks noChangeAspect="1" noChangeArrowheads="1"/>
                </p:cNvSpPr>
                <p:nvPr/>
              </p:nvSpPr>
              <p:spPr bwMode="auto">
                <a:xfrm rot="-6920488">
                  <a:off x="1389" y="257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245" name="Oval 2077"/>
                <p:cNvSpPr>
                  <a:spLocks noChangeArrowheads="1"/>
                </p:cNvSpPr>
                <p:nvPr/>
              </p:nvSpPr>
              <p:spPr bwMode="auto">
                <a:xfrm rot="-6920488">
                  <a:off x="1348" y="255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30" name="Group 2078"/>
              <p:cNvGrpSpPr>
                <a:grpSpLocks/>
              </p:cNvGrpSpPr>
              <p:nvPr/>
            </p:nvGrpSpPr>
            <p:grpSpPr bwMode="auto">
              <a:xfrm>
                <a:off x="1349" y="4220"/>
                <a:ext cx="68" cy="68"/>
                <a:chOff x="1349" y="2224"/>
                <a:chExt cx="68" cy="68"/>
              </a:xfrm>
            </p:grpSpPr>
            <p:sp>
              <p:nvSpPr>
                <p:cNvPr id="5667" name="Oval 2079"/>
                <p:cNvSpPr>
                  <a:spLocks noChangeAspect="1" noChangeArrowheads="1"/>
                </p:cNvSpPr>
                <p:nvPr/>
              </p:nvSpPr>
              <p:spPr bwMode="auto">
                <a:xfrm rot="508688">
                  <a:off x="1390" y="226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68" name="Oval 2080"/>
                <p:cNvSpPr>
                  <a:spLocks noChangeAspect="1" noChangeArrowheads="1"/>
                </p:cNvSpPr>
                <p:nvPr/>
              </p:nvSpPr>
              <p:spPr bwMode="auto">
                <a:xfrm rot="508688">
                  <a:off x="1349" y="2256"/>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249" name="Oval 2081"/>
                <p:cNvSpPr>
                  <a:spLocks noChangeArrowheads="1"/>
                </p:cNvSpPr>
                <p:nvPr/>
              </p:nvSpPr>
              <p:spPr bwMode="auto">
                <a:xfrm rot="508688">
                  <a:off x="1362" y="2224"/>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31" name="Group 2082"/>
              <p:cNvGrpSpPr>
                <a:grpSpLocks/>
              </p:cNvGrpSpPr>
              <p:nvPr/>
            </p:nvGrpSpPr>
            <p:grpSpPr bwMode="auto">
              <a:xfrm>
                <a:off x="559" y="4208"/>
                <a:ext cx="68" cy="67"/>
                <a:chOff x="559" y="2212"/>
                <a:chExt cx="68" cy="67"/>
              </a:xfrm>
            </p:grpSpPr>
            <p:sp>
              <p:nvSpPr>
                <p:cNvPr id="5664" name="Oval 2083"/>
                <p:cNvSpPr>
                  <a:spLocks noChangeAspect="1" noChangeArrowheads="1"/>
                </p:cNvSpPr>
                <p:nvPr/>
              </p:nvSpPr>
              <p:spPr bwMode="auto">
                <a:xfrm rot="508688">
                  <a:off x="600" y="225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65" name="Oval 2084"/>
                <p:cNvSpPr>
                  <a:spLocks noChangeAspect="1" noChangeArrowheads="1"/>
                </p:cNvSpPr>
                <p:nvPr/>
              </p:nvSpPr>
              <p:spPr bwMode="auto">
                <a:xfrm rot="508688">
                  <a:off x="559" y="224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253" name="Oval 2085"/>
                <p:cNvSpPr>
                  <a:spLocks noChangeArrowheads="1"/>
                </p:cNvSpPr>
                <p:nvPr/>
              </p:nvSpPr>
              <p:spPr bwMode="auto">
                <a:xfrm rot="508688">
                  <a:off x="572" y="2212"/>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32" name="Group 2086"/>
              <p:cNvGrpSpPr>
                <a:grpSpLocks/>
              </p:cNvGrpSpPr>
              <p:nvPr/>
            </p:nvGrpSpPr>
            <p:grpSpPr bwMode="auto">
              <a:xfrm>
                <a:off x="428" y="4775"/>
                <a:ext cx="107" cy="112"/>
                <a:chOff x="428" y="4775"/>
                <a:chExt cx="107" cy="112"/>
              </a:xfrm>
            </p:grpSpPr>
            <p:sp>
              <p:nvSpPr>
                <p:cNvPr id="5662" name="Oval 2087"/>
                <p:cNvSpPr>
                  <a:spLocks noChangeAspect="1" noChangeArrowheads="1"/>
                </p:cNvSpPr>
                <p:nvPr/>
              </p:nvSpPr>
              <p:spPr bwMode="auto">
                <a:xfrm>
                  <a:off x="428" y="4775"/>
                  <a:ext cx="107"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63" name="Line 2088"/>
                <p:cNvSpPr>
                  <a:spLocks noChangeAspect="1" noChangeShapeType="1"/>
                </p:cNvSpPr>
                <p:nvPr/>
              </p:nvSpPr>
              <p:spPr bwMode="auto">
                <a:xfrm>
                  <a:off x="444" y="4833"/>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533" name="Group 2089"/>
              <p:cNvGrpSpPr>
                <a:grpSpLocks/>
              </p:cNvGrpSpPr>
              <p:nvPr/>
            </p:nvGrpSpPr>
            <p:grpSpPr bwMode="auto">
              <a:xfrm>
                <a:off x="373" y="4808"/>
                <a:ext cx="50" cy="53"/>
                <a:chOff x="373" y="4808"/>
                <a:chExt cx="50" cy="53"/>
              </a:xfrm>
            </p:grpSpPr>
            <p:sp>
              <p:nvSpPr>
                <p:cNvPr id="5659" name="Oval 2090"/>
                <p:cNvSpPr>
                  <a:spLocks noChangeAspect="1" noChangeArrowheads="1"/>
                </p:cNvSpPr>
                <p:nvPr/>
              </p:nvSpPr>
              <p:spPr bwMode="auto">
                <a:xfrm>
                  <a:off x="373" y="4808"/>
                  <a:ext cx="50" cy="53"/>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60" name="Line 2091"/>
                <p:cNvSpPr>
                  <a:spLocks noChangeAspect="1" noChangeShapeType="1"/>
                </p:cNvSpPr>
                <p:nvPr/>
              </p:nvSpPr>
              <p:spPr bwMode="auto">
                <a:xfrm>
                  <a:off x="381" y="4835"/>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661" name="Line 2092"/>
                <p:cNvSpPr>
                  <a:spLocks noChangeAspect="1" noChangeShapeType="1"/>
                </p:cNvSpPr>
                <p:nvPr/>
              </p:nvSpPr>
              <p:spPr bwMode="auto">
                <a:xfrm rot="-5400000">
                  <a:off x="379" y="4835"/>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534" name="Group 2093"/>
              <p:cNvGrpSpPr>
                <a:grpSpLocks/>
              </p:cNvGrpSpPr>
              <p:nvPr/>
            </p:nvGrpSpPr>
            <p:grpSpPr bwMode="auto">
              <a:xfrm>
                <a:off x="539" y="4808"/>
                <a:ext cx="51" cy="53"/>
                <a:chOff x="539" y="4808"/>
                <a:chExt cx="51" cy="53"/>
              </a:xfrm>
            </p:grpSpPr>
            <p:sp>
              <p:nvSpPr>
                <p:cNvPr id="5656" name="Oval 2094"/>
                <p:cNvSpPr>
                  <a:spLocks noChangeAspect="1" noChangeArrowheads="1"/>
                </p:cNvSpPr>
                <p:nvPr/>
              </p:nvSpPr>
              <p:spPr bwMode="auto">
                <a:xfrm>
                  <a:off x="539" y="4808"/>
                  <a:ext cx="51" cy="53"/>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57" name="Line 2095"/>
                <p:cNvSpPr>
                  <a:spLocks noChangeAspect="1" noChangeShapeType="1"/>
                </p:cNvSpPr>
                <p:nvPr/>
              </p:nvSpPr>
              <p:spPr bwMode="auto">
                <a:xfrm>
                  <a:off x="547" y="4835"/>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658" name="Line 2096"/>
                <p:cNvSpPr>
                  <a:spLocks noChangeAspect="1" noChangeShapeType="1"/>
                </p:cNvSpPr>
                <p:nvPr/>
              </p:nvSpPr>
              <p:spPr bwMode="auto">
                <a:xfrm rot="-5400000">
                  <a:off x="544" y="4835"/>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535" name="Group 2097"/>
              <p:cNvGrpSpPr>
                <a:grpSpLocks/>
              </p:cNvGrpSpPr>
              <p:nvPr/>
            </p:nvGrpSpPr>
            <p:grpSpPr bwMode="auto">
              <a:xfrm>
                <a:off x="510" y="4689"/>
                <a:ext cx="108" cy="112"/>
                <a:chOff x="510" y="4689"/>
                <a:chExt cx="108" cy="112"/>
              </a:xfrm>
            </p:grpSpPr>
            <p:sp>
              <p:nvSpPr>
                <p:cNvPr id="5654" name="Oval 2098"/>
                <p:cNvSpPr>
                  <a:spLocks noChangeAspect="1" noChangeArrowheads="1"/>
                </p:cNvSpPr>
                <p:nvPr/>
              </p:nvSpPr>
              <p:spPr bwMode="auto">
                <a:xfrm rot="10800000">
                  <a:off x="510" y="4689"/>
                  <a:ext cx="108"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55" name="Line 2099"/>
                <p:cNvSpPr>
                  <a:spLocks noChangeAspect="1" noChangeShapeType="1"/>
                </p:cNvSpPr>
                <p:nvPr/>
              </p:nvSpPr>
              <p:spPr bwMode="auto">
                <a:xfrm rot="10800000">
                  <a:off x="529" y="4743"/>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536" name="Group 2100"/>
              <p:cNvGrpSpPr>
                <a:grpSpLocks/>
              </p:cNvGrpSpPr>
              <p:nvPr/>
            </p:nvGrpSpPr>
            <p:grpSpPr bwMode="auto">
              <a:xfrm>
                <a:off x="457" y="4715"/>
                <a:ext cx="51" cy="54"/>
                <a:chOff x="457" y="4715"/>
                <a:chExt cx="51" cy="54"/>
              </a:xfrm>
            </p:grpSpPr>
            <p:sp>
              <p:nvSpPr>
                <p:cNvPr id="5651" name="Oval 2101"/>
                <p:cNvSpPr>
                  <a:spLocks noChangeAspect="1" noChangeArrowheads="1"/>
                </p:cNvSpPr>
                <p:nvPr/>
              </p:nvSpPr>
              <p:spPr bwMode="auto">
                <a:xfrm rot="10800000">
                  <a:off x="457"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52" name="Line 2102"/>
                <p:cNvSpPr>
                  <a:spLocks noChangeAspect="1" noChangeShapeType="1"/>
                </p:cNvSpPr>
                <p:nvPr/>
              </p:nvSpPr>
              <p:spPr bwMode="auto">
                <a:xfrm rot="10800000">
                  <a:off x="466"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653" name="Line 2103"/>
                <p:cNvSpPr>
                  <a:spLocks noChangeAspect="1" noChangeShapeType="1"/>
                </p:cNvSpPr>
                <p:nvPr/>
              </p:nvSpPr>
              <p:spPr bwMode="auto">
                <a:xfrm rot="5400000">
                  <a:off x="466"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537" name="Group 2104"/>
              <p:cNvGrpSpPr>
                <a:grpSpLocks/>
              </p:cNvGrpSpPr>
              <p:nvPr/>
            </p:nvGrpSpPr>
            <p:grpSpPr bwMode="auto">
              <a:xfrm>
                <a:off x="346" y="4689"/>
                <a:ext cx="108" cy="112"/>
                <a:chOff x="346" y="4689"/>
                <a:chExt cx="108" cy="112"/>
              </a:xfrm>
            </p:grpSpPr>
            <p:sp>
              <p:nvSpPr>
                <p:cNvPr id="5649" name="Oval 2105"/>
                <p:cNvSpPr>
                  <a:spLocks noChangeAspect="1" noChangeArrowheads="1"/>
                </p:cNvSpPr>
                <p:nvPr/>
              </p:nvSpPr>
              <p:spPr bwMode="auto">
                <a:xfrm rot="10800000">
                  <a:off x="346" y="4689"/>
                  <a:ext cx="108"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50" name="Line 2106"/>
                <p:cNvSpPr>
                  <a:spLocks noChangeAspect="1" noChangeShapeType="1"/>
                </p:cNvSpPr>
                <p:nvPr/>
              </p:nvSpPr>
              <p:spPr bwMode="auto">
                <a:xfrm rot="10800000">
                  <a:off x="364" y="4743"/>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538" name="Group 2107"/>
              <p:cNvGrpSpPr>
                <a:grpSpLocks/>
              </p:cNvGrpSpPr>
              <p:nvPr/>
            </p:nvGrpSpPr>
            <p:grpSpPr bwMode="auto">
              <a:xfrm>
                <a:off x="510" y="4867"/>
                <a:ext cx="108" cy="113"/>
                <a:chOff x="510" y="4867"/>
                <a:chExt cx="108" cy="113"/>
              </a:xfrm>
            </p:grpSpPr>
            <p:sp>
              <p:nvSpPr>
                <p:cNvPr id="5647" name="Oval 2108"/>
                <p:cNvSpPr>
                  <a:spLocks noChangeAspect="1" noChangeArrowheads="1"/>
                </p:cNvSpPr>
                <p:nvPr/>
              </p:nvSpPr>
              <p:spPr bwMode="auto">
                <a:xfrm rot="10800000">
                  <a:off x="510" y="4867"/>
                  <a:ext cx="108" cy="113"/>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48" name="Line 2109"/>
                <p:cNvSpPr>
                  <a:spLocks noChangeAspect="1" noChangeShapeType="1"/>
                </p:cNvSpPr>
                <p:nvPr/>
              </p:nvSpPr>
              <p:spPr bwMode="auto">
                <a:xfrm rot="10800000">
                  <a:off x="529" y="4921"/>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539" name="Group 2110"/>
              <p:cNvGrpSpPr>
                <a:grpSpLocks/>
              </p:cNvGrpSpPr>
              <p:nvPr/>
            </p:nvGrpSpPr>
            <p:grpSpPr bwMode="auto">
              <a:xfrm>
                <a:off x="623" y="4893"/>
                <a:ext cx="51" cy="54"/>
                <a:chOff x="623" y="4893"/>
                <a:chExt cx="51" cy="54"/>
              </a:xfrm>
            </p:grpSpPr>
            <p:sp>
              <p:nvSpPr>
                <p:cNvPr id="5644" name="Oval 2111"/>
                <p:cNvSpPr>
                  <a:spLocks noChangeAspect="1" noChangeArrowheads="1"/>
                </p:cNvSpPr>
                <p:nvPr/>
              </p:nvSpPr>
              <p:spPr bwMode="auto">
                <a:xfrm rot="10800000">
                  <a:off x="623" y="4893"/>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45" name="Line 2112"/>
                <p:cNvSpPr>
                  <a:spLocks noChangeAspect="1" noChangeShapeType="1"/>
                </p:cNvSpPr>
                <p:nvPr/>
              </p:nvSpPr>
              <p:spPr bwMode="auto">
                <a:xfrm rot="10800000">
                  <a:off x="632" y="4920"/>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646" name="Line 2113"/>
                <p:cNvSpPr>
                  <a:spLocks noChangeAspect="1" noChangeShapeType="1"/>
                </p:cNvSpPr>
                <p:nvPr/>
              </p:nvSpPr>
              <p:spPr bwMode="auto">
                <a:xfrm rot="5400000">
                  <a:off x="631" y="4919"/>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540" name="Group 2114"/>
              <p:cNvGrpSpPr>
                <a:grpSpLocks/>
              </p:cNvGrpSpPr>
              <p:nvPr/>
            </p:nvGrpSpPr>
            <p:grpSpPr bwMode="auto">
              <a:xfrm>
                <a:off x="457" y="4893"/>
                <a:ext cx="51" cy="54"/>
                <a:chOff x="457" y="4893"/>
                <a:chExt cx="51" cy="54"/>
              </a:xfrm>
            </p:grpSpPr>
            <p:sp>
              <p:nvSpPr>
                <p:cNvPr id="5641" name="Oval 2115"/>
                <p:cNvSpPr>
                  <a:spLocks noChangeAspect="1" noChangeArrowheads="1"/>
                </p:cNvSpPr>
                <p:nvPr/>
              </p:nvSpPr>
              <p:spPr bwMode="auto">
                <a:xfrm rot="10800000">
                  <a:off x="457" y="4893"/>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42" name="Line 2116"/>
                <p:cNvSpPr>
                  <a:spLocks noChangeAspect="1" noChangeShapeType="1"/>
                </p:cNvSpPr>
                <p:nvPr/>
              </p:nvSpPr>
              <p:spPr bwMode="auto">
                <a:xfrm rot="10800000">
                  <a:off x="466" y="4920"/>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643" name="Line 2117"/>
                <p:cNvSpPr>
                  <a:spLocks noChangeAspect="1" noChangeShapeType="1"/>
                </p:cNvSpPr>
                <p:nvPr/>
              </p:nvSpPr>
              <p:spPr bwMode="auto">
                <a:xfrm rot="5400000">
                  <a:off x="467" y="4918"/>
                  <a:ext cx="34"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541" name="Group 2118"/>
              <p:cNvGrpSpPr>
                <a:grpSpLocks/>
              </p:cNvGrpSpPr>
              <p:nvPr/>
            </p:nvGrpSpPr>
            <p:grpSpPr bwMode="auto">
              <a:xfrm>
                <a:off x="346" y="4867"/>
                <a:ext cx="108" cy="113"/>
                <a:chOff x="346" y="4867"/>
                <a:chExt cx="108" cy="113"/>
              </a:xfrm>
            </p:grpSpPr>
            <p:sp>
              <p:nvSpPr>
                <p:cNvPr id="5639" name="Oval 2119"/>
                <p:cNvSpPr>
                  <a:spLocks noChangeAspect="1" noChangeArrowheads="1"/>
                </p:cNvSpPr>
                <p:nvPr/>
              </p:nvSpPr>
              <p:spPr bwMode="auto">
                <a:xfrm rot="10800000">
                  <a:off x="346" y="4867"/>
                  <a:ext cx="108" cy="113"/>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40" name="Line 2120"/>
                <p:cNvSpPr>
                  <a:spLocks noChangeAspect="1" noChangeShapeType="1"/>
                </p:cNvSpPr>
                <p:nvPr/>
              </p:nvSpPr>
              <p:spPr bwMode="auto">
                <a:xfrm rot="10800000">
                  <a:off x="364" y="4921"/>
                  <a:ext cx="7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542" name="Group 2121"/>
              <p:cNvGrpSpPr>
                <a:grpSpLocks/>
              </p:cNvGrpSpPr>
              <p:nvPr/>
            </p:nvGrpSpPr>
            <p:grpSpPr bwMode="auto">
              <a:xfrm>
                <a:off x="364" y="4631"/>
                <a:ext cx="69" cy="63"/>
                <a:chOff x="1142" y="2425"/>
                <a:chExt cx="69" cy="63"/>
              </a:xfrm>
            </p:grpSpPr>
            <p:sp>
              <p:nvSpPr>
                <p:cNvPr id="5636" name="Oval 2122"/>
                <p:cNvSpPr>
                  <a:spLocks noChangeAspect="1" noChangeArrowheads="1"/>
                </p:cNvSpPr>
                <p:nvPr/>
              </p:nvSpPr>
              <p:spPr bwMode="auto">
                <a:xfrm rot="-57141">
                  <a:off x="1183" y="245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37" name="Oval 2123"/>
                <p:cNvSpPr>
                  <a:spLocks noChangeAspect="1" noChangeArrowheads="1"/>
                </p:cNvSpPr>
                <p:nvPr/>
              </p:nvSpPr>
              <p:spPr bwMode="auto">
                <a:xfrm rot="-57141">
                  <a:off x="1142" y="2461"/>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292" name="Oval 2124"/>
                <p:cNvSpPr>
                  <a:spLocks noChangeArrowheads="1"/>
                </p:cNvSpPr>
                <p:nvPr/>
              </p:nvSpPr>
              <p:spPr bwMode="auto">
                <a:xfrm rot="-57141">
                  <a:off x="1150" y="2425"/>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43" name="Group 2125"/>
              <p:cNvGrpSpPr>
                <a:grpSpLocks/>
              </p:cNvGrpSpPr>
              <p:nvPr/>
            </p:nvGrpSpPr>
            <p:grpSpPr bwMode="auto">
              <a:xfrm rot="10800000">
                <a:off x="448" y="4658"/>
                <a:ext cx="69" cy="62"/>
                <a:chOff x="939" y="2284"/>
                <a:chExt cx="69" cy="62"/>
              </a:xfrm>
            </p:grpSpPr>
            <p:sp>
              <p:nvSpPr>
                <p:cNvPr id="5633" name="Oval 2126"/>
                <p:cNvSpPr>
                  <a:spLocks noChangeAspect="1" noChangeArrowheads="1"/>
                </p:cNvSpPr>
                <p:nvPr/>
              </p:nvSpPr>
              <p:spPr bwMode="auto">
                <a:xfrm rot="-57141">
                  <a:off x="980" y="231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34" name="Oval 2127"/>
                <p:cNvSpPr>
                  <a:spLocks noChangeAspect="1" noChangeArrowheads="1"/>
                </p:cNvSpPr>
                <p:nvPr/>
              </p:nvSpPr>
              <p:spPr bwMode="auto">
                <a:xfrm rot="-57141">
                  <a:off x="939" y="231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296" name="Oval 2128"/>
                <p:cNvSpPr>
                  <a:spLocks noChangeArrowheads="1"/>
                </p:cNvSpPr>
                <p:nvPr/>
              </p:nvSpPr>
              <p:spPr bwMode="auto">
                <a:xfrm rot="-57141">
                  <a:off x="942" y="2284"/>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44" name="Group 2129"/>
              <p:cNvGrpSpPr>
                <a:grpSpLocks/>
              </p:cNvGrpSpPr>
              <p:nvPr/>
            </p:nvGrpSpPr>
            <p:grpSpPr bwMode="auto">
              <a:xfrm>
                <a:off x="572" y="4345"/>
                <a:ext cx="66" cy="68"/>
                <a:chOff x="1138" y="2313"/>
                <a:chExt cx="66" cy="68"/>
              </a:xfrm>
            </p:grpSpPr>
            <p:sp>
              <p:nvSpPr>
                <p:cNvPr id="5630" name="Oval 2130"/>
                <p:cNvSpPr>
                  <a:spLocks noChangeAspect="1" noChangeArrowheads="1"/>
                </p:cNvSpPr>
                <p:nvPr/>
              </p:nvSpPr>
              <p:spPr bwMode="auto">
                <a:xfrm rot="4965145">
                  <a:off x="1143" y="23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31" name="Oval 2131"/>
                <p:cNvSpPr>
                  <a:spLocks noChangeAspect="1" noChangeArrowheads="1"/>
                </p:cNvSpPr>
                <p:nvPr/>
              </p:nvSpPr>
              <p:spPr bwMode="auto">
                <a:xfrm rot="4965145">
                  <a:off x="1138" y="231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00" name="Oval 2132"/>
                <p:cNvSpPr>
                  <a:spLocks noChangeArrowheads="1"/>
                </p:cNvSpPr>
                <p:nvPr/>
              </p:nvSpPr>
              <p:spPr bwMode="auto">
                <a:xfrm rot="4965145">
                  <a:off x="1155" y="231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45" name="Group 2133"/>
              <p:cNvGrpSpPr>
                <a:grpSpLocks/>
              </p:cNvGrpSpPr>
              <p:nvPr/>
            </p:nvGrpSpPr>
            <p:grpSpPr bwMode="auto">
              <a:xfrm>
                <a:off x="529" y="4629"/>
                <a:ext cx="69" cy="63"/>
                <a:chOff x="1043" y="2453"/>
                <a:chExt cx="69" cy="63"/>
              </a:xfrm>
            </p:grpSpPr>
            <p:sp>
              <p:nvSpPr>
                <p:cNvPr id="5627" name="Oval 2134"/>
                <p:cNvSpPr>
                  <a:spLocks noChangeAspect="1" noChangeArrowheads="1"/>
                </p:cNvSpPr>
                <p:nvPr/>
              </p:nvSpPr>
              <p:spPr bwMode="auto">
                <a:xfrm rot="-57141">
                  <a:off x="1084" y="248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28" name="Oval 2135"/>
                <p:cNvSpPr>
                  <a:spLocks noChangeAspect="1" noChangeArrowheads="1"/>
                </p:cNvSpPr>
                <p:nvPr/>
              </p:nvSpPr>
              <p:spPr bwMode="auto">
                <a:xfrm rot="-57141">
                  <a:off x="1043" y="248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04" name="Oval 2136"/>
                <p:cNvSpPr>
                  <a:spLocks noChangeArrowheads="1"/>
                </p:cNvSpPr>
                <p:nvPr/>
              </p:nvSpPr>
              <p:spPr bwMode="auto">
                <a:xfrm rot="-57141">
                  <a:off x="1051" y="2453"/>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46" name="Group 2137"/>
              <p:cNvGrpSpPr>
                <a:grpSpLocks/>
              </p:cNvGrpSpPr>
              <p:nvPr/>
            </p:nvGrpSpPr>
            <p:grpSpPr bwMode="auto">
              <a:xfrm>
                <a:off x="671" y="4345"/>
                <a:ext cx="66" cy="67"/>
                <a:chOff x="907" y="2390"/>
                <a:chExt cx="66" cy="67"/>
              </a:xfrm>
            </p:grpSpPr>
            <p:sp>
              <p:nvSpPr>
                <p:cNvPr id="5624" name="Oval 2138"/>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25" name="Oval 2139"/>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08" name="Oval 2140"/>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47" name="Group 2141"/>
              <p:cNvGrpSpPr>
                <a:grpSpLocks/>
              </p:cNvGrpSpPr>
              <p:nvPr/>
            </p:nvGrpSpPr>
            <p:grpSpPr bwMode="auto">
              <a:xfrm>
                <a:off x="696" y="4390"/>
                <a:ext cx="193" cy="189"/>
                <a:chOff x="696" y="4483"/>
                <a:chExt cx="193" cy="189"/>
              </a:xfrm>
            </p:grpSpPr>
            <p:grpSp>
              <p:nvGrpSpPr>
                <p:cNvPr id="5604" name="Group 2142"/>
                <p:cNvGrpSpPr>
                  <a:grpSpLocks/>
                </p:cNvGrpSpPr>
                <p:nvPr/>
              </p:nvGrpSpPr>
              <p:grpSpPr bwMode="auto">
                <a:xfrm rot="-10103069">
                  <a:off x="754" y="4483"/>
                  <a:ext cx="69" cy="63"/>
                  <a:chOff x="663" y="2343"/>
                  <a:chExt cx="69" cy="63"/>
                </a:xfrm>
              </p:grpSpPr>
              <p:sp>
                <p:nvSpPr>
                  <p:cNvPr id="5621" name="Oval 2143"/>
                  <p:cNvSpPr>
                    <a:spLocks noChangeAspect="1" noChangeArrowheads="1"/>
                  </p:cNvSpPr>
                  <p:nvPr/>
                </p:nvSpPr>
                <p:spPr bwMode="auto">
                  <a:xfrm rot="-57141">
                    <a:off x="704" y="237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22" name="Oval 2144"/>
                  <p:cNvSpPr>
                    <a:spLocks noChangeAspect="1" noChangeArrowheads="1"/>
                  </p:cNvSpPr>
                  <p:nvPr/>
                </p:nvSpPr>
                <p:spPr bwMode="auto">
                  <a:xfrm rot="-57141">
                    <a:off x="663" y="237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13" name="Oval 2145"/>
                  <p:cNvSpPr>
                    <a:spLocks noChangeArrowheads="1"/>
                  </p:cNvSpPr>
                  <p:nvPr/>
                </p:nvSpPr>
                <p:spPr bwMode="auto">
                  <a:xfrm rot="-57141">
                    <a:off x="669" y="234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605" name="Group 2146"/>
                <p:cNvGrpSpPr>
                  <a:grpSpLocks/>
                </p:cNvGrpSpPr>
                <p:nvPr/>
              </p:nvGrpSpPr>
              <p:grpSpPr bwMode="auto">
                <a:xfrm>
                  <a:off x="758" y="4609"/>
                  <a:ext cx="69" cy="63"/>
                  <a:chOff x="762" y="2386"/>
                  <a:chExt cx="69" cy="63"/>
                </a:xfrm>
              </p:grpSpPr>
              <p:sp>
                <p:nvSpPr>
                  <p:cNvPr id="5618" name="Oval 2147"/>
                  <p:cNvSpPr>
                    <a:spLocks noChangeAspect="1" noChangeArrowheads="1"/>
                  </p:cNvSpPr>
                  <p:nvPr/>
                </p:nvSpPr>
                <p:spPr bwMode="auto">
                  <a:xfrm rot="-57141">
                    <a:off x="803" y="242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19" name="Oval 2148"/>
                  <p:cNvSpPr>
                    <a:spLocks noChangeAspect="1" noChangeArrowheads="1"/>
                  </p:cNvSpPr>
                  <p:nvPr/>
                </p:nvSpPr>
                <p:spPr bwMode="auto">
                  <a:xfrm rot="-57141">
                    <a:off x="762" y="242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17" name="Oval 2149"/>
                  <p:cNvSpPr>
                    <a:spLocks noChangeArrowheads="1"/>
                  </p:cNvSpPr>
                  <p:nvPr/>
                </p:nvSpPr>
                <p:spPr bwMode="auto">
                  <a:xfrm rot="-57141">
                    <a:off x="770" y="2386"/>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606" name="Group 2150"/>
                <p:cNvGrpSpPr>
                  <a:grpSpLocks/>
                </p:cNvGrpSpPr>
                <p:nvPr/>
              </p:nvGrpSpPr>
              <p:grpSpPr bwMode="auto">
                <a:xfrm>
                  <a:off x="767" y="4551"/>
                  <a:ext cx="51" cy="54"/>
                  <a:chOff x="623" y="4715"/>
                  <a:chExt cx="51" cy="54"/>
                </a:xfrm>
              </p:grpSpPr>
              <p:sp>
                <p:nvSpPr>
                  <p:cNvPr id="5615" name="Oval 2151"/>
                  <p:cNvSpPr>
                    <a:spLocks noChangeAspect="1" noChangeArrowheads="1"/>
                  </p:cNvSpPr>
                  <p:nvPr/>
                </p:nvSpPr>
                <p:spPr bwMode="auto">
                  <a:xfrm rot="10800000">
                    <a:off x="623"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16" name="Line 2152"/>
                  <p:cNvSpPr>
                    <a:spLocks noChangeAspect="1" noChangeShapeType="1"/>
                  </p:cNvSpPr>
                  <p:nvPr/>
                </p:nvSpPr>
                <p:spPr bwMode="auto">
                  <a:xfrm rot="10800000">
                    <a:off x="632"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617" name="Line 2153"/>
                  <p:cNvSpPr>
                    <a:spLocks noChangeAspect="1" noChangeShapeType="1"/>
                  </p:cNvSpPr>
                  <p:nvPr/>
                </p:nvSpPr>
                <p:spPr bwMode="auto">
                  <a:xfrm rot="5400000">
                    <a:off x="631"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607" name="Group 2154"/>
                <p:cNvGrpSpPr>
                  <a:grpSpLocks/>
                </p:cNvGrpSpPr>
                <p:nvPr/>
              </p:nvGrpSpPr>
              <p:grpSpPr bwMode="auto">
                <a:xfrm rot="10488334">
                  <a:off x="823" y="4544"/>
                  <a:ext cx="66" cy="68"/>
                  <a:chOff x="1010" y="2387"/>
                  <a:chExt cx="66" cy="68"/>
                </a:xfrm>
              </p:grpSpPr>
              <p:sp>
                <p:nvSpPr>
                  <p:cNvPr id="5612" name="Oval 2155"/>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13" name="Oval 2156"/>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25" name="Oval 2157"/>
                  <p:cNvSpPr>
                    <a:spLocks noChangeArrowheads="1"/>
                  </p:cNvSpPr>
                  <p:nvPr/>
                </p:nvSpPr>
                <p:spPr bwMode="auto">
                  <a:xfrm rot="4965145">
                    <a:off x="1028" y="23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608" name="Group 2158"/>
                <p:cNvGrpSpPr>
                  <a:grpSpLocks/>
                </p:cNvGrpSpPr>
                <p:nvPr/>
              </p:nvGrpSpPr>
              <p:grpSpPr bwMode="auto">
                <a:xfrm>
                  <a:off x="696" y="4550"/>
                  <a:ext cx="66" cy="67"/>
                  <a:chOff x="907" y="2390"/>
                  <a:chExt cx="66" cy="67"/>
                </a:xfrm>
              </p:grpSpPr>
              <p:sp>
                <p:nvSpPr>
                  <p:cNvPr id="5609" name="Oval 2159"/>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10" name="Oval 2160"/>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29" name="Oval 2161"/>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5548" name="Group 2162"/>
              <p:cNvGrpSpPr>
                <a:grpSpLocks/>
              </p:cNvGrpSpPr>
              <p:nvPr/>
            </p:nvGrpSpPr>
            <p:grpSpPr bwMode="auto">
              <a:xfrm>
                <a:off x="580" y="4436"/>
                <a:ext cx="66" cy="67"/>
                <a:chOff x="907" y="2390"/>
                <a:chExt cx="66" cy="67"/>
              </a:xfrm>
            </p:grpSpPr>
            <p:sp>
              <p:nvSpPr>
                <p:cNvPr id="5601" name="Oval 2163"/>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602" name="Oval 2164"/>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33" name="Oval 2165"/>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49" name="Group 2166"/>
              <p:cNvGrpSpPr>
                <a:grpSpLocks/>
              </p:cNvGrpSpPr>
              <p:nvPr/>
            </p:nvGrpSpPr>
            <p:grpSpPr bwMode="auto">
              <a:xfrm rot="10282811">
                <a:off x="671" y="4889"/>
                <a:ext cx="66" cy="67"/>
                <a:chOff x="907" y="2390"/>
                <a:chExt cx="66" cy="67"/>
              </a:xfrm>
            </p:grpSpPr>
            <p:sp>
              <p:nvSpPr>
                <p:cNvPr id="5598" name="Oval 2167"/>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599" name="Oval 2168"/>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37" name="Oval 2169"/>
                <p:cNvSpPr>
                  <a:spLocks noChangeArrowheads="1"/>
                </p:cNvSpPr>
                <p:nvPr/>
              </p:nvSpPr>
              <p:spPr bwMode="auto">
                <a:xfrm rot="4965145">
                  <a:off x="935" y="2397"/>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50" name="Group 2170"/>
              <p:cNvGrpSpPr>
                <a:grpSpLocks/>
              </p:cNvGrpSpPr>
              <p:nvPr/>
            </p:nvGrpSpPr>
            <p:grpSpPr bwMode="auto">
              <a:xfrm>
                <a:off x="527" y="4435"/>
                <a:ext cx="69" cy="69"/>
                <a:chOff x="854" y="2839"/>
                <a:chExt cx="69" cy="69"/>
              </a:xfrm>
            </p:grpSpPr>
            <p:sp>
              <p:nvSpPr>
                <p:cNvPr id="5595" name="Oval 2171"/>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596" name="Oval 2172"/>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41" name="Oval 2173"/>
                <p:cNvSpPr>
                  <a:spLocks noChangeArrowheads="1"/>
                </p:cNvSpPr>
                <p:nvPr/>
              </p:nvSpPr>
              <p:spPr bwMode="auto">
                <a:xfrm rot="-7703557">
                  <a:off x="858"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51" name="Group 2174"/>
              <p:cNvGrpSpPr>
                <a:grpSpLocks/>
              </p:cNvGrpSpPr>
              <p:nvPr/>
            </p:nvGrpSpPr>
            <p:grpSpPr bwMode="auto">
              <a:xfrm>
                <a:off x="935" y="4889"/>
                <a:ext cx="71" cy="70"/>
                <a:chOff x="997" y="2854"/>
                <a:chExt cx="71" cy="70"/>
              </a:xfrm>
            </p:grpSpPr>
            <p:sp>
              <p:nvSpPr>
                <p:cNvPr id="5592" name="Oval 2175"/>
                <p:cNvSpPr>
                  <a:spLocks noChangeAspect="1" noChangeArrowheads="1"/>
                </p:cNvSpPr>
                <p:nvPr/>
              </p:nvSpPr>
              <p:spPr bwMode="auto">
                <a:xfrm rot="-7703557">
                  <a:off x="1015" y="285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593" name="Oval 2176"/>
                <p:cNvSpPr>
                  <a:spLocks noChangeAspect="1" noChangeArrowheads="1"/>
                </p:cNvSpPr>
                <p:nvPr/>
              </p:nvSpPr>
              <p:spPr bwMode="auto">
                <a:xfrm rot="-7703557">
                  <a:off x="1040" y="288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45" name="Oval 2177"/>
                <p:cNvSpPr>
                  <a:spLocks noChangeArrowheads="1"/>
                </p:cNvSpPr>
                <p:nvPr/>
              </p:nvSpPr>
              <p:spPr bwMode="auto">
                <a:xfrm rot="-7703557">
                  <a:off x="998" y="2874"/>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52" name="Group 2178"/>
              <p:cNvGrpSpPr>
                <a:grpSpLocks/>
              </p:cNvGrpSpPr>
              <p:nvPr/>
            </p:nvGrpSpPr>
            <p:grpSpPr bwMode="auto">
              <a:xfrm>
                <a:off x="845" y="4118"/>
                <a:ext cx="66" cy="68"/>
                <a:chOff x="879" y="2205"/>
                <a:chExt cx="66" cy="68"/>
              </a:xfrm>
            </p:grpSpPr>
            <p:sp>
              <p:nvSpPr>
                <p:cNvPr id="5589" name="Oval 2179"/>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590" name="Oval 2180"/>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49" name="Oval 2181"/>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53" name="Group 2182"/>
              <p:cNvGrpSpPr>
                <a:grpSpLocks/>
              </p:cNvGrpSpPr>
              <p:nvPr/>
            </p:nvGrpSpPr>
            <p:grpSpPr bwMode="auto">
              <a:xfrm>
                <a:off x="346" y="4073"/>
                <a:ext cx="70" cy="67"/>
                <a:chOff x="458" y="2087"/>
                <a:chExt cx="70" cy="67"/>
              </a:xfrm>
            </p:grpSpPr>
            <p:sp>
              <p:nvSpPr>
                <p:cNvPr id="5586" name="Oval 2183"/>
                <p:cNvSpPr>
                  <a:spLocks noChangeAspect="1" noChangeArrowheads="1"/>
                </p:cNvSpPr>
                <p:nvPr/>
              </p:nvSpPr>
              <p:spPr bwMode="auto">
                <a:xfrm rot="-6920488">
                  <a:off x="484" y="20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587" name="Oval 2184"/>
                <p:cNvSpPr>
                  <a:spLocks noChangeAspect="1" noChangeArrowheads="1"/>
                </p:cNvSpPr>
                <p:nvPr/>
              </p:nvSpPr>
              <p:spPr bwMode="auto">
                <a:xfrm rot="-6920488">
                  <a:off x="500" y="2123"/>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53" name="Oval 2185"/>
                <p:cNvSpPr>
                  <a:spLocks noChangeArrowheads="1"/>
                </p:cNvSpPr>
                <p:nvPr/>
              </p:nvSpPr>
              <p:spPr bwMode="auto">
                <a:xfrm rot="-6920488">
                  <a:off x="460" y="2105"/>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54" name="Group 2186"/>
              <p:cNvGrpSpPr>
                <a:grpSpLocks/>
              </p:cNvGrpSpPr>
              <p:nvPr/>
            </p:nvGrpSpPr>
            <p:grpSpPr bwMode="auto">
              <a:xfrm>
                <a:off x="527" y="4526"/>
                <a:ext cx="66" cy="68"/>
                <a:chOff x="879" y="2205"/>
                <a:chExt cx="66" cy="68"/>
              </a:xfrm>
            </p:grpSpPr>
            <p:sp>
              <p:nvSpPr>
                <p:cNvPr id="5583" name="Oval 2187"/>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584" name="Oval 2188"/>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57" name="Oval 2189"/>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55" name="Group 2190"/>
              <p:cNvGrpSpPr>
                <a:grpSpLocks/>
              </p:cNvGrpSpPr>
              <p:nvPr/>
            </p:nvGrpSpPr>
            <p:grpSpPr bwMode="auto">
              <a:xfrm>
                <a:off x="667" y="4634"/>
                <a:ext cx="223" cy="220"/>
                <a:chOff x="667" y="4634"/>
                <a:chExt cx="223" cy="220"/>
              </a:xfrm>
            </p:grpSpPr>
            <p:grpSp>
              <p:nvGrpSpPr>
                <p:cNvPr id="5556" name="Group 2191"/>
                <p:cNvGrpSpPr>
                  <a:grpSpLocks/>
                </p:cNvGrpSpPr>
                <p:nvPr/>
              </p:nvGrpSpPr>
              <p:grpSpPr bwMode="auto">
                <a:xfrm rot="3718609">
                  <a:off x="763" y="4633"/>
                  <a:ext cx="70" cy="71"/>
                  <a:chOff x="967" y="2686"/>
                  <a:chExt cx="70" cy="71"/>
                </a:xfrm>
              </p:grpSpPr>
              <p:sp>
                <p:nvSpPr>
                  <p:cNvPr id="5580" name="Oval 2192"/>
                  <p:cNvSpPr>
                    <a:spLocks noChangeAspect="1" noChangeArrowheads="1"/>
                  </p:cNvSpPr>
                  <p:nvPr/>
                </p:nvSpPr>
                <p:spPr bwMode="auto">
                  <a:xfrm rot="-2733432">
                    <a:off x="1010" y="269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581" name="Oval 2193"/>
                  <p:cNvSpPr>
                    <a:spLocks noChangeAspect="1" noChangeArrowheads="1"/>
                  </p:cNvSpPr>
                  <p:nvPr/>
                </p:nvSpPr>
                <p:spPr bwMode="auto">
                  <a:xfrm rot="-2733432">
                    <a:off x="981" y="2729"/>
                    <a:ext cx="28"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62" name="Oval 2194"/>
                  <p:cNvSpPr>
                    <a:spLocks noChangeArrowheads="1"/>
                  </p:cNvSpPr>
                  <p:nvPr/>
                </p:nvSpPr>
                <p:spPr bwMode="auto">
                  <a:xfrm rot="-2733432">
                    <a:off x="967" y="2686"/>
                    <a:ext cx="50" cy="49"/>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57" name="Group 2195"/>
                <p:cNvGrpSpPr>
                  <a:grpSpLocks/>
                </p:cNvGrpSpPr>
                <p:nvPr/>
              </p:nvGrpSpPr>
              <p:grpSpPr bwMode="auto">
                <a:xfrm rot="-3147221">
                  <a:off x="722" y="4785"/>
                  <a:ext cx="69" cy="69"/>
                  <a:chOff x="854" y="2839"/>
                  <a:chExt cx="69" cy="69"/>
                </a:xfrm>
              </p:grpSpPr>
              <p:sp>
                <p:nvSpPr>
                  <p:cNvPr id="5577" name="Oval 2196"/>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578" name="Oval 2197"/>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66" name="Oval 2198"/>
                  <p:cNvSpPr>
                    <a:spLocks noChangeArrowheads="1"/>
                  </p:cNvSpPr>
                  <p:nvPr/>
                </p:nvSpPr>
                <p:spPr bwMode="auto">
                  <a:xfrm rot="-7703557">
                    <a:off x="854" y="2855"/>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58" name="Group 2199"/>
                <p:cNvGrpSpPr>
                  <a:grpSpLocks/>
                </p:cNvGrpSpPr>
                <p:nvPr/>
              </p:nvGrpSpPr>
              <p:grpSpPr bwMode="auto">
                <a:xfrm rot="-1448179">
                  <a:off x="681" y="4654"/>
                  <a:ext cx="69" cy="68"/>
                  <a:chOff x="894" y="2651"/>
                  <a:chExt cx="69" cy="68"/>
                </a:xfrm>
              </p:grpSpPr>
              <p:sp>
                <p:nvSpPr>
                  <p:cNvPr id="5574" name="Oval 2200"/>
                  <p:cNvSpPr>
                    <a:spLocks noChangeAspect="1" noChangeArrowheads="1"/>
                  </p:cNvSpPr>
                  <p:nvPr/>
                </p:nvSpPr>
                <p:spPr bwMode="auto">
                  <a:xfrm rot="-1662692">
                    <a:off x="935" y="267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575" name="Oval 2201"/>
                  <p:cNvSpPr>
                    <a:spLocks noChangeAspect="1" noChangeArrowheads="1"/>
                  </p:cNvSpPr>
                  <p:nvPr/>
                </p:nvSpPr>
                <p:spPr bwMode="auto">
                  <a:xfrm rot="-1662692">
                    <a:off x="899" y="26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70" name="Oval 2202"/>
                  <p:cNvSpPr>
                    <a:spLocks noChangeArrowheads="1"/>
                  </p:cNvSpPr>
                  <p:nvPr/>
                </p:nvSpPr>
                <p:spPr bwMode="auto">
                  <a:xfrm rot="-1662692">
                    <a:off x="894" y="2650"/>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59" name="Group 2203"/>
                <p:cNvGrpSpPr>
                  <a:grpSpLocks/>
                </p:cNvGrpSpPr>
                <p:nvPr/>
              </p:nvGrpSpPr>
              <p:grpSpPr bwMode="auto">
                <a:xfrm>
                  <a:off x="720" y="4686"/>
                  <a:ext cx="106" cy="112"/>
                  <a:chOff x="593" y="4775"/>
                  <a:chExt cx="106" cy="112"/>
                </a:xfrm>
              </p:grpSpPr>
              <p:sp>
                <p:nvSpPr>
                  <p:cNvPr id="5572" name="Oval 2204"/>
                  <p:cNvSpPr>
                    <a:spLocks noChangeAspect="1" noChangeArrowheads="1"/>
                  </p:cNvSpPr>
                  <p:nvPr/>
                </p:nvSpPr>
                <p:spPr bwMode="auto">
                  <a:xfrm>
                    <a:off x="593" y="4775"/>
                    <a:ext cx="106"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573" name="Line 2205"/>
                  <p:cNvSpPr>
                    <a:spLocks noChangeAspect="1" noChangeShapeType="1"/>
                  </p:cNvSpPr>
                  <p:nvPr/>
                </p:nvSpPr>
                <p:spPr bwMode="auto">
                  <a:xfrm>
                    <a:off x="608" y="4833"/>
                    <a:ext cx="7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560" name="Group 2206"/>
                <p:cNvGrpSpPr>
                  <a:grpSpLocks/>
                </p:cNvGrpSpPr>
                <p:nvPr/>
              </p:nvGrpSpPr>
              <p:grpSpPr bwMode="auto">
                <a:xfrm rot="2949880">
                  <a:off x="799" y="4777"/>
                  <a:ext cx="66" cy="67"/>
                  <a:chOff x="907" y="2390"/>
                  <a:chExt cx="66" cy="67"/>
                </a:xfrm>
              </p:grpSpPr>
              <p:sp>
                <p:nvSpPr>
                  <p:cNvPr id="5569" name="Oval 2207"/>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570" name="Oval 2208"/>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77" name="Oval 2209"/>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61" name="Group 2210"/>
                <p:cNvGrpSpPr>
                  <a:grpSpLocks/>
                </p:cNvGrpSpPr>
                <p:nvPr/>
              </p:nvGrpSpPr>
              <p:grpSpPr bwMode="auto">
                <a:xfrm>
                  <a:off x="824" y="4709"/>
                  <a:ext cx="66" cy="67"/>
                  <a:chOff x="907" y="2390"/>
                  <a:chExt cx="66" cy="67"/>
                </a:xfrm>
              </p:grpSpPr>
              <p:sp>
                <p:nvSpPr>
                  <p:cNvPr id="5566" name="Oval 2211"/>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567" name="Oval 2212"/>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81" name="Oval 2213"/>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562" name="Group 2214"/>
                <p:cNvGrpSpPr>
                  <a:grpSpLocks/>
                </p:cNvGrpSpPr>
                <p:nvPr/>
              </p:nvGrpSpPr>
              <p:grpSpPr bwMode="auto">
                <a:xfrm rot="978141">
                  <a:off x="667" y="4739"/>
                  <a:ext cx="69" cy="69"/>
                  <a:chOff x="854" y="2839"/>
                  <a:chExt cx="69" cy="69"/>
                </a:xfrm>
              </p:grpSpPr>
              <p:sp>
                <p:nvSpPr>
                  <p:cNvPr id="5563" name="Oval 2215"/>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564" name="Oval 2216"/>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85" name="Oval 2217"/>
                  <p:cNvSpPr>
                    <a:spLocks noChangeArrowheads="1"/>
                  </p:cNvSpPr>
                  <p:nvPr/>
                </p:nvSpPr>
                <p:spPr bwMode="auto">
                  <a:xfrm rot="-7703557">
                    <a:off x="854"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grpSp>
          <p:nvGrpSpPr>
            <p:cNvPr id="5158" name="Group 2218"/>
            <p:cNvGrpSpPr>
              <a:grpSpLocks/>
            </p:cNvGrpSpPr>
            <p:nvPr/>
          </p:nvGrpSpPr>
          <p:grpSpPr bwMode="auto">
            <a:xfrm>
              <a:off x="346" y="5070"/>
              <a:ext cx="1066" cy="908"/>
              <a:chOff x="346" y="5070"/>
              <a:chExt cx="1066" cy="908"/>
            </a:xfrm>
          </p:grpSpPr>
          <p:grpSp>
            <p:nvGrpSpPr>
              <p:cNvPr id="5159" name="Group 2219"/>
              <p:cNvGrpSpPr>
                <a:grpSpLocks/>
              </p:cNvGrpSpPr>
              <p:nvPr/>
            </p:nvGrpSpPr>
            <p:grpSpPr bwMode="auto">
              <a:xfrm>
                <a:off x="1071" y="5297"/>
                <a:ext cx="65" cy="67"/>
                <a:chOff x="1036" y="2224"/>
                <a:chExt cx="65" cy="67"/>
              </a:xfrm>
            </p:grpSpPr>
            <p:sp>
              <p:nvSpPr>
                <p:cNvPr id="5486" name="Oval 2220"/>
                <p:cNvSpPr>
                  <a:spLocks noChangeAspect="1" noChangeArrowheads="1"/>
                </p:cNvSpPr>
                <p:nvPr/>
              </p:nvSpPr>
              <p:spPr bwMode="auto">
                <a:xfrm rot="4965145">
                  <a:off x="1040" y="226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87" name="Oval 2221"/>
                <p:cNvSpPr>
                  <a:spLocks noChangeAspect="1" noChangeArrowheads="1"/>
                </p:cNvSpPr>
                <p:nvPr/>
              </p:nvSpPr>
              <p:spPr bwMode="auto">
                <a:xfrm rot="4965145">
                  <a:off x="1036" y="222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90" name="Oval 2222"/>
                <p:cNvSpPr>
                  <a:spLocks noChangeArrowheads="1"/>
                </p:cNvSpPr>
                <p:nvPr/>
              </p:nvSpPr>
              <p:spPr bwMode="auto">
                <a:xfrm rot="4965145">
                  <a:off x="1055" y="2222"/>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160" name="Group 2223"/>
              <p:cNvGrpSpPr>
                <a:grpSpLocks/>
              </p:cNvGrpSpPr>
              <p:nvPr/>
            </p:nvGrpSpPr>
            <p:grpSpPr bwMode="auto">
              <a:xfrm>
                <a:off x="890" y="5161"/>
                <a:ext cx="66" cy="68"/>
                <a:chOff x="879" y="2205"/>
                <a:chExt cx="66" cy="68"/>
              </a:xfrm>
            </p:grpSpPr>
            <p:sp>
              <p:nvSpPr>
                <p:cNvPr id="5483" name="Oval 2224"/>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84" name="Oval 2225"/>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94" name="Oval 2226"/>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161" name="Group 2227"/>
              <p:cNvGrpSpPr>
                <a:grpSpLocks/>
              </p:cNvGrpSpPr>
              <p:nvPr/>
            </p:nvGrpSpPr>
            <p:grpSpPr bwMode="auto">
              <a:xfrm>
                <a:off x="995" y="5093"/>
                <a:ext cx="71" cy="68"/>
                <a:chOff x="982" y="2099"/>
                <a:chExt cx="71" cy="68"/>
              </a:xfrm>
            </p:grpSpPr>
            <p:sp>
              <p:nvSpPr>
                <p:cNvPr id="5480" name="Oval 2228"/>
                <p:cNvSpPr>
                  <a:spLocks noChangeAspect="1" noChangeArrowheads="1"/>
                </p:cNvSpPr>
                <p:nvPr/>
              </p:nvSpPr>
              <p:spPr bwMode="auto">
                <a:xfrm rot="-6920488">
                  <a:off x="1008" y="209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81" name="Oval 2229"/>
                <p:cNvSpPr>
                  <a:spLocks noChangeAspect="1" noChangeArrowheads="1"/>
                </p:cNvSpPr>
                <p:nvPr/>
              </p:nvSpPr>
              <p:spPr bwMode="auto">
                <a:xfrm rot="-6920488">
                  <a:off x="1025" y="213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398" name="Oval 2230"/>
                <p:cNvSpPr>
                  <a:spLocks noChangeArrowheads="1"/>
                </p:cNvSpPr>
                <p:nvPr/>
              </p:nvSpPr>
              <p:spPr bwMode="auto">
                <a:xfrm rot="-6920488">
                  <a:off x="983" y="211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162" name="Group 2231"/>
              <p:cNvGrpSpPr>
                <a:grpSpLocks/>
              </p:cNvGrpSpPr>
              <p:nvPr/>
            </p:nvGrpSpPr>
            <p:grpSpPr bwMode="auto">
              <a:xfrm rot="-7672499">
                <a:off x="663" y="5252"/>
                <a:ext cx="66" cy="68"/>
                <a:chOff x="788" y="2202"/>
                <a:chExt cx="66" cy="68"/>
              </a:xfrm>
            </p:grpSpPr>
            <p:sp>
              <p:nvSpPr>
                <p:cNvPr id="5477" name="Oval 2232"/>
                <p:cNvSpPr>
                  <a:spLocks noChangeAspect="1" noChangeArrowheads="1"/>
                </p:cNvSpPr>
                <p:nvPr/>
              </p:nvSpPr>
              <p:spPr bwMode="auto">
                <a:xfrm rot="4965145">
                  <a:off x="793" y="224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78" name="Oval 2233"/>
                <p:cNvSpPr>
                  <a:spLocks noChangeAspect="1" noChangeArrowheads="1"/>
                </p:cNvSpPr>
                <p:nvPr/>
              </p:nvSpPr>
              <p:spPr bwMode="auto">
                <a:xfrm rot="4965145">
                  <a:off x="788" y="220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02" name="Oval 2234"/>
                <p:cNvSpPr>
                  <a:spLocks noChangeArrowheads="1"/>
                </p:cNvSpPr>
                <p:nvPr/>
              </p:nvSpPr>
              <p:spPr bwMode="auto">
                <a:xfrm rot="4965145">
                  <a:off x="808" y="2205"/>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163" name="Group 2235"/>
              <p:cNvGrpSpPr>
                <a:grpSpLocks/>
              </p:cNvGrpSpPr>
              <p:nvPr/>
            </p:nvGrpSpPr>
            <p:grpSpPr bwMode="auto">
              <a:xfrm>
                <a:off x="709" y="5789"/>
                <a:ext cx="193" cy="189"/>
                <a:chOff x="696" y="4483"/>
                <a:chExt cx="193" cy="189"/>
              </a:xfrm>
            </p:grpSpPr>
            <p:grpSp>
              <p:nvGrpSpPr>
                <p:cNvPr id="5457" name="Group 2236"/>
                <p:cNvGrpSpPr>
                  <a:grpSpLocks/>
                </p:cNvGrpSpPr>
                <p:nvPr/>
              </p:nvGrpSpPr>
              <p:grpSpPr bwMode="auto">
                <a:xfrm rot="-10103069">
                  <a:off x="754" y="4483"/>
                  <a:ext cx="69" cy="63"/>
                  <a:chOff x="663" y="2343"/>
                  <a:chExt cx="69" cy="63"/>
                </a:xfrm>
              </p:grpSpPr>
              <p:sp>
                <p:nvSpPr>
                  <p:cNvPr id="5474" name="Oval 2237"/>
                  <p:cNvSpPr>
                    <a:spLocks noChangeAspect="1" noChangeArrowheads="1"/>
                  </p:cNvSpPr>
                  <p:nvPr/>
                </p:nvSpPr>
                <p:spPr bwMode="auto">
                  <a:xfrm rot="-57141">
                    <a:off x="704" y="237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75" name="Oval 2238"/>
                  <p:cNvSpPr>
                    <a:spLocks noChangeAspect="1" noChangeArrowheads="1"/>
                  </p:cNvSpPr>
                  <p:nvPr/>
                </p:nvSpPr>
                <p:spPr bwMode="auto">
                  <a:xfrm rot="-57141">
                    <a:off x="663" y="237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07" name="Oval 2239"/>
                  <p:cNvSpPr>
                    <a:spLocks noChangeArrowheads="1"/>
                  </p:cNvSpPr>
                  <p:nvPr/>
                </p:nvSpPr>
                <p:spPr bwMode="auto">
                  <a:xfrm rot="-57141">
                    <a:off x="669" y="234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58" name="Group 2240"/>
                <p:cNvGrpSpPr>
                  <a:grpSpLocks/>
                </p:cNvGrpSpPr>
                <p:nvPr/>
              </p:nvGrpSpPr>
              <p:grpSpPr bwMode="auto">
                <a:xfrm>
                  <a:off x="758" y="4609"/>
                  <a:ext cx="69" cy="63"/>
                  <a:chOff x="762" y="2386"/>
                  <a:chExt cx="69" cy="63"/>
                </a:xfrm>
              </p:grpSpPr>
              <p:sp>
                <p:nvSpPr>
                  <p:cNvPr id="5471" name="Oval 2241"/>
                  <p:cNvSpPr>
                    <a:spLocks noChangeAspect="1" noChangeArrowheads="1"/>
                  </p:cNvSpPr>
                  <p:nvPr/>
                </p:nvSpPr>
                <p:spPr bwMode="auto">
                  <a:xfrm rot="-57141">
                    <a:off x="803" y="242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72" name="Oval 2242"/>
                  <p:cNvSpPr>
                    <a:spLocks noChangeAspect="1" noChangeArrowheads="1"/>
                  </p:cNvSpPr>
                  <p:nvPr/>
                </p:nvSpPr>
                <p:spPr bwMode="auto">
                  <a:xfrm rot="-57141">
                    <a:off x="762" y="242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11" name="Oval 2243"/>
                  <p:cNvSpPr>
                    <a:spLocks noChangeArrowheads="1"/>
                  </p:cNvSpPr>
                  <p:nvPr/>
                </p:nvSpPr>
                <p:spPr bwMode="auto">
                  <a:xfrm rot="-57141">
                    <a:off x="770" y="2386"/>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59" name="Group 2244"/>
                <p:cNvGrpSpPr>
                  <a:grpSpLocks/>
                </p:cNvGrpSpPr>
                <p:nvPr/>
              </p:nvGrpSpPr>
              <p:grpSpPr bwMode="auto">
                <a:xfrm>
                  <a:off x="767" y="4551"/>
                  <a:ext cx="51" cy="54"/>
                  <a:chOff x="623" y="4715"/>
                  <a:chExt cx="51" cy="54"/>
                </a:xfrm>
              </p:grpSpPr>
              <p:sp>
                <p:nvSpPr>
                  <p:cNvPr id="5468" name="Oval 2245"/>
                  <p:cNvSpPr>
                    <a:spLocks noChangeAspect="1" noChangeArrowheads="1"/>
                  </p:cNvSpPr>
                  <p:nvPr/>
                </p:nvSpPr>
                <p:spPr bwMode="auto">
                  <a:xfrm rot="10800000">
                    <a:off x="623"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69" name="Line 2246"/>
                  <p:cNvSpPr>
                    <a:spLocks noChangeAspect="1" noChangeShapeType="1"/>
                  </p:cNvSpPr>
                  <p:nvPr/>
                </p:nvSpPr>
                <p:spPr bwMode="auto">
                  <a:xfrm rot="10800000">
                    <a:off x="632"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470" name="Line 2247"/>
                  <p:cNvSpPr>
                    <a:spLocks noChangeAspect="1" noChangeShapeType="1"/>
                  </p:cNvSpPr>
                  <p:nvPr/>
                </p:nvSpPr>
                <p:spPr bwMode="auto">
                  <a:xfrm rot="5400000">
                    <a:off x="631"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460" name="Group 2248"/>
                <p:cNvGrpSpPr>
                  <a:grpSpLocks/>
                </p:cNvGrpSpPr>
                <p:nvPr/>
              </p:nvGrpSpPr>
              <p:grpSpPr bwMode="auto">
                <a:xfrm rot="10488334">
                  <a:off x="823" y="4544"/>
                  <a:ext cx="66" cy="68"/>
                  <a:chOff x="1010" y="2387"/>
                  <a:chExt cx="66" cy="68"/>
                </a:xfrm>
              </p:grpSpPr>
              <p:sp>
                <p:nvSpPr>
                  <p:cNvPr id="5465" name="Oval 2249"/>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66" name="Oval 2250"/>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19" name="Oval 2251"/>
                  <p:cNvSpPr>
                    <a:spLocks noChangeArrowheads="1"/>
                  </p:cNvSpPr>
                  <p:nvPr/>
                </p:nvSpPr>
                <p:spPr bwMode="auto">
                  <a:xfrm rot="4965145">
                    <a:off x="1028" y="23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61" name="Group 2252"/>
                <p:cNvGrpSpPr>
                  <a:grpSpLocks/>
                </p:cNvGrpSpPr>
                <p:nvPr/>
              </p:nvGrpSpPr>
              <p:grpSpPr bwMode="auto">
                <a:xfrm>
                  <a:off x="696" y="4550"/>
                  <a:ext cx="66" cy="67"/>
                  <a:chOff x="907" y="2390"/>
                  <a:chExt cx="66" cy="67"/>
                </a:xfrm>
              </p:grpSpPr>
              <p:sp>
                <p:nvSpPr>
                  <p:cNvPr id="5462" name="Oval 2253"/>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63" name="Oval 2254"/>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23" name="Oval 2255"/>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5164" name="Group 2256"/>
              <p:cNvGrpSpPr>
                <a:grpSpLocks/>
              </p:cNvGrpSpPr>
              <p:nvPr/>
            </p:nvGrpSpPr>
            <p:grpSpPr bwMode="auto">
              <a:xfrm>
                <a:off x="754" y="5116"/>
                <a:ext cx="66" cy="68"/>
                <a:chOff x="879" y="2205"/>
                <a:chExt cx="66" cy="68"/>
              </a:xfrm>
            </p:grpSpPr>
            <p:sp>
              <p:nvSpPr>
                <p:cNvPr id="5454" name="Oval 2257"/>
                <p:cNvSpPr>
                  <a:spLocks noChangeAspect="1" noChangeArrowheads="1"/>
                </p:cNvSpPr>
                <p:nvPr/>
              </p:nvSpPr>
              <p:spPr bwMode="auto">
                <a:xfrm rot="4965145">
                  <a:off x="884" y="2246"/>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55" name="Oval 2258"/>
                <p:cNvSpPr>
                  <a:spLocks noChangeAspect="1" noChangeArrowheads="1"/>
                </p:cNvSpPr>
                <p:nvPr/>
              </p:nvSpPr>
              <p:spPr bwMode="auto">
                <a:xfrm rot="4965145">
                  <a:off x="879" y="2205"/>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27" name="Oval 2259"/>
                <p:cNvSpPr>
                  <a:spLocks noChangeArrowheads="1"/>
                </p:cNvSpPr>
                <p:nvPr/>
              </p:nvSpPr>
              <p:spPr bwMode="auto">
                <a:xfrm rot="4965145">
                  <a:off x="896" y="2210"/>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165" name="Group 2260"/>
              <p:cNvGrpSpPr>
                <a:grpSpLocks/>
              </p:cNvGrpSpPr>
              <p:nvPr/>
            </p:nvGrpSpPr>
            <p:grpSpPr bwMode="auto">
              <a:xfrm>
                <a:off x="391" y="5758"/>
                <a:ext cx="223" cy="220"/>
                <a:chOff x="667" y="4634"/>
                <a:chExt cx="223" cy="220"/>
              </a:xfrm>
            </p:grpSpPr>
            <p:grpSp>
              <p:nvGrpSpPr>
                <p:cNvPr id="5427" name="Group 2261"/>
                <p:cNvGrpSpPr>
                  <a:grpSpLocks/>
                </p:cNvGrpSpPr>
                <p:nvPr/>
              </p:nvGrpSpPr>
              <p:grpSpPr bwMode="auto">
                <a:xfrm rot="3718609">
                  <a:off x="763" y="4633"/>
                  <a:ext cx="70" cy="71"/>
                  <a:chOff x="967" y="2686"/>
                  <a:chExt cx="70" cy="71"/>
                </a:xfrm>
              </p:grpSpPr>
              <p:sp>
                <p:nvSpPr>
                  <p:cNvPr id="5451" name="Oval 2262"/>
                  <p:cNvSpPr>
                    <a:spLocks noChangeAspect="1" noChangeArrowheads="1"/>
                  </p:cNvSpPr>
                  <p:nvPr/>
                </p:nvSpPr>
                <p:spPr bwMode="auto">
                  <a:xfrm rot="-2733432">
                    <a:off x="1010" y="269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52" name="Oval 2263"/>
                  <p:cNvSpPr>
                    <a:spLocks noChangeAspect="1" noChangeArrowheads="1"/>
                  </p:cNvSpPr>
                  <p:nvPr/>
                </p:nvSpPr>
                <p:spPr bwMode="auto">
                  <a:xfrm rot="-2733432">
                    <a:off x="981" y="2729"/>
                    <a:ext cx="28"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32" name="Oval 2264"/>
                  <p:cNvSpPr>
                    <a:spLocks noChangeArrowheads="1"/>
                  </p:cNvSpPr>
                  <p:nvPr/>
                </p:nvSpPr>
                <p:spPr bwMode="auto">
                  <a:xfrm rot="-2733432">
                    <a:off x="967" y="2686"/>
                    <a:ext cx="50" cy="49"/>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28" name="Group 2265"/>
                <p:cNvGrpSpPr>
                  <a:grpSpLocks/>
                </p:cNvGrpSpPr>
                <p:nvPr/>
              </p:nvGrpSpPr>
              <p:grpSpPr bwMode="auto">
                <a:xfrm rot="-3147221">
                  <a:off x="722" y="4785"/>
                  <a:ext cx="69" cy="69"/>
                  <a:chOff x="854" y="2839"/>
                  <a:chExt cx="69" cy="69"/>
                </a:xfrm>
              </p:grpSpPr>
              <p:sp>
                <p:nvSpPr>
                  <p:cNvPr id="5448" name="Oval 2266"/>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49" name="Oval 2267"/>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36" name="Oval 2268"/>
                  <p:cNvSpPr>
                    <a:spLocks noChangeArrowheads="1"/>
                  </p:cNvSpPr>
                  <p:nvPr/>
                </p:nvSpPr>
                <p:spPr bwMode="auto">
                  <a:xfrm rot="-7703557">
                    <a:off x="854" y="2855"/>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29" name="Group 2269"/>
                <p:cNvGrpSpPr>
                  <a:grpSpLocks/>
                </p:cNvGrpSpPr>
                <p:nvPr/>
              </p:nvGrpSpPr>
              <p:grpSpPr bwMode="auto">
                <a:xfrm rot="-1448179">
                  <a:off x="681" y="4654"/>
                  <a:ext cx="69" cy="68"/>
                  <a:chOff x="894" y="2651"/>
                  <a:chExt cx="69" cy="68"/>
                </a:xfrm>
              </p:grpSpPr>
              <p:sp>
                <p:nvSpPr>
                  <p:cNvPr id="5445" name="Oval 2270"/>
                  <p:cNvSpPr>
                    <a:spLocks noChangeAspect="1" noChangeArrowheads="1"/>
                  </p:cNvSpPr>
                  <p:nvPr/>
                </p:nvSpPr>
                <p:spPr bwMode="auto">
                  <a:xfrm rot="-1662692">
                    <a:off x="935" y="267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46" name="Oval 2271"/>
                  <p:cNvSpPr>
                    <a:spLocks noChangeAspect="1" noChangeArrowheads="1"/>
                  </p:cNvSpPr>
                  <p:nvPr/>
                </p:nvSpPr>
                <p:spPr bwMode="auto">
                  <a:xfrm rot="-1662692">
                    <a:off x="899" y="26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40" name="Oval 2272"/>
                  <p:cNvSpPr>
                    <a:spLocks noChangeArrowheads="1"/>
                  </p:cNvSpPr>
                  <p:nvPr/>
                </p:nvSpPr>
                <p:spPr bwMode="auto">
                  <a:xfrm rot="-1662692">
                    <a:off x="894" y="2650"/>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30" name="Group 2273"/>
                <p:cNvGrpSpPr>
                  <a:grpSpLocks/>
                </p:cNvGrpSpPr>
                <p:nvPr/>
              </p:nvGrpSpPr>
              <p:grpSpPr bwMode="auto">
                <a:xfrm>
                  <a:off x="720" y="4686"/>
                  <a:ext cx="106" cy="112"/>
                  <a:chOff x="593" y="4775"/>
                  <a:chExt cx="106" cy="112"/>
                </a:xfrm>
              </p:grpSpPr>
              <p:sp>
                <p:nvSpPr>
                  <p:cNvPr id="5443" name="Oval 2274"/>
                  <p:cNvSpPr>
                    <a:spLocks noChangeAspect="1" noChangeArrowheads="1"/>
                  </p:cNvSpPr>
                  <p:nvPr/>
                </p:nvSpPr>
                <p:spPr bwMode="auto">
                  <a:xfrm>
                    <a:off x="593" y="4775"/>
                    <a:ext cx="106"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44" name="Line 2275"/>
                  <p:cNvSpPr>
                    <a:spLocks noChangeAspect="1" noChangeShapeType="1"/>
                  </p:cNvSpPr>
                  <p:nvPr/>
                </p:nvSpPr>
                <p:spPr bwMode="auto">
                  <a:xfrm>
                    <a:off x="608" y="4833"/>
                    <a:ext cx="7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431" name="Group 2276"/>
                <p:cNvGrpSpPr>
                  <a:grpSpLocks/>
                </p:cNvGrpSpPr>
                <p:nvPr/>
              </p:nvGrpSpPr>
              <p:grpSpPr bwMode="auto">
                <a:xfrm rot="2949880">
                  <a:off x="799" y="4777"/>
                  <a:ext cx="66" cy="67"/>
                  <a:chOff x="907" y="2390"/>
                  <a:chExt cx="66" cy="67"/>
                </a:xfrm>
              </p:grpSpPr>
              <p:sp>
                <p:nvSpPr>
                  <p:cNvPr id="5440" name="Oval 2277"/>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41" name="Oval 2278"/>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47" name="Oval 2279"/>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32" name="Group 2280"/>
                <p:cNvGrpSpPr>
                  <a:grpSpLocks/>
                </p:cNvGrpSpPr>
                <p:nvPr/>
              </p:nvGrpSpPr>
              <p:grpSpPr bwMode="auto">
                <a:xfrm>
                  <a:off x="824" y="4709"/>
                  <a:ext cx="66" cy="67"/>
                  <a:chOff x="907" y="2390"/>
                  <a:chExt cx="66" cy="67"/>
                </a:xfrm>
              </p:grpSpPr>
              <p:sp>
                <p:nvSpPr>
                  <p:cNvPr id="5437" name="Oval 2281"/>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38" name="Oval 2282"/>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51" name="Oval 2283"/>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33" name="Group 2284"/>
                <p:cNvGrpSpPr>
                  <a:grpSpLocks/>
                </p:cNvGrpSpPr>
                <p:nvPr/>
              </p:nvGrpSpPr>
              <p:grpSpPr bwMode="auto">
                <a:xfrm rot="978141">
                  <a:off x="667" y="4739"/>
                  <a:ext cx="69" cy="69"/>
                  <a:chOff x="854" y="2839"/>
                  <a:chExt cx="69" cy="69"/>
                </a:xfrm>
              </p:grpSpPr>
              <p:sp>
                <p:nvSpPr>
                  <p:cNvPr id="5434" name="Oval 2285"/>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35" name="Oval 2286"/>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55" name="Oval 2287"/>
                  <p:cNvSpPr>
                    <a:spLocks noChangeArrowheads="1"/>
                  </p:cNvSpPr>
                  <p:nvPr/>
                </p:nvSpPr>
                <p:spPr bwMode="auto">
                  <a:xfrm rot="-7703557">
                    <a:off x="854"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5166" name="Group 2288"/>
              <p:cNvGrpSpPr>
                <a:grpSpLocks/>
              </p:cNvGrpSpPr>
              <p:nvPr/>
            </p:nvGrpSpPr>
            <p:grpSpPr bwMode="auto">
              <a:xfrm>
                <a:off x="709" y="5524"/>
                <a:ext cx="223" cy="220"/>
                <a:chOff x="667" y="4634"/>
                <a:chExt cx="223" cy="220"/>
              </a:xfrm>
            </p:grpSpPr>
            <p:grpSp>
              <p:nvGrpSpPr>
                <p:cNvPr id="5400" name="Group 2289"/>
                <p:cNvGrpSpPr>
                  <a:grpSpLocks/>
                </p:cNvGrpSpPr>
                <p:nvPr/>
              </p:nvGrpSpPr>
              <p:grpSpPr bwMode="auto">
                <a:xfrm rot="3718609">
                  <a:off x="763" y="4633"/>
                  <a:ext cx="70" cy="71"/>
                  <a:chOff x="967" y="2686"/>
                  <a:chExt cx="70" cy="71"/>
                </a:xfrm>
              </p:grpSpPr>
              <p:sp>
                <p:nvSpPr>
                  <p:cNvPr id="5424" name="Oval 2290"/>
                  <p:cNvSpPr>
                    <a:spLocks noChangeAspect="1" noChangeArrowheads="1"/>
                  </p:cNvSpPr>
                  <p:nvPr/>
                </p:nvSpPr>
                <p:spPr bwMode="auto">
                  <a:xfrm rot="-2733432">
                    <a:off x="1010" y="269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25" name="Oval 2291"/>
                  <p:cNvSpPr>
                    <a:spLocks noChangeAspect="1" noChangeArrowheads="1"/>
                  </p:cNvSpPr>
                  <p:nvPr/>
                </p:nvSpPr>
                <p:spPr bwMode="auto">
                  <a:xfrm rot="-2733432">
                    <a:off x="981" y="2729"/>
                    <a:ext cx="28"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60" name="Oval 2292"/>
                  <p:cNvSpPr>
                    <a:spLocks noChangeArrowheads="1"/>
                  </p:cNvSpPr>
                  <p:nvPr/>
                </p:nvSpPr>
                <p:spPr bwMode="auto">
                  <a:xfrm rot="-2733432">
                    <a:off x="967" y="2686"/>
                    <a:ext cx="50" cy="49"/>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01" name="Group 2293"/>
                <p:cNvGrpSpPr>
                  <a:grpSpLocks/>
                </p:cNvGrpSpPr>
                <p:nvPr/>
              </p:nvGrpSpPr>
              <p:grpSpPr bwMode="auto">
                <a:xfrm rot="-3147221">
                  <a:off x="722" y="4785"/>
                  <a:ext cx="69" cy="69"/>
                  <a:chOff x="854" y="2839"/>
                  <a:chExt cx="69" cy="69"/>
                </a:xfrm>
              </p:grpSpPr>
              <p:sp>
                <p:nvSpPr>
                  <p:cNvPr id="5421" name="Oval 2294"/>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22" name="Oval 2295"/>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64" name="Oval 2296"/>
                  <p:cNvSpPr>
                    <a:spLocks noChangeArrowheads="1"/>
                  </p:cNvSpPr>
                  <p:nvPr/>
                </p:nvSpPr>
                <p:spPr bwMode="auto">
                  <a:xfrm rot="-7703557">
                    <a:off x="854" y="2855"/>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02" name="Group 2297"/>
                <p:cNvGrpSpPr>
                  <a:grpSpLocks/>
                </p:cNvGrpSpPr>
                <p:nvPr/>
              </p:nvGrpSpPr>
              <p:grpSpPr bwMode="auto">
                <a:xfrm rot="-1448179">
                  <a:off x="681" y="4654"/>
                  <a:ext cx="69" cy="68"/>
                  <a:chOff x="894" y="2651"/>
                  <a:chExt cx="69" cy="68"/>
                </a:xfrm>
              </p:grpSpPr>
              <p:sp>
                <p:nvSpPr>
                  <p:cNvPr id="5418" name="Oval 2298"/>
                  <p:cNvSpPr>
                    <a:spLocks noChangeAspect="1" noChangeArrowheads="1"/>
                  </p:cNvSpPr>
                  <p:nvPr/>
                </p:nvSpPr>
                <p:spPr bwMode="auto">
                  <a:xfrm rot="-1662692">
                    <a:off x="935" y="267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19" name="Oval 2299"/>
                  <p:cNvSpPr>
                    <a:spLocks noChangeAspect="1" noChangeArrowheads="1"/>
                  </p:cNvSpPr>
                  <p:nvPr/>
                </p:nvSpPr>
                <p:spPr bwMode="auto">
                  <a:xfrm rot="-1662692">
                    <a:off x="899" y="26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68" name="Oval 2300"/>
                  <p:cNvSpPr>
                    <a:spLocks noChangeArrowheads="1"/>
                  </p:cNvSpPr>
                  <p:nvPr/>
                </p:nvSpPr>
                <p:spPr bwMode="auto">
                  <a:xfrm rot="-1662692">
                    <a:off x="894" y="2650"/>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03" name="Group 2301"/>
                <p:cNvGrpSpPr>
                  <a:grpSpLocks/>
                </p:cNvGrpSpPr>
                <p:nvPr/>
              </p:nvGrpSpPr>
              <p:grpSpPr bwMode="auto">
                <a:xfrm>
                  <a:off x="720" y="4686"/>
                  <a:ext cx="106" cy="112"/>
                  <a:chOff x="593" y="4775"/>
                  <a:chExt cx="106" cy="112"/>
                </a:xfrm>
              </p:grpSpPr>
              <p:sp>
                <p:nvSpPr>
                  <p:cNvPr id="5416" name="Oval 2302"/>
                  <p:cNvSpPr>
                    <a:spLocks noChangeAspect="1" noChangeArrowheads="1"/>
                  </p:cNvSpPr>
                  <p:nvPr/>
                </p:nvSpPr>
                <p:spPr bwMode="auto">
                  <a:xfrm>
                    <a:off x="593" y="4775"/>
                    <a:ext cx="106"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17" name="Line 2303"/>
                  <p:cNvSpPr>
                    <a:spLocks noChangeAspect="1" noChangeShapeType="1"/>
                  </p:cNvSpPr>
                  <p:nvPr/>
                </p:nvSpPr>
                <p:spPr bwMode="auto">
                  <a:xfrm>
                    <a:off x="608" y="4833"/>
                    <a:ext cx="7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404" name="Group 2304"/>
                <p:cNvGrpSpPr>
                  <a:grpSpLocks/>
                </p:cNvGrpSpPr>
                <p:nvPr/>
              </p:nvGrpSpPr>
              <p:grpSpPr bwMode="auto">
                <a:xfrm rot="2949880">
                  <a:off x="799" y="4777"/>
                  <a:ext cx="66" cy="67"/>
                  <a:chOff x="907" y="2390"/>
                  <a:chExt cx="66" cy="67"/>
                </a:xfrm>
              </p:grpSpPr>
              <p:sp>
                <p:nvSpPr>
                  <p:cNvPr id="5413" name="Oval 2305"/>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14" name="Oval 2306"/>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75" name="Oval 2307"/>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05" name="Group 2308"/>
                <p:cNvGrpSpPr>
                  <a:grpSpLocks/>
                </p:cNvGrpSpPr>
                <p:nvPr/>
              </p:nvGrpSpPr>
              <p:grpSpPr bwMode="auto">
                <a:xfrm>
                  <a:off x="824" y="4709"/>
                  <a:ext cx="66" cy="67"/>
                  <a:chOff x="907" y="2390"/>
                  <a:chExt cx="66" cy="67"/>
                </a:xfrm>
              </p:grpSpPr>
              <p:sp>
                <p:nvSpPr>
                  <p:cNvPr id="5410" name="Oval 2309"/>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11" name="Oval 2310"/>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79" name="Oval 2311"/>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406" name="Group 2312"/>
                <p:cNvGrpSpPr>
                  <a:grpSpLocks/>
                </p:cNvGrpSpPr>
                <p:nvPr/>
              </p:nvGrpSpPr>
              <p:grpSpPr bwMode="auto">
                <a:xfrm rot="978141">
                  <a:off x="667" y="4739"/>
                  <a:ext cx="69" cy="69"/>
                  <a:chOff x="854" y="2839"/>
                  <a:chExt cx="69" cy="69"/>
                </a:xfrm>
              </p:grpSpPr>
              <p:sp>
                <p:nvSpPr>
                  <p:cNvPr id="5407" name="Oval 2313"/>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408" name="Oval 2314"/>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83" name="Oval 2315"/>
                  <p:cNvSpPr>
                    <a:spLocks noChangeArrowheads="1"/>
                  </p:cNvSpPr>
                  <p:nvPr/>
                </p:nvSpPr>
                <p:spPr bwMode="auto">
                  <a:xfrm rot="-7703557">
                    <a:off x="854"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5167" name="Group 2316"/>
              <p:cNvGrpSpPr>
                <a:grpSpLocks/>
              </p:cNvGrpSpPr>
              <p:nvPr/>
            </p:nvGrpSpPr>
            <p:grpSpPr bwMode="auto">
              <a:xfrm>
                <a:off x="969" y="5516"/>
                <a:ext cx="193" cy="189"/>
                <a:chOff x="696" y="4483"/>
                <a:chExt cx="193" cy="189"/>
              </a:xfrm>
            </p:grpSpPr>
            <p:grpSp>
              <p:nvGrpSpPr>
                <p:cNvPr id="5380" name="Group 2317"/>
                <p:cNvGrpSpPr>
                  <a:grpSpLocks/>
                </p:cNvGrpSpPr>
                <p:nvPr/>
              </p:nvGrpSpPr>
              <p:grpSpPr bwMode="auto">
                <a:xfrm rot="-10103069">
                  <a:off x="754" y="4483"/>
                  <a:ext cx="69" cy="63"/>
                  <a:chOff x="663" y="2343"/>
                  <a:chExt cx="69" cy="63"/>
                </a:xfrm>
              </p:grpSpPr>
              <p:sp>
                <p:nvSpPr>
                  <p:cNvPr id="5397" name="Oval 2318"/>
                  <p:cNvSpPr>
                    <a:spLocks noChangeAspect="1" noChangeArrowheads="1"/>
                  </p:cNvSpPr>
                  <p:nvPr/>
                </p:nvSpPr>
                <p:spPr bwMode="auto">
                  <a:xfrm rot="-57141">
                    <a:off x="704" y="237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98" name="Oval 2319"/>
                  <p:cNvSpPr>
                    <a:spLocks noChangeAspect="1" noChangeArrowheads="1"/>
                  </p:cNvSpPr>
                  <p:nvPr/>
                </p:nvSpPr>
                <p:spPr bwMode="auto">
                  <a:xfrm rot="-57141">
                    <a:off x="663" y="237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88" name="Oval 2320"/>
                  <p:cNvSpPr>
                    <a:spLocks noChangeArrowheads="1"/>
                  </p:cNvSpPr>
                  <p:nvPr/>
                </p:nvSpPr>
                <p:spPr bwMode="auto">
                  <a:xfrm rot="-57141">
                    <a:off x="669" y="234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381" name="Group 2321"/>
                <p:cNvGrpSpPr>
                  <a:grpSpLocks/>
                </p:cNvGrpSpPr>
                <p:nvPr/>
              </p:nvGrpSpPr>
              <p:grpSpPr bwMode="auto">
                <a:xfrm>
                  <a:off x="758" y="4609"/>
                  <a:ext cx="69" cy="63"/>
                  <a:chOff x="762" y="2386"/>
                  <a:chExt cx="69" cy="63"/>
                </a:xfrm>
              </p:grpSpPr>
              <p:sp>
                <p:nvSpPr>
                  <p:cNvPr id="5394" name="Oval 2322"/>
                  <p:cNvSpPr>
                    <a:spLocks noChangeAspect="1" noChangeArrowheads="1"/>
                  </p:cNvSpPr>
                  <p:nvPr/>
                </p:nvSpPr>
                <p:spPr bwMode="auto">
                  <a:xfrm rot="-57141">
                    <a:off x="803" y="242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95" name="Oval 2323"/>
                  <p:cNvSpPr>
                    <a:spLocks noChangeAspect="1" noChangeArrowheads="1"/>
                  </p:cNvSpPr>
                  <p:nvPr/>
                </p:nvSpPr>
                <p:spPr bwMode="auto">
                  <a:xfrm rot="-57141">
                    <a:off x="762" y="242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492" name="Oval 2324"/>
                  <p:cNvSpPr>
                    <a:spLocks noChangeArrowheads="1"/>
                  </p:cNvSpPr>
                  <p:nvPr/>
                </p:nvSpPr>
                <p:spPr bwMode="auto">
                  <a:xfrm rot="-57141">
                    <a:off x="770" y="2386"/>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382" name="Group 2325"/>
                <p:cNvGrpSpPr>
                  <a:grpSpLocks/>
                </p:cNvGrpSpPr>
                <p:nvPr/>
              </p:nvGrpSpPr>
              <p:grpSpPr bwMode="auto">
                <a:xfrm>
                  <a:off x="767" y="4551"/>
                  <a:ext cx="51" cy="54"/>
                  <a:chOff x="623" y="4715"/>
                  <a:chExt cx="51" cy="54"/>
                </a:xfrm>
              </p:grpSpPr>
              <p:sp>
                <p:nvSpPr>
                  <p:cNvPr id="5391" name="Oval 2326"/>
                  <p:cNvSpPr>
                    <a:spLocks noChangeAspect="1" noChangeArrowheads="1"/>
                  </p:cNvSpPr>
                  <p:nvPr/>
                </p:nvSpPr>
                <p:spPr bwMode="auto">
                  <a:xfrm rot="10800000">
                    <a:off x="623"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92" name="Line 2327"/>
                  <p:cNvSpPr>
                    <a:spLocks noChangeAspect="1" noChangeShapeType="1"/>
                  </p:cNvSpPr>
                  <p:nvPr/>
                </p:nvSpPr>
                <p:spPr bwMode="auto">
                  <a:xfrm rot="10800000">
                    <a:off x="632"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93" name="Line 2328"/>
                  <p:cNvSpPr>
                    <a:spLocks noChangeAspect="1" noChangeShapeType="1"/>
                  </p:cNvSpPr>
                  <p:nvPr/>
                </p:nvSpPr>
                <p:spPr bwMode="auto">
                  <a:xfrm rot="5400000">
                    <a:off x="631"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383" name="Group 2329"/>
                <p:cNvGrpSpPr>
                  <a:grpSpLocks/>
                </p:cNvGrpSpPr>
                <p:nvPr/>
              </p:nvGrpSpPr>
              <p:grpSpPr bwMode="auto">
                <a:xfrm rot="10488334">
                  <a:off x="823" y="4544"/>
                  <a:ext cx="66" cy="68"/>
                  <a:chOff x="1010" y="2387"/>
                  <a:chExt cx="66" cy="68"/>
                </a:xfrm>
              </p:grpSpPr>
              <p:sp>
                <p:nvSpPr>
                  <p:cNvPr id="5388" name="Oval 2330"/>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89" name="Oval 2331"/>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00" name="Oval 2332"/>
                  <p:cNvSpPr>
                    <a:spLocks noChangeArrowheads="1"/>
                  </p:cNvSpPr>
                  <p:nvPr/>
                </p:nvSpPr>
                <p:spPr bwMode="auto">
                  <a:xfrm rot="4965145">
                    <a:off x="1028" y="23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384" name="Group 2333"/>
                <p:cNvGrpSpPr>
                  <a:grpSpLocks/>
                </p:cNvGrpSpPr>
                <p:nvPr/>
              </p:nvGrpSpPr>
              <p:grpSpPr bwMode="auto">
                <a:xfrm>
                  <a:off x="696" y="4550"/>
                  <a:ext cx="66" cy="67"/>
                  <a:chOff x="907" y="2390"/>
                  <a:chExt cx="66" cy="67"/>
                </a:xfrm>
              </p:grpSpPr>
              <p:sp>
                <p:nvSpPr>
                  <p:cNvPr id="5385" name="Oval 2334"/>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86" name="Oval 2335"/>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04" name="Oval 2336"/>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5168" name="Group 2337"/>
              <p:cNvGrpSpPr>
                <a:grpSpLocks/>
              </p:cNvGrpSpPr>
              <p:nvPr/>
            </p:nvGrpSpPr>
            <p:grpSpPr bwMode="auto">
              <a:xfrm>
                <a:off x="482" y="5479"/>
                <a:ext cx="193" cy="189"/>
                <a:chOff x="696" y="4483"/>
                <a:chExt cx="193" cy="189"/>
              </a:xfrm>
            </p:grpSpPr>
            <p:grpSp>
              <p:nvGrpSpPr>
                <p:cNvPr id="5360" name="Group 2338"/>
                <p:cNvGrpSpPr>
                  <a:grpSpLocks/>
                </p:cNvGrpSpPr>
                <p:nvPr/>
              </p:nvGrpSpPr>
              <p:grpSpPr bwMode="auto">
                <a:xfrm rot="-10103069">
                  <a:off x="754" y="4483"/>
                  <a:ext cx="69" cy="63"/>
                  <a:chOff x="663" y="2343"/>
                  <a:chExt cx="69" cy="63"/>
                </a:xfrm>
              </p:grpSpPr>
              <p:sp>
                <p:nvSpPr>
                  <p:cNvPr id="5377" name="Oval 2339"/>
                  <p:cNvSpPr>
                    <a:spLocks noChangeAspect="1" noChangeArrowheads="1"/>
                  </p:cNvSpPr>
                  <p:nvPr/>
                </p:nvSpPr>
                <p:spPr bwMode="auto">
                  <a:xfrm rot="-57141">
                    <a:off x="704" y="237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78" name="Oval 2340"/>
                  <p:cNvSpPr>
                    <a:spLocks noChangeAspect="1" noChangeArrowheads="1"/>
                  </p:cNvSpPr>
                  <p:nvPr/>
                </p:nvSpPr>
                <p:spPr bwMode="auto">
                  <a:xfrm rot="-57141">
                    <a:off x="663" y="237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09" name="Oval 2341"/>
                  <p:cNvSpPr>
                    <a:spLocks noChangeArrowheads="1"/>
                  </p:cNvSpPr>
                  <p:nvPr/>
                </p:nvSpPr>
                <p:spPr bwMode="auto">
                  <a:xfrm rot="-57141">
                    <a:off x="669" y="234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361" name="Group 2342"/>
                <p:cNvGrpSpPr>
                  <a:grpSpLocks/>
                </p:cNvGrpSpPr>
                <p:nvPr/>
              </p:nvGrpSpPr>
              <p:grpSpPr bwMode="auto">
                <a:xfrm>
                  <a:off x="758" y="4609"/>
                  <a:ext cx="69" cy="63"/>
                  <a:chOff x="762" y="2386"/>
                  <a:chExt cx="69" cy="63"/>
                </a:xfrm>
              </p:grpSpPr>
              <p:sp>
                <p:nvSpPr>
                  <p:cNvPr id="5374" name="Oval 2343"/>
                  <p:cNvSpPr>
                    <a:spLocks noChangeAspect="1" noChangeArrowheads="1"/>
                  </p:cNvSpPr>
                  <p:nvPr/>
                </p:nvSpPr>
                <p:spPr bwMode="auto">
                  <a:xfrm rot="-57141">
                    <a:off x="803" y="242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75" name="Oval 2344"/>
                  <p:cNvSpPr>
                    <a:spLocks noChangeAspect="1" noChangeArrowheads="1"/>
                  </p:cNvSpPr>
                  <p:nvPr/>
                </p:nvSpPr>
                <p:spPr bwMode="auto">
                  <a:xfrm rot="-57141">
                    <a:off x="762" y="242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13" name="Oval 2345"/>
                  <p:cNvSpPr>
                    <a:spLocks noChangeArrowheads="1"/>
                  </p:cNvSpPr>
                  <p:nvPr/>
                </p:nvSpPr>
                <p:spPr bwMode="auto">
                  <a:xfrm rot="-57141">
                    <a:off x="770" y="2386"/>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362" name="Group 2346"/>
                <p:cNvGrpSpPr>
                  <a:grpSpLocks/>
                </p:cNvGrpSpPr>
                <p:nvPr/>
              </p:nvGrpSpPr>
              <p:grpSpPr bwMode="auto">
                <a:xfrm>
                  <a:off x="767" y="4551"/>
                  <a:ext cx="51" cy="54"/>
                  <a:chOff x="623" y="4715"/>
                  <a:chExt cx="51" cy="54"/>
                </a:xfrm>
              </p:grpSpPr>
              <p:sp>
                <p:nvSpPr>
                  <p:cNvPr id="5371" name="Oval 2347"/>
                  <p:cNvSpPr>
                    <a:spLocks noChangeAspect="1" noChangeArrowheads="1"/>
                  </p:cNvSpPr>
                  <p:nvPr/>
                </p:nvSpPr>
                <p:spPr bwMode="auto">
                  <a:xfrm rot="10800000">
                    <a:off x="623"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72" name="Line 2348"/>
                  <p:cNvSpPr>
                    <a:spLocks noChangeAspect="1" noChangeShapeType="1"/>
                  </p:cNvSpPr>
                  <p:nvPr/>
                </p:nvSpPr>
                <p:spPr bwMode="auto">
                  <a:xfrm rot="10800000">
                    <a:off x="632"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73" name="Line 2349"/>
                  <p:cNvSpPr>
                    <a:spLocks noChangeAspect="1" noChangeShapeType="1"/>
                  </p:cNvSpPr>
                  <p:nvPr/>
                </p:nvSpPr>
                <p:spPr bwMode="auto">
                  <a:xfrm rot="5400000">
                    <a:off x="631"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363" name="Group 2350"/>
                <p:cNvGrpSpPr>
                  <a:grpSpLocks/>
                </p:cNvGrpSpPr>
                <p:nvPr/>
              </p:nvGrpSpPr>
              <p:grpSpPr bwMode="auto">
                <a:xfrm rot="10488334">
                  <a:off x="823" y="4544"/>
                  <a:ext cx="66" cy="68"/>
                  <a:chOff x="1010" y="2387"/>
                  <a:chExt cx="66" cy="68"/>
                </a:xfrm>
              </p:grpSpPr>
              <p:sp>
                <p:nvSpPr>
                  <p:cNvPr id="5368" name="Oval 2351"/>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69" name="Oval 2352"/>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21" name="Oval 2353"/>
                  <p:cNvSpPr>
                    <a:spLocks noChangeArrowheads="1"/>
                  </p:cNvSpPr>
                  <p:nvPr/>
                </p:nvSpPr>
                <p:spPr bwMode="auto">
                  <a:xfrm rot="4965145">
                    <a:off x="1028" y="23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364" name="Group 2354"/>
                <p:cNvGrpSpPr>
                  <a:grpSpLocks/>
                </p:cNvGrpSpPr>
                <p:nvPr/>
              </p:nvGrpSpPr>
              <p:grpSpPr bwMode="auto">
                <a:xfrm>
                  <a:off x="696" y="4550"/>
                  <a:ext cx="66" cy="67"/>
                  <a:chOff x="907" y="2390"/>
                  <a:chExt cx="66" cy="67"/>
                </a:xfrm>
              </p:grpSpPr>
              <p:sp>
                <p:nvSpPr>
                  <p:cNvPr id="5365" name="Oval 2355"/>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66" name="Oval 2356"/>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25" name="Oval 2357"/>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5169" name="Group 2358"/>
              <p:cNvGrpSpPr>
                <a:grpSpLocks/>
              </p:cNvGrpSpPr>
              <p:nvPr/>
            </p:nvGrpSpPr>
            <p:grpSpPr bwMode="auto">
              <a:xfrm>
                <a:off x="346" y="5297"/>
                <a:ext cx="223" cy="220"/>
                <a:chOff x="667" y="4634"/>
                <a:chExt cx="223" cy="220"/>
              </a:xfrm>
            </p:grpSpPr>
            <p:grpSp>
              <p:nvGrpSpPr>
                <p:cNvPr id="5333" name="Group 2359"/>
                <p:cNvGrpSpPr>
                  <a:grpSpLocks/>
                </p:cNvGrpSpPr>
                <p:nvPr/>
              </p:nvGrpSpPr>
              <p:grpSpPr bwMode="auto">
                <a:xfrm rot="3718609">
                  <a:off x="763" y="4633"/>
                  <a:ext cx="70" cy="71"/>
                  <a:chOff x="967" y="2686"/>
                  <a:chExt cx="70" cy="71"/>
                </a:xfrm>
              </p:grpSpPr>
              <p:sp>
                <p:nvSpPr>
                  <p:cNvPr id="5357" name="Oval 2360"/>
                  <p:cNvSpPr>
                    <a:spLocks noChangeAspect="1" noChangeArrowheads="1"/>
                  </p:cNvSpPr>
                  <p:nvPr/>
                </p:nvSpPr>
                <p:spPr bwMode="auto">
                  <a:xfrm rot="-2733432">
                    <a:off x="1010" y="269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58" name="Oval 2361"/>
                  <p:cNvSpPr>
                    <a:spLocks noChangeAspect="1" noChangeArrowheads="1"/>
                  </p:cNvSpPr>
                  <p:nvPr/>
                </p:nvSpPr>
                <p:spPr bwMode="auto">
                  <a:xfrm rot="-2733432">
                    <a:off x="981" y="2729"/>
                    <a:ext cx="28"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30" name="Oval 2362"/>
                  <p:cNvSpPr>
                    <a:spLocks noChangeArrowheads="1"/>
                  </p:cNvSpPr>
                  <p:nvPr/>
                </p:nvSpPr>
                <p:spPr bwMode="auto">
                  <a:xfrm rot="-2733432">
                    <a:off x="967" y="2686"/>
                    <a:ext cx="50" cy="49"/>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334" name="Group 2363"/>
                <p:cNvGrpSpPr>
                  <a:grpSpLocks/>
                </p:cNvGrpSpPr>
                <p:nvPr/>
              </p:nvGrpSpPr>
              <p:grpSpPr bwMode="auto">
                <a:xfrm rot="-3147221">
                  <a:off x="722" y="4785"/>
                  <a:ext cx="69" cy="69"/>
                  <a:chOff x="854" y="2839"/>
                  <a:chExt cx="69" cy="69"/>
                </a:xfrm>
              </p:grpSpPr>
              <p:sp>
                <p:nvSpPr>
                  <p:cNvPr id="5354" name="Oval 2364"/>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55" name="Oval 2365"/>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34" name="Oval 2366"/>
                  <p:cNvSpPr>
                    <a:spLocks noChangeArrowheads="1"/>
                  </p:cNvSpPr>
                  <p:nvPr/>
                </p:nvSpPr>
                <p:spPr bwMode="auto">
                  <a:xfrm rot="-7703557">
                    <a:off x="854" y="2855"/>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335" name="Group 2367"/>
                <p:cNvGrpSpPr>
                  <a:grpSpLocks/>
                </p:cNvGrpSpPr>
                <p:nvPr/>
              </p:nvGrpSpPr>
              <p:grpSpPr bwMode="auto">
                <a:xfrm rot="-1448179">
                  <a:off x="681" y="4654"/>
                  <a:ext cx="69" cy="68"/>
                  <a:chOff x="894" y="2651"/>
                  <a:chExt cx="69" cy="68"/>
                </a:xfrm>
              </p:grpSpPr>
              <p:sp>
                <p:nvSpPr>
                  <p:cNvPr id="5351" name="Oval 2368"/>
                  <p:cNvSpPr>
                    <a:spLocks noChangeAspect="1" noChangeArrowheads="1"/>
                  </p:cNvSpPr>
                  <p:nvPr/>
                </p:nvSpPr>
                <p:spPr bwMode="auto">
                  <a:xfrm rot="-1662692">
                    <a:off x="935" y="267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52" name="Oval 2369"/>
                  <p:cNvSpPr>
                    <a:spLocks noChangeAspect="1" noChangeArrowheads="1"/>
                  </p:cNvSpPr>
                  <p:nvPr/>
                </p:nvSpPr>
                <p:spPr bwMode="auto">
                  <a:xfrm rot="-1662692">
                    <a:off x="899" y="26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38" name="Oval 2370"/>
                  <p:cNvSpPr>
                    <a:spLocks noChangeArrowheads="1"/>
                  </p:cNvSpPr>
                  <p:nvPr/>
                </p:nvSpPr>
                <p:spPr bwMode="auto">
                  <a:xfrm rot="-1662692">
                    <a:off x="894" y="2650"/>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336" name="Group 2371"/>
                <p:cNvGrpSpPr>
                  <a:grpSpLocks/>
                </p:cNvGrpSpPr>
                <p:nvPr/>
              </p:nvGrpSpPr>
              <p:grpSpPr bwMode="auto">
                <a:xfrm>
                  <a:off x="720" y="4686"/>
                  <a:ext cx="106" cy="112"/>
                  <a:chOff x="593" y="4775"/>
                  <a:chExt cx="106" cy="112"/>
                </a:xfrm>
              </p:grpSpPr>
              <p:sp>
                <p:nvSpPr>
                  <p:cNvPr id="5349" name="Oval 2372"/>
                  <p:cNvSpPr>
                    <a:spLocks noChangeAspect="1" noChangeArrowheads="1"/>
                  </p:cNvSpPr>
                  <p:nvPr/>
                </p:nvSpPr>
                <p:spPr bwMode="auto">
                  <a:xfrm>
                    <a:off x="593" y="4775"/>
                    <a:ext cx="106"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50" name="Line 2373"/>
                  <p:cNvSpPr>
                    <a:spLocks noChangeAspect="1" noChangeShapeType="1"/>
                  </p:cNvSpPr>
                  <p:nvPr/>
                </p:nvSpPr>
                <p:spPr bwMode="auto">
                  <a:xfrm>
                    <a:off x="608" y="4833"/>
                    <a:ext cx="7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337" name="Group 2374"/>
                <p:cNvGrpSpPr>
                  <a:grpSpLocks/>
                </p:cNvGrpSpPr>
                <p:nvPr/>
              </p:nvGrpSpPr>
              <p:grpSpPr bwMode="auto">
                <a:xfrm rot="2949880">
                  <a:off x="799" y="4777"/>
                  <a:ext cx="66" cy="67"/>
                  <a:chOff x="907" y="2390"/>
                  <a:chExt cx="66" cy="67"/>
                </a:xfrm>
              </p:grpSpPr>
              <p:sp>
                <p:nvSpPr>
                  <p:cNvPr id="5346" name="Oval 2375"/>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47" name="Oval 2376"/>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45" name="Oval 2377"/>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338" name="Group 2378"/>
                <p:cNvGrpSpPr>
                  <a:grpSpLocks/>
                </p:cNvGrpSpPr>
                <p:nvPr/>
              </p:nvGrpSpPr>
              <p:grpSpPr bwMode="auto">
                <a:xfrm>
                  <a:off x="824" y="4709"/>
                  <a:ext cx="66" cy="67"/>
                  <a:chOff x="907" y="2390"/>
                  <a:chExt cx="66" cy="67"/>
                </a:xfrm>
              </p:grpSpPr>
              <p:sp>
                <p:nvSpPr>
                  <p:cNvPr id="5343" name="Oval 2379"/>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44" name="Oval 2380"/>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49" name="Oval 2381"/>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339" name="Group 2382"/>
                <p:cNvGrpSpPr>
                  <a:grpSpLocks/>
                </p:cNvGrpSpPr>
                <p:nvPr/>
              </p:nvGrpSpPr>
              <p:grpSpPr bwMode="auto">
                <a:xfrm rot="978141">
                  <a:off x="667" y="4739"/>
                  <a:ext cx="69" cy="69"/>
                  <a:chOff x="854" y="2839"/>
                  <a:chExt cx="69" cy="69"/>
                </a:xfrm>
              </p:grpSpPr>
              <p:sp>
                <p:nvSpPr>
                  <p:cNvPr id="5340" name="Oval 2383"/>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41" name="Oval 2384"/>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53" name="Oval 2385"/>
                  <p:cNvSpPr>
                    <a:spLocks noChangeArrowheads="1"/>
                  </p:cNvSpPr>
                  <p:nvPr/>
                </p:nvSpPr>
                <p:spPr bwMode="auto">
                  <a:xfrm rot="-7703557">
                    <a:off x="854"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5170" name="Group 2386"/>
              <p:cNvGrpSpPr>
                <a:grpSpLocks/>
              </p:cNvGrpSpPr>
              <p:nvPr/>
            </p:nvGrpSpPr>
            <p:grpSpPr bwMode="auto">
              <a:xfrm>
                <a:off x="981" y="5751"/>
                <a:ext cx="223" cy="220"/>
                <a:chOff x="667" y="4634"/>
                <a:chExt cx="223" cy="220"/>
              </a:xfrm>
            </p:grpSpPr>
            <p:grpSp>
              <p:nvGrpSpPr>
                <p:cNvPr id="5306" name="Group 2387"/>
                <p:cNvGrpSpPr>
                  <a:grpSpLocks/>
                </p:cNvGrpSpPr>
                <p:nvPr/>
              </p:nvGrpSpPr>
              <p:grpSpPr bwMode="auto">
                <a:xfrm rot="3718609">
                  <a:off x="763" y="4633"/>
                  <a:ext cx="70" cy="71"/>
                  <a:chOff x="967" y="2686"/>
                  <a:chExt cx="70" cy="71"/>
                </a:xfrm>
              </p:grpSpPr>
              <p:sp>
                <p:nvSpPr>
                  <p:cNvPr id="5330" name="Oval 2388"/>
                  <p:cNvSpPr>
                    <a:spLocks noChangeAspect="1" noChangeArrowheads="1"/>
                  </p:cNvSpPr>
                  <p:nvPr/>
                </p:nvSpPr>
                <p:spPr bwMode="auto">
                  <a:xfrm rot="-2733432">
                    <a:off x="1010" y="269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31" name="Oval 2389"/>
                  <p:cNvSpPr>
                    <a:spLocks noChangeAspect="1" noChangeArrowheads="1"/>
                  </p:cNvSpPr>
                  <p:nvPr/>
                </p:nvSpPr>
                <p:spPr bwMode="auto">
                  <a:xfrm rot="-2733432">
                    <a:off x="981" y="2729"/>
                    <a:ext cx="28"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58" name="Oval 2390"/>
                  <p:cNvSpPr>
                    <a:spLocks noChangeArrowheads="1"/>
                  </p:cNvSpPr>
                  <p:nvPr/>
                </p:nvSpPr>
                <p:spPr bwMode="auto">
                  <a:xfrm rot="-2733432">
                    <a:off x="967" y="2686"/>
                    <a:ext cx="50" cy="49"/>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307" name="Group 2391"/>
                <p:cNvGrpSpPr>
                  <a:grpSpLocks/>
                </p:cNvGrpSpPr>
                <p:nvPr/>
              </p:nvGrpSpPr>
              <p:grpSpPr bwMode="auto">
                <a:xfrm rot="-3147221">
                  <a:off x="722" y="4785"/>
                  <a:ext cx="69" cy="69"/>
                  <a:chOff x="854" y="2839"/>
                  <a:chExt cx="69" cy="69"/>
                </a:xfrm>
              </p:grpSpPr>
              <p:sp>
                <p:nvSpPr>
                  <p:cNvPr id="5327" name="Oval 2392"/>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28" name="Oval 2393"/>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62" name="Oval 2394"/>
                  <p:cNvSpPr>
                    <a:spLocks noChangeArrowheads="1"/>
                  </p:cNvSpPr>
                  <p:nvPr/>
                </p:nvSpPr>
                <p:spPr bwMode="auto">
                  <a:xfrm rot="-7703557">
                    <a:off x="854" y="2855"/>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308" name="Group 2395"/>
                <p:cNvGrpSpPr>
                  <a:grpSpLocks/>
                </p:cNvGrpSpPr>
                <p:nvPr/>
              </p:nvGrpSpPr>
              <p:grpSpPr bwMode="auto">
                <a:xfrm rot="-1448179">
                  <a:off x="681" y="4654"/>
                  <a:ext cx="69" cy="68"/>
                  <a:chOff x="894" y="2651"/>
                  <a:chExt cx="69" cy="68"/>
                </a:xfrm>
              </p:grpSpPr>
              <p:sp>
                <p:nvSpPr>
                  <p:cNvPr id="5324" name="Oval 2396"/>
                  <p:cNvSpPr>
                    <a:spLocks noChangeAspect="1" noChangeArrowheads="1"/>
                  </p:cNvSpPr>
                  <p:nvPr/>
                </p:nvSpPr>
                <p:spPr bwMode="auto">
                  <a:xfrm rot="-1662692">
                    <a:off x="935" y="267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25" name="Oval 2397"/>
                  <p:cNvSpPr>
                    <a:spLocks noChangeAspect="1" noChangeArrowheads="1"/>
                  </p:cNvSpPr>
                  <p:nvPr/>
                </p:nvSpPr>
                <p:spPr bwMode="auto">
                  <a:xfrm rot="-1662692">
                    <a:off x="899" y="26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66" name="Oval 2398"/>
                  <p:cNvSpPr>
                    <a:spLocks noChangeArrowheads="1"/>
                  </p:cNvSpPr>
                  <p:nvPr/>
                </p:nvSpPr>
                <p:spPr bwMode="auto">
                  <a:xfrm rot="-1662692">
                    <a:off x="894" y="2650"/>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309" name="Group 2399"/>
                <p:cNvGrpSpPr>
                  <a:grpSpLocks/>
                </p:cNvGrpSpPr>
                <p:nvPr/>
              </p:nvGrpSpPr>
              <p:grpSpPr bwMode="auto">
                <a:xfrm>
                  <a:off x="720" y="4686"/>
                  <a:ext cx="106" cy="112"/>
                  <a:chOff x="593" y="4775"/>
                  <a:chExt cx="106" cy="112"/>
                </a:xfrm>
              </p:grpSpPr>
              <p:sp>
                <p:nvSpPr>
                  <p:cNvPr id="5322" name="Oval 2400"/>
                  <p:cNvSpPr>
                    <a:spLocks noChangeAspect="1" noChangeArrowheads="1"/>
                  </p:cNvSpPr>
                  <p:nvPr/>
                </p:nvSpPr>
                <p:spPr bwMode="auto">
                  <a:xfrm>
                    <a:off x="593" y="4775"/>
                    <a:ext cx="106" cy="112"/>
                  </a:xfrm>
                  <a:prstGeom prst="ellipse">
                    <a:avLst/>
                  </a:prstGeom>
                  <a:solidFill>
                    <a:srgbClr val="99CCFF"/>
                  </a:solidFill>
                  <a:ln w="317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23" name="Line 2401"/>
                  <p:cNvSpPr>
                    <a:spLocks noChangeAspect="1" noChangeShapeType="1"/>
                  </p:cNvSpPr>
                  <p:nvPr/>
                </p:nvSpPr>
                <p:spPr bwMode="auto">
                  <a:xfrm>
                    <a:off x="608" y="4833"/>
                    <a:ext cx="7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310" name="Group 2402"/>
                <p:cNvGrpSpPr>
                  <a:grpSpLocks/>
                </p:cNvGrpSpPr>
                <p:nvPr/>
              </p:nvGrpSpPr>
              <p:grpSpPr bwMode="auto">
                <a:xfrm rot="2949880">
                  <a:off x="799" y="4777"/>
                  <a:ext cx="66" cy="67"/>
                  <a:chOff x="907" y="2390"/>
                  <a:chExt cx="66" cy="67"/>
                </a:xfrm>
              </p:grpSpPr>
              <p:sp>
                <p:nvSpPr>
                  <p:cNvPr id="5319" name="Oval 2403"/>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20" name="Oval 2404"/>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73" name="Oval 2405"/>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311" name="Group 2406"/>
                <p:cNvGrpSpPr>
                  <a:grpSpLocks/>
                </p:cNvGrpSpPr>
                <p:nvPr/>
              </p:nvGrpSpPr>
              <p:grpSpPr bwMode="auto">
                <a:xfrm>
                  <a:off x="824" y="4709"/>
                  <a:ext cx="66" cy="67"/>
                  <a:chOff x="907" y="2390"/>
                  <a:chExt cx="66" cy="67"/>
                </a:xfrm>
              </p:grpSpPr>
              <p:sp>
                <p:nvSpPr>
                  <p:cNvPr id="5316" name="Oval 2407"/>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17" name="Oval 2408"/>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77" name="Oval 2409"/>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312" name="Group 2410"/>
                <p:cNvGrpSpPr>
                  <a:grpSpLocks/>
                </p:cNvGrpSpPr>
                <p:nvPr/>
              </p:nvGrpSpPr>
              <p:grpSpPr bwMode="auto">
                <a:xfrm rot="978141">
                  <a:off x="667" y="4739"/>
                  <a:ext cx="69" cy="69"/>
                  <a:chOff x="854" y="2839"/>
                  <a:chExt cx="69" cy="69"/>
                </a:xfrm>
              </p:grpSpPr>
              <p:sp>
                <p:nvSpPr>
                  <p:cNvPr id="5313" name="Oval 2411"/>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14" name="Oval 2412"/>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81" name="Oval 2413"/>
                  <p:cNvSpPr>
                    <a:spLocks noChangeArrowheads="1"/>
                  </p:cNvSpPr>
                  <p:nvPr/>
                </p:nvSpPr>
                <p:spPr bwMode="auto">
                  <a:xfrm rot="-7703557">
                    <a:off x="854"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5171" name="Group 2414"/>
              <p:cNvGrpSpPr>
                <a:grpSpLocks/>
              </p:cNvGrpSpPr>
              <p:nvPr/>
            </p:nvGrpSpPr>
            <p:grpSpPr bwMode="auto">
              <a:xfrm>
                <a:off x="1207" y="5660"/>
                <a:ext cx="193" cy="189"/>
                <a:chOff x="696" y="4483"/>
                <a:chExt cx="193" cy="189"/>
              </a:xfrm>
            </p:grpSpPr>
            <p:grpSp>
              <p:nvGrpSpPr>
                <p:cNvPr id="5286" name="Group 2415"/>
                <p:cNvGrpSpPr>
                  <a:grpSpLocks/>
                </p:cNvGrpSpPr>
                <p:nvPr/>
              </p:nvGrpSpPr>
              <p:grpSpPr bwMode="auto">
                <a:xfrm rot="-10103069">
                  <a:off x="754" y="4483"/>
                  <a:ext cx="69" cy="63"/>
                  <a:chOff x="663" y="2343"/>
                  <a:chExt cx="69" cy="63"/>
                </a:xfrm>
              </p:grpSpPr>
              <p:sp>
                <p:nvSpPr>
                  <p:cNvPr id="5303" name="Oval 2416"/>
                  <p:cNvSpPr>
                    <a:spLocks noChangeAspect="1" noChangeArrowheads="1"/>
                  </p:cNvSpPr>
                  <p:nvPr/>
                </p:nvSpPr>
                <p:spPr bwMode="auto">
                  <a:xfrm rot="-57141">
                    <a:off x="704" y="237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04" name="Oval 2417"/>
                  <p:cNvSpPr>
                    <a:spLocks noChangeAspect="1" noChangeArrowheads="1"/>
                  </p:cNvSpPr>
                  <p:nvPr/>
                </p:nvSpPr>
                <p:spPr bwMode="auto">
                  <a:xfrm rot="-57141">
                    <a:off x="663" y="237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86" name="Oval 2418"/>
                  <p:cNvSpPr>
                    <a:spLocks noChangeArrowheads="1"/>
                  </p:cNvSpPr>
                  <p:nvPr/>
                </p:nvSpPr>
                <p:spPr bwMode="auto">
                  <a:xfrm rot="-57141">
                    <a:off x="669" y="234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287" name="Group 2419"/>
                <p:cNvGrpSpPr>
                  <a:grpSpLocks/>
                </p:cNvGrpSpPr>
                <p:nvPr/>
              </p:nvGrpSpPr>
              <p:grpSpPr bwMode="auto">
                <a:xfrm>
                  <a:off x="758" y="4609"/>
                  <a:ext cx="69" cy="63"/>
                  <a:chOff x="762" y="2386"/>
                  <a:chExt cx="69" cy="63"/>
                </a:xfrm>
              </p:grpSpPr>
              <p:sp>
                <p:nvSpPr>
                  <p:cNvPr id="5300" name="Oval 2420"/>
                  <p:cNvSpPr>
                    <a:spLocks noChangeAspect="1" noChangeArrowheads="1"/>
                  </p:cNvSpPr>
                  <p:nvPr/>
                </p:nvSpPr>
                <p:spPr bwMode="auto">
                  <a:xfrm rot="-57141">
                    <a:off x="803" y="242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301" name="Oval 2421"/>
                  <p:cNvSpPr>
                    <a:spLocks noChangeAspect="1" noChangeArrowheads="1"/>
                  </p:cNvSpPr>
                  <p:nvPr/>
                </p:nvSpPr>
                <p:spPr bwMode="auto">
                  <a:xfrm rot="-57141">
                    <a:off x="762" y="242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90" name="Oval 2422"/>
                  <p:cNvSpPr>
                    <a:spLocks noChangeArrowheads="1"/>
                  </p:cNvSpPr>
                  <p:nvPr/>
                </p:nvSpPr>
                <p:spPr bwMode="auto">
                  <a:xfrm rot="-57141">
                    <a:off x="770" y="2386"/>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288" name="Group 2423"/>
                <p:cNvGrpSpPr>
                  <a:grpSpLocks/>
                </p:cNvGrpSpPr>
                <p:nvPr/>
              </p:nvGrpSpPr>
              <p:grpSpPr bwMode="auto">
                <a:xfrm>
                  <a:off x="767" y="4551"/>
                  <a:ext cx="51" cy="54"/>
                  <a:chOff x="623" y="4715"/>
                  <a:chExt cx="51" cy="54"/>
                </a:xfrm>
              </p:grpSpPr>
              <p:sp>
                <p:nvSpPr>
                  <p:cNvPr id="5297" name="Oval 2424"/>
                  <p:cNvSpPr>
                    <a:spLocks noChangeAspect="1" noChangeArrowheads="1"/>
                  </p:cNvSpPr>
                  <p:nvPr/>
                </p:nvSpPr>
                <p:spPr bwMode="auto">
                  <a:xfrm rot="10800000">
                    <a:off x="623"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98" name="Line 2425"/>
                  <p:cNvSpPr>
                    <a:spLocks noChangeAspect="1" noChangeShapeType="1"/>
                  </p:cNvSpPr>
                  <p:nvPr/>
                </p:nvSpPr>
                <p:spPr bwMode="auto">
                  <a:xfrm rot="10800000">
                    <a:off x="632"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299" name="Line 2426"/>
                  <p:cNvSpPr>
                    <a:spLocks noChangeAspect="1" noChangeShapeType="1"/>
                  </p:cNvSpPr>
                  <p:nvPr/>
                </p:nvSpPr>
                <p:spPr bwMode="auto">
                  <a:xfrm rot="5400000">
                    <a:off x="631"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289" name="Group 2427"/>
                <p:cNvGrpSpPr>
                  <a:grpSpLocks/>
                </p:cNvGrpSpPr>
                <p:nvPr/>
              </p:nvGrpSpPr>
              <p:grpSpPr bwMode="auto">
                <a:xfrm rot="10488334">
                  <a:off x="823" y="4544"/>
                  <a:ext cx="66" cy="68"/>
                  <a:chOff x="1010" y="2387"/>
                  <a:chExt cx="66" cy="68"/>
                </a:xfrm>
              </p:grpSpPr>
              <p:sp>
                <p:nvSpPr>
                  <p:cNvPr id="5294" name="Oval 2428"/>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95" name="Oval 2429"/>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598" name="Oval 2430"/>
                  <p:cNvSpPr>
                    <a:spLocks noChangeArrowheads="1"/>
                  </p:cNvSpPr>
                  <p:nvPr/>
                </p:nvSpPr>
                <p:spPr bwMode="auto">
                  <a:xfrm rot="4965145">
                    <a:off x="1028" y="23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290" name="Group 2431"/>
                <p:cNvGrpSpPr>
                  <a:grpSpLocks/>
                </p:cNvGrpSpPr>
                <p:nvPr/>
              </p:nvGrpSpPr>
              <p:grpSpPr bwMode="auto">
                <a:xfrm>
                  <a:off x="696" y="4550"/>
                  <a:ext cx="66" cy="67"/>
                  <a:chOff x="907" y="2390"/>
                  <a:chExt cx="66" cy="67"/>
                </a:xfrm>
              </p:grpSpPr>
              <p:sp>
                <p:nvSpPr>
                  <p:cNvPr id="5291" name="Oval 2432"/>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92" name="Oval 2433"/>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02" name="Oval 2434"/>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5172" name="Group 2435"/>
              <p:cNvGrpSpPr>
                <a:grpSpLocks/>
              </p:cNvGrpSpPr>
              <p:nvPr/>
            </p:nvGrpSpPr>
            <p:grpSpPr bwMode="auto">
              <a:xfrm>
                <a:off x="1162" y="5116"/>
                <a:ext cx="193" cy="189"/>
                <a:chOff x="696" y="4483"/>
                <a:chExt cx="193" cy="189"/>
              </a:xfrm>
            </p:grpSpPr>
            <p:grpSp>
              <p:nvGrpSpPr>
                <p:cNvPr id="5266" name="Group 2436"/>
                <p:cNvGrpSpPr>
                  <a:grpSpLocks/>
                </p:cNvGrpSpPr>
                <p:nvPr/>
              </p:nvGrpSpPr>
              <p:grpSpPr bwMode="auto">
                <a:xfrm rot="-10103069">
                  <a:off x="754" y="4483"/>
                  <a:ext cx="69" cy="63"/>
                  <a:chOff x="663" y="2343"/>
                  <a:chExt cx="69" cy="63"/>
                </a:xfrm>
              </p:grpSpPr>
              <p:sp>
                <p:nvSpPr>
                  <p:cNvPr id="5283" name="Oval 2437"/>
                  <p:cNvSpPr>
                    <a:spLocks noChangeAspect="1" noChangeArrowheads="1"/>
                  </p:cNvSpPr>
                  <p:nvPr/>
                </p:nvSpPr>
                <p:spPr bwMode="auto">
                  <a:xfrm rot="-57141">
                    <a:off x="704" y="237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84" name="Oval 2438"/>
                  <p:cNvSpPr>
                    <a:spLocks noChangeAspect="1" noChangeArrowheads="1"/>
                  </p:cNvSpPr>
                  <p:nvPr/>
                </p:nvSpPr>
                <p:spPr bwMode="auto">
                  <a:xfrm rot="-57141">
                    <a:off x="663" y="237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07" name="Oval 2439"/>
                  <p:cNvSpPr>
                    <a:spLocks noChangeArrowheads="1"/>
                  </p:cNvSpPr>
                  <p:nvPr/>
                </p:nvSpPr>
                <p:spPr bwMode="auto">
                  <a:xfrm rot="-57141">
                    <a:off x="669" y="234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267" name="Group 2440"/>
                <p:cNvGrpSpPr>
                  <a:grpSpLocks/>
                </p:cNvGrpSpPr>
                <p:nvPr/>
              </p:nvGrpSpPr>
              <p:grpSpPr bwMode="auto">
                <a:xfrm>
                  <a:off x="758" y="4609"/>
                  <a:ext cx="69" cy="63"/>
                  <a:chOff x="762" y="2386"/>
                  <a:chExt cx="69" cy="63"/>
                </a:xfrm>
              </p:grpSpPr>
              <p:sp>
                <p:nvSpPr>
                  <p:cNvPr id="5280" name="Oval 2441"/>
                  <p:cNvSpPr>
                    <a:spLocks noChangeAspect="1" noChangeArrowheads="1"/>
                  </p:cNvSpPr>
                  <p:nvPr/>
                </p:nvSpPr>
                <p:spPr bwMode="auto">
                  <a:xfrm rot="-57141">
                    <a:off x="803" y="242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81" name="Oval 2442"/>
                  <p:cNvSpPr>
                    <a:spLocks noChangeAspect="1" noChangeArrowheads="1"/>
                  </p:cNvSpPr>
                  <p:nvPr/>
                </p:nvSpPr>
                <p:spPr bwMode="auto">
                  <a:xfrm rot="-57141">
                    <a:off x="762" y="242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11" name="Oval 2443"/>
                  <p:cNvSpPr>
                    <a:spLocks noChangeArrowheads="1"/>
                  </p:cNvSpPr>
                  <p:nvPr/>
                </p:nvSpPr>
                <p:spPr bwMode="auto">
                  <a:xfrm rot="-57141">
                    <a:off x="770" y="2386"/>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268" name="Group 2444"/>
                <p:cNvGrpSpPr>
                  <a:grpSpLocks/>
                </p:cNvGrpSpPr>
                <p:nvPr/>
              </p:nvGrpSpPr>
              <p:grpSpPr bwMode="auto">
                <a:xfrm>
                  <a:off x="767" y="4551"/>
                  <a:ext cx="51" cy="54"/>
                  <a:chOff x="623" y="4715"/>
                  <a:chExt cx="51" cy="54"/>
                </a:xfrm>
              </p:grpSpPr>
              <p:sp>
                <p:nvSpPr>
                  <p:cNvPr id="5277" name="Oval 2445"/>
                  <p:cNvSpPr>
                    <a:spLocks noChangeAspect="1" noChangeArrowheads="1"/>
                  </p:cNvSpPr>
                  <p:nvPr/>
                </p:nvSpPr>
                <p:spPr bwMode="auto">
                  <a:xfrm rot="10800000">
                    <a:off x="623"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78" name="Line 2446"/>
                  <p:cNvSpPr>
                    <a:spLocks noChangeAspect="1" noChangeShapeType="1"/>
                  </p:cNvSpPr>
                  <p:nvPr/>
                </p:nvSpPr>
                <p:spPr bwMode="auto">
                  <a:xfrm rot="10800000">
                    <a:off x="632"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279" name="Line 2447"/>
                  <p:cNvSpPr>
                    <a:spLocks noChangeAspect="1" noChangeShapeType="1"/>
                  </p:cNvSpPr>
                  <p:nvPr/>
                </p:nvSpPr>
                <p:spPr bwMode="auto">
                  <a:xfrm rot="5400000">
                    <a:off x="631"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269" name="Group 2448"/>
                <p:cNvGrpSpPr>
                  <a:grpSpLocks/>
                </p:cNvGrpSpPr>
                <p:nvPr/>
              </p:nvGrpSpPr>
              <p:grpSpPr bwMode="auto">
                <a:xfrm rot="10488334">
                  <a:off x="823" y="4544"/>
                  <a:ext cx="66" cy="68"/>
                  <a:chOff x="1010" y="2387"/>
                  <a:chExt cx="66" cy="68"/>
                </a:xfrm>
              </p:grpSpPr>
              <p:sp>
                <p:nvSpPr>
                  <p:cNvPr id="5274" name="Oval 2449"/>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75" name="Oval 2450"/>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19" name="Oval 2451"/>
                  <p:cNvSpPr>
                    <a:spLocks noChangeArrowheads="1"/>
                  </p:cNvSpPr>
                  <p:nvPr/>
                </p:nvSpPr>
                <p:spPr bwMode="auto">
                  <a:xfrm rot="4965145">
                    <a:off x="1028" y="23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270" name="Group 2452"/>
                <p:cNvGrpSpPr>
                  <a:grpSpLocks/>
                </p:cNvGrpSpPr>
                <p:nvPr/>
              </p:nvGrpSpPr>
              <p:grpSpPr bwMode="auto">
                <a:xfrm>
                  <a:off x="696" y="4550"/>
                  <a:ext cx="66" cy="67"/>
                  <a:chOff x="907" y="2390"/>
                  <a:chExt cx="66" cy="67"/>
                </a:xfrm>
              </p:grpSpPr>
              <p:sp>
                <p:nvSpPr>
                  <p:cNvPr id="5271" name="Oval 2453"/>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72" name="Oval 2454"/>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23" name="Oval 2455"/>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5173" name="Group 2456"/>
              <p:cNvGrpSpPr>
                <a:grpSpLocks/>
              </p:cNvGrpSpPr>
              <p:nvPr/>
            </p:nvGrpSpPr>
            <p:grpSpPr bwMode="auto">
              <a:xfrm>
                <a:off x="391" y="5070"/>
                <a:ext cx="193" cy="189"/>
                <a:chOff x="696" y="4483"/>
                <a:chExt cx="193" cy="189"/>
              </a:xfrm>
            </p:grpSpPr>
            <p:grpSp>
              <p:nvGrpSpPr>
                <p:cNvPr id="5246" name="Group 2457"/>
                <p:cNvGrpSpPr>
                  <a:grpSpLocks/>
                </p:cNvGrpSpPr>
                <p:nvPr/>
              </p:nvGrpSpPr>
              <p:grpSpPr bwMode="auto">
                <a:xfrm rot="-10103069">
                  <a:off x="754" y="4483"/>
                  <a:ext cx="69" cy="63"/>
                  <a:chOff x="663" y="2343"/>
                  <a:chExt cx="69" cy="63"/>
                </a:xfrm>
              </p:grpSpPr>
              <p:sp>
                <p:nvSpPr>
                  <p:cNvPr id="5263" name="Oval 2458"/>
                  <p:cNvSpPr>
                    <a:spLocks noChangeAspect="1" noChangeArrowheads="1"/>
                  </p:cNvSpPr>
                  <p:nvPr/>
                </p:nvSpPr>
                <p:spPr bwMode="auto">
                  <a:xfrm rot="-57141">
                    <a:off x="704" y="2377"/>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64" name="Oval 2459"/>
                  <p:cNvSpPr>
                    <a:spLocks noChangeAspect="1" noChangeArrowheads="1"/>
                  </p:cNvSpPr>
                  <p:nvPr/>
                </p:nvSpPr>
                <p:spPr bwMode="auto">
                  <a:xfrm rot="-57141">
                    <a:off x="663" y="237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28" name="Oval 2460"/>
                  <p:cNvSpPr>
                    <a:spLocks noChangeArrowheads="1"/>
                  </p:cNvSpPr>
                  <p:nvPr/>
                </p:nvSpPr>
                <p:spPr bwMode="auto">
                  <a:xfrm rot="-57141">
                    <a:off x="669" y="2341"/>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247" name="Group 2461"/>
                <p:cNvGrpSpPr>
                  <a:grpSpLocks/>
                </p:cNvGrpSpPr>
                <p:nvPr/>
              </p:nvGrpSpPr>
              <p:grpSpPr bwMode="auto">
                <a:xfrm>
                  <a:off x="758" y="4609"/>
                  <a:ext cx="69" cy="63"/>
                  <a:chOff x="762" y="2386"/>
                  <a:chExt cx="69" cy="63"/>
                </a:xfrm>
              </p:grpSpPr>
              <p:sp>
                <p:nvSpPr>
                  <p:cNvPr id="5260" name="Oval 2462"/>
                  <p:cNvSpPr>
                    <a:spLocks noChangeAspect="1" noChangeArrowheads="1"/>
                  </p:cNvSpPr>
                  <p:nvPr/>
                </p:nvSpPr>
                <p:spPr bwMode="auto">
                  <a:xfrm rot="-57141">
                    <a:off x="803" y="2420"/>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61" name="Oval 2463"/>
                  <p:cNvSpPr>
                    <a:spLocks noChangeAspect="1" noChangeArrowheads="1"/>
                  </p:cNvSpPr>
                  <p:nvPr/>
                </p:nvSpPr>
                <p:spPr bwMode="auto">
                  <a:xfrm rot="-57141">
                    <a:off x="762" y="242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32" name="Oval 2464"/>
                  <p:cNvSpPr>
                    <a:spLocks noChangeArrowheads="1"/>
                  </p:cNvSpPr>
                  <p:nvPr/>
                </p:nvSpPr>
                <p:spPr bwMode="auto">
                  <a:xfrm rot="-57141">
                    <a:off x="770" y="2386"/>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248" name="Group 2465"/>
                <p:cNvGrpSpPr>
                  <a:grpSpLocks/>
                </p:cNvGrpSpPr>
                <p:nvPr/>
              </p:nvGrpSpPr>
              <p:grpSpPr bwMode="auto">
                <a:xfrm>
                  <a:off x="767" y="4551"/>
                  <a:ext cx="51" cy="54"/>
                  <a:chOff x="623" y="4715"/>
                  <a:chExt cx="51" cy="54"/>
                </a:xfrm>
              </p:grpSpPr>
              <p:sp>
                <p:nvSpPr>
                  <p:cNvPr id="5257" name="Oval 2466"/>
                  <p:cNvSpPr>
                    <a:spLocks noChangeAspect="1" noChangeArrowheads="1"/>
                  </p:cNvSpPr>
                  <p:nvPr/>
                </p:nvSpPr>
                <p:spPr bwMode="auto">
                  <a:xfrm rot="10800000">
                    <a:off x="623" y="4715"/>
                    <a:ext cx="51" cy="54"/>
                  </a:xfrm>
                  <a:prstGeom prst="ellipse">
                    <a:avLst/>
                  </a:prstGeom>
                  <a:solidFill>
                    <a:srgbClr val="FF0000"/>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58" name="Line 2467"/>
                  <p:cNvSpPr>
                    <a:spLocks noChangeAspect="1" noChangeShapeType="1"/>
                  </p:cNvSpPr>
                  <p:nvPr/>
                </p:nvSpPr>
                <p:spPr bwMode="auto">
                  <a:xfrm rot="10800000">
                    <a:off x="632" y="4742"/>
                    <a:ext cx="3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259" name="Line 2468"/>
                  <p:cNvSpPr>
                    <a:spLocks noChangeAspect="1" noChangeShapeType="1"/>
                  </p:cNvSpPr>
                  <p:nvPr/>
                </p:nvSpPr>
                <p:spPr bwMode="auto">
                  <a:xfrm rot="5400000">
                    <a:off x="631" y="4741"/>
                    <a:ext cx="3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249" name="Group 2469"/>
                <p:cNvGrpSpPr>
                  <a:grpSpLocks/>
                </p:cNvGrpSpPr>
                <p:nvPr/>
              </p:nvGrpSpPr>
              <p:grpSpPr bwMode="auto">
                <a:xfrm rot="10488334">
                  <a:off x="823" y="4544"/>
                  <a:ext cx="66" cy="68"/>
                  <a:chOff x="1010" y="2387"/>
                  <a:chExt cx="66" cy="68"/>
                </a:xfrm>
              </p:grpSpPr>
              <p:sp>
                <p:nvSpPr>
                  <p:cNvPr id="5254" name="Oval 2470"/>
                  <p:cNvSpPr>
                    <a:spLocks noChangeAspect="1" noChangeArrowheads="1"/>
                  </p:cNvSpPr>
                  <p:nvPr/>
                </p:nvSpPr>
                <p:spPr bwMode="auto">
                  <a:xfrm rot="4965145">
                    <a:off x="1015" y="2428"/>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55" name="Oval 2471"/>
                  <p:cNvSpPr>
                    <a:spLocks noChangeAspect="1" noChangeArrowheads="1"/>
                  </p:cNvSpPr>
                  <p:nvPr/>
                </p:nvSpPr>
                <p:spPr bwMode="auto">
                  <a:xfrm rot="4965145">
                    <a:off x="1010" y="2387"/>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40" name="Oval 2472"/>
                  <p:cNvSpPr>
                    <a:spLocks noChangeArrowheads="1"/>
                  </p:cNvSpPr>
                  <p:nvPr/>
                </p:nvSpPr>
                <p:spPr bwMode="auto">
                  <a:xfrm rot="4965145">
                    <a:off x="1028" y="2398"/>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250" name="Group 2473"/>
                <p:cNvGrpSpPr>
                  <a:grpSpLocks/>
                </p:cNvGrpSpPr>
                <p:nvPr/>
              </p:nvGrpSpPr>
              <p:grpSpPr bwMode="auto">
                <a:xfrm>
                  <a:off x="696" y="4550"/>
                  <a:ext cx="66" cy="67"/>
                  <a:chOff x="907" y="2390"/>
                  <a:chExt cx="66" cy="67"/>
                </a:xfrm>
              </p:grpSpPr>
              <p:sp>
                <p:nvSpPr>
                  <p:cNvPr id="5251" name="Oval 2474"/>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52" name="Oval 2475"/>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44" name="Oval 2476"/>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5174" name="Group 2477"/>
              <p:cNvGrpSpPr>
                <a:grpSpLocks/>
              </p:cNvGrpSpPr>
              <p:nvPr/>
            </p:nvGrpSpPr>
            <p:grpSpPr bwMode="auto">
              <a:xfrm>
                <a:off x="1117" y="5388"/>
                <a:ext cx="223" cy="220"/>
                <a:chOff x="667" y="4634"/>
                <a:chExt cx="223" cy="220"/>
              </a:xfrm>
            </p:grpSpPr>
            <p:grpSp>
              <p:nvGrpSpPr>
                <p:cNvPr id="5219" name="Group 2478"/>
                <p:cNvGrpSpPr>
                  <a:grpSpLocks/>
                </p:cNvGrpSpPr>
                <p:nvPr/>
              </p:nvGrpSpPr>
              <p:grpSpPr bwMode="auto">
                <a:xfrm rot="3718609">
                  <a:off x="763" y="4633"/>
                  <a:ext cx="70" cy="71"/>
                  <a:chOff x="967" y="2686"/>
                  <a:chExt cx="70" cy="71"/>
                </a:xfrm>
              </p:grpSpPr>
              <p:sp>
                <p:nvSpPr>
                  <p:cNvPr id="5243" name="Oval 2479"/>
                  <p:cNvSpPr>
                    <a:spLocks noChangeAspect="1" noChangeArrowheads="1"/>
                  </p:cNvSpPr>
                  <p:nvPr/>
                </p:nvSpPr>
                <p:spPr bwMode="auto">
                  <a:xfrm rot="-2733432">
                    <a:off x="1010" y="269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44" name="Oval 2480"/>
                  <p:cNvSpPr>
                    <a:spLocks noChangeAspect="1" noChangeArrowheads="1"/>
                  </p:cNvSpPr>
                  <p:nvPr/>
                </p:nvSpPr>
                <p:spPr bwMode="auto">
                  <a:xfrm rot="-2733432">
                    <a:off x="981" y="2729"/>
                    <a:ext cx="28"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49" name="Oval 2481"/>
                  <p:cNvSpPr>
                    <a:spLocks noChangeArrowheads="1"/>
                  </p:cNvSpPr>
                  <p:nvPr/>
                </p:nvSpPr>
                <p:spPr bwMode="auto">
                  <a:xfrm rot="-2733432">
                    <a:off x="967" y="2686"/>
                    <a:ext cx="50" cy="49"/>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220" name="Group 2482"/>
                <p:cNvGrpSpPr>
                  <a:grpSpLocks/>
                </p:cNvGrpSpPr>
                <p:nvPr/>
              </p:nvGrpSpPr>
              <p:grpSpPr bwMode="auto">
                <a:xfrm rot="-3147221">
                  <a:off x="722" y="4785"/>
                  <a:ext cx="69" cy="69"/>
                  <a:chOff x="854" y="2839"/>
                  <a:chExt cx="69" cy="69"/>
                </a:xfrm>
              </p:grpSpPr>
              <p:sp>
                <p:nvSpPr>
                  <p:cNvPr id="5240" name="Oval 2483"/>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41" name="Oval 2484"/>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53" name="Oval 2485"/>
                  <p:cNvSpPr>
                    <a:spLocks noChangeArrowheads="1"/>
                  </p:cNvSpPr>
                  <p:nvPr/>
                </p:nvSpPr>
                <p:spPr bwMode="auto">
                  <a:xfrm rot="-7703557">
                    <a:off x="854" y="2855"/>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221" name="Group 2486"/>
                <p:cNvGrpSpPr>
                  <a:grpSpLocks/>
                </p:cNvGrpSpPr>
                <p:nvPr/>
              </p:nvGrpSpPr>
              <p:grpSpPr bwMode="auto">
                <a:xfrm rot="-1448179">
                  <a:off x="681" y="4654"/>
                  <a:ext cx="69" cy="68"/>
                  <a:chOff x="894" y="2651"/>
                  <a:chExt cx="69" cy="68"/>
                </a:xfrm>
              </p:grpSpPr>
              <p:sp>
                <p:nvSpPr>
                  <p:cNvPr id="5237" name="Oval 2487"/>
                  <p:cNvSpPr>
                    <a:spLocks noChangeAspect="1" noChangeArrowheads="1"/>
                  </p:cNvSpPr>
                  <p:nvPr/>
                </p:nvSpPr>
                <p:spPr bwMode="auto">
                  <a:xfrm rot="-1662692">
                    <a:off x="935" y="267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38" name="Oval 2488"/>
                  <p:cNvSpPr>
                    <a:spLocks noChangeAspect="1" noChangeArrowheads="1"/>
                  </p:cNvSpPr>
                  <p:nvPr/>
                </p:nvSpPr>
                <p:spPr bwMode="auto">
                  <a:xfrm rot="-1662692">
                    <a:off x="899" y="26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57" name="Oval 2489"/>
                  <p:cNvSpPr>
                    <a:spLocks noChangeArrowheads="1"/>
                  </p:cNvSpPr>
                  <p:nvPr/>
                </p:nvSpPr>
                <p:spPr bwMode="auto">
                  <a:xfrm rot="-1662692">
                    <a:off x="894" y="2650"/>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222" name="Group 2490"/>
                <p:cNvGrpSpPr>
                  <a:grpSpLocks/>
                </p:cNvGrpSpPr>
                <p:nvPr/>
              </p:nvGrpSpPr>
              <p:grpSpPr bwMode="auto">
                <a:xfrm>
                  <a:off x="720" y="4686"/>
                  <a:ext cx="106" cy="112"/>
                  <a:chOff x="593" y="4775"/>
                  <a:chExt cx="106" cy="112"/>
                </a:xfrm>
              </p:grpSpPr>
              <p:sp>
                <p:nvSpPr>
                  <p:cNvPr id="5235" name="Oval 2491"/>
                  <p:cNvSpPr>
                    <a:spLocks noChangeAspect="1" noChangeArrowheads="1"/>
                  </p:cNvSpPr>
                  <p:nvPr/>
                </p:nvSpPr>
                <p:spPr bwMode="auto">
                  <a:xfrm>
                    <a:off x="593" y="4775"/>
                    <a:ext cx="106"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36" name="Line 2492"/>
                  <p:cNvSpPr>
                    <a:spLocks noChangeAspect="1" noChangeShapeType="1"/>
                  </p:cNvSpPr>
                  <p:nvPr/>
                </p:nvSpPr>
                <p:spPr bwMode="auto">
                  <a:xfrm>
                    <a:off x="608" y="4833"/>
                    <a:ext cx="7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223" name="Group 2493"/>
                <p:cNvGrpSpPr>
                  <a:grpSpLocks/>
                </p:cNvGrpSpPr>
                <p:nvPr/>
              </p:nvGrpSpPr>
              <p:grpSpPr bwMode="auto">
                <a:xfrm rot="2949880">
                  <a:off x="799" y="4777"/>
                  <a:ext cx="66" cy="67"/>
                  <a:chOff x="907" y="2390"/>
                  <a:chExt cx="66" cy="67"/>
                </a:xfrm>
              </p:grpSpPr>
              <p:sp>
                <p:nvSpPr>
                  <p:cNvPr id="5232" name="Oval 2494"/>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33" name="Oval 2495"/>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64" name="Oval 2496"/>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224" name="Group 2497"/>
                <p:cNvGrpSpPr>
                  <a:grpSpLocks/>
                </p:cNvGrpSpPr>
                <p:nvPr/>
              </p:nvGrpSpPr>
              <p:grpSpPr bwMode="auto">
                <a:xfrm>
                  <a:off x="824" y="4709"/>
                  <a:ext cx="66" cy="67"/>
                  <a:chOff x="907" y="2390"/>
                  <a:chExt cx="66" cy="67"/>
                </a:xfrm>
              </p:grpSpPr>
              <p:sp>
                <p:nvSpPr>
                  <p:cNvPr id="5229" name="Oval 2498"/>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30" name="Oval 2499"/>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68" name="Oval 2500"/>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225" name="Group 2501"/>
                <p:cNvGrpSpPr>
                  <a:grpSpLocks/>
                </p:cNvGrpSpPr>
                <p:nvPr/>
              </p:nvGrpSpPr>
              <p:grpSpPr bwMode="auto">
                <a:xfrm rot="978141">
                  <a:off x="667" y="4739"/>
                  <a:ext cx="69" cy="69"/>
                  <a:chOff x="854" y="2839"/>
                  <a:chExt cx="69" cy="69"/>
                </a:xfrm>
              </p:grpSpPr>
              <p:sp>
                <p:nvSpPr>
                  <p:cNvPr id="5226" name="Oval 2502"/>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27" name="Oval 2503"/>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72" name="Oval 2504"/>
                  <p:cNvSpPr>
                    <a:spLocks noChangeArrowheads="1"/>
                  </p:cNvSpPr>
                  <p:nvPr/>
                </p:nvSpPr>
                <p:spPr bwMode="auto">
                  <a:xfrm rot="-7703557">
                    <a:off x="854"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5175" name="Group 2505"/>
              <p:cNvGrpSpPr>
                <a:grpSpLocks/>
              </p:cNvGrpSpPr>
              <p:nvPr/>
            </p:nvGrpSpPr>
            <p:grpSpPr bwMode="auto">
              <a:xfrm>
                <a:off x="799" y="5304"/>
                <a:ext cx="223" cy="220"/>
                <a:chOff x="667" y="4634"/>
                <a:chExt cx="223" cy="220"/>
              </a:xfrm>
            </p:grpSpPr>
            <p:grpSp>
              <p:nvGrpSpPr>
                <p:cNvPr id="5192" name="Group 2506"/>
                <p:cNvGrpSpPr>
                  <a:grpSpLocks/>
                </p:cNvGrpSpPr>
                <p:nvPr/>
              </p:nvGrpSpPr>
              <p:grpSpPr bwMode="auto">
                <a:xfrm rot="3718609">
                  <a:off x="763" y="4633"/>
                  <a:ext cx="70" cy="71"/>
                  <a:chOff x="967" y="2686"/>
                  <a:chExt cx="70" cy="71"/>
                </a:xfrm>
              </p:grpSpPr>
              <p:sp>
                <p:nvSpPr>
                  <p:cNvPr id="5216" name="Oval 2507"/>
                  <p:cNvSpPr>
                    <a:spLocks noChangeAspect="1" noChangeArrowheads="1"/>
                  </p:cNvSpPr>
                  <p:nvPr/>
                </p:nvSpPr>
                <p:spPr bwMode="auto">
                  <a:xfrm rot="-2733432">
                    <a:off x="1010" y="2699"/>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17" name="Oval 2508"/>
                  <p:cNvSpPr>
                    <a:spLocks noChangeAspect="1" noChangeArrowheads="1"/>
                  </p:cNvSpPr>
                  <p:nvPr/>
                </p:nvSpPr>
                <p:spPr bwMode="auto">
                  <a:xfrm rot="-2733432">
                    <a:off x="981" y="2729"/>
                    <a:ext cx="28"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77" name="Oval 2509"/>
                  <p:cNvSpPr>
                    <a:spLocks noChangeArrowheads="1"/>
                  </p:cNvSpPr>
                  <p:nvPr/>
                </p:nvSpPr>
                <p:spPr bwMode="auto">
                  <a:xfrm rot="-2733432">
                    <a:off x="967" y="2686"/>
                    <a:ext cx="50" cy="49"/>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193" name="Group 2510"/>
                <p:cNvGrpSpPr>
                  <a:grpSpLocks/>
                </p:cNvGrpSpPr>
                <p:nvPr/>
              </p:nvGrpSpPr>
              <p:grpSpPr bwMode="auto">
                <a:xfrm rot="-3147221">
                  <a:off x="722" y="4785"/>
                  <a:ext cx="69" cy="69"/>
                  <a:chOff x="854" y="2839"/>
                  <a:chExt cx="69" cy="69"/>
                </a:xfrm>
              </p:grpSpPr>
              <p:sp>
                <p:nvSpPr>
                  <p:cNvPr id="5213" name="Oval 2511"/>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14" name="Oval 2512"/>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81" name="Oval 2513"/>
                  <p:cNvSpPr>
                    <a:spLocks noChangeArrowheads="1"/>
                  </p:cNvSpPr>
                  <p:nvPr/>
                </p:nvSpPr>
                <p:spPr bwMode="auto">
                  <a:xfrm rot="-7703557">
                    <a:off x="854" y="2855"/>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194" name="Group 2514"/>
                <p:cNvGrpSpPr>
                  <a:grpSpLocks/>
                </p:cNvGrpSpPr>
                <p:nvPr/>
              </p:nvGrpSpPr>
              <p:grpSpPr bwMode="auto">
                <a:xfrm rot="-1448179">
                  <a:off x="681" y="4654"/>
                  <a:ext cx="69" cy="68"/>
                  <a:chOff x="894" y="2651"/>
                  <a:chExt cx="69" cy="68"/>
                </a:xfrm>
              </p:grpSpPr>
              <p:sp>
                <p:nvSpPr>
                  <p:cNvPr id="5210" name="Oval 2515"/>
                  <p:cNvSpPr>
                    <a:spLocks noChangeAspect="1" noChangeArrowheads="1"/>
                  </p:cNvSpPr>
                  <p:nvPr/>
                </p:nvSpPr>
                <p:spPr bwMode="auto">
                  <a:xfrm rot="-1662692">
                    <a:off x="935" y="267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11" name="Oval 2516"/>
                  <p:cNvSpPr>
                    <a:spLocks noChangeAspect="1" noChangeArrowheads="1"/>
                  </p:cNvSpPr>
                  <p:nvPr/>
                </p:nvSpPr>
                <p:spPr bwMode="auto">
                  <a:xfrm rot="-1662692">
                    <a:off x="899" y="2692"/>
                    <a:ext cx="28" cy="27"/>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85" name="Oval 2517"/>
                  <p:cNvSpPr>
                    <a:spLocks noChangeArrowheads="1"/>
                  </p:cNvSpPr>
                  <p:nvPr/>
                </p:nvSpPr>
                <p:spPr bwMode="auto">
                  <a:xfrm rot="-1662692">
                    <a:off x="894" y="2650"/>
                    <a:ext cx="50" cy="48"/>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195" name="Group 2518"/>
                <p:cNvGrpSpPr>
                  <a:grpSpLocks/>
                </p:cNvGrpSpPr>
                <p:nvPr/>
              </p:nvGrpSpPr>
              <p:grpSpPr bwMode="auto">
                <a:xfrm>
                  <a:off x="720" y="4686"/>
                  <a:ext cx="106" cy="112"/>
                  <a:chOff x="593" y="4775"/>
                  <a:chExt cx="106" cy="112"/>
                </a:xfrm>
              </p:grpSpPr>
              <p:sp>
                <p:nvSpPr>
                  <p:cNvPr id="5208" name="Oval 2519"/>
                  <p:cNvSpPr>
                    <a:spLocks noChangeAspect="1" noChangeArrowheads="1"/>
                  </p:cNvSpPr>
                  <p:nvPr/>
                </p:nvSpPr>
                <p:spPr bwMode="auto">
                  <a:xfrm>
                    <a:off x="593" y="4775"/>
                    <a:ext cx="106" cy="112"/>
                  </a:xfrm>
                  <a:prstGeom prst="ellipse">
                    <a:avLst/>
                  </a:prstGeom>
                  <a:solidFill>
                    <a:srgbClr val="99CCFF"/>
                  </a:soli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09" name="Line 2520"/>
                  <p:cNvSpPr>
                    <a:spLocks noChangeAspect="1" noChangeShapeType="1"/>
                  </p:cNvSpPr>
                  <p:nvPr/>
                </p:nvSpPr>
                <p:spPr bwMode="auto">
                  <a:xfrm>
                    <a:off x="608" y="4833"/>
                    <a:ext cx="7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196" name="Group 2521"/>
                <p:cNvGrpSpPr>
                  <a:grpSpLocks/>
                </p:cNvGrpSpPr>
                <p:nvPr/>
              </p:nvGrpSpPr>
              <p:grpSpPr bwMode="auto">
                <a:xfrm rot="2949880">
                  <a:off x="799" y="4777"/>
                  <a:ext cx="66" cy="67"/>
                  <a:chOff x="907" y="2390"/>
                  <a:chExt cx="66" cy="67"/>
                </a:xfrm>
              </p:grpSpPr>
              <p:sp>
                <p:nvSpPr>
                  <p:cNvPr id="5205" name="Oval 2522"/>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06" name="Oval 2523"/>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92" name="Oval 2524"/>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197" name="Group 2525"/>
                <p:cNvGrpSpPr>
                  <a:grpSpLocks/>
                </p:cNvGrpSpPr>
                <p:nvPr/>
              </p:nvGrpSpPr>
              <p:grpSpPr bwMode="auto">
                <a:xfrm>
                  <a:off x="824" y="4709"/>
                  <a:ext cx="66" cy="67"/>
                  <a:chOff x="907" y="2390"/>
                  <a:chExt cx="66" cy="67"/>
                </a:xfrm>
              </p:grpSpPr>
              <p:sp>
                <p:nvSpPr>
                  <p:cNvPr id="5202" name="Oval 2526"/>
                  <p:cNvSpPr>
                    <a:spLocks noChangeAspect="1" noChangeArrowheads="1"/>
                  </p:cNvSpPr>
                  <p:nvPr/>
                </p:nvSpPr>
                <p:spPr bwMode="auto">
                  <a:xfrm rot="4965145">
                    <a:off x="912" y="2430"/>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03" name="Oval 2527"/>
                  <p:cNvSpPr>
                    <a:spLocks noChangeAspect="1" noChangeArrowheads="1"/>
                  </p:cNvSpPr>
                  <p:nvPr/>
                </p:nvSpPr>
                <p:spPr bwMode="auto">
                  <a:xfrm rot="4965145">
                    <a:off x="908" y="2389"/>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696" name="Oval 2528"/>
                  <p:cNvSpPr>
                    <a:spLocks noChangeArrowheads="1"/>
                  </p:cNvSpPr>
                  <p:nvPr/>
                </p:nvSpPr>
                <p:spPr bwMode="auto">
                  <a:xfrm rot="4965145">
                    <a:off x="924" y="2393"/>
                    <a:ext cx="47"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198" name="Group 2529"/>
                <p:cNvGrpSpPr>
                  <a:grpSpLocks/>
                </p:cNvGrpSpPr>
                <p:nvPr/>
              </p:nvGrpSpPr>
              <p:grpSpPr bwMode="auto">
                <a:xfrm rot="978141">
                  <a:off x="667" y="4739"/>
                  <a:ext cx="69" cy="69"/>
                  <a:chOff x="854" y="2839"/>
                  <a:chExt cx="69" cy="69"/>
                </a:xfrm>
              </p:grpSpPr>
              <p:sp>
                <p:nvSpPr>
                  <p:cNvPr id="5199" name="Oval 2530"/>
                  <p:cNvSpPr>
                    <a:spLocks noChangeAspect="1" noChangeArrowheads="1"/>
                  </p:cNvSpPr>
                  <p:nvPr/>
                </p:nvSpPr>
                <p:spPr bwMode="auto">
                  <a:xfrm rot="-7703557">
                    <a:off x="871" y="283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200" name="Oval 2531"/>
                  <p:cNvSpPr>
                    <a:spLocks noChangeAspect="1" noChangeArrowheads="1"/>
                  </p:cNvSpPr>
                  <p:nvPr/>
                </p:nvSpPr>
                <p:spPr bwMode="auto">
                  <a:xfrm rot="-7703557">
                    <a:off x="895" y="2871"/>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700" name="Oval 2532"/>
                  <p:cNvSpPr>
                    <a:spLocks noChangeArrowheads="1"/>
                  </p:cNvSpPr>
                  <p:nvPr/>
                </p:nvSpPr>
                <p:spPr bwMode="auto">
                  <a:xfrm rot="-7703557">
                    <a:off x="854" y="2854"/>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nvGrpSpPr>
              <p:cNvPr id="5176" name="Group 2533"/>
              <p:cNvGrpSpPr>
                <a:grpSpLocks/>
              </p:cNvGrpSpPr>
              <p:nvPr/>
            </p:nvGrpSpPr>
            <p:grpSpPr bwMode="auto">
              <a:xfrm>
                <a:off x="618" y="5705"/>
                <a:ext cx="65" cy="67"/>
                <a:chOff x="1036" y="2224"/>
                <a:chExt cx="65" cy="67"/>
              </a:xfrm>
            </p:grpSpPr>
            <p:sp>
              <p:nvSpPr>
                <p:cNvPr id="5189" name="Oval 2534"/>
                <p:cNvSpPr>
                  <a:spLocks noChangeAspect="1" noChangeArrowheads="1"/>
                </p:cNvSpPr>
                <p:nvPr/>
              </p:nvSpPr>
              <p:spPr bwMode="auto">
                <a:xfrm rot="4965145">
                  <a:off x="1040" y="226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190" name="Oval 2535"/>
                <p:cNvSpPr>
                  <a:spLocks noChangeAspect="1" noChangeArrowheads="1"/>
                </p:cNvSpPr>
                <p:nvPr/>
              </p:nvSpPr>
              <p:spPr bwMode="auto">
                <a:xfrm rot="4965145">
                  <a:off x="1036" y="2224"/>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704" name="Oval 2536"/>
                <p:cNvSpPr>
                  <a:spLocks noChangeArrowheads="1"/>
                </p:cNvSpPr>
                <p:nvPr/>
              </p:nvSpPr>
              <p:spPr bwMode="auto">
                <a:xfrm rot="4965145">
                  <a:off x="1057" y="2222"/>
                  <a:ext cx="47"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177" name="Group 2537"/>
              <p:cNvGrpSpPr>
                <a:grpSpLocks/>
              </p:cNvGrpSpPr>
              <p:nvPr/>
            </p:nvGrpSpPr>
            <p:grpSpPr bwMode="auto">
              <a:xfrm>
                <a:off x="391" y="5615"/>
                <a:ext cx="71" cy="68"/>
                <a:chOff x="982" y="2099"/>
                <a:chExt cx="71" cy="68"/>
              </a:xfrm>
            </p:grpSpPr>
            <p:sp>
              <p:nvSpPr>
                <p:cNvPr id="5186" name="Oval 2538"/>
                <p:cNvSpPr>
                  <a:spLocks noChangeAspect="1" noChangeArrowheads="1"/>
                </p:cNvSpPr>
                <p:nvPr/>
              </p:nvSpPr>
              <p:spPr bwMode="auto">
                <a:xfrm rot="-6920488">
                  <a:off x="1008" y="2099"/>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187" name="Oval 2539"/>
                <p:cNvSpPr>
                  <a:spLocks noChangeAspect="1" noChangeArrowheads="1"/>
                </p:cNvSpPr>
                <p:nvPr/>
              </p:nvSpPr>
              <p:spPr bwMode="auto">
                <a:xfrm rot="-6920488">
                  <a:off x="1025" y="2135"/>
                  <a:ext cx="27" cy="29"/>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708" name="Oval 2540"/>
                <p:cNvSpPr>
                  <a:spLocks noChangeArrowheads="1"/>
                </p:cNvSpPr>
                <p:nvPr/>
              </p:nvSpPr>
              <p:spPr bwMode="auto">
                <a:xfrm rot="-6920488">
                  <a:off x="983" y="2117"/>
                  <a:ext cx="48" cy="51"/>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178" name="Group 2541"/>
              <p:cNvGrpSpPr>
                <a:grpSpLocks/>
              </p:cNvGrpSpPr>
              <p:nvPr/>
            </p:nvGrpSpPr>
            <p:grpSpPr bwMode="auto">
              <a:xfrm rot="-7672499">
                <a:off x="664" y="5387"/>
                <a:ext cx="66" cy="68"/>
                <a:chOff x="788" y="2202"/>
                <a:chExt cx="66" cy="68"/>
              </a:xfrm>
            </p:grpSpPr>
            <p:sp>
              <p:nvSpPr>
                <p:cNvPr id="5183" name="Oval 2542"/>
                <p:cNvSpPr>
                  <a:spLocks noChangeAspect="1" noChangeArrowheads="1"/>
                </p:cNvSpPr>
                <p:nvPr/>
              </p:nvSpPr>
              <p:spPr bwMode="auto">
                <a:xfrm rot="4965145">
                  <a:off x="793" y="224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184" name="Oval 2543"/>
                <p:cNvSpPr>
                  <a:spLocks noChangeAspect="1" noChangeArrowheads="1"/>
                </p:cNvSpPr>
                <p:nvPr/>
              </p:nvSpPr>
              <p:spPr bwMode="auto">
                <a:xfrm rot="4965145">
                  <a:off x="788" y="220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712" name="Oval 2544"/>
                <p:cNvSpPr>
                  <a:spLocks noChangeArrowheads="1"/>
                </p:cNvSpPr>
                <p:nvPr/>
              </p:nvSpPr>
              <p:spPr bwMode="auto">
                <a:xfrm rot="4965145">
                  <a:off x="808" y="2205"/>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nvGrpSpPr>
              <p:cNvPr id="5179" name="Group 2545"/>
              <p:cNvGrpSpPr>
                <a:grpSpLocks/>
              </p:cNvGrpSpPr>
              <p:nvPr/>
            </p:nvGrpSpPr>
            <p:grpSpPr bwMode="auto">
              <a:xfrm rot="-7672499">
                <a:off x="1345" y="5886"/>
                <a:ext cx="66" cy="68"/>
                <a:chOff x="788" y="2202"/>
                <a:chExt cx="66" cy="68"/>
              </a:xfrm>
            </p:grpSpPr>
            <p:sp>
              <p:nvSpPr>
                <p:cNvPr id="5180" name="Oval 2546"/>
                <p:cNvSpPr>
                  <a:spLocks noChangeAspect="1" noChangeArrowheads="1"/>
                </p:cNvSpPr>
                <p:nvPr/>
              </p:nvSpPr>
              <p:spPr bwMode="auto">
                <a:xfrm rot="4965145">
                  <a:off x="793" y="2243"/>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5181" name="Oval 2547"/>
                <p:cNvSpPr>
                  <a:spLocks noChangeAspect="1" noChangeArrowheads="1"/>
                </p:cNvSpPr>
                <p:nvPr/>
              </p:nvSpPr>
              <p:spPr bwMode="auto">
                <a:xfrm rot="4965145">
                  <a:off x="788" y="2202"/>
                  <a:ext cx="27" cy="28"/>
                </a:xfrm>
                <a:prstGeom prst="ellipse">
                  <a:avLst/>
                </a:prstGeom>
                <a:gradFill rotWithShape="0">
                  <a:gsLst>
                    <a:gs pos="0">
                      <a:srgbClr val="FFFFFF"/>
                    </a:gs>
                    <a:gs pos="100000">
                      <a:srgbClr val="A9A9A9"/>
                    </a:gs>
                  </a:gsLst>
                  <a:path path="rect">
                    <a:fillToRect r="100000" b="100000"/>
                  </a:path>
                </a:gradFill>
                <a:ln w="317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sp>
              <p:nvSpPr>
                <p:cNvPr id="9716" name="Oval 2548"/>
                <p:cNvSpPr>
                  <a:spLocks noChangeArrowheads="1"/>
                </p:cNvSpPr>
                <p:nvPr/>
              </p:nvSpPr>
              <p:spPr bwMode="auto">
                <a:xfrm rot="4965145">
                  <a:off x="808" y="2205"/>
                  <a:ext cx="48" cy="50"/>
                </a:xfrm>
                <a:prstGeom prst="ellipse">
                  <a:avLst/>
                </a:prstGeom>
                <a:gradFill rotWithShape="0">
                  <a:gsLst>
                    <a:gs pos="0">
                      <a:schemeClr val="folHlink"/>
                    </a:gs>
                    <a:gs pos="100000">
                      <a:schemeClr val="folHlink">
                        <a:gamma/>
                        <a:shade val="66275"/>
                        <a:invGamma/>
                      </a:schemeClr>
                    </a:gs>
                  </a:gsLst>
                  <a:path path="shape">
                    <a:fillToRect l="50000" t="50000" r="50000" b="50000"/>
                  </a:path>
                </a:gradFill>
                <a:ln w="3175">
                  <a:solidFill>
                    <a:srgbClr val="000000"/>
                  </a:solidFill>
                  <a:round/>
                  <a:headEnd/>
                  <a:tailEnd/>
                </a:ln>
              </p:spPr>
              <p:txBody>
                <a:bodyPr/>
                <a:lstStyle/>
                <a:p>
                  <a:pPr>
                    <a:defRPr/>
                  </a:pPr>
                  <a:endParaRPr lang="de-DE">
                    <a:latin typeface="Arial" charset="0"/>
                  </a:endParaRPr>
                </a:p>
              </p:txBody>
            </p:sp>
          </p:grpSp>
        </p:gr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477</Words>
  <Application>Microsoft Office PowerPoint</Application>
  <PresentationFormat>A4-Papier (210 x 297 mm)</PresentationFormat>
  <Paragraphs>80</Paragraphs>
  <Slides>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Arial</vt:lpstr>
      <vt:lpstr>Calibri</vt:lpstr>
      <vt:lpstr>Times New Roman</vt:lpstr>
      <vt:lpstr>Symbol</vt:lpstr>
      <vt:lpstr>Standarddesign</vt:lpstr>
      <vt:lpstr>Warum „verschwindet“ ein Salz beim Lösen in Wasser?  (Lehrerinformation, Stand 03.02.2021)</vt:lpstr>
      <vt:lpstr>Warum „verschwindet“ ein Salz beim Lösen in Wasser?</vt:lpstr>
      <vt:lpstr>Warum „verschwindet“ ein Salz beim Lösen in Wasser?</vt:lpstr>
    </vt:vector>
  </TitlesOfParts>
  <Company>Universität Bayreuth, Didaktik der Chemie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Walter Wagner</dc:creator>
  <cp:lastModifiedBy>Walter Wagner</cp:lastModifiedBy>
  <cp:revision>27</cp:revision>
  <dcterms:created xsi:type="dcterms:W3CDTF">2008-02-21T10:17:34Z</dcterms:created>
  <dcterms:modified xsi:type="dcterms:W3CDTF">2021-02-03T08:29:39Z</dcterms:modified>
</cp:coreProperties>
</file>